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359" r:id="rId4"/>
    <p:sldId id="264" r:id="rId5"/>
    <p:sldId id="341" r:id="rId6"/>
    <p:sldId id="260" r:id="rId7"/>
    <p:sldId id="355" r:id="rId8"/>
    <p:sldId id="342" r:id="rId9"/>
    <p:sldId id="346" r:id="rId10"/>
    <p:sldId id="345" r:id="rId11"/>
    <p:sldId id="343" r:id="rId12"/>
    <p:sldId id="357" r:id="rId13"/>
    <p:sldId id="3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4FF"/>
    <a:srgbClr val="005828"/>
    <a:srgbClr val="A3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9800E-46EE-4289-8318-60529EFB4BD4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96DF0-E8B1-473C-AB92-45E8C1962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232dfa179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232dfa179b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1e192eb7786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1e192eb7786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1e192eb7786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1e192eb7786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92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116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716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23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858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0f3906ba58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0f3906ba58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68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125A-88DE-185A-803A-E22695776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15373-F07E-BCA3-F91B-FCF9E8312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103B6-B685-3863-7878-580DF9AD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73F67-B396-CFBF-B5D4-34BFEB21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62803-68A2-AC0B-8F4D-AC45F8F2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24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DAAAF-8103-B71D-7DC7-4D87845E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B1A8C-AD5C-BB9D-165F-48709EC70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6922D-5BCD-DD8F-B3F6-7734652B4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3140-29F1-E372-82BB-52809D9F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51008-5179-3E99-B356-EFD33C3B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04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DF300F-9603-EF70-34E7-CE958889C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C0AF2-3B5A-8827-0AED-6091381C9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ACB8F-D2AB-14EF-CBC7-380C59F9F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C52CF-C331-3C38-CBD8-E025BC39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E5861-D2E5-FF56-86F4-5DF1FBF8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9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9"/>
          <p:cNvGrpSpPr/>
          <p:nvPr/>
        </p:nvGrpSpPr>
        <p:grpSpPr>
          <a:xfrm>
            <a:off x="1" y="5076028"/>
            <a:ext cx="12191628" cy="1782123"/>
            <a:chOff x="0" y="3756900"/>
            <a:chExt cx="9143721" cy="1386650"/>
          </a:xfrm>
        </p:grpSpPr>
        <p:sp>
          <p:nvSpPr>
            <p:cNvPr id="676" name="Google Shape;676;p19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0" y="3756900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7066976" y="4680004"/>
              <a:ext cx="223355" cy="43460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3656522" y="4161730"/>
              <a:ext cx="117887" cy="28303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989384" y="4091573"/>
              <a:ext cx="295538" cy="32020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1406634" y="4079127"/>
              <a:ext cx="132603" cy="24910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4947851" y="4566509"/>
              <a:ext cx="133299" cy="22864"/>
            </a:xfrm>
            <a:custGeom>
              <a:avLst/>
              <a:gdLst/>
              <a:ahLst/>
              <a:cxnLst/>
              <a:rect l="l" t="t" r="r" b="b"/>
              <a:pathLst>
                <a:path w="3252" h="1341" extrusionOk="0">
                  <a:moveTo>
                    <a:pt x="1545" y="1"/>
                  </a:moveTo>
                  <a:cubicBezTo>
                    <a:pt x="1015" y="1"/>
                    <a:pt x="503" y="114"/>
                    <a:pt x="316" y="356"/>
                  </a:cubicBezTo>
                  <a:cubicBezTo>
                    <a:pt x="1" y="764"/>
                    <a:pt x="996" y="1340"/>
                    <a:pt x="1888" y="1340"/>
                  </a:cubicBezTo>
                  <a:cubicBezTo>
                    <a:pt x="2348" y="1340"/>
                    <a:pt x="2781" y="1187"/>
                    <a:pt x="2993" y="778"/>
                  </a:cubicBezTo>
                  <a:cubicBezTo>
                    <a:pt x="3251" y="279"/>
                    <a:pt x="2375" y="1"/>
                    <a:pt x="1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6218129" y="4662614"/>
              <a:ext cx="266681" cy="53742"/>
            </a:xfrm>
            <a:custGeom>
              <a:avLst/>
              <a:gdLst/>
              <a:ahLst/>
              <a:cxnLst/>
              <a:rect l="l" t="t" r="r" b="b"/>
              <a:pathLst>
                <a:path w="6506" h="3152" extrusionOk="0">
                  <a:moveTo>
                    <a:pt x="2865" y="0"/>
                  </a:moveTo>
                  <a:cubicBezTo>
                    <a:pt x="1420" y="0"/>
                    <a:pt x="81" y="453"/>
                    <a:pt x="50" y="1303"/>
                  </a:cubicBezTo>
                  <a:cubicBezTo>
                    <a:pt x="0" y="2640"/>
                    <a:pt x="1592" y="3152"/>
                    <a:pt x="3200" y="3152"/>
                  </a:cubicBezTo>
                  <a:cubicBezTo>
                    <a:pt x="4844" y="3152"/>
                    <a:pt x="6505" y="2616"/>
                    <a:pt x="6441" y="1884"/>
                  </a:cubicBezTo>
                  <a:cubicBezTo>
                    <a:pt x="6329" y="600"/>
                    <a:pt x="4527" y="0"/>
                    <a:pt x="2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4045674" y="4256540"/>
              <a:ext cx="181176" cy="28013"/>
            </a:xfrm>
            <a:custGeom>
              <a:avLst/>
              <a:gdLst/>
              <a:ahLst/>
              <a:cxnLst/>
              <a:rect l="l" t="t" r="r" b="b"/>
              <a:pathLst>
                <a:path w="4420" h="1643" extrusionOk="0">
                  <a:moveTo>
                    <a:pt x="1353" y="1"/>
                  </a:moveTo>
                  <a:cubicBezTo>
                    <a:pt x="791" y="1"/>
                    <a:pt x="336" y="136"/>
                    <a:pt x="206" y="474"/>
                  </a:cubicBezTo>
                  <a:cubicBezTo>
                    <a:pt x="0" y="1009"/>
                    <a:pt x="2044" y="1643"/>
                    <a:pt x="3310" y="1643"/>
                  </a:cubicBezTo>
                  <a:cubicBezTo>
                    <a:pt x="3817" y="1643"/>
                    <a:pt x="4200" y="1541"/>
                    <a:pt x="4264" y="1291"/>
                  </a:cubicBezTo>
                  <a:cubicBezTo>
                    <a:pt x="4420" y="687"/>
                    <a:pt x="2617" y="1"/>
                    <a:pt x="1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3111975" y="4153137"/>
              <a:ext cx="206549" cy="49633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2905994" y="4161832"/>
              <a:ext cx="126577" cy="2857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08970" y="4134025"/>
              <a:ext cx="234791" cy="29531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306515" y="4150819"/>
              <a:ext cx="122560" cy="18567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59784" y="3943758"/>
              <a:ext cx="4086744" cy="89768"/>
            </a:xfrm>
            <a:custGeom>
              <a:avLst/>
              <a:gdLst/>
              <a:ahLst/>
              <a:cxnLst/>
              <a:rect l="l" t="t" r="r" b="b"/>
              <a:pathLst>
                <a:path w="99701" h="5265" extrusionOk="0">
                  <a:moveTo>
                    <a:pt x="57241" y="0"/>
                  </a:moveTo>
                  <a:cubicBezTo>
                    <a:pt x="30881" y="0"/>
                    <a:pt x="1871" y="1722"/>
                    <a:pt x="1" y="3074"/>
                  </a:cubicBezTo>
                  <a:cubicBezTo>
                    <a:pt x="1009" y="3200"/>
                    <a:pt x="2085" y="3250"/>
                    <a:pt x="3187" y="3250"/>
                  </a:cubicBezTo>
                  <a:cubicBezTo>
                    <a:pt x="5616" y="3250"/>
                    <a:pt x="8169" y="3004"/>
                    <a:pt x="10397" y="2777"/>
                  </a:cubicBezTo>
                  <a:cubicBezTo>
                    <a:pt x="14400" y="2367"/>
                    <a:pt x="18428" y="2308"/>
                    <a:pt x="22450" y="2247"/>
                  </a:cubicBezTo>
                  <a:cubicBezTo>
                    <a:pt x="26327" y="2190"/>
                    <a:pt x="30203" y="2133"/>
                    <a:pt x="34079" y="2075"/>
                  </a:cubicBezTo>
                  <a:cubicBezTo>
                    <a:pt x="34831" y="2064"/>
                    <a:pt x="35585" y="2053"/>
                    <a:pt x="36337" y="2053"/>
                  </a:cubicBezTo>
                  <a:cubicBezTo>
                    <a:pt x="37462" y="2053"/>
                    <a:pt x="38586" y="2078"/>
                    <a:pt x="39707" y="2165"/>
                  </a:cubicBezTo>
                  <a:cubicBezTo>
                    <a:pt x="41598" y="2310"/>
                    <a:pt x="43486" y="2632"/>
                    <a:pt x="45379" y="2632"/>
                  </a:cubicBezTo>
                  <a:cubicBezTo>
                    <a:pt x="45632" y="2632"/>
                    <a:pt x="45885" y="2626"/>
                    <a:pt x="46138" y="2613"/>
                  </a:cubicBezTo>
                  <a:cubicBezTo>
                    <a:pt x="47603" y="2539"/>
                    <a:pt x="49059" y="2234"/>
                    <a:pt x="50520" y="2234"/>
                  </a:cubicBezTo>
                  <a:cubicBezTo>
                    <a:pt x="50749" y="2234"/>
                    <a:pt x="50977" y="2241"/>
                    <a:pt x="51206" y="2258"/>
                  </a:cubicBezTo>
                  <a:cubicBezTo>
                    <a:pt x="54374" y="2495"/>
                    <a:pt x="57149" y="4517"/>
                    <a:pt x="60275" y="5088"/>
                  </a:cubicBezTo>
                  <a:cubicBezTo>
                    <a:pt x="60945" y="5211"/>
                    <a:pt x="61613" y="5265"/>
                    <a:pt x="62279" y="5265"/>
                  </a:cubicBezTo>
                  <a:cubicBezTo>
                    <a:pt x="67455" y="5265"/>
                    <a:pt x="72531" y="1990"/>
                    <a:pt x="77777" y="1990"/>
                  </a:cubicBezTo>
                  <a:cubicBezTo>
                    <a:pt x="78126" y="1990"/>
                    <a:pt x="78476" y="2005"/>
                    <a:pt x="78826" y="2036"/>
                  </a:cubicBezTo>
                  <a:cubicBezTo>
                    <a:pt x="81500" y="2271"/>
                    <a:pt x="84016" y="3455"/>
                    <a:pt x="86686" y="3729"/>
                  </a:cubicBezTo>
                  <a:cubicBezTo>
                    <a:pt x="87128" y="3775"/>
                    <a:pt x="87575" y="3794"/>
                    <a:pt x="88026" y="3794"/>
                  </a:cubicBezTo>
                  <a:cubicBezTo>
                    <a:pt x="90564" y="3794"/>
                    <a:pt x="93235" y="3185"/>
                    <a:pt x="95757" y="3185"/>
                  </a:cubicBezTo>
                  <a:cubicBezTo>
                    <a:pt x="97131" y="3185"/>
                    <a:pt x="98460" y="3366"/>
                    <a:pt x="99700" y="3924"/>
                  </a:cubicBezTo>
                  <a:cubicBezTo>
                    <a:pt x="95867" y="1000"/>
                    <a:pt x="77323" y="0"/>
                    <a:pt x="5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173065" y="3829768"/>
              <a:ext cx="2178864" cy="83033"/>
            </a:xfrm>
            <a:custGeom>
              <a:avLst/>
              <a:gdLst/>
              <a:ahLst/>
              <a:cxnLst/>
              <a:rect l="l" t="t" r="r" b="b"/>
              <a:pathLst>
                <a:path w="53156" h="4870" extrusionOk="0">
                  <a:moveTo>
                    <a:pt x="20142" y="0"/>
                  </a:moveTo>
                  <a:cubicBezTo>
                    <a:pt x="13420" y="0"/>
                    <a:pt x="6698" y="287"/>
                    <a:pt x="1" y="861"/>
                  </a:cubicBezTo>
                  <a:cubicBezTo>
                    <a:pt x="2377" y="3226"/>
                    <a:pt x="5716" y="4701"/>
                    <a:pt x="9068" y="4701"/>
                  </a:cubicBezTo>
                  <a:cubicBezTo>
                    <a:pt x="9234" y="4701"/>
                    <a:pt x="9400" y="4697"/>
                    <a:pt x="9566" y="4690"/>
                  </a:cubicBezTo>
                  <a:cubicBezTo>
                    <a:pt x="12926" y="4541"/>
                    <a:pt x="16227" y="3072"/>
                    <a:pt x="19528" y="3072"/>
                  </a:cubicBezTo>
                  <a:cubicBezTo>
                    <a:pt x="20134" y="3072"/>
                    <a:pt x="20740" y="3122"/>
                    <a:pt x="21345" y="3238"/>
                  </a:cubicBezTo>
                  <a:cubicBezTo>
                    <a:pt x="23137" y="3580"/>
                    <a:pt x="24787" y="4492"/>
                    <a:pt x="26590" y="4771"/>
                  </a:cubicBezTo>
                  <a:cubicBezTo>
                    <a:pt x="27034" y="4840"/>
                    <a:pt x="27477" y="4869"/>
                    <a:pt x="27920" y="4869"/>
                  </a:cubicBezTo>
                  <a:cubicBezTo>
                    <a:pt x="30248" y="4869"/>
                    <a:pt x="32572" y="4052"/>
                    <a:pt x="34918" y="3807"/>
                  </a:cubicBezTo>
                  <a:cubicBezTo>
                    <a:pt x="35597" y="3736"/>
                    <a:pt x="36278" y="3714"/>
                    <a:pt x="36961" y="3714"/>
                  </a:cubicBezTo>
                  <a:cubicBezTo>
                    <a:pt x="38180" y="3714"/>
                    <a:pt x="39404" y="3786"/>
                    <a:pt x="40625" y="3786"/>
                  </a:cubicBezTo>
                  <a:cubicBezTo>
                    <a:pt x="40966" y="3786"/>
                    <a:pt x="41306" y="3781"/>
                    <a:pt x="41647" y="3766"/>
                  </a:cubicBezTo>
                  <a:cubicBezTo>
                    <a:pt x="45298" y="3611"/>
                    <a:pt x="49687" y="1784"/>
                    <a:pt x="53156" y="631"/>
                  </a:cubicBezTo>
                  <a:lnTo>
                    <a:pt x="53156" y="631"/>
                  </a:lnTo>
                  <a:cubicBezTo>
                    <a:pt x="50965" y="940"/>
                    <a:pt x="48762" y="1053"/>
                    <a:pt x="46553" y="1053"/>
                  </a:cubicBezTo>
                  <a:cubicBezTo>
                    <a:pt x="42757" y="1053"/>
                    <a:pt x="38943" y="720"/>
                    <a:pt x="35149" y="478"/>
                  </a:cubicBezTo>
                  <a:cubicBezTo>
                    <a:pt x="30154" y="160"/>
                    <a:pt x="25148" y="0"/>
                    <a:pt x="20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73065" y="3821448"/>
              <a:ext cx="2178864" cy="45864"/>
            </a:xfrm>
            <a:custGeom>
              <a:avLst/>
              <a:gdLst/>
              <a:ahLst/>
              <a:cxnLst/>
              <a:rect l="l" t="t" r="r" b="b"/>
              <a:pathLst>
                <a:path w="53156" h="2690" extrusionOk="0">
                  <a:moveTo>
                    <a:pt x="21569" y="1"/>
                  </a:moveTo>
                  <a:cubicBezTo>
                    <a:pt x="11496" y="1"/>
                    <a:pt x="2340" y="340"/>
                    <a:pt x="1" y="1349"/>
                  </a:cubicBezTo>
                  <a:cubicBezTo>
                    <a:pt x="1256" y="2205"/>
                    <a:pt x="2817" y="2689"/>
                    <a:pt x="4353" y="2689"/>
                  </a:cubicBezTo>
                  <a:cubicBezTo>
                    <a:pt x="4971" y="2689"/>
                    <a:pt x="5586" y="2611"/>
                    <a:pt x="6175" y="2447"/>
                  </a:cubicBezTo>
                  <a:cubicBezTo>
                    <a:pt x="6776" y="2279"/>
                    <a:pt x="7362" y="2033"/>
                    <a:pt x="7983" y="1977"/>
                  </a:cubicBezTo>
                  <a:cubicBezTo>
                    <a:pt x="8083" y="1967"/>
                    <a:pt x="8183" y="1963"/>
                    <a:pt x="8282" y="1963"/>
                  </a:cubicBezTo>
                  <a:cubicBezTo>
                    <a:pt x="9453" y="1963"/>
                    <a:pt x="10584" y="2552"/>
                    <a:pt x="11766" y="2600"/>
                  </a:cubicBezTo>
                  <a:cubicBezTo>
                    <a:pt x="11820" y="2603"/>
                    <a:pt x="11875" y="2604"/>
                    <a:pt x="11929" y="2604"/>
                  </a:cubicBezTo>
                  <a:cubicBezTo>
                    <a:pt x="13382" y="2604"/>
                    <a:pt x="14739" y="1831"/>
                    <a:pt x="16182" y="1601"/>
                  </a:cubicBezTo>
                  <a:cubicBezTo>
                    <a:pt x="16530" y="1545"/>
                    <a:pt x="16879" y="1521"/>
                    <a:pt x="17230" y="1521"/>
                  </a:cubicBezTo>
                  <a:cubicBezTo>
                    <a:pt x="19432" y="1521"/>
                    <a:pt x="21675" y="2471"/>
                    <a:pt x="23834" y="2471"/>
                  </a:cubicBezTo>
                  <a:cubicBezTo>
                    <a:pt x="24452" y="2471"/>
                    <a:pt x="25063" y="2393"/>
                    <a:pt x="25664" y="2193"/>
                  </a:cubicBezTo>
                  <a:cubicBezTo>
                    <a:pt x="26521" y="1906"/>
                    <a:pt x="27296" y="1383"/>
                    <a:pt x="28181" y="1198"/>
                  </a:cubicBezTo>
                  <a:cubicBezTo>
                    <a:pt x="28449" y="1141"/>
                    <a:pt x="28718" y="1117"/>
                    <a:pt x="28987" y="1117"/>
                  </a:cubicBezTo>
                  <a:cubicBezTo>
                    <a:pt x="30111" y="1117"/>
                    <a:pt x="31240" y="1537"/>
                    <a:pt x="32362" y="1764"/>
                  </a:cubicBezTo>
                  <a:cubicBezTo>
                    <a:pt x="33022" y="1897"/>
                    <a:pt x="33696" y="1964"/>
                    <a:pt x="34370" y="1964"/>
                  </a:cubicBezTo>
                  <a:cubicBezTo>
                    <a:pt x="34957" y="1964"/>
                    <a:pt x="35544" y="1913"/>
                    <a:pt x="36123" y="1812"/>
                  </a:cubicBezTo>
                  <a:cubicBezTo>
                    <a:pt x="36877" y="1680"/>
                    <a:pt x="37623" y="1460"/>
                    <a:pt x="38387" y="1460"/>
                  </a:cubicBezTo>
                  <a:cubicBezTo>
                    <a:pt x="38389" y="1460"/>
                    <a:pt x="38392" y="1460"/>
                    <a:pt x="38394" y="1460"/>
                  </a:cubicBezTo>
                  <a:cubicBezTo>
                    <a:pt x="39267" y="1462"/>
                    <a:pt x="40108" y="1748"/>
                    <a:pt x="40961" y="1927"/>
                  </a:cubicBezTo>
                  <a:cubicBezTo>
                    <a:pt x="41918" y="2128"/>
                    <a:pt x="42891" y="2194"/>
                    <a:pt x="43869" y="2194"/>
                  </a:cubicBezTo>
                  <a:cubicBezTo>
                    <a:pt x="44843" y="2194"/>
                    <a:pt x="45820" y="2128"/>
                    <a:pt x="46791" y="2061"/>
                  </a:cubicBezTo>
                  <a:cubicBezTo>
                    <a:pt x="48637" y="1933"/>
                    <a:pt x="51417" y="1749"/>
                    <a:pt x="53156" y="1121"/>
                  </a:cubicBezTo>
                  <a:lnTo>
                    <a:pt x="53156" y="1119"/>
                  </a:lnTo>
                  <a:cubicBezTo>
                    <a:pt x="52425" y="702"/>
                    <a:pt x="36051" y="1"/>
                    <a:pt x="2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2809869" y="3835718"/>
              <a:ext cx="2238956" cy="96111"/>
            </a:xfrm>
            <a:custGeom>
              <a:avLst/>
              <a:gdLst/>
              <a:ahLst/>
              <a:cxnLst/>
              <a:rect l="l" t="t" r="r" b="b"/>
              <a:pathLst>
                <a:path w="54622" h="5637" extrusionOk="0">
                  <a:moveTo>
                    <a:pt x="54622" y="1"/>
                  </a:moveTo>
                  <a:lnTo>
                    <a:pt x="54622" y="1"/>
                  </a:lnTo>
                  <a:cubicBezTo>
                    <a:pt x="42385" y="1199"/>
                    <a:pt x="30052" y="699"/>
                    <a:pt x="17764" y="1135"/>
                  </a:cubicBezTo>
                  <a:cubicBezTo>
                    <a:pt x="15472" y="1216"/>
                    <a:pt x="13176" y="1330"/>
                    <a:pt x="10884" y="1330"/>
                  </a:cubicBezTo>
                  <a:cubicBezTo>
                    <a:pt x="9602" y="1330"/>
                    <a:pt x="8321" y="1294"/>
                    <a:pt x="7042" y="1198"/>
                  </a:cubicBezTo>
                  <a:cubicBezTo>
                    <a:pt x="5039" y="1047"/>
                    <a:pt x="3038" y="747"/>
                    <a:pt x="1034" y="747"/>
                  </a:cubicBezTo>
                  <a:cubicBezTo>
                    <a:pt x="690" y="747"/>
                    <a:pt x="345" y="756"/>
                    <a:pt x="0" y="776"/>
                  </a:cubicBezTo>
                  <a:cubicBezTo>
                    <a:pt x="1580" y="2682"/>
                    <a:pt x="4489" y="3323"/>
                    <a:pt x="6974" y="3323"/>
                  </a:cubicBezTo>
                  <a:cubicBezTo>
                    <a:pt x="7000" y="3323"/>
                    <a:pt x="7025" y="3323"/>
                    <a:pt x="7051" y="3323"/>
                  </a:cubicBezTo>
                  <a:cubicBezTo>
                    <a:pt x="8690" y="3314"/>
                    <a:pt x="10340" y="3121"/>
                    <a:pt x="11974" y="3121"/>
                  </a:cubicBezTo>
                  <a:cubicBezTo>
                    <a:pt x="12834" y="3121"/>
                    <a:pt x="13689" y="3174"/>
                    <a:pt x="14536" y="3336"/>
                  </a:cubicBezTo>
                  <a:cubicBezTo>
                    <a:pt x="16469" y="3705"/>
                    <a:pt x="18255" y="4620"/>
                    <a:pt x="20157" y="5128"/>
                  </a:cubicBezTo>
                  <a:cubicBezTo>
                    <a:pt x="21493" y="5485"/>
                    <a:pt x="22873" y="5637"/>
                    <a:pt x="24257" y="5637"/>
                  </a:cubicBezTo>
                  <a:cubicBezTo>
                    <a:pt x="25311" y="5637"/>
                    <a:pt x="26369" y="5549"/>
                    <a:pt x="27411" y="5397"/>
                  </a:cubicBezTo>
                  <a:cubicBezTo>
                    <a:pt x="30592" y="4936"/>
                    <a:pt x="33715" y="3892"/>
                    <a:pt x="36918" y="3892"/>
                  </a:cubicBezTo>
                  <a:cubicBezTo>
                    <a:pt x="37073" y="3892"/>
                    <a:pt x="37228" y="3894"/>
                    <a:pt x="37384" y="3900"/>
                  </a:cubicBezTo>
                  <a:cubicBezTo>
                    <a:pt x="38870" y="3949"/>
                    <a:pt x="40348" y="4239"/>
                    <a:pt x="41832" y="4239"/>
                  </a:cubicBezTo>
                  <a:cubicBezTo>
                    <a:pt x="42031" y="4239"/>
                    <a:pt x="42230" y="4234"/>
                    <a:pt x="42429" y="4222"/>
                  </a:cubicBezTo>
                  <a:cubicBezTo>
                    <a:pt x="46412" y="3989"/>
                    <a:pt x="50675" y="586"/>
                    <a:pt x="54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2809910" y="3833518"/>
              <a:ext cx="2238915" cy="61619"/>
            </a:xfrm>
            <a:custGeom>
              <a:avLst/>
              <a:gdLst/>
              <a:ahLst/>
              <a:cxnLst/>
              <a:rect l="l" t="t" r="r" b="b"/>
              <a:pathLst>
                <a:path w="54621" h="3614" extrusionOk="0">
                  <a:moveTo>
                    <a:pt x="49488" y="1"/>
                  </a:moveTo>
                  <a:cubicBezTo>
                    <a:pt x="36002" y="1"/>
                    <a:pt x="811" y="817"/>
                    <a:pt x="0" y="905"/>
                  </a:cubicBezTo>
                  <a:cubicBezTo>
                    <a:pt x="2573" y="1525"/>
                    <a:pt x="5171" y="1969"/>
                    <a:pt x="7814" y="1969"/>
                  </a:cubicBezTo>
                  <a:cubicBezTo>
                    <a:pt x="7853" y="1969"/>
                    <a:pt x="7892" y="1969"/>
                    <a:pt x="7931" y="1969"/>
                  </a:cubicBezTo>
                  <a:cubicBezTo>
                    <a:pt x="8475" y="1966"/>
                    <a:pt x="9020" y="1951"/>
                    <a:pt x="9564" y="1951"/>
                  </a:cubicBezTo>
                  <a:cubicBezTo>
                    <a:pt x="10191" y="1951"/>
                    <a:pt x="10816" y="1971"/>
                    <a:pt x="11436" y="2057"/>
                  </a:cubicBezTo>
                  <a:cubicBezTo>
                    <a:pt x="12778" y="2243"/>
                    <a:pt x="14078" y="2731"/>
                    <a:pt x="15432" y="2751"/>
                  </a:cubicBezTo>
                  <a:cubicBezTo>
                    <a:pt x="15461" y="2751"/>
                    <a:pt x="15490" y="2751"/>
                    <a:pt x="15519" y="2751"/>
                  </a:cubicBezTo>
                  <a:cubicBezTo>
                    <a:pt x="16547" y="2751"/>
                    <a:pt x="17565" y="2492"/>
                    <a:pt x="18594" y="2492"/>
                  </a:cubicBezTo>
                  <a:cubicBezTo>
                    <a:pt x="18625" y="2492"/>
                    <a:pt x="18656" y="2493"/>
                    <a:pt x="18687" y="2493"/>
                  </a:cubicBezTo>
                  <a:cubicBezTo>
                    <a:pt x="20722" y="2523"/>
                    <a:pt x="22705" y="3613"/>
                    <a:pt x="24689" y="3613"/>
                  </a:cubicBezTo>
                  <a:cubicBezTo>
                    <a:pt x="25034" y="3613"/>
                    <a:pt x="25378" y="3581"/>
                    <a:pt x="25723" y="3504"/>
                  </a:cubicBezTo>
                  <a:cubicBezTo>
                    <a:pt x="26982" y="3223"/>
                    <a:pt x="28052" y="2382"/>
                    <a:pt x="29293" y="2027"/>
                  </a:cubicBezTo>
                  <a:cubicBezTo>
                    <a:pt x="29822" y="1875"/>
                    <a:pt x="30359" y="1816"/>
                    <a:pt x="30901" y="1816"/>
                  </a:cubicBezTo>
                  <a:cubicBezTo>
                    <a:pt x="32451" y="1816"/>
                    <a:pt x="34039" y="2298"/>
                    <a:pt x="35607" y="2468"/>
                  </a:cubicBezTo>
                  <a:cubicBezTo>
                    <a:pt x="36021" y="2512"/>
                    <a:pt x="36437" y="2534"/>
                    <a:pt x="36853" y="2534"/>
                  </a:cubicBezTo>
                  <a:cubicBezTo>
                    <a:pt x="37872" y="2534"/>
                    <a:pt x="38892" y="2401"/>
                    <a:pt x="39878" y="2138"/>
                  </a:cubicBezTo>
                  <a:cubicBezTo>
                    <a:pt x="40687" y="1923"/>
                    <a:pt x="41481" y="1618"/>
                    <a:pt x="42316" y="1561"/>
                  </a:cubicBezTo>
                  <a:cubicBezTo>
                    <a:pt x="42422" y="1554"/>
                    <a:pt x="42527" y="1551"/>
                    <a:pt x="42633" y="1551"/>
                  </a:cubicBezTo>
                  <a:cubicBezTo>
                    <a:pt x="43210" y="1551"/>
                    <a:pt x="43788" y="1643"/>
                    <a:pt x="44367" y="1677"/>
                  </a:cubicBezTo>
                  <a:cubicBezTo>
                    <a:pt x="44539" y="1687"/>
                    <a:pt x="44715" y="1692"/>
                    <a:pt x="44892" y="1692"/>
                  </a:cubicBezTo>
                  <a:cubicBezTo>
                    <a:pt x="47951" y="1692"/>
                    <a:pt x="51635" y="262"/>
                    <a:pt x="54621" y="130"/>
                  </a:cubicBezTo>
                  <a:cubicBezTo>
                    <a:pt x="54288" y="39"/>
                    <a:pt x="52390" y="1"/>
                    <a:pt x="49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7979114" y="3904085"/>
              <a:ext cx="1139973" cy="43085"/>
            </a:xfrm>
            <a:custGeom>
              <a:avLst/>
              <a:gdLst/>
              <a:ahLst/>
              <a:cxnLst/>
              <a:rect l="l" t="t" r="r" b="b"/>
              <a:pathLst>
                <a:path w="27811" h="2527" extrusionOk="0">
                  <a:moveTo>
                    <a:pt x="9816" y="1"/>
                  </a:moveTo>
                  <a:cubicBezTo>
                    <a:pt x="6536" y="1"/>
                    <a:pt x="3257" y="81"/>
                    <a:pt x="0" y="450"/>
                  </a:cubicBezTo>
                  <a:cubicBezTo>
                    <a:pt x="1777" y="927"/>
                    <a:pt x="3446" y="1813"/>
                    <a:pt x="5271" y="2045"/>
                  </a:cubicBezTo>
                  <a:cubicBezTo>
                    <a:pt x="6464" y="2196"/>
                    <a:pt x="7662" y="2241"/>
                    <a:pt x="8863" y="2241"/>
                  </a:cubicBezTo>
                  <a:cubicBezTo>
                    <a:pt x="10622" y="2241"/>
                    <a:pt x="12387" y="2145"/>
                    <a:pt x="14149" y="2145"/>
                  </a:cubicBezTo>
                  <a:cubicBezTo>
                    <a:pt x="14777" y="2145"/>
                    <a:pt x="15405" y="2157"/>
                    <a:pt x="16032" y="2190"/>
                  </a:cubicBezTo>
                  <a:cubicBezTo>
                    <a:pt x="17738" y="2281"/>
                    <a:pt x="19443" y="2527"/>
                    <a:pt x="21149" y="2527"/>
                  </a:cubicBezTo>
                  <a:cubicBezTo>
                    <a:pt x="21493" y="2527"/>
                    <a:pt x="21836" y="2517"/>
                    <a:pt x="22180" y="2494"/>
                  </a:cubicBezTo>
                  <a:cubicBezTo>
                    <a:pt x="24231" y="2356"/>
                    <a:pt x="26478" y="1720"/>
                    <a:pt x="27810" y="155"/>
                  </a:cubicBezTo>
                  <a:cubicBezTo>
                    <a:pt x="23057" y="112"/>
                    <a:pt x="18303" y="67"/>
                    <a:pt x="13551" y="24"/>
                  </a:cubicBezTo>
                  <a:cubicBezTo>
                    <a:pt x="12307" y="12"/>
                    <a:pt x="11061" y="1"/>
                    <a:pt x="9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7979114" y="3896174"/>
              <a:ext cx="1139973" cy="26598"/>
            </a:xfrm>
            <a:custGeom>
              <a:avLst/>
              <a:gdLst/>
              <a:ahLst/>
              <a:cxnLst/>
              <a:rect l="l" t="t" r="r" b="b"/>
              <a:pathLst>
                <a:path w="27811" h="1560" extrusionOk="0">
                  <a:moveTo>
                    <a:pt x="10325" y="1"/>
                  </a:moveTo>
                  <a:cubicBezTo>
                    <a:pt x="5687" y="1"/>
                    <a:pt x="1540" y="219"/>
                    <a:pt x="0" y="914"/>
                  </a:cubicBezTo>
                  <a:cubicBezTo>
                    <a:pt x="1366" y="1064"/>
                    <a:pt x="2647" y="1209"/>
                    <a:pt x="4014" y="1361"/>
                  </a:cubicBezTo>
                  <a:cubicBezTo>
                    <a:pt x="4466" y="1410"/>
                    <a:pt x="4921" y="1459"/>
                    <a:pt x="5375" y="1459"/>
                  </a:cubicBezTo>
                  <a:cubicBezTo>
                    <a:pt x="5576" y="1459"/>
                    <a:pt x="5777" y="1450"/>
                    <a:pt x="5977" y="1426"/>
                  </a:cubicBezTo>
                  <a:cubicBezTo>
                    <a:pt x="6581" y="1353"/>
                    <a:pt x="7164" y="1155"/>
                    <a:pt x="7771" y="1115"/>
                  </a:cubicBezTo>
                  <a:cubicBezTo>
                    <a:pt x="7852" y="1110"/>
                    <a:pt x="7933" y="1107"/>
                    <a:pt x="8014" y="1107"/>
                  </a:cubicBezTo>
                  <a:cubicBezTo>
                    <a:pt x="8867" y="1107"/>
                    <a:pt x="9704" y="1384"/>
                    <a:pt x="10553" y="1498"/>
                  </a:cubicBezTo>
                  <a:cubicBezTo>
                    <a:pt x="10853" y="1539"/>
                    <a:pt x="11155" y="1559"/>
                    <a:pt x="11458" y="1559"/>
                  </a:cubicBezTo>
                  <a:cubicBezTo>
                    <a:pt x="11990" y="1559"/>
                    <a:pt x="12522" y="1497"/>
                    <a:pt x="13040" y="1373"/>
                  </a:cubicBezTo>
                  <a:cubicBezTo>
                    <a:pt x="13541" y="1253"/>
                    <a:pt x="14032" y="1075"/>
                    <a:pt x="14545" y="1022"/>
                  </a:cubicBezTo>
                  <a:cubicBezTo>
                    <a:pt x="14660" y="1010"/>
                    <a:pt x="14775" y="1005"/>
                    <a:pt x="14891" y="1005"/>
                  </a:cubicBezTo>
                  <a:cubicBezTo>
                    <a:pt x="15617" y="1005"/>
                    <a:pt x="16339" y="1215"/>
                    <a:pt x="17062" y="1336"/>
                  </a:cubicBezTo>
                  <a:cubicBezTo>
                    <a:pt x="17707" y="1444"/>
                    <a:pt x="18359" y="1481"/>
                    <a:pt x="19013" y="1481"/>
                  </a:cubicBezTo>
                  <a:cubicBezTo>
                    <a:pt x="19715" y="1481"/>
                    <a:pt x="20419" y="1439"/>
                    <a:pt x="21120" y="1397"/>
                  </a:cubicBezTo>
                  <a:cubicBezTo>
                    <a:pt x="23232" y="1269"/>
                    <a:pt x="25698" y="748"/>
                    <a:pt x="27810" y="619"/>
                  </a:cubicBezTo>
                  <a:cubicBezTo>
                    <a:pt x="27258" y="614"/>
                    <a:pt x="18102" y="1"/>
                    <a:pt x="10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7399292" y="4310824"/>
              <a:ext cx="1682762" cy="93298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7399292" y="4308676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6210792" y="4019217"/>
              <a:ext cx="2548061" cy="269578"/>
            </a:xfrm>
            <a:custGeom>
              <a:avLst/>
              <a:gdLst/>
              <a:ahLst/>
              <a:cxnLst/>
              <a:rect l="l" t="t" r="r" b="b"/>
              <a:pathLst>
                <a:path w="62163" h="15811" extrusionOk="0">
                  <a:moveTo>
                    <a:pt x="52817" y="0"/>
                  </a:moveTo>
                  <a:cubicBezTo>
                    <a:pt x="45043" y="0"/>
                    <a:pt x="32673" y="1145"/>
                    <a:pt x="32258" y="1801"/>
                  </a:cubicBezTo>
                  <a:cubicBezTo>
                    <a:pt x="31656" y="2751"/>
                    <a:pt x="42477" y="3255"/>
                    <a:pt x="42777" y="4309"/>
                  </a:cubicBezTo>
                  <a:cubicBezTo>
                    <a:pt x="43078" y="5365"/>
                    <a:pt x="0" y="4766"/>
                    <a:pt x="228" y="6122"/>
                  </a:cubicBezTo>
                  <a:cubicBezTo>
                    <a:pt x="658" y="8688"/>
                    <a:pt x="24893" y="9567"/>
                    <a:pt x="24593" y="10766"/>
                  </a:cubicBezTo>
                  <a:cubicBezTo>
                    <a:pt x="24292" y="11964"/>
                    <a:pt x="19634" y="11822"/>
                    <a:pt x="19634" y="13922"/>
                  </a:cubicBezTo>
                  <a:cubicBezTo>
                    <a:pt x="19634" y="15144"/>
                    <a:pt x="28298" y="15811"/>
                    <a:pt x="35535" y="15811"/>
                  </a:cubicBezTo>
                  <a:cubicBezTo>
                    <a:pt x="40725" y="15811"/>
                    <a:pt x="45181" y="15468"/>
                    <a:pt x="45181" y="14742"/>
                  </a:cubicBezTo>
                  <a:cubicBezTo>
                    <a:pt x="45181" y="13004"/>
                    <a:pt x="36916" y="13173"/>
                    <a:pt x="36766" y="10766"/>
                  </a:cubicBezTo>
                  <a:cubicBezTo>
                    <a:pt x="36616" y="8358"/>
                    <a:pt x="62163" y="9417"/>
                    <a:pt x="62013" y="7720"/>
                  </a:cubicBezTo>
                  <a:cubicBezTo>
                    <a:pt x="61863" y="6024"/>
                    <a:pt x="48939" y="6412"/>
                    <a:pt x="48488" y="4311"/>
                  </a:cubicBezTo>
                  <a:cubicBezTo>
                    <a:pt x="48037" y="2208"/>
                    <a:pt x="59459" y="2804"/>
                    <a:pt x="59008" y="840"/>
                  </a:cubicBezTo>
                  <a:cubicBezTo>
                    <a:pt x="58868" y="231"/>
                    <a:pt x="56305" y="0"/>
                    <a:pt x="528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7113050" y="4243770"/>
              <a:ext cx="238234" cy="23734"/>
            </a:xfrm>
            <a:custGeom>
              <a:avLst/>
              <a:gdLst/>
              <a:ahLst/>
              <a:cxnLst/>
              <a:rect l="l" t="t" r="r" b="b"/>
              <a:pathLst>
                <a:path w="5812" h="1392" extrusionOk="0">
                  <a:moveTo>
                    <a:pt x="1892" y="1"/>
                  </a:moveTo>
                  <a:cubicBezTo>
                    <a:pt x="997" y="1"/>
                    <a:pt x="265" y="165"/>
                    <a:pt x="140" y="603"/>
                  </a:cubicBezTo>
                  <a:cubicBezTo>
                    <a:pt x="1" y="1090"/>
                    <a:pt x="2123" y="1391"/>
                    <a:pt x="3795" y="1391"/>
                  </a:cubicBezTo>
                  <a:cubicBezTo>
                    <a:pt x="4831" y="1391"/>
                    <a:pt x="5695" y="1276"/>
                    <a:pt x="5738" y="1017"/>
                  </a:cubicBezTo>
                  <a:cubicBezTo>
                    <a:pt x="5812" y="576"/>
                    <a:pt x="3565" y="1"/>
                    <a:pt x="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5407773" y="3829921"/>
              <a:ext cx="2611883" cy="182043"/>
            </a:xfrm>
            <a:custGeom>
              <a:avLst/>
              <a:gdLst/>
              <a:ahLst/>
              <a:cxnLst/>
              <a:rect l="l" t="t" r="r" b="b"/>
              <a:pathLst>
                <a:path w="63720" h="10677" extrusionOk="0">
                  <a:moveTo>
                    <a:pt x="42350" y="1"/>
                  </a:moveTo>
                  <a:cubicBezTo>
                    <a:pt x="24025" y="1"/>
                    <a:pt x="202" y="771"/>
                    <a:pt x="152" y="1885"/>
                  </a:cubicBezTo>
                  <a:lnTo>
                    <a:pt x="151" y="1885"/>
                  </a:lnTo>
                  <a:cubicBezTo>
                    <a:pt x="1" y="5191"/>
                    <a:pt x="25849" y="4590"/>
                    <a:pt x="25549" y="6678"/>
                  </a:cubicBezTo>
                  <a:cubicBezTo>
                    <a:pt x="25248" y="8765"/>
                    <a:pt x="15780" y="8196"/>
                    <a:pt x="15667" y="10000"/>
                  </a:cubicBezTo>
                  <a:cubicBezTo>
                    <a:pt x="15638" y="10472"/>
                    <a:pt x="18621" y="10677"/>
                    <a:pt x="23034" y="10677"/>
                  </a:cubicBezTo>
                  <a:cubicBezTo>
                    <a:pt x="35474" y="10677"/>
                    <a:pt x="59282" y="9054"/>
                    <a:pt x="59060" y="7235"/>
                  </a:cubicBezTo>
                  <a:cubicBezTo>
                    <a:pt x="58760" y="4771"/>
                    <a:pt x="43582" y="7145"/>
                    <a:pt x="43220" y="4289"/>
                  </a:cubicBezTo>
                  <a:cubicBezTo>
                    <a:pt x="42856" y="1434"/>
                    <a:pt x="63719" y="2786"/>
                    <a:pt x="63119" y="983"/>
                  </a:cubicBezTo>
                  <a:cubicBezTo>
                    <a:pt x="62889" y="294"/>
                    <a:pt x="53668" y="1"/>
                    <a:pt x="42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5987635" y="3849851"/>
              <a:ext cx="391864" cy="25899"/>
            </a:xfrm>
            <a:custGeom>
              <a:avLst/>
              <a:gdLst/>
              <a:ahLst/>
              <a:cxnLst/>
              <a:rect l="l" t="t" r="r" b="b"/>
              <a:pathLst>
                <a:path w="9560" h="1519" extrusionOk="0">
                  <a:moveTo>
                    <a:pt x="4597" y="1"/>
                  </a:moveTo>
                  <a:cubicBezTo>
                    <a:pt x="2376" y="1"/>
                    <a:pt x="206" y="259"/>
                    <a:pt x="85" y="849"/>
                  </a:cubicBezTo>
                  <a:cubicBezTo>
                    <a:pt x="1" y="1256"/>
                    <a:pt x="2631" y="1518"/>
                    <a:pt x="5125" y="1518"/>
                  </a:cubicBezTo>
                  <a:cubicBezTo>
                    <a:pt x="7288" y="1518"/>
                    <a:pt x="9349" y="1321"/>
                    <a:pt x="9448" y="849"/>
                  </a:cubicBezTo>
                  <a:cubicBezTo>
                    <a:pt x="9560" y="316"/>
                    <a:pt x="7048" y="1"/>
                    <a:pt x="4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7214709" y="3849698"/>
              <a:ext cx="126249" cy="15464"/>
            </a:xfrm>
            <a:custGeom>
              <a:avLst/>
              <a:gdLst/>
              <a:ahLst/>
              <a:cxnLst/>
              <a:rect l="l" t="t" r="r" b="b"/>
              <a:pathLst>
                <a:path w="3080" h="907" extrusionOk="0">
                  <a:moveTo>
                    <a:pt x="1194" y="0"/>
                  </a:moveTo>
                  <a:cubicBezTo>
                    <a:pt x="653" y="0"/>
                    <a:pt x="179" y="86"/>
                    <a:pt x="113" y="268"/>
                  </a:cubicBezTo>
                  <a:cubicBezTo>
                    <a:pt x="0" y="578"/>
                    <a:pt x="1161" y="907"/>
                    <a:pt x="2030" y="907"/>
                  </a:cubicBezTo>
                  <a:cubicBezTo>
                    <a:pt x="2471" y="907"/>
                    <a:pt x="2837" y="822"/>
                    <a:pt x="2923" y="607"/>
                  </a:cubicBezTo>
                  <a:cubicBezTo>
                    <a:pt x="3079" y="216"/>
                    <a:pt x="2051" y="0"/>
                    <a:pt x="1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2" name="Google Shape;722;p19"/>
          <p:cNvSpPr/>
          <p:nvPr/>
        </p:nvSpPr>
        <p:spPr>
          <a:xfrm flipH="1">
            <a:off x="6" y="5637134"/>
            <a:ext cx="12191628" cy="1297049"/>
          </a:xfrm>
          <a:custGeom>
            <a:avLst/>
            <a:gdLst/>
            <a:ahLst/>
            <a:cxnLst/>
            <a:rect l="l" t="t" r="r" b="b"/>
            <a:pathLst>
              <a:path w="223072" h="36626" extrusionOk="0">
                <a:moveTo>
                  <a:pt x="29656" y="0"/>
                </a:moveTo>
                <a:lnTo>
                  <a:pt x="29656" y="0"/>
                </a:lnTo>
                <a:cubicBezTo>
                  <a:pt x="28208" y="1536"/>
                  <a:pt x="27307" y="3652"/>
                  <a:pt x="27197" y="5758"/>
                </a:cubicBezTo>
                <a:cubicBezTo>
                  <a:pt x="27081" y="5196"/>
                  <a:pt x="26929" y="4632"/>
                  <a:pt x="26643" y="4129"/>
                </a:cubicBezTo>
                <a:cubicBezTo>
                  <a:pt x="26358" y="3629"/>
                  <a:pt x="26018" y="3183"/>
                  <a:pt x="25478" y="2990"/>
                </a:cubicBezTo>
                <a:cubicBezTo>
                  <a:pt x="25020" y="4137"/>
                  <a:pt x="24955" y="5426"/>
                  <a:pt x="25260" y="6622"/>
                </a:cubicBezTo>
                <a:cubicBezTo>
                  <a:pt x="23857" y="6583"/>
                  <a:pt x="22454" y="6561"/>
                  <a:pt x="21054" y="6561"/>
                </a:cubicBezTo>
                <a:cubicBezTo>
                  <a:pt x="13895" y="6561"/>
                  <a:pt x="6799" y="7133"/>
                  <a:pt x="0" y="8927"/>
                </a:cubicBezTo>
                <a:lnTo>
                  <a:pt x="0" y="36626"/>
                </a:lnTo>
                <a:lnTo>
                  <a:pt x="223071" y="36626"/>
                </a:lnTo>
                <a:lnTo>
                  <a:pt x="223071" y="32022"/>
                </a:lnTo>
                <a:cubicBezTo>
                  <a:pt x="218098" y="30952"/>
                  <a:pt x="212999" y="30575"/>
                  <a:pt x="207826" y="30575"/>
                </a:cubicBezTo>
                <a:cubicBezTo>
                  <a:pt x="195451" y="30575"/>
                  <a:pt x="182647" y="32734"/>
                  <a:pt x="170092" y="32734"/>
                </a:cubicBezTo>
                <a:cubicBezTo>
                  <a:pt x="169973" y="32734"/>
                  <a:pt x="169853" y="32733"/>
                  <a:pt x="169734" y="32733"/>
                </a:cubicBezTo>
                <a:cubicBezTo>
                  <a:pt x="169948" y="32387"/>
                  <a:pt x="170099" y="32000"/>
                  <a:pt x="170176" y="31599"/>
                </a:cubicBezTo>
                <a:cubicBezTo>
                  <a:pt x="170325" y="30827"/>
                  <a:pt x="170221" y="30017"/>
                  <a:pt x="169977" y="29265"/>
                </a:cubicBezTo>
                <a:cubicBezTo>
                  <a:pt x="168793" y="29949"/>
                  <a:pt x="167931" y="31171"/>
                  <a:pt x="167767" y="32528"/>
                </a:cubicBezTo>
                <a:cubicBezTo>
                  <a:pt x="167473" y="31091"/>
                  <a:pt x="166318" y="29939"/>
                  <a:pt x="165186" y="29008"/>
                </a:cubicBezTo>
                <a:lnTo>
                  <a:pt x="165186" y="29008"/>
                </a:lnTo>
                <a:cubicBezTo>
                  <a:pt x="164841" y="30189"/>
                  <a:pt x="164909" y="31495"/>
                  <a:pt x="165385" y="32625"/>
                </a:cubicBezTo>
                <a:cubicBezTo>
                  <a:pt x="164243" y="32569"/>
                  <a:pt x="163100" y="32491"/>
                  <a:pt x="161964" y="32387"/>
                </a:cubicBezTo>
                <a:cubicBezTo>
                  <a:pt x="155409" y="31784"/>
                  <a:pt x="148952" y="30314"/>
                  <a:pt x="142445" y="29377"/>
                </a:cubicBezTo>
                <a:cubicBezTo>
                  <a:pt x="143262" y="28334"/>
                  <a:pt x="143765" y="26995"/>
                  <a:pt x="143706" y="25719"/>
                </a:cubicBezTo>
                <a:lnTo>
                  <a:pt x="143706" y="25719"/>
                </a:lnTo>
                <a:cubicBezTo>
                  <a:pt x="142239" y="26100"/>
                  <a:pt x="140868" y="26831"/>
                  <a:pt x="139785" y="27894"/>
                </a:cubicBezTo>
                <a:cubicBezTo>
                  <a:pt x="140544" y="25927"/>
                  <a:pt x="140561" y="23590"/>
                  <a:pt x="139779" y="21629"/>
                </a:cubicBezTo>
                <a:cubicBezTo>
                  <a:pt x="138664" y="22117"/>
                  <a:pt x="137781" y="23042"/>
                  <a:pt x="137171" y="24095"/>
                </a:cubicBezTo>
                <a:cubicBezTo>
                  <a:pt x="136561" y="25151"/>
                  <a:pt x="136222" y="26216"/>
                  <a:pt x="135940" y="27399"/>
                </a:cubicBezTo>
                <a:cubicBezTo>
                  <a:pt x="135909" y="26769"/>
                  <a:pt x="135880" y="26132"/>
                  <a:pt x="135744" y="25517"/>
                </a:cubicBezTo>
                <a:cubicBezTo>
                  <a:pt x="135606" y="24898"/>
                  <a:pt x="135392" y="24146"/>
                  <a:pt x="134968" y="23679"/>
                </a:cubicBezTo>
                <a:cubicBezTo>
                  <a:pt x="133878" y="24925"/>
                  <a:pt x="133182" y="26588"/>
                  <a:pt x="133221" y="28244"/>
                </a:cubicBezTo>
                <a:cubicBezTo>
                  <a:pt x="132787" y="27552"/>
                  <a:pt x="132224" y="26951"/>
                  <a:pt x="131516" y="26543"/>
                </a:cubicBezTo>
                <a:cubicBezTo>
                  <a:pt x="131350" y="26755"/>
                  <a:pt x="131356" y="27052"/>
                  <a:pt x="131385" y="27322"/>
                </a:cubicBezTo>
                <a:cubicBezTo>
                  <a:pt x="131433" y="27739"/>
                  <a:pt x="131532" y="28149"/>
                  <a:pt x="131662" y="28545"/>
                </a:cubicBezTo>
                <a:cubicBezTo>
                  <a:pt x="127569" y="28549"/>
                  <a:pt x="123415" y="28847"/>
                  <a:pt x="119329" y="28847"/>
                </a:cubicBezTo>
                <a:cubicBezTo>
                  <a:pt x="114276" y="28847"/>
                  <a:pt x="109327" y="28391"/>
                  <a:pt x="104730" y="26358"/>
                </a:cubicBezTo>
                <a:cubicBezTo>
                  <a:pt x="98717" y="23700"/>
                  <a:pt x="93541" y="18429"/>
                  <a:pt x="86967" y="18280"/>
                </a:cubicBezTo>
                <a:cubicBezTo>
                  <a:pt x="86870" y="18278"/>
                  <a:pt x="86772" y="18277"/>
                  <a:pt x="86675" y="18277"/>
                </a:cubicBezTo>
                <a:cubicBezTo>
                  <a:pt x="85372" y="18277"/>
                  <a:pt x="84065" y="18472"/>
                  <a:pt x="82763" y="18637"/>
                </a:cubicBezTo>
                <a:cubicBezTo>
                  <a:pt x="83574" y="16594"/>
                  <a:pt x="83613" y="14241"/>
                  <a:pt x="82649" y="12272"/>
                </a:cubicBezTo>
                <a:cubicBezTo>
                  <a:pt x="81233" y="13840"/>
                  <a:pt x="80449" y="15993"/>
                  <a:pt x="80576" y="18103"/>
                </a:cubicBezTo>
                <a:cubicBezTo>
                  <a:pt x="80374" y="17034"/>
                  <a:pt x="79746" y="15954"/>
                  <a:pt x="78893" y="15282"/>
                </a:cubicBezTo>
                <a:lnTo>
                  <a:pt x="78893" y="15282"/>
                </a:lnTo>
                <a:cubicBezTo>
                  <a:pt x="78655" y="16472"/>
                  <a:pt x="78807" y="17734"/>
                  <a:pt x="79298" y="18843"/>
                </a:cubicBezTo>
                <a:cubicBezTo>
                  <a:pt x="78905" y="18822"/>
                  <a:pt x="78512" y="18783"/>
                  <a:pt x="78123" y="18712"/>
                </a:cubicBezTo>
                <a:cubicBezTo>
                  <a:pt x="75469" y="18239"/>
                  <a:pt x="73200" y="16559"/>
                  <a:pt x="70939" y="14946"/>
                </a:cubicBezTo>
                <a:cubicBezTo>
                  <a:pt x="71752" y="14455"/>
                  <a:pt x="72475" y="13810"/>
                  <a:pt x="73093" y="13078"/>
                </a:cubicBezTo>
                <a:cubicBezTo>
                  <a:pt x="72883" y="13051"/>
                  <a:pt x="72672" y="13037"/>
                  <a:pt x="72460" y="13037"/>
                </a:cubicBezTo>
                <a:cubicBezTo>
                  <a:pt x="71697" y="13037"/>
                  <a:pt x="70933" y="13217"/>
                  <a:pt x="70265" y="13579"/>
                </a:cubicBezTo>
                <a:cubicBezTo>
                  <a:pt x="71457" y="12793"/>
                  <a:pt x="72147" y="11312"/>
                  <a:pt x="72078" y="9884"/>
                </a:cubicBezTo>
                <a:lnTo>
                  <a:pt x="72078" y="9884"/>
                </a:lnTo>
                <a:cubicBezTo>
                  <a:pt x="70556" y="10268"/>
                  <a:pt x="69173" y="11300"/>
                  <a:pt x="68275" y="12591"/>
                </a:cubicBezTo>
                <a:cubicBezTo>
                  <a:pt x="69075" y="10699"/>
                  <a:pt x="69251" y="8546"/>
                  <a:pt x="68754" y="6550"/>
                </a:cubicBezTo>
                <a:lnTo>
                  <a:pt x="68754" y="6550"/>
                </a:lnTo>
                <a:cubicBezTo>
                  <a:pt x="67332" y="7846"/>
                  <a:pt x="66407" y="9644"/>
                  <a:pt x="66267" y="11565"/>
                </a:cubicBezTo>
                <a:cubicBezTo>
                  <a:pt x="66049" y="10304"/>
                  <a:pt x="65149" y="9155"/>
                  <a:pt x="64010" y="8575"/>
                </a:cubicBezTo>
                <a:lnTo>
                  <a:pt x="64010" y="8575"/>
                </a:lnTo>
                <a:cubicBezTo>
                  <a:pt x="63884" y="9652"/>
                  <a:pt x="64116" y="10762"/>
                  <a:pt x="64637" y="11710"/>
                </a:cubicBezTo>
                <a:cubicBezTo>
                  <a:pt x="64190" y="11629"/>
                  <a:pt x="63734" y="11582"/>
                  <a:pt x="63265" y="11582"/>
                </a:cubicBezTo>
                <a:cubicBezTo>
                  <a:pt x="63222" y="11582"/>
                  <a:pt x="63178" y="11582"/>
                  <a:pt x="63135" y="11583"/>
                </a:cubicBezTo>
                <a:cubicBezTo>
                  <a:pt x="60531" y="11618"/>
                  <a:pt x="57909" y="13054"/>
                  <a:pt x="55417" y="13054"/>
                </a:cubicBezTo>
                <a:cubicBezTo>
                  <a:pt x="54743" y="13054"/>
                  <a:pt x="54079" y="12949"/>
                  <a:pt x="53427" y="12683"/>
                </a:cubicBezTo>
                <a:cubicBezTo>
                  <a:pt x="52133" y="12156"/>
                  <a:pt x="51164" y="11070"/>
                  <a:pt x="50040" y="10241"/>
                </a:cubicBezTo>
                <a:cubicBezTo>
                  <a:pt x="47048" y="8023"/>
                  <a:pt x="43109" y="7677"/>
                  <a:pt x="39391" y="7412"/>
                </a:cubicBezTo>
                <a:cubicBezTo>
                  <a:pt x="35894" y="7159"/>
                  <a:pt x="32357" y="6916"/>
                  <a:pt x="28818" y="6752"/>
                </a:cubicBezTo>
                <a:cubicBezTo>
                  <a:pt x="30100" y="4807"/>
                  <a:pt x="30454" y="2175"/>
                  <a:pt x="2965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3" name="Google Shape;723;p19"/>
          <p:cNvGrpSpPr/>
          <p:nvPr/>
        </p:nvGrpSpPr>
        <p:grpSpPr>
          <a:xfrm flipH="1">
            <a:off x="9148703" y="4686314"/>
            <a:ext cx="3518439" cy="2269580"/>
            <a:chOff x="1302325" y="1126500"/>
            <a:chExt cx="1852200" cy="1171900"/>
          </a:xfrm>
        </p:grpSpPr>
        <p:sp>
          <p:nvSpPr>
            <p:cNvPr id="724" name="Google Shape;724;p19"/>
            <p:cNvSpPr/>
            <p:nvPr/>
          </p:nvSpPr>
          <p:spPr>
            <a:xfrm>
              <a:off x="1302325" y="1126500"/>
              <a:ext cx="1852200" cy="1171900"/>
            </a:xfrm>
            <a:custGeom>
              <a:avLst/>
              <a:gdLst/>
              <a:ahLst/>
              <a:cxnLst/>
              <a:rect l="l" t="t" r="r" b="b"/>
              <a:pathLst>
                <a:path w="74088" h="46876" extrusionOk="0">
                  <a:moveTo>
                    <a:pt x="15092" y="1"/>
                  </a:moveTo>
                  <a:cubicBezTo>
                    <a:pt x="14100" y="1867"/>
                    <a:pt x="13523" y="3915"/>
                    <a:pt x="13341" y="5999"/>
                  </a:cubicBezTo>
                  <a:cubicBezTo>
                    <a:pt x="13453" y="6085"/>
                    <a:pt x="13567" y="6168"/>
                    <a:pt x="13685" y="6245"/>
                  </a:cubicBezTo>
                  <a:cubicBezTo>
                    <a:pt x="14031" y="6469"/>
                    <a:pt x="14400" y="6661"/>
                    <a:pt x="14729" y="6912"/>
                  </a:cubicBezTo>
                  <a:cubicBezTo>
                    <a:pt x="14765" y="6940"/>
                    <a:pt x="14768" y="6988"/>
                    <a:pt x="14729" y="7016"/>
                  </a:cubicBezTo>
                  <a:cubicBezTo>
                    <a:pt x="14302" y="7311"/>
                    <a:pt x="13794" y="7444"/>
                    <a:pt x="13279" y="7542"/>
                  </a:cubicBezTo>
                  <a:cubicBezTo>
                    <a:pt x="13297" y="10351"/>
                    <a:pt x="14022" y="13157"/>
                    <a:pt x="15416" y="15605"/>
                  </a:cubicBezTo>
                  <a:cubicBezTo>
                    <a:pt x="16486" y="15230"/>
                    <a:pt x="17565" y="14869"/>
                    <a:pt x="18676" y="14645"/>
                  </a:cubicBezTo>
                  <a:cubicBezTo>
                    <a:pt x="18680" y="14644"/>
                    <a:pt x="18684" y="14644"/>
                    <a:pt x="18687" y="14644"/>
                  </a:cubicBezTo>
                  <a:cubicBezTo>
                    <a:pt x="18725" y="14644"/>
                    <a:pt x="18755" y="14683"/>
                    <a:pt x="18733" y="14720"/>
                  </a:cubicBezTo>
                  <a:cubicBezTo>
                    <a:pt x="18182" y="15702"/>
                    <a:pt x="17241" y="16390"/>
                    <a:pt x="16429" y="17159"/>
                  </a:cubicBezTo>
                  <a:cubicBezTo>
                    <a:pt x="16578" y="17360"/>
                    <a:pt x="16731" y="17558"/>
                    <a:pt x="16890" y="17751"/>
                  </a:cubicBezTo>
                  <a:cubicBezTo>
                    <a:pt x="18099" y="19222"/>
                    <a:pt x="19611" y="20555"/>
                    <a:pt x="20153" y="22379"/>
                  </a:cubicBezTo>
                  <a:cubicBezTo>
                    <a:pt x="20838" y="24680"/>
                    <a:pt x="19798" y="27198"/>
                    <a:pt x="20331" y="29539"/>
                  </a:cubicBezTo>
                  <a:cubicBezTo>
                    <a:pt x="20335" y="29558"/>
                    <a:pt x="20342" y="29576"/>
                    <a:pt x="20346" y="29595"/>
                  </a:cubicBezTo>
                  <a:cubicBezTo>
                    <a:pt x="21053" y="29419"/>
                    <a:pt x="21763" y="29259"/>
                    <a:pt x="22492" y="29210"/>
                  </a:cubicBezTo>
                  <a:cubicBezTo>
                    <a:pt x="22493" y="29209"/>
                    <a:pt x="22494" y="29209"/>
                    <a:pt x="22496" y="29209"/>
                  </a:cubicBezTo>
                  <a:cubicBezTo>
                    <a:pt x="22533" y="29209"/>
                    <a:pt x="22552" y="29249"/>
                    <a:pt x="22546" y="29282"/>
                  </a:cubicBezTo>
                  <a:cubicBezTo>
                    <a:pt x="22459" y="29790"/>
                    <a:pt x="22035" y="30211"/>
                    <a:pt x="21679" y="30553"/>
                  </a:cubicBezTo>
                  <a:cubicBezTo>
                    <a:pt x="21452" y="30771"/>
                    <a:pt x="21211" y="30974"/>
                    <a:pt x="20971" y="31178"/>
                  </a:cubicBezTo>
                  <a:cubicBezTo>
                    <a:pt x="21844" y="32749"/>
                    <a:pt x="23312" y="34028"/>
                    <a:pt x="24638" y="35299"/>
                  </a:cubicBezTo>
                  <a:cubicBezTo>
                    <a:pt x="26397" y="36983"/>
                    <a:pt x="28121" y="39158"/>
                    <a:pt x="27814" y="41574"/>
                  </a:cubicBezTo>
                  <a:cubicBezTo>
                    <a:pt x="27792" y="39689"/>
                    <a:pt x="26186" y="38308"/>
                    <a:pt x="24564" y="37347"/>
                  </a:cubicBezTo>
                  <a:cubicBezTo>
                    <a:pt x="23927" y="36969"/>
                    <a:pt x="23256" y="36627"/>
                    <a:pt x="22604" y="36261"/>
                  </a:cubicBezTo>
                  <a:cubicBezTo>
                    <a:pt x="22508" y="36328"/>
                    <a:pt x="22410" y="36393"/>
                    <a:pt x="22313" y="36459"/>
                  </a:cubicBezTo>
                  <a:cubicBezTo>
                    <a:pt x="21853" y="36774"/>
                    <a:pt x="21385" y="37075"/>
                    <a:pt x="20872" y="37298"/>
                  </a:cubicBezTo>
                  <a:cubicBezTo>
                    <a:pt x="20864" y="37301"/>
                    <a:pt x="20855" y="37303"/>
                    <a:pt x="20846" y="37303"/>
                  </a:cubicBezTo>
                  <a:cubicBezTo>
                    <a:pt x="20806" y="37303"/>
                    <a:pt x="20770" y="37265"/>
                    <a:pt x="20795" y="37222"/>
                  </a:cubicBezTo>
                  <a:cubicBezTo>
                    <a:pt x="21058" y="36765"/>
                    <a:pt x="21436" y="36359"/>
                    <a:pt x="21786" y="35968"/>
                  </a:cubicBezTo>
                  <a:cubicBezTo>
                    <a:pt x="21822" y="35926"/>
                    <a:pt x="21862" y="35888"/>
                    <a:pt x="21898" y="35847"/>
                  </a:cubicBezTo>
                  <a:cubicBezTo>
                    <a:pt x="21515" y="35610"/>
                    <a:pt x="21147" y="35357"/>
                    <a:pt x="20804" y="35075"/>
                  </a:cubicBezTo>
                  <a:cubicBezTo>
                    <a:pt x="20458" y="35367"/>
                    <a:pt x="20128" y="35679"/>
                    <a:pt x="19732" y="35905"/>
                  </a:cubicBezTo>
                  <a:cubicBezTo>
                    <a:pt x="19724" y="35910"/>
                    <a:pt x="19714" y="35912"/>
                    <a:pt x="19704" y="35912"/>
                  </a:cubicBezTo>
                  <a:cubicBezTo>
                    <a:pt x="19679" y="35912"/>
                    <a:pt x="19653" y="35898"/>
                    <a:pt x="19649" y="35871"/>
                  </a:cubicBezTo>
                  <a:cubicBezTo>
                    <a:pt x="19581" y="35485"/>
                    <a:pt x="19730" y="35108"/>
                    <a:pt x="19914" y="34776"/>
                  </a:cubicBezTo>
                  <a:cubicBezTo>
                    <a:pt x="19979" y="34658"/>
                    <a:pt x="20051" y="34546"/>
                    <a:pt x="20125" y="34434"/>
                  </a:cubicBezTo>
                  <a:cubicBezTo>
                    <a:pt x="20053" y="34355"/>
                    <a:pt x="19982" y="34275"/>
                    <a:pt x="19915" y="34192"/>
                  </a:cubicBezTo>
                  <a:cubicBezTo>
                    <a:pt x="18892" y="32935"/>
                    <a:pt x="18472" y="31277"/>
                    <a:pt x="17473" y="30002"/>
                  </a:cubicBezTo>
                  <a:cubicBezTo>
                    <a:pt x="16790" y="29131"/>
                    <a:pt x="15886" y="28495"/>
                    <a:pt x="14933" y="27916"/>
                  </a:cubicBezTo>
                  <a:cubicBezTo>
                    <a:pt x="14573" y="28474"/>
                    <a:pt x="14172" y="28997"/>
                    <a:pt x="13665" y="29438"/>
                  </a:cubicBezTo>
                  <a:cubicBezTo>
                    <a:pt x="13652" y="29450"/>
                    <a:pt x="13636" y="29456"/>
                    <a:pt x="13620" y="29456"/>
                  </a:cubicBezTo>
                  <a:cubicBezTo>
                    <a:pt x="13599" y="29456"/>
                    <a:pt x="13579" y="29446"/>
                    <a:pt x="13566" y="29426"/>
                  </a:cubicBezTo>
                  <a:cubicBezTo>
                    <a:pt x="13358" y="29111"/>
                    <a:pt x="13302" y="28719"/>
                    <a:pt x="13288" y="28350"/>
                  </a:cubicBezTo>
                  <a:cubicBezTo>
                    <a:pt x="13270" y="27901"/>
                    <a:pt x="13309" y="27450"/>
                    <a:pt x="13376" y="27003"/>
                  </a:cubicBezTo>
                  <a:cubicBezTo>
                    <a:pt x="13261" y="26935"/>
                    <a:pt x="13148" y="26866"/>
                    <a:pt x="13035" y="26797"/>
                  </a:cubicBezTo>
                  <a:cubicBezTo>
                    <a:pt x="10665" y="25338"/>
                    <a:pt x="8625" y="23377"/>
                    <a:pt x="7022" y="21104"/>
                  </a:cubicBezTo>
                  <a:cubicBezTo>
                    <a:pt x="6740" y="21345"/>
                    <a:pt x="6431" y="21605"/>
                    <a:pt x="6053" y="21605"/>
                  </a:cubicBezTo>
                  <a:cubicBezTo>
                    <a:pt x="6015" y="21605"/>
                    <a:pt x="5977" y="21603"/>
                    <a:pt x="5938" y="21597"/>
                  </a:cubicBezTo>
                  <a:cubicBezTo>
                    <a:pt x="5911" y="21594"/>
                    <a:pt x="5891" y="21561"/>
                    <a:pt x="5891" y="21536"/>
                  </a:cubicBezTo>
                  <a:cubicBezTo>
                    <a:pt x="5897" y="20958"/>
                    <a:pt x="6022" y="20397"/>
                    <a:pt x="6204" y="19851"/>
                  </a:cubicBezTo>
                  <a:cubicBezTo>
                    <a:pt x="4393" y="16863"/>
                    <a:pt x="3306" y="13439"/>
                    <a:pt x="3161" y="9948"/>
                  </a:cubicBezTo>
                  <a:cubicBezTo>
                    <a:pt x="1490" y="13356"/>
                    <a:pt x="1" y="16928"/>
                    <a:pt x="289" y="20713"/>
                  </a:cubicBezTo>
                  <a:cubicBezTo>
                    <a:pt x="495" y="23404"/>
                    <a:pt x="1466" y="26085"/>
                    <a:pt x="3140" y="28176"/>
                  </a:cubicBezTo>
                  <a:cubicBezTo>
                    <a:pt x="3179" y="28138"/>
                    <a:pt x="3218" y="28097"/>
                    <a:pt x="3260" y="28060"/>
                  </a:cubicBezTo>
                  <a:cubicBezTo>
                    <a:pt x="3669" y="27681"/>
                    <a:pt x="4163" y="27265"/>
                    <a:pt x="4735" y="27182"/>
                  </a:cubicBezTo>
                  <a:cubicBezTo>
                    <a:pt x="4738" y="27181"/>
                    <a:pt x="4742" y="27181"/>
                    <a:pt x="4746" y="27181"/>
                  </a:cubicBezTo>
                  <a:cubicBezTo>
                    <a:pt x="4779" y="27181"/>
                    <a:pt x="4811" y="27201"/>
                    <a:pt x="4810" y="27238"/>
                  </a:cubicBezTo>
                  <a:cubicBezTo>
                    <a:pt x="4787" y="28038"/>
                    <a:pt x="4661" y="28821"/>
                    <a:pt x="4493" y="29597"/>
                  </a:cubicBezTo>
                  <a:cubicBezTo>
                    <a:pt x="4818" y="29882"/>
                    <a:pt x="5160" y="30151"/>
                    <a:pt x="5523" y="30395"/>
                  </a:cubicBezTo>
                  <a:cubicBezTo>
                    <a:pt x="6751" y="31223"/>
                    <a:pt x="8175" y="31810"/>
                    <a:pt x="9163" y="32914"/>
                  </a:cubicBezTo>
                  <a:cubicBezTo>
                    <a:pt x="10858" y="34808"/>
                    <a:pt x="10873" y="37772"/>
                    <a:pt x="12523" y="39702"/>
                  </a:cubicBezTo>
                  <a:cubicBezTo>
                    <a:pt x="13334" y="38942"/>
                    <a:pt x="14098" y="38127"/>
                    <a:pt x="14986" y="37454"/>
                  </a:cubicBezTo>
                  <a:cubicBezTo>
                    <a:pt x="14995" y="37447"/>
                    <a:pt x="15004" y="37444"/>
                    <a:pt x="15013" y="37444"/>
                  </a:cubicBezTo>
                  <a:cubicBezTo>
                    <a:pt x="15047" y="37444"/>
                    <a:pt x="15077" y="37484"/>
                    <a:pt x="15069" y="37518"/>
                  </a:cubicBezTo>
                  <a:cubicBezTo>
                    <a:pt x="14787" y="38681"/>
                    <a:pt x="14454" y="39830"/>
                    <a:pt x="14121" y="40979"/>
                  </a:cubicBezTo>
                  <a:cubicBezTo>
                    <a:pt x="15555" y="41777"/>
                    <a:pt x="17307" y="42113"/>
                    <a:pt x="18935" y="42515"/>
                  </a:cubicBezTo>
                  <a:cubicBezTo>
                    <a:pt x="21230" y="43082"/>
                    <a:pt x="23761" y="44184"/>
                    <a:pt x="24445" y="46448"/>
                  </a:cubicBezTo>
                  <a:cubicBezTo>
                    <a:pt x="25513" y="46738"/>
                    <a:pt x="26631" y="46876"/>
                    <a:pt x="27757" y="46876"/>
                  </a:cubicBezTo>
                  <a:cubicBezTo>
                    <a:pt x="29552" y="46876"/>
                    <a:pt x="31363" y="46525"/>
                    <a:pt x="33009" y="45881"/>
                  </a:cubicBezTo>
                  <a:cubicBezTo>
                    <a:pt x="34081" y="43330"/>
                    <a:pt x="36105" y="41209"/>
                    <a:pt x="38566" y="39952"/>
                  </a:cubicBezTo>
                  <a:cubicBezTo>
                    <a:pt x="38279" y="39697"/>
                    <a:pt x="38009" y="39425"/>
                    <a:pt x="37772" y="39117"/>
                  </a:cubicBezTo>
                  <a:cubicBezTo>
                    <a:pt x="37740" y="39075"/>
                    <a:pt x="37788" y="39028"/>
                    <a:pt x="37830" y="39028"/>
                  </a:cubicBezTo>
                  <a:cubicBezTo>
                    <a:pt x="37833" y="39028"/>
                    <a:pt x="37837" y="39029"/>
                    <a:pt x="37840" y="39029"/>
                  </a:cubicBezTo>
                  <a:cubicBezTo>
                    <a:pt x="38423" y="39139"/>
                    <a:pt x="38986" y="39314"/>
                    <a:pt x="39544" y="39507"/>
                  </a:cubicBezTo>
                  <a:cubicBezTo>
                    <a:pt x="39997" y="39326"/>
                    <a:pt x="40461" y="39171"/>
                    <a:pt x="40935" y="39050"/>
                  </a:cubicBezTo>
                  <a:cubicBezTo>
                    <a:pt x="43003" y="38522"/>
                    <a:pt x="45192" y="38558"/>
                    <a:pt x="47339" y="38459"/>
                  </a:cubicBezTo>
                  <a:cubicBezTo>
                    <a:pt x="46966" y="37491"/>
                    <a:pt x="46574" y="36512"/>
                    <a:pt x="46513" y="35475"/>
                  </a:cubicBezTo>
                  <a:cubicBezTo>
                    <a:pt x="46511" y="35442"/>
                    <a:pt x="46540" y="35422"/>
                    <a:pt x="46569" y="35422"/>
                  </a:cubicBezTo>
                  <a:cubicBezTo>
                    <a:pt x="46578" y="35422"/>
                    <a:pt x="46587" y="35424"/>
                    <a:pt x="46595" y="35428"/>
                  </a:cubicBezTo>
                  <a:cubicBezTo>
                    <a:pt x="47876" y="36079"/>
                    <a:pt x="48630" y="37378"/>
                    <a:pt x="49728" y="38253"/>
                  </a:cubicBezTo>
                  <a:cubicBezTo>
                    <a:pt x="50676" y="38117"/>
                    <a:pt x="51603" y="37899"/>
                    <a:pt x="52493" y="37533"/>
                  </a:cubicBezTo>
                  <a:cubicBezTo>
                    <a:pt x="51713" y="36025"/>
                    <a:pt x="50904" y="34485"/>
                    <a:pt x="50498" y="32831"/>
                  </a:cubicBezTo>
                  <a:cubicBezTo>
                    <a:pt x="50489" y="32792"/>
                    <a:pt x="50523" y="32749"/>
                    <a:pt x="50561" y="32749"/>
                  </a:cubicBezTo>
                  <a:cubicBezTo>
                    <a:pt x="50571" y="32749"/>
                    <a:pt x="50581" y="32752"/>
                    <a:pt x="50591" y="32759"/>
                  </a:cubicBezTo>
                  <a:cubicBezTo>
                    <a:pt x="50990" y="33038"/>
                    <a:pt x="51358" y="33357"/>
                    <a:pt x="51697" y="33705"/>
                  </a:cubicBezTo>
                  <a:cubicBezTo>
                    <a:pt x="52589" y="34618"/>
                    <a:pt x="53296" y="35688"/>
                    <a:pt x="54096" y="36678"/>
                  </a:cubicBezTo>
                  <a:cubicBezTo>
                    <a:pt x="56543" y="35079"/>
                    <a:pt x="58342" y="32526"/>
                    <a:pt x="60652" y="30665"/>
                  </a:cubicBezTo>
                  <a:cubicBezTo>
                    <a:pt x="61830" y="29714"/>
                    <a:pt x="63158" y="28959"/>
                    <a:pt x="64566" y="28407"/>
                  </a:cubicBezTo>
                  <a:cubicBezTo>
                    <a:pt x="64107" y="28054"/>
                    <a:pt x="63628" y="27727"/>
                    <a:pt x="63139" y="27415"/>
                  </a:cubicBezTo>
                  <a:cubicBezTo>
                    <a:pt x="63095" y="27387"/>
                    <a:pt x="63109" y="27309"/>
                    <a:pt x="63165" y="27309"/>
                  </a:cubicBezTo>
                  <a:cubicBezTo>
                    <a:pt x="63166" y="27309"/>
                    <a:pt x="63167" y="27309"/>
                    <a:pt x="63168" y="27309"/>
                  </a:cubicBezTo>
                  <a:cubicBezTo>
                    <a:pt x="64076" y="27356"/>
                    <a:pt x="64933" y="27654"/>
                    <a:pt x="65774" y="27995"/>
                  </a:cubicBezTo>
                  <a:cubicBezTo>
                    <a:pt x="67233" y="27557"/>
                    <a:pt x="68757" y="27330"/>
                    <a:pt x="70279" y="27330"/>
                  </a:cubicBezTo>
                  <a:cubicBezTo>
                    <a:pt x="71563" y="27330"/>
                    <a:pt x="72845" y="27492"/>
                    <a:pt x="74088" y="27824"/>
                  </a:cubicBezTo>
                  <a:cubicBezTo>
                    <a:pt x="73332" y="26104"/>
                    <a:pt x="71329" y="25385"/>
                    <a:pt x="69473" y="25096"/>
                  </a:cubicBezTo>
                  <a:lnTo>
                    <a:pt x="69472" y="25096"/>
                  </a:lnTo>
                  <a:cubicBezTo>
                    <a:pt x="67617" y="24808"/>
                    <a:pt x="65693" y="24922"/>
                    <a:pt x="63891" y="24389"/>
                  </a:cubicBezTo>
                  <a:cubicBezTo>
                    <a:pt x="63784" y="24358"/>
                    <a:pt x="63680" y="24319"/>
                    <a:pt x="63574" y="24284"/>
                  </a:cubicBezTo>
                  <a:cubicBezTo>
                    <a:pt x="63282" y="24537"/>
                    <a:pt x="62972" y="24765"/>
                    <a:pt x="62626" y="24943"/>
                  </a:cubicBezTo>
                  <a:cubicBezTo>
                    <a:pt x="62618" y="24947"/>
                    <a:pt x="62609" y="24949"/>
                    <a:pt x="62600" y="24949"/>
                  </a:cubicBezTo>
                  <a:cubicBezTo>
                    <a:pt x="62564" y="24949"/>
                    <a:pt x="62527" y="24919"/>
                    <a:pt x="62543" y="24880"/>
                  </a:cubicBezTo>
                  <a:cubicBezTo>
                    <a:pt x="62656" y="24596"/>
                    <a:pt x="62784" y="24321"/>
                    <a:pt x="62919" y="24048"/>
                  </a:cubicBezTo>
                  <a:cubicBezTo>
                    <a:pt x="62512" y="23888"/>
                    <a:pt x="62107" y="23719"/>
                    <a:pt x="61702" y="23561"/>
                  </a:cubicBezTo>
                  <a:cubicBezTo>
                    <a:pt x="61211" y="24146"/>
                    <a:pt x="60725" y="24733"/>
                    <a:pt x="60222" y="25307"/>
                  </a:cubicBezTo>
                  <a:cubicBezTo>
                    <a:pt x="60213" y="25316"/>
                    <a:pt x="60203" y="25320"/>
                    <a:pt x="60192" y="25320"/>
                  </a:cubicBezTo>
                  <a:cubicBezTo>
                    <a:pt x="60165" y="25320"/>
                    <a:pt x="60137" y="25293"/>
                    <a:pt x="60147" y="25263"/>
                  </a:cubicBezTo>
                  <a:cubicBezTo>
                    <a:pt x="60365" y="24588"/>
                    <a:pt x="60622" y="23928"/>
                    <a:pt x="60904" y="23279"/>
                  </a:cubicBezTo>
                  <a:cubicBezTo>
                    <a:pt x="60374" y="23114"/>
                    <a:pt x="59837" y="23002"/>
                    <a:pt x="59284" y="23002"/>
                  </a:cubicBezTo>
                  <a:cubicBezTo>
                    <a:pt x="59197" y="23002"/>
                    <a:pt x="59110" y="23004"/>
                    <a:pt x="59022" y="23010"/>
                  </a:cubicBezTo>
                  <a:cubicBezTo>
                    <a:pt x="57295" y="23123"/>
                    <a:pt x="55879" y="24363"/>
                    <a:pt x="54276" y="25013"/>
                  </a:cubicBezTo>
                  <a:cubicBezTo>
                    <a:pt x="53995" y="26219"/>
                    <a:pt x="54159" y="27501"/>
                    <a:pt x="53838" y="28709"/>
                  </a:cubicBezTo>
                  <a:cubicBezTo>
                    <a:pt x="53832" y="28731"/>
                    <a:pt x="53809" y="28745"/>
                    <a:pt x="53787" y="28745"/>
                  </a:cubicBezTo>
                  <a:cubicBezTo>
                    <a:pt x="53771" y="28745"/>
                    <a:pt x="53755" y="28738"/>
                    <a:pt x="53748" y="28721"/>
                  </a:cubicBezTo>
                  <a:cubicBezTo>
                    <a:pt x="53462" y="28079"/>
                    <a:pt x="53317" y="27392"/>
                    <a:pt x="53214" y="26701"/>
                  </a:cubicBezTo>
                  <a:cubicBezTo>
                    <a:pt x="53150" y="26269"/>
                    <a:pt x="53091" y="25835"/>
                    <a:pt x="53033" y="25402"/>
                  </a:cubicBezTo>
                  <a:cubicBezTo>
                    <a:pt x="52374" y="25557"/>
                    <a:pt x="51698" y="25647"/>
                    <a:pt x="51016" y="25721"/>
                  </a:cubicBezTo>
                  <a:cubicBezTo>
                    <a:pt x="50993" y="26548"/>
                    <a:pt x="51144" y="27381"/>
                    <a:pt x="50989" y="28203"/>
                  </a:cubicBezTo>
                  <a:cubicBezTo>
                    <a:pt x="50985" y="28225"/>
                    <a:pt x="50960" y="28242"/>
                    <a:pt x="50937" y="28242"/>
                  </a:cubicBezTo>
                  <a:cubicBezTo>
                    <a:pt x="50929" y="28242"/>
                    <a:pt x="50920" y="28239"/>
                    <a:pt x="50913" y="28234"/>
                  </a:cubicBezTo>
                  <a:cubicBezTo>
                    <a:pt x="50521" y="27943"/>
                    <a:pt x="50256" y="27509"/>
                    <a:pt x="50032" y="27083"/>
                  </a:cubicBezTo>
                  <a:cubicBezTo>
                    <a:pt x="49825" y="26691"/>
                    <a:pt x="49646" y="26284"/>
                    <a:pt x="49468" y="25878"/>
                  </a:cubicBezTo>
                  <a:cubicBezTo>
                    <a:pt x="48852" y="25944"/>
                    <a:pt x="48238" y="26023"/>
                    <a:pt x="47636" y="26154"/>
                  </a:cubicBezTo>
                  <a:cubicBezTo>
                    <a:pt x="44981" y="26727"/>
                    <a:pt x="42656" y="28228"/>
                    <a:pt x="40584" y="30022"/>
                  </a:cubicBezTo>
                  <a:cubicBezTo>
                    <a:pt x="40813" y="30964"/>
                    <a:pt x="41192" y="31860"/>
                    <a:pt x="41436" y="32797"/>
                  </a:cubicBezTo>
                  <a:cubicBezTo>
                    <a:pt x="41448" y="32843"/>
                    <a:pt x="41410" y="32880"/>
                    <a:pt x="41370" y="32880"/>
                  </a:cubicBezTo>
                  <a:cubicBezTo>
                    <a:pt x="41354" y="32880"/>
                    <a:pt x="41338" y="32874"/>
                    <a:pt x="41325" y="32861"/>
                  </a:cubicBezTo>
                  <a:cubicBezTo>
                    <a:pt x="40956" y="32496"/>
                    <a:pt x="40589" y="32131"/>
                    <a:pt x="40234" y="31751"/>
                  </a:cubicBezTo>
                  <a:cubicBezTo>
                    <a:pt x="39996" y="31497"/>
                    <a:pt x="39760" y="31240"/>
                    <a:pt x="39543" y="30967"/>
                  </a:cubicBezTo>
                  <a:cubicBezTo>
                    <a:pt x="39269" y="31227"/>
                    <a:pt x="38997" y="31489"/>
                    <a:pt x="38732" y="31753"/>
                  </a:cubicBezTo>
                  <a:cubicBezTo>
                    <a:pt x="35047" y="35429"/>
                    <a:pt x="31929" y="40116"/>
                    <a:pt x="31399" y="42665"/>
                  </a:cubicBezTo>
                  <a:cubicBezTo>
                    <a:pt x="31035" y="41817"/>
                    <a:pt x="31099" y="41037"/>
                    <a:pt x="31939" y="39199"/>
                  </a:cubicBezTo>
                  <a:cubicBezTo>
                    <a:pt x="32779" y="37361"/>
                    <a:pt x="34040" y="35753"/>
                    <a:pt x="35289" y="34165"/>
                  </a:cubicBezTo>
                  <a:cubicBezTo>
                    <a:pt x="36572" y="32533"/>
                    <a:pt x="37866" y="30890"/>
                    <a:pt x="39411" y="29503"/>
                  </a:cubicBezTo>
                  <a:cubicBezTo>
                    <a:pt x="40453" y="28568"/>
                    <a:pt x="41594" y="27767"/>
                    <a:pt x="42802" y="27068"/>
                  </a:cubicBezTo>
                  <a:cubicBezTo>
                    <a:pt x="42503" y="26558"/>
                    <a:pt x="42234" y="26028"/>
                    <a:pt x="42015" y="25480"/>
                  </a:cubicBezTo>
                  <a:cubicBezTo>
                    <a:pt x="41999" y="25439"/>
                    <a:pt x="42034" y="25413"/>
                    <a:pt x="42070" y="25413"/>
                  </a:cubicBezTo>
                  <a:cubicBezTo>
                    <a:pt x="42084" y="25413"/>
                    <a:pt x="42098" y="25417"/>
                    <a:pt x="42109" y="25425"/>
                  </a:cubicBezTo>
                  <a:cubicBezTo>
                    <a:pt x="42422" y="25678"/>
                    <a:pt x="42721" y="25946"/>
                    <a:pt x="43017" y="26220"/>
                  </a:cubicBezTo>
                  <a:cubicBezTo>
                    <a:pt x="43163" y="26355"/>
                    <a:pt x="43309" y="26493"/>
                    <a:pt x="43454" y="26630"/>
                  </a:cubicBezTo>
                  <a:cubicBezTo>
                    <a:pt x="43471" y="26646"/>
                    <a:pt x="43488" y="26661"/>
                    <a:pt x="43505" y="26677"/>
                  </a:cubicBezTo>
                  <a:cubicBezTo>
                    <a:pt x="45638" y="25537"/>
                    <a:pt x="47950" y="24698"/>
                    <a:pt x="50282" y="24039"/>
                  </a:cubicBezTo>
                  <a:cubicBezTo>
                    <a:pt x="52072" y="23534"/>
                    <a:pt x="53942" y="23098"/>
                    <a:pt x="55426" y="21977"/>
                  </a:cubicBezTo>
                  <a:cubicBezTo>
                    <a:pt x="56197" y="21396"/>
                    <a:pt x="56820" y="20656"/>
                    <a:pt x="57357" y="19850"/>
                  </a:cubicBezTo>
                  <a:cubicBezTo>
                    <a:pt x="56845" y="19578"/>
                    <a:pt x="56365" y="19245"/>
                    <a:pt x="56021" y="18778"/>
                  </a:cubicBezTo>
                  <a:cubicBezTo>
                    <a:pt x="55995" y="18742"/>
                    <a:pt x="56031" y="18690"/>
                    <a:pt x="56072" y="18690"/>
                  </a:cubicBezTo>
                  <a:cubicBezTo>
                    <a:pt x="56679" y="18697"/>
                    <a:pt x="57290" y="18815"/>
                    <a:pt x="57876" y="19008"/>
                  </a:cubicBezTo>
                  <a:cubicBezTo>
                    <a:pt x="58033" y="18732"/>
                    <a:pt x="58186" y="18454"/>
                    <a:pt x="58331" y="18173"/>
                  </a:cubicBezTo>
                  <a:cubicBezTo>
                    <a:pt x="58790" y="17281"/>
                    <a:pt x="59205" y="16365"/>
                    <a:pt x="59611" y="15445"/>
                  </a:cubicBezTo>
                  <a:cubicBezTo>
                    <a:pt x="58203" y="15287"/>
                    <a:pt x="56799" y="15108"/>
                    <a:pt x="55486" y="14561"/>
                  </a:cubicBezTo>
                  <a:cubicBezTo>
                    <a:pt x="55437" y="14540"/>
                    <a:pt x="55421" y="14459"/>
                    <a:pt x="55486" y="14446"/>
                  </a:cubicBezTo>
                  <a:cubicBezTo>
                    <a:pt x="57076" y="14133"/>
                    <a:pt x="58694" y="13915"/>
                    <a:pt x="60316" y="13849"/>
                  </a:cubicBezTo>
                  <a:cubicBezTo>
                    <a:pt x="60912" y="12519"/>
                    <a:pt x="61536" y="11206"/>
                    <a:pt x="62303" y="9973"/>
                  </a:cubicBezTo>
                  <a:cubicBezTo>
                    <a:pt x="61823" y="9806"/>
                    <a:pt x="61318" y="9706"/>
                    <a:pt x="60858" y="9484"/>
                  </a:cubicBezTo>
                  <a:cubicBezTo>
                    <a:pt x="60800" y="9457"/>
                    <a:pt x="60837" y="9383"/>
                    <a:pt x="60887" y="9378"/>
                  </a:cubicBezTo>
                  <a:cubicBezTo>
                    <a:pt x="61301" y="9333"/>
                    <a:pt x="61715" y="9318"/>
                    <a:pt x="62130" y="9318"/>
                  </a:cubicBezTo>
                  <a:cubicBezTo>
                    <a:pt x="62327" y="9318"/>
                    <a:pt x="62525" y="9321"/>
                    <a:pt x="62722" y="9326"/>
                  </a:cubicBezTo>
                  <a:cubicBezTo>
                    <a:pt x="64498" y="6725"/>
                    <a:pt x="67313" y="4532"/>
                    <a:pt x="70430" y="4532"/>
                  </a:cubicBezTo>
                  <a:cubicBezTo>
                    <a:pt x="70571" y="4532"/>
                    <a:pt x="70712" y="4536"/>
                    <a:pt x="70854" y="4545"/>
                  </a:cubicBezTo>
                  <a:cubicBezTo>
                    <a:pt x="68740" y="4365"/>
                    <a:pt x="66508" y="4193"/>
                    <a:pt x="64303" y="4193"/>
                  </a:cubicBezTo>
                  <a:cubicBezTo>
                    <a:pt x="62754" y="4193"/>
                    <a:pt x="61219" y="4278"/>
                    <a:pt x="59746" y="4503"/>
                  </a:cubicBezTo>
                  <a:cubicBezTo>
                    <a:pt x="56185" y="5049"/>
                    <a:pt x="52646" y="6534"/>
                    <a:pt x="50297" y="9264"/>
                  </a:cubicBezTo>
                  <a:cubicBezTo>
                    <a:pt x="50453" y="9949"/>
                    <a:pt x="50620" y="10628"/>
                    <a:pt x="50824" y="11303"/>
                  </a:cubicBezTo>
                  <a:cubicBezTo>
                    <a:pt x="51109" y="12249"/>
                    <a:pt x="51407" y="13194"/>
                    <a:pt x="51569" y="14170"/>
                  </a:cubicBezTo>
                  <a:cubicBezTo>
                    <a:pt x="51575" y="14207"/>
                    <a:pt x="51551" y="14250"/>
                    <a:pt x="51513" y="14250"/>
                  </a:cubicBezTo>
                  <a:cubicBezTo>
                    <a:pt x="51507" y="14250"/>
                    <a:pt x="51500" y="14249"/>
                    <a:pt x="51493" y="14246"/>
                  </a:cubicBezTo>
                  <a:cubicBezTo>
                    <a:pt x="51005" y="14072"/>
                    <a:pt x="50581" y="13768"/>
                    <a:pt x="50207" y="13412"/>
                  </a:cubicBezTo>
                  <a:cubicBezTo>
                    <a:pt x="49587" y="12817"/>
                    <a:pt x="49094" y="12100"/>
                    <a:pt x="48631" y="11372"/>
                  </a:cubicBezTo>
                  <a:cubicBezTo>
                    <a:pt x="48207" y="11877"/>
                    <a:pt x="47749" y="12345"/>
                    <a:pt x="47201" y="12709"/>
                  </a:cubicBezTo>
                  <a:cubicBezTo>
                    <a:pt x="47032" y="12822"/>
                    <a:pt x="46855" y="12922"/>
                    <a:pt x="46674" y="13015"/>
                  </a:cubicBezTo>
                  <a:cubicBezTo>
                    <a:pt x="46894" y="13453"/>
                    <a:pt x="47100" y="13896"/>
                    <a:pt x="47258" y="14361"/>
                  </a:cubicBezTo>
                  <a:cubicBezTo>
                    <a:pt x="47273" y="14405"/>
                    <a:pt x="47237" y="14433"/>
                    <a:pt x="47201" y="14433"/>
                  </a:cubicBezTo>
                  <a:cubicBezTo>
                    <a:pt x="47186" y="14433"/>
                    <a:pt x="47171" y="14428"/>
                    <a:pt x="47159" y="14418"/>
                  </a:cubicBezTo>
                  <a:cubicBezTo>
                    <a:pt x="46752" y="14082"/>
                    <a:pt x="46396" y="13695"/>
                    <a:pt x="46057" y="13293"/>
                  </a:cubicBezTo>
                  <a:cubicBezTo>
                    <a:pt x="43931" y="14132"/>
                    <a:pt x="41320" y="14125"/>
                    <a:pt x="39923" y="15904"/>
                  </a:cubicBezTo>
                  <a:cubicBezTo>
                    <a:pt x="39620" y="16291"/>
                    <a:pt x="39412" y="16721"/>
                    <a:pt x="39260" y="17175"/>
                  </a:cubicBezTo>
                  <a:cubicBezTo>
                    <a:pt x="39498" y="17495"/>
                    <a:pt x="39731" y="17816"/>
                    <a:pt x="39943" y="18153"/>
                  </a:cubicBezTo>
                  <a:cubicBezTo>
                    <a:pt x="40677" y="19316"/>
                    <a:pt x="41672" y="20304"/>
                    <a:pt x="42245" y="21572"/>
                  </a:cubicBezTo>
                  <a:cubicBezTo>
                    <a:pt x="42264" y="21612"/>
                    <a:pt x="42237" y="21657"/>
                    <a:pt x="42194" y="21657"/>
                  </a:cubicBezTo>
                  <a:cubicBezTo>
                    <a:pt x="42190" y="21657"/>
                    <a:pt x="42185" y="21656"/>
                    <a:pt x="42180" y="21655"/>
                  </a:cubicBezTo>
                  <a:cubicBezTo>
                    <a:pt x="41687" y="21551"/>
                    <a:pt x="41219" y="21354"/>
                    <a:pt x="40778" y="21111"/>
                  </a:cubicBezTo>
                  <a:cubicBezTo>
                    <a:pt x="40069" y="20719"/>
                    <a:pt x="39425" y="20221"/>
                    <a:pt x="38806" y="19699"/>
                  </a:cubicBezTo>
                  <a:cubicBezTo>
                    <a:pt x="38715" y="20485"/>
                    <a:pt x="38612" y="21273"/>
                    <a:pt x="38359" y="22004"/>
                  </a:cubicBezTo>
                  <a:cubicBezTo>
                    <a:pt x="37658" y="24027"/>
                    <a:pt x="35879" y="25443"/>
                    <a:pt x="34480" y="27063"/>
                  </a:cubicBezTo>
                  <a:cubicBezTo>
                    <a:pt x="34407" y="27148"/>
                    <a:pt x="34335" y="27235"/>
                    <a:pt x="34262" y="27324"/>
                  </a:cubicBezTo>
                  <a:cubicBezTo>
                    <a:pt x="34376" y="27689"/>
                    <a:pt x="34469" y="28060"/>
                    <a:pt x="34515" y="28443"/>
                  </a:cubicBezTo>
                  <a:cubicBezTo>
                    <a:pt x="34518" y="28472"/>
                    <a:pt x="34492" y="28490"/>
                    <a:pt x="34465" y="28490"/>
                  </a:cubicBezTo>
                  <a:cubicBezTo>
                    <a:pt x="34453" y="28490"/>
                    <a:pt x="34440" y="28486"/>
                    <a:pt x="34431" y="28477"/>
                  </a:cubicBezTo>
                  <a:cubicBezTo>
                    <a:pt x="34231" y="28275"/>
                    <a:pt x="34035" y="28065"/>
                    <a:pt x="33847" y="27848"/>
                  </a:cubicBezTo>
                  <a:cubicBezTo>
                    <a:pt x="31179" y="31362"/>
                    <a:pt x="29137" y="36823"/>
                    <a:pt x="29777" y="40988"/>
                  </a:cubicBezTo>
                  <a:cubicBezTo>
                    <a:pt x="27757" y="36808"/>
                    <a:pt x="31235" y="30587"/>
                    <a:pt x="30287" y="26001"/>
                  </a:cubicBezTo>
                  <a:lnTo>
                    <a:pt x="30287" y="26001"/>
                  </a:lnTo>
                  <a:cubicBezTo>
                    <a:pt x="30206" y="26008"/>
                    <a:pt x="30126" y="26012"/>
                    <a:pt x="30045" y="26012"/>
                  </a:cubicBezTo>
                  <a:cubicBezTo>
                    <a:pt x="29786" y="26012"/>
                    <a:pt x="29529" y="25969"/>
                    <a:pt x="29303" y="25835"/>
                  </a:cubicBezTo>
                  <a:cubicBezTo>
                    <a:pt x="29267" y="25814"/>
                    <a:pt x="29264" y="25768"/>
                    <a:pt x="29291" y="25738"/>
                  </a:cubicBezTo>
                  <a:cubicBezTo>
                    <a:pt x="29511" y="25495"/>
                    <a:pt x="29770" y="25297"/>
                    <a:pt x="30038" y="25112"/>
                  </a:cubicBezTo>
                  <a:cubicBezTo>
                    <a:pt x="29986" y="24969"/>
                    <a:pt x="29930" y="24828"/>
                    <a:pt x="29867" y="24690"/>
                  </a:cubicBezTo>
                  <a:cubicBezTo>
                    <a:pt x="29437" y="23746"/>
                    <a:pt x="28798" y="22911"/>
                    <a:pt x="28206" y="22054"/>
                  </a:cubicBezTo>
                  <a:cubicBezTo>
                    <a:pt x="27200" y="22252"/>
                    <a:pt x="26187" y="22422"/>
                    <a:pt x="25162" y="22422"/>
                  </a:cubicBezTo>
                  <a:cubicBezTo>
                    <a:pt x="25159" y="22422"/>
                    <a:pt x="25156" y="22422"/>
                    <a:pt x="25153" y="22422"/>
                  </a:cubicBezTo>
                  <a:cubicBezTo>
                    <a:pt x="25099" y="22422"/>
                    <a:pt x="25071" y="22355"/>
                    <a:pt x="25109" y="22317"/>
                  </a:cubicBezTo>
                  <a:cubicBezTo>
                    <a:pt x="25635" y="21800"/>
                    <a:pt x="26251" y="21376"/>
                    <a:pt x="26818" y="20904"/>
                  </a:cubicBezTo>
                  <a:cubicBezTo>
                    <a:pt x="26967" y="20781"/>
                    <a:pt x="27124" y="20650"/>
                    <a:pt x="27279" y="20512"/>
                  </a:cubicBezTo>
                  <a:cubicBezTo>
                    <a:pt x="27157" y="20259"/>
                    <a:pt x="27049" y="20002"/>
                    <a:pt x="26963" y="19732"/>
                  </a:cubicBezTo>
                  <a:cubicBezTo>
                    <a:pt x="26429" y="18059"/>
                    <a:pt x="26745" y="16197"/>
                    <a:pt x="26155" y="14544"/>
                  </a:cubicBezTo>
                  <a:cubicBezTo>
                    <a:pt x="25721" y="13325"/>
                    <a:pt x="24870" y="12384"/>
                    <a:pt x="23879" y="11543"/>
                  </a:cubicBezTo>
                  <a:cubicBezTo>
                    <a:pt x="22807" y="12085"/>
                    <a:pt x="21721" y="12596"/>
                    <a:pt x="20609" y="13050"/>
                  </a:cubicBezTo>
                  <a:cubicBezTo>
                    <a:pt x="20601" y="13054"/>
                    <a:pt x="20594" y="13055"/>
                    <a:pt x="20586" y="13055"/>
                  </a:cubicBezTo>
                  <a:cubicBezTo>
                    <a:pt x="20532" y="13055"/>
                    <a:pt x="20500" y="12974"/>
                    <a:pt x="20541" y="12934"/>
                  </a:cubicBezTo>
                  <a:cubicBezTo>
                    <a:pt x="21302" y="12184"/>
                    <a:pt x="22115" y="11488"/>
                    <a:pt x="22907" y="10769"/>
                  </a:cubicBezTo>
                  <a:cubicBezTo>
                    <a:pt x="22269" y="10289"/>
                    <a:pt x="21610" y="9824"/>
                    <a:pt x="20992" y="9337"/>
                  </a:cubicBezTo>
                  <a:cubicBezTo>
                    <a:pt x="20257" y="9833"/>
                    <a:pt x="19523" y="10331"/>
                    <a:pt x="18782" y="10816"/>
                  </a:cubicBezTo>
                  <a:cubicBezTo>
                    <a:pt x="18773" y="10822"/>
                    <a:pt x="18763" y="10825"/>
                    <a:pt x="18753" y="10825"/>
                  </a:cubicBezTo>
                  <a:cubicBezTo>
                    <a:pt x="18718" y="10825"/>
                    <a:pt x="18688" y="10787"/>
                    <a:pt x="18696" y="10750"/>
                  </a:cubicBezTo>
                  <a:cubicBezTo>
                    <a:pt x="18890" y="9892"/>
                    <a:pt x="19390" y="9110"/>
                    <a:pt x="19895" y="8402"/>
                  </a:cubicBezTo>
                  <a:cubicBezTo>
                    <a:pt x="19896" y="8401"/>
                    <a:pt x="19897" y="8399"/>
                    <a:pt x="19898" y="8397"/>
                  </a:cubicBezTo>
                  <a:cubicBezTo>
                    <a:pt x="17511" y="6158"/>
                    <a:pt x="15805" y="3196"/>
                    <a:pt x="150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2106700" y="1773875"/>
              <a:ext cx="887400" cy="450425"/>
            </a:xfrm>
            <a:custGeom>
              <a:avLst/>
              <a:gdLst/>
              <a:ahLst/>
              <a:cxnLst/>
              <a:rect l="l" t="t" r="r" b="b"/>
              <a:pathLst>
                <a:path w="35496" h="18017" extrusionOk="0">
                  <a:moveTo>
                    <a:pt x="32273" y="0"/>
                  </a:moveTo>
                  <a:cubicBezTo>
                    <a:pt x="31595" y="0"/>
                    <a:pt x="30916" y="38"/>
                    <a:pt x="30240" y="120"/>
                  </a:cubicBezTo>
                  <a:cubicBezTo>
                    <a:pt x="28495" y="330"/>
                    <a:pt x="26762" y="856"/>
                    <a:pt x="25256" y="1803"/>
                  </a:cubicBezTo>
                  <a:cubicBezTo>
                    <a:pt x="23750" y="2747"/>
                    <a:pt x="22541" y="4070"/>
                    <a:pt x="21022" y="4887"/>
                  </a:cubicBezTo>
                  <a:cubicBezTo>
                    <a:pt x="20643" y="5088"/>
                    <a:pt x="20250" y="5254"/>
                    <a:pt x="19842" y="5371"/>
                  </a:cubicBezTo>
                  <a:cubicBezTo>
                    <a:pt x="19434" y="5492"/>
                    <a:pt x="19009" y="5550"/>
                    <a:pt x="18582" y="5588"/>
                  </a:cubicBezTo>
                  <a:cubicBezTo>
                    <a:pt x="18289" y="5612"/>
                    <a:pt x="17994" y="5620"/>
                    <a:pt x="17698" y="5620"/>
                  </a:cubicBezTo>
                  <a:cubicBezTo>
                    <a:pt x="17129" y="5620"/>
                    <a:pt x="16555" y="5589"/>
                    <a:pt x="15976" y="5571"/>
                  </a:cubicBezTo>
                  <a:cubicBezTo>
                    <a:pt x="15719" y="5563"/>
                    <a:pt x="15460" y="5557"/>
                    <a:pt x="15200" y="5557"/>
                  </a:cubicBezTo>
                  <a:cubicBezTo>
                    <a:pt x="14570" y="5557"/>
                    <a:pt x="13934" y="5595"/>
                    <a:pt x="13305" y="5739"/>
                  </a:cubicBezTo>
                  <a:cubicBezTo>
                    <a:pt x="12412" y="5931"/>
                    <a:pt x="11585" y="6351"/>
                    <a:pt x="10844" y="6851"/>
                  </a:cubicBezTo>
                  <a:cubicBezTo>
                    <a:pt x="9354" y="7863"/>
                    <a:pt x="8176" y="9184"/>
                    <a:pt x="6804" y="10235"/>
                  </a:cubicBezTo>
                  <a:cubicBezTo>
                    <a:pt x="5449" y="11320"/>
                    <a:pt x="3960" y="12281"/>
                    <a:pt x="2673" y="13510"/>
                  </a:cubicBezTo>
                  <a:cubicBezTo>
                    <a:pt x="2034" y="14124"/>
                    <a:pt x="1449" y="14801"/>
                    <a:pt x="973" y="15552"/>
                  </a:cubicBezTo>
                  <a:cubicBezTo>
                    <a:pt x="506" y="16306"/>
                    <a:pt x="146" y="17136"/>
                    <a:pt x="0" y="18006"/>
                  </a:cubicBezTo>
                  <a:lnTo>
                    <a:pt x="50" y="18017"/>
                  </a:lnTo>
                  <a:cubicBezTo>
                    <a:pt x="269" y="17170"/>
                    <a:pt x="659" y="16382"/>
                    <a:pt x="1163" y="15679"/>
                  </a:cubicBezTo>
                  <a:cubicBezTo>
                    <a:pt x="1660" y="14971"/>
                    <a:pt x="2258" y="14337"/>
                    <a:pt x="2910" y="13766"/>
                  </a:cubicBezTo>
                  <a:cubicBezTo>
                    <a:pt x="4213" y="12622"/>
                    <a:pt x="5698" y="11694"/>
                    <a:pt x="7111" y="10630"/>
                  </a:cubicBezTo>
                  <a:cubicBezTo>
                    <a:pt x="7817" y="10095"/>
                    <a:pt x="8478" y="9499"/>
                    <a:pt x="9128" y="8915"/>
                  </a:cubicBezTo>
                  <a:cubicBezTo>
                    <a:pt x="9776" y="8330"/>
                    <a:pt x="10421" y="7748"/>
                    <a:pt x="11125" y="7259"/>
                  </a:cubicBezTo>
                  <a:cubicBezTo>
                    <a:pt x="11825" y="6770"/>
                    <a:pt x="12585" y="6368"/>
                    <a:pt x="13406" y="6177"/>
                  </a:cubicBezTo>
                  <a:cubicBezTo>
                    <a:pt x="14090" y="6006"/>
                    <a:pt x="14809" y="5969"/>
                    <a:pt x="15533" y="5969"/>
                  </a:cubicBezTo>
                  <a:cubicBezTo>
                    <a:pt x="15677" y="5969"/>
                    <a:pt x="15821" y="5970"/>
                    <a:pt x="15966" y="5972"/>
                  </a:cubicBezTo>
                  <a:cubicBezTo>
                    <a:pt x="16455" y="5980"/>
                    <a:pt x="16949" y="5999"/>
                    <a:pt x="17447" y="5999"/>
                  </a:cubicBezTo>
                  <a:cubicBezTo>
                    <a:pt x="17834" y="5999"/>
                    <a:pt x="18224" y="5988"/>
                    <a:pt x="18614" y="5951"/>
                  </a:cubicBezTo>
                  <a:cubicBezTo>
                    <a:pt x="19059" y="5904"/>
                    <a:pt x="19506" y="5837"/>
                    <a:pt x="19938" y="5703"/>
                  </a:cubicBezTo>
                  <a:cubicBezTo>
                    <a:pt x="20371" y="5571"/>
                    <a:pt x="20785" y="5390"/>
                    <a:pt x="21178" y="5173"/>
                  </a:cubicBezTo>
                  <a:cubicBezTo>
                    <a:pt x="22749" y="4293"/>
                    <a:pt x="23934" y="2952"/>
                    <a:pt x="25391" y="2014"/>
                  </a:cubicBezTo>
                  <a:cubicBezTo>
                    <a:pt x="26842" y="1062"/>
                    <a:pt x="28535" y="510"/>
                    <a:pt x="30260" y="268"/>
                  </a:cubicBezTo>
                  <a:cubicBezTo>
                    <a:pt x="31044" y="159"/>
                    <a:pt x="31835" y="109"/>
                    <a:pt x="32628" y="109"/>
                  </a:cubicBezTo>
                  <a:cubicBezTo>
                    <a:pt x="33583" y="109"/>
                    <a:pt x="34540" y="182"/>
                    <a:pt x="35488" y="310"/>
                  </a:cubicBezTo>
                  <a:lnTo>
                    <a:pt x="35495" y="260"/>
                  </a:lnTo>
                  <a:cubicBezTo>
                    <a:pt x="34431" y="96"/>
                    <a:pt x="33353" y="0"/>
                    <a:pt x="322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2061975" y="1276425"/>
              <a:ext cx="781850" cy="876525"/>
            </a:xfrm>
            <a:custGeom>
              <a:avLst/>
              <a:gdLst/>
              <a:ahLst/>
              <a:cxnLst/>
              <a:rect l="l" t="t" r="r" b="b"/>
              <a:pathLst>
                <a:path w="31274" h="35061" extrusionOk="0">
                  <a:moveTo>
                    <a:pt x="31260" y="1"/>
                  </a:moveTo>
                  <a:cubicBezTo>
                    <a:pt x="29253" y="514"/>
                    <a:pt x="27400" y="1652"/>
                    <a:pt x="26056" y="3247"/>
                  </a:cubicBezTo>
                  <a:cubicBezTo>
                    <a:pt x="25719" y="3645"/>
                    <a:pt x="25424" y="4077"/>
                    <a:pt x="25156" y="4524"/>
                  </a:cubicBezTo>
                  <a:cubicBezTo>
                    <a:pt x="24903" y="4981"/>
                    <a:pt x="24673" y="5453"/>
                    <a:pt x="24499" y="5944"/>
                  </a:cubicBezTo>
                  <a:cubicBezTo>
                    <a:pt x="24139" y="6921"/>
                    <a:pt x="23903" y="7935"/>
                    <a:pt x="23471" y="8856"/>
                  </a:cubicBezTo>
                  <a:cubicBezTo>
                    <a:pt x="23256" y="9315"/>
                    <a:pt x="22989" y="9748"/>
                    <a:pt x="22647" y="10111"/>
                  </a:cubicBezTo>
                  <a:cubicBezTo>
                    <a:pt x="22305" y="10474"/>
                    <a:pt x="21883" y="10754"/>
                    <a:pt x="21424" y="10956"/>
                  </a:cubicBezTo>
                  <a:cubicBezTo>
                    <a:pt x="20500" y="11364"/>
                    <a:pt x="19473" y="11504"/>
                    <a:pt x="18459" y="11735"/>
                  </a:cubicBezTo>
                  <a:cubicBezTo>
                    <a:pt x="17951" y="11848"/>
                    <a:pt x="17439" y="11984"/>
                    <a:pt x="16949" y="12197"/>
                  </a:cubicBezTo>
                  <a:cubicBezTo>
                    <a:pt x="16460" y="12407"/>
                    <a:pt x="15994" y="12700"/>
                    <a:pt x="15603" y="13068"/>
                  </a:cubicBezTo>
                  <a:cubicBezTo>
                    <a:pt x="14820" y="13812"/>
                    <a:pt x="14311" y="14749"/>
                    <a:pt x="13765" y="15613"/>
                  </a:cubicBezTo>
                  <a:cubicBezTo>
                    <a:pt x="13493" y="16046"/>
                    <a:pt x="13208" y="16468"/>
                    <a:pt x="12882" y="16846"/>
                  </a:cubicBezTo>
                  <a:cubicBezTo>
                    <a:pt x="12552" y="17223"/>
                    <a:pt x="12180" y="17559"/>
                    <a:pt x="11776" y="17859"/>
                  </a:cubicBezTo>
                  <a:cubicBezTo>
                    <a:pt x="10967" y="18463"/>
                    <a:pt x="10046" y="18920"/>
                    <a:pt x="9132" y="19402"/>
                  </a:cubicBezTo>
                  <a:cubicBezTo>
                    <a:pt x="8216" y="19885"/>
                    <a:pt x="7286" y="20381"/>
                    <a:pt x="6462" y="21076"/>
                  </a:cubicBezTo>
                  <a:cubicBezTo>
                    <a:pt x="5649" y="21779"/>
                    <a:pt x="5016" y="22644"/>
                    <a:pt x="4455" y="23521"/>
                  </a:cubicBezTo>
                  <a:cubicBezTo>
                    <a:pt x="4177" y="23962"/>
                    <a:pt x="3915" y="24410"/>
                    <a:pt x="3652" y="24854"/>
                  </a:cubicBezTo>
                  <a:lnTo>
                    <a:pt x="2855" y="26187"/>
                  </a:lnTo>
                  <a:cubicBezTo>
                    <a:pt x="2334" y="27095"/>
                    <a:pt x="1890" y="28046"/>
                    <a:pt x="1535" y="29026"/>
                  </a:cubicBezTo>
                  <a:cubicBezTo>
                    <a:pt x="1180" y="30004"/>
                    <a:pt x="891" y="31004"/>
                    <a:pt x="646" y="32012"/>
                  </a:cubicBezTo>
                  <a:cubicBezTo>
                    <a:pt x="406" y="33021"/>
                    <a:pt x="215" y="34038"/>
                    <a:pt x="0" y="35047"/>
                  </a:cubicBezTo>
                  <a:lnTo>
                    <a:pt x="49" y="35060"/>
                  </a:lnTo>
                  <a:cubicBezTo>
                    <a:pt x="600" y="33065"/>
                    <a:pt x="1077" y="31051"/>
                    <a:pt x="1861" y="29152"/>
                  </a:cubicBezTo>
                  <a:cubicBezTo>
                    <a:pt x="2255" y="28205"/>
                    <a:pt x="2695" y="27279"/>
                    <a:pt x="3228" y="26407"/>
                  </a:cubicBezTo>
                  <a:lnTo>
                    <a:pt x="4050" y="25097"/>
                  </a:lnTo>
                  <a:cubicBezTo>
                    <a:pt x="4324" y="24658"/>
                    <a:pt x="4594" y="24219"/>
                    <a:pt x="4876" y="23792"/>
                  </a:cubicBezTo>
                  <a:cubicBezTo>
                    <a:pt x="5432" y="22937"/>
                    <a:pt x="6043" y="22119"/>
                    <a:pt x="6802" y="21471"/>
                  </a:cubicBezTo>
                  <a:cubicBezTo>
                    <a:pt x="7561" y="20828"/>
                    <a:pt x="8459" y="20327"/>
                    <a:pt x="9365" y="19840"/>
                  </a:cubicBezTo>
                  <a:cubicBezTo>
                    <a:pt x="10269" y="19346"/>
                    <a:pt x="11204" y="18866"/>
                    <a:pt x="12047" y="18218"/>
                  </a:cubicBezTo>
                  <a:cubicBezTo>
                    <a:pt x="12467" y="17896"/>
                    <a:pt x="12861" y="17530"/>
                    <a:pt x="13205" y="17122"/>
                  </a:cubicBezTo>
                  <a:cubicBezTo>
                    <a:pt x="13548" y="16713"/>
                    <a:pt x="13836" y="16269"/>
                    <a:pt x="14107" y="15825"/>
                  </a:cubicBezTo>
                  <a:cubicBezTo>
                    <a:pt x="14649" y="14940"/>
                    <a:pt x="15136" y="14029"/>
                    <a:pt x="15853" y="13332"/>
                  </a:cubicBezTo>
                  <a:cubicBezTo>
                    <a:pt x="16213" y="12987"/>
                    <a:pt x="16630" y="12717"/>
                    <a:pt x="17087" y="12514"/>
                  </a:cubicBezTo>
                  <a:cubicBezTo>
                    <a:pt x="17544" y="12308"/>
                    <a:pt x="18035" y="12170"/>
                    <a:pt x="18532" y="12053"/>
                  </a:cubicBezTo>
                  <a:cubicBezTo>
                    <a:pt x="19526" y="11813"/>
                    <a:pt x="20571" y="11661"/>
                    <a:pt x="21543" y="11219"/>
                  </a:cubicBezTo>
                  <a:cubicBezTo>
                    <a:pt x="22027" y="11000"/>
                    <a:pt x="22481" y="10691"/>
                    <a:pt x="22844" y="10296"/>
                  </a:cubicBezTo>
                  <a:cubicBezTo>
                    <a:pt x="23206" y="9902"/>
                    <a:pt x="23482" y="9440"/>
                    <a:pt x="23698" y="8962"/>
                  </a:cubicBezTo>
                  <a:cubicBezTo>
                    <a:pt x="24131" y="7999"/>
                    <a:pt x="24349" y="6980"/>
                    <a:pt x="24688" y="6013"/>
                  </a:cubicBezTo>
                  <a:cubicBezTo>
                    <a:pt x="24851" y="5526"/>
                    <a:pt x="25068" y="5063"/>
                    <a:pt x="25309" y="4612"/>
                  </a:cubicBezTo>
                  <a:cubicBezTo>
                    <a:pt x="25565" y="4169"/>
                    <a:pt x="25847" y="3740"/>
                    <a:pt x="26171" y="3343"/>
                  </a:cubicBezTo>
                  <a:cubicBezTo>
                    <a:pt x="27469" y="1753"/>
                    <a:pt x="29285" y="593"/>
                    <a:pt x="31273" y="50"/>
                  </a:cubicBezTo>
                  <a:lnTo>
                    <a:pt x="31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1689950" y="1280250"/>
              <a:ext cx="328350" cy="883525"/>
            </a:xfrm>
            <a:custGeom>
              <a:avLst/>
              <a:gdLst/>
              <a:ahLst/>
              <a:cxnLst/>
              <a:rect l="l" t="t" r="r" b="b"/>
              <a:pathLst>
                <a:path w="13134" h="35341" extrusionOk="0">
                  <a:moveTo>
                    <a:pt x="66" y="1"/>
                  </a:moveTo>
                  <a:lnTo>
                    <a:pt x="66" y="1"/>
                  </a:lnTo>
                  <a:cubicBezTo>
                    <a:pt x="0" y="819"/>
                    <a:pt x="141" y="1652"/>
                    <a:pt x="454" y="2412"/>
                  </a:cubicBezTo>
                  <a:cubicBezTo>
                    <a:pt x="752" y="3182"/>
                    <a:pt x="1202" y="3879"/>
                    <a:pt x="1692" y="4536"/>
                  </a:cubicBezTo>
                  <a:cubicBezTo>
                    <a:pt x="2684" y="5851"/>
                    <a:pt x="3934" y="6930"/>
                    <a:pt x="4998" y="8153"/>
                  </a:cubicBezTo>
                  <a:cubicBezTo>
                    <a:pt x="5537" y="8758"/>
                    <a:pt x="6028" y="9404"/>
                    <a:pt x="6424" y="10103"/>
                  </a:cubicBezTo>
                  <a:cubicBezTo>
                    <a:pt x="6811" y="10803"/>
                    <a:pt x="7088" y="11563"/>
                    <a:pt x="7178" y="12352"/>
                  </a:cubicBezTo>
                  <a:cubicBezTo>
                    <a:pt x="7269" y="13144"/>
                    <a:pt x="7205" y="13956"/>
                    <a:pt x="7220" y="14784"/>
                  </a:cubicBezTo>
                  <a:cubicBezTo>
                    <a:pt x="7227" y="15197"/>
                    <a:pt x="7255" y="15617"/>
                    <a:pt x="7339" y="16035"/>
                  </a:cubicBezTo>
                  <a:cubicBezTo>
                    <a:pt x="7422" y="16451"/>
                    <a:pt x="7569" y="16859"/>
                    <a:pt x="7760" y="17237"/>
                  </a:cubicBezTo>
                  <a:cubicBezTo>
                    <a:pt x="8147" y="17991"/>
                    <a:pt x="8671" y="18639"/>
                    <a:pt x="9148" y="19291"/>
                  </a:cubicBezTo>
                  <a:cubicBezTo>
                    <a:pt x="9623" y="19942"/>
                    <a:pt x="10068" y="20616"/>
                    <a:pt x="10237" y="21358"/>
                  </a:cubicBezTo>
                  <a:cubicBezTo>
                    <a:pt x="10426" y="22095"/>
                    <a:pt x="10257" y="22869"/>
                    <a:pt x="10071" y="23661"/>
                  </a:cubicBezTo>
                  <a:cubicBezTo>
                    <a:pt x="9983" y="24059"/>
                    <a:pt x="9887" y="24465"/>
                    <a:pt x="9843" y="24893"/>
                  </a:cubicBezTo>
                  <a:cubicBezTo>
                    <a:pt x="9798" y="25319"/>
                    <a:pt x="9810" y="25769"/>
                    <a:pt x="9922" y="26199"/>
                  </a:cubicBezTo>
                  <a:cubicBezTo>
                    <a:pt x="10162" y="27059"/>
                    <a:pt x="10690" y="27729"/>
                    <a:pt x="11095" y="28415"/>
                  </a:cubicBezTo>
                  <a:cubicBezTo>
                    <a:pt x="11510" y="29102"/>
                    <a:pt x="11853" y="29832"/>
                    <a:pt x="12141" y="30585"/>
                  </a:cubicBezTo>
                  <a:cubicBezTo>
                    <a:pt x="12430" y="31337"/>
                    <a:pt x="12641" y="32120"/>
                    <a:pt x="12787" y="32916"/>
                  </a:cubicBezTo>
                  <a:cubicBezTo>
                    <a:pt x="12943" y="33711"/>
                    <a:pt x="13006" y="34523"/>
                    <a:pt x="13020" y="35339"/>
                  </a:cubicBezTo>
                  <a:lnTo>
                    <a:pt x="13069" y="35340"/>
                  </a:lnTo>
                  <a:cubicBezTo>
                    <a:pt x="13133" y="34524"/>
                    <a:pt x="13112" y="33699"/>
                    <a:pt x="13014" y="32881"/>
                  </a:cubicBezTo>
                  <a:cubicBezTo>
                    <a:pt x="12908" y="32064"/>
                    <a:pt x="12729" y="31255"/>
                    <a:pt x="12470" y="30469"/>
                  </a:cubicBezTo>
                  <a:cubicBezTo>
                    <a:pt x="12221" y="29679"/>
                    <a:pt x="11873" y="28922"/>
                    <a:pt x="11468" y="28197"/>
                  </a:cubicBezTo>
                  <a:cubicBezTo>
                    <a:pt x="11064" y="27475"/>
                    <a:pt x="10586" y="26809"/>
                    <a:pt x="10408" y="26074"/>
                  </a:cubicBezTo>
                  <a:cubicBezTo>
                    <a:pt x="10220" y="25347"/>
                    <a:pt x="10390" y="24567"/>
                    <a:pt x="10579" y="23776"/>
                  </a:cubicBezTo>
                  <a:cubicBezTo>
                    <a:pt x="10670" y="23378"/>
                    <a:pt x="10761" y="22970"/>
                    <a:pt x="10804" y="22542"/>
                  </a:cubicBezTo>
                  <a:cubicBezTo>
                    <a:pt x="10850" y="22115"/>
                    <a:pt x="10824" y="21666"/>
                    <a:pt x="10719" y="21241"/>
                  </a:cubicBezTo>
                  <a:cubicBezTo>
                    <a:pt x="10618" y="20813"/>
                    <a:pt x="10428" y="20421"/>
                    <a:pt x="10217" y="20055"/>
                  </a:cubicBezTo>
                  <a:cubicBezTo>
                    <a:pt x="10003" y="19689"/>
                    <a:pt x="9758" y="19349"/>
                    <a:pt x="9507" y="19023"/>
                  </a:cubicBezTo>
                  <a:cubicBezTo>
                    <a:pt x="9008" y="18369"/>
                    <a:pt x="8490" y="17748"/>
                    <a:pt x="8116" y="17053"/>
                  </a:cubicBezTo>
                  <a:cubicBezTo>
                    <a:pt x="7934" y="16703"/>
                    <a:pt x="7796" y="16339"/>
                    <a:pt x="7714" y="15957"/>
                  </a:cubicBezTo>
                  <a:cubicBezTo>
                    <a:pt x="7629" y="15574"/>
                    <a:pt x="7596" y="15177"/>
                    <a:pt x="7583" y="14775"/>
                  </a:cubicBezTo>
                  <a:cubicBezTo>
                    <a:pt x="7556" y="13971"/>
                    <a:pt x="7609" y="13146"/>
                    <a:pt x="7501" y="12312"/>
                  </a:cubicBezTo>
                  <a:cubicBezTo>
                    <a:pt x="7393" y="11477"/>
                    <a:pt x="7088" y="10680"/>
                    <a:pt x="6674" y="9960"/>
                  </a:cubicBezTo>
                  <a:cubicBezTo>
                    <a:pt x="6254" y="9243"/>
                    <a:pt x="5739" y="8590"/>
                    <a:pt x="5185" y="7985"/>
                  </a:cubicBezTo>
                  <a:cubicBezTo>
                    <a:pt x="4079" y="6768"/>
                    <a:pt x="2816" y="5723"/>
                    <a:pt x="1811" y="4444"/>
                  </a:cubicBezTo>
                  <a:cubicBezTo>
                    <a:pt x="1314" y="3805"/>
                    <a:pt x="856" y="3125"/>
                    <a:pt x="546" y="2375"/>
                  </a:cubicBezTo>
                  <a:cubicBezTo>
                    <a:pt x="224" y="1632"/>
                    <a:pt x="67" y="816"/>
                    <a:pt x="117" y="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1374300" y="1565075"/>
              <a:ext cx="578700" cy="642275"/>
            </a:xfrm>
            <a:custGeom>
              <a:avLst/>
              <a:gdLst/>
              <a:ahLst/>
              <a:cxnLst/>
              <a:rect l="l" t="t" r="r" b="b"/>
              <a:pathLst>
                <a:path w="23148" h="25691" extrusionOk="0">
                  <a:moveTo>
                    <a:pt x="50" y="1"/>
                  </a:moveTo>
                  <a:lnTo>
                    <a:pt x="1" y="4"/>
                  </a:lnTo>
                  <a:cubicBezTo>
                    <a:pt x="17" y="758"/>
                    <a:pt x="122" y="1512"/>
                    <a:pt x="297" y="2249"/>
                  </a:cubicBezTo>
                  <a:cubicBezTo>
                    <a:pt x="478" y="2986"/>
                    <a:pt x="726" y="3707"/>
                    <a:pt x="1028" y="4404"/>
                  </a:cubicBezTo>
                  <a:cubicBezTo>
                    <a:pt x="1629" y="5802"/>
                    <a:pt x="2460" y="7088"/>
                    <a:pt x="3363" y="8302"/>
                  </a:cubicBezTo>
                  <a:cubicBezTo>
                    <a:pt x="3824" y="8903"/>
                    <a:pt x="4304" y="9487"/>
                    <a:pt x="4797" y="10058"/>
                  </a:cubicBezTo>
                  <a:cubicBezTo>
                    <a:pt x="5293" y="10627"/>
                    <a:pt x="5803" y="11180"/>
                    <a:pt x="6311" y="11734"/>
                  </a:cubicBezTo>
                  <a:cubicBezTo>
                    <a:pt x="7333" y="12832"/>
                    <a:pt x="8365" y="13952"/>
                    <a:pt x="9575" y="14886"/>
                  </a:cubicBezTo>
                  <a:cubicBezTo>
                    <a:pt x="10172" y="15356"/>
                    <a:pt x="10831" y="15766"/>
                    <a:pt x="11507" y="16103"/>
                  </a:cubicBezTo>
                  <a:cubicBezTo>
                    <a:pt x="12172" y="16444"/>
                    <a:pt x="12835" y="16787"/>
                    <a:pt x="13284" y="17343"/>
                  </a:cubicBezTo>
                  <a:cubicBezTo>
                    <a:pt x="13738" y="17900"/>
                    <a:pt x="13990" y="18610"/>
                    <a:pt x="14315" y="19296"/>
                  </a:cubicBezTo>
                  <a:cubicBezTo>
                    <a:pt x="14479" y="19639"/>
                    <a:pt x="14663" y="19983"/>
                    <a:pt x="14909" y="20286"/>
                  </a:cubicBezTo>
                  <a:cubicBezTo>
                    <a:pt x="15148" y="20593"/>
                    <a:pt x="15433" y="20862"/>
                    <a:pt x="15744" y="21088"/>
                  </a:cubicBezTo>
                  <a:cubicBezTo>
                    <a:pt x="17012" y="21992"/>
                    <a:pt x="18533" y="22289"/>
                    <a:pt x="19924" y="22808"/>
                  </a:cubicBezTo>
                  <a:cubicBezTo>
                    <a:pt x="20617" y="23080"/>
                    <a:pt x="21296" y="23409"/>
                    <a:pt x="21876" y="23877"/>
                  </a:cubicBezTo>
                  <a:cubicBezTo>
                    <a:pt x="22454" y="24338"/>
                    <a:pt x="22927" y="24959"/>
                    <a:pt x="23099" y="25690"/>
                  </a:cubicBezTo>
                  <a:lnTo>
                    <a:pt x="23099" y="25691"/>
                  </a:lnTo>
                  <a:lnTo>
                    <a:pt x="23147" y="25679"/>
                  </a:lnTo>
                  <a:cubicBezTo>
                    <a:pt x="22990" y="24931"/>
                    <a:pt x="22520" y="24282"/>
                    <a:pt x="21940" y="23800"/>
                  </a:cubicBezTo>
                  <a:cubicBezTo>
                    <a:pt x="21358" y="23309"/>
                    <a:pt x="20676" y="22960"/>
                    <a:pt x="19979" y="22669"/>
                  </a:cubicBezTo>
                  <a:cubicBezTo>
                    <a:pt x="19277" y="22384"/>
                    <a:pt x="18557" y="22172"/>
                    <a:pt x="17858" y="21905"/>
                  </a:cubicBezTo>
                  <a:cubicBezTo>
                    <a:pt x="17162" y="21639"/>
                    <a:pt x="16479" y="21329"/>
                    <a:pt x="15894" y="20888"/>
                  </a:cubicBezTo>
                  <a:cubicBezTo>
                    <a:pt x="15302" y="20449"/>
                    <a:pt x="14868" y="19856"/>
                    <a:pt x="14577" y="19174"/>
                  </a:cubicBezTo>
                  <a:cubicBezTo>
                    <a:pt x="14269" y="18504"/>
                    <a:pt x="14028" y="17766"/>
                    <a:pt x="13538" y="17140"/>
                  </a:cubicBezTo>
                  <a:cubicBezTo>
                    <a:pt x="13042" y="16506"/>
                    <a:pt x="12331" y="16133"/>
                    <a:pt x="11676" y="15781"/>
                  </a:cubicBezTo>
                  <a:cubicBezTo>
                    <a:pt x="11013" y="15437"/>
                    <a:pt x="10399" y="15038"/>
                    <a:pt x="9823" y="14570"/>
                  </a:cubicBezTo>
                  <a:cubicBezTo>
                    <a:pt x="8669" y="13641"/>
                    <a:pt x="7676" y="12521"/>
                    <a:pt x="6679" y="11400"/>
                  </a:cubicBezTo>
                  <a:cubicBezTo>
                    <a:pt x="6177" y="10842"/>
                    <a:pt x="5680" y="10281"/>
                    <a:pt x="5190" y="9716"/>
                  </a:cubicBezTo>
                  <a:cubicBezTo>
                    <a:pt x="4697" y="9154"/>
                    <a:pt x="4218" y="8582"/>
                    <a:pt x="3759" y="7996"/>
                  </a:cubicBezTo>
                  <a:cubicBezTo>
                    <a:pt x="2830" y="6832"/>
                    <a:pt x="1999" y="5592"/>
                    <a:pt x="1345" y="4258"/>
                  </a:cubicBezTo>
                  <a:cubicBezTo>
                    <a:pt x="1014" y="3592"/>
                    <a:pt x="736" y="2900"/>
                    <a:pt x="517" y="2189"/>
                  </a:cubicBezTo>
                  <a:cubicBezTo>
                    <a:pt x="288" y="1480"/>
                    <a:pt x="143" y="745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9" name="Google Shape;729;p19"/>
          <p:cNvGrpSpPr/>
          <p:nvPr/>
        </p:nvGrpSpPr>
        <p:grpSpPr>
          <a:xfrm>
            <a:off x="2194951" y="5076025"/>
            <a:ext cx="1382365" cy="1111132"/>
            <a:chOff x="2655775" y="1605700"/>
            <a:chExt cx="1474575" cy="1185250"/>
          </a:xfrm>
        </p:grpSpPr>
        <p:sp>
          <p:nvSpPr>
            <p:cNvPr id="730" name="Google Shape;730;p19"/>
            <p:cNvSpPr/>
            <p:nvPr/>
          </p:nvSpPr>
          <p:spPr>
            <a:xfrm>
              <a:off x="3393075" y="1662225"/>
              <a:ext cx="555200" cy="790800"/>
            </a:xfrm>
            <a:custGeom>
              <a:avLst/>
              <a:gdLst/>
              <a:ahLst/>
              <a:cxnLst/>
              <a:rect l="l" t="t" r="r" b="b"/>
              <a:pathLst>
                <a:path w="22208" h="31632" extrusionOk="0">
                  <a:moveTo>
                    <a:pt x="147" y="0"/>
                  </a:moveTo>
                  <a:cubicBezTo>
                    <a:pt x="98" y="0"/>
                    <a:pt x="49" y="1"/>
                    <a:pt x="0" y="2"/>
                  </a:cubicBezTo>
                  <a:cubicBezTo>
                    <a:pt x="4158" y="4457"/>
                    <a:pt x="9013" y="20320"/>
                    <a:pt x="1422" y="30692"/>
                  </a:cubicBezTo>
                  <a:cubicBezTo>
                    <a:pt x="5262" y="28572"/>
                    <a:pt x="9166" y="27680"/>
                    <a:pt x="12572" y="27680"/>
                  </a:cubicBezTo>
                  <a:cubicBezTo>
                    <a:pt x="17104" y="27680"/>
                    <a:pt x="20755" y="29260"/>
                    <a:pt x="22201" y="31632"/>
                  </a:cubicBezTo>
                  <a:lnTo>
                    <a:pt x="22201" y="31626"/>
                  </a:lnTo>
                  <a:cubicBezTo>
                    <a:pt x="22207" y="15708"/>
                    <a:pt x="9430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2928725" y="1716200"/>
              <a:ext cx="443675" cy="736700"/>
            </a:xfrm>
            <a:custGeom>
              <a:avLst/>
              <a:gdLst/>
              <a:ahLst/>
              <a:cxnLst/>
              <a:rect l="l" t="t" r="r" b="b"/>
              <a:pathLst>
                <a:path w="17747" h="29468" extrusionOk="0">
                  <a:moveTo>
                    <a:pt x="17746" y="1"/>
                  </a:moveTo>
                  <a:cubicBezTo>
                    <a:pt x="15650" y="6976"/>
                    <a:pt x="4091" y="23694"/>
                    <a:pt x="1" y="26933"/>
                  </a:cubicBezTo>
                  <a:cubicBezTo>
                    <a:pt x="2456" y="28718"/>
                    <a:pt x="8326" y="29467"/>
                    <a:pt x="12757" y="29467"/>
                  </a:cubicBezTo>
                  <a:cubicBezTo>
                    <a:pt x="14997" y="29467"/>
                    <a:pt x="16869" y="29276"/>
                    <a:pt x="17746" y="28930"/>
                  </a:cubicBezTo>
                  <a:lnTo>
                    <a:pt x="17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989500" y="2299550"/>
              <a:ext cx="382900" cy="84925"/>
            </a:xfrm>
            <a:custGeom>
              <a:avLst/>
              <a:gdLst/>
              <a:ahLst/>
              <a:cxnLst/>
              <a:rect l="l" t="t" r="r" b="b"/>
              <a:pathLst>
                <a:path w="15316" h="3397" extrusionOk="0">
                  <a:moveTo>
                    <a:pt x="970" y="1"/>
                  </a:moveTo>
                  <a:cubicBezTo>
                    <a:pt x="636" y="404"/>
                    <a:pt x="312" y="786"/>
                    <a:pt x="1" y="1143"/>
                  </a:cubicBezTo>
                  <a:cubicBezTo>
                    <a:pt x="383" y="1188"/>
                    <a:pt x="785" y="1265"/>
                    <a:pt x="1205" y="1375"/>
                  </a:cubicBezTo>
                  <a:cubicBezTo>
                    <a:pt x="1927" y="1564"/>
                    <a:pt x="2624" y="1817"/>
                    <a:pt x="3361" y="2087"/>
                  </a:cubicBezTo>
                  <a:cubicBezTo>
                    <a:pt x="3927" y="2292"/>
                    <a:pt x="4509" y="2508"/>
                    <a:pt x="5102" y="2685"/>
                  </a:cubicBezTo>
                  <a:cubicBezTo>
                    <a:pt x="6673" y="3163"/>
                    <a:pt x="8306" y="3396"/>
                    <a:pt x="9938" y="3396"/>
                  </a:cubicBezTo>
                  <a:cubicBezTo>
                    <a:pt x="11762" y="3396"/>
                    <a:pt x="13582" y="3102"/>
                    <a:pt x="15315" y="2515"/>
                  </a:cubicBezTo>
                  <a:lnTo>
                    <a:pt x="15315" y="1153"/>
                  </a:lnTo>
                  <a:cubicBezTo>
                    <a:pt x="13591" y="1793"/>
                    <a:pt x="11763" y="2116"/>
                    <a:pt x="9935" y="2116"/>
                  </a:cubicBezTo>
                  <a:cubicBezTo>
                    <a:pt x="8429" y="2116"/>
                    <a:pt x="6923" y="1897"/>
                    <a:pt x="5475" y="1458"/>
                  </a:cubicBezTo>
                  <a:cubicBezTo>
                    <a:pt x="4915" y="1288"/>
                    <a:pt x="4351" y="1082"/>
                    <a:pt x="3801" y="880"/>
                  </a:cubicBezTo>
                  <a:cubicBezTo>
                    <a:pt x="3070" y="613"/>
                    <a:pt x="2312" y="337"/>
                    <a:pt x="1529" y="131"/>
                  </a:cubicBezTo>
                  <a:cubicBezTo>
                    <a:pt x="1340" y="84"/>
                    <a:pt x="1153" y="39"/>
                    <a:pt x="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3494375" y="2205200"/>
              <a:ext cx="430000" cy="99025"/>
            </a:xfrm>
            <a:custGeom>
              <a:avLst/>
              <a:gdLst/>
              <a:ahLst/>
              <a:cxnLst/>
              <a:rect l="l" t="t" r="r" b="b"/>
              <a:pathLst>
                <a:path w="17200" h="3961" extrusionOk="0">
                  <a:moveTo>
                    <a:pt x="9433" y="0"/>
                  </a:moveTo>
                  <a:cubicBezTo>
                    <a:pt x="7596" y="0"/>
                    <a:pt x="5691" y="193"/>
                    <a:pt x="3847" y="782"/>
                  </a:cubicBezTo>
                  <a:cubicBezTo>
                    <a:pt x="2691" y="1152"/>
                    <a:pt x="1596" y="1669"/>
                    <a:pt x="537" y="2224"/>
                  </a:cubicBezTo>
                  <a:cubicBezTo>
                    <a:pt x="382" y="2809"/>
                    <a:pt x="203" y="3390"/>
                    <a:pt x="0" y="3960"/>
                  </a:cubicBezTo>
                  <a:cubicBezTo>
                    <a:pt x="1413" y="3190"/>
                    <a:pt x="2767" y="2474"/>
                    <a:pt x="4238" y="2005"/>
                  </a:cubicBezTo>
                  <a:cubicBezTo>
                    <a:pt x="5933" y="1463"/>
                    <a:pt x="7708" y="1285"/>
                    <a:pt x="9431" y="1285"/>
                  </a:cubicBezTo>
                  <a:cubicBezTo>
                    <a:pt x="10727" y="1285"/>
                    <a:pt x="11993" y="1385"/>
                    <a:pt x="13174" y="1508"/>
                  </a:cubicBezTo>
                  <a:cubicBezTo>
                    <a:pt x="14505" y="1646"/>
                    <a:pt x="15879" y="1832"/>
                    <a:pt x="17200" y="2189"/>
                  </a:cubicBezTo>
                  <a:cubicBezTo>
                    <a:pt x="17083" y="1713"/>
                    <a:pt x="16959" y="1241"/>
                    <a:pt x="16827" y="773"/>
                  </a:cubicBezTo>
                  <a:cubicBezTo>
                    <a:pt x="15655" y="506"/>
                    <a:pt x="14463" y="351"/>
                    <a:pt x="13309" y="230"/>
                  </a:cubicBezTo>
                  <a:cubicBezTo>
                    <a:pt x="12088" y="104"/>
                    <a:pt x="10779" y="0"/>
                    <a:pt x="9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3046400" y="2231800"/>
              <a:ext cx="326000" cy="69275"/>
            </a:xfrm>
            <a:custGeom>
              <a:avLst/>
              <a:gdLst/>
              <a:ahLst/>
              <a:cxnLst/>
              <a:rect l="l" t="t" r="r" b="b"/>
              <a:pathLst>
                <a:path w="13040" h="2771" extrusionOk="0">
                  <a:moveTo>
                    <a:pt x="826" y="1"/>
                  </a:moveTo>
                  <a:cubicBezTo>
                    <a:pt x="544" y="367"/>
                    <a:pt x="271" y="726"/>
                    <a:pt x="1" y="1073"/>
                  </a:cubicBezTo>
                  <a:cubicBezTo>
                    <a:pt x="357" y="1195"/>
                    <a:pt x="717" y="1326"/>
                    <a:pt x="1085" y="1461"/>
                  </a:cubicBezTo>
                  <a:cubicBezTo>
                    <a:pt x="1651" y="1666"/>
                    <a:pt x="2233" y="1878"/>
                    <a:pt x="2826" y="2059"/>
                  </a:cubicBezTo>
                  <a:cubicBezTo>
                    <a:pt x="4397" y="2534"/>
                    <a:pt x="6030" y="2771"/>
                    <a:pt x="7662" y="2771"/>
                  </a:cubicBezTo>
                  <a:cubicBezTo>
                    <a:pt x="9486" y="2771"/>
                    <a:pt x="11306" y="2476"/>
                    <a:pt x="13039" y="1889"/>
                  </a:cubicBezTo>
                  <a:lnTo>
                    <a:pt x="13039" y="524"/>
                  </a:lnTo>
                  <a:cubicBezTo>
                    <a:pt x="11316" y="1164"/>
                    <a:pt x="9488" y="1487"/>
                    <a:pt x="7660" y="1487"/>
                  </a:cubicBezTo>
                  <a:cubicBezTo>
                    <a:pt x="6154" y="1487"/>
                    <a:pt x="4647" y="1268"/>
                    <a:pt x="3199" y="829"/>
                  </a:cubicBezTo>
                  <a:cubicBezTo>
                    <a:pt x="2641" y="659"/>
                    <a:pt x="2075" y="453"/>
                    <a:pt x="1525" y="254"/>
                  </a:cubicBezTo>
                  <a:cubicBezTo>
                    <a:pt x="1295" y="171"/>
                    <a:pt x="1061" y="83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3519175" y="2121750"/>
              <a:ext cx="378625" cy="85775"/>
            </a:xfrm>
            <a:custGeom>
              <a:avLst/>
              <a:gdLst/>
              <a:ahLst/>
              <a:cxnLst/>
              <a:rect l="l" t="t" r="r" b="b"/>
              <a:pathLst>
                <a:path w="15145" h="3431" extrusionOk="0">
                  <a:moveTo>
                    <a:pt x="8432" y="0"/>
                  </a:moveTo>
                  <a:cubicBezTo>
                    <a:pt x="6598" y="0"/>
                    <a:pt x="4696" y="193"/>
                    <a:pt x="2855" y="782"/>
                  </a:cubicBezTo>
                  <a:cubicBezTo>
                    <a:pt x="1936" y="1073"/>
                    <a:pt x="1061" y="1458"/>
                    <a:pt x="209" y="1883"/>
                  </a:cubicBezTo>
                  <a:cubicBezTo>
                    <a:pt x="157" y="2400"/>
                    <a:pt x="87" y="2916"/>
                    <a:pt x="1" y="3430"/>
                  </a:cubicBezTo>
                  <a:cubicBezTo>
                    <a:pt x="1067" y="2869"/>
                    <a:pt x="2122" y="2364"/>
                    <a:pt x="3246" y="2004"/>
                  </a:cubicBezTo>
                  <a:cubicBezTo>
                    <a:pt x="4942" y="1463"/>
                    <a:pt x="6720" y="1285"/>
                    <a:pt x="8446" y="1285"/>
                  </a:cubicBezTo>
                  <a:cubicBezTo>
                    <a:pt x="9739" y="1285"/>
                    <a:pt x="11003" y="1385"/>
                    <a:pt x="12182" y="1507"/>
                  </a:cubicBezTo>
                  <a:cubicBezTo>
                    <a:pt x="13157" y="1610"/>
                    <a:pt x="14159" y="1736"/>
                    <a:pt x="15145" y="1936"/>
                  </a:cubicBezTo>
                  <a:cubicBezTo>
                    <a:pt x="14978" y="1466"/>
                    <a:pt x="14804" y="999"/>
                    <a:pt x="14622" y="538"/>
                  </a:cubicBezTo>
                  <a:cubicBezTo>
                    <a:pt x="13847" y="406"/>
                    <a:pt x="13077" y="312"/>
                    <a:pt x="12317" y="232"/>
                  </a:cubicBezTo>
                  <a:cubicBezTo>
                    <a:pt x="11093" y="104"/>
                    <a:pt x="9781" y="0"/>
                    <a:pt x="8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3095875" y="2161475"/>
              <a:ext cx="276525" cy="56125"/>
            </a:xfrm>
            <a:custGeom>
              <a:avLst/>
              <a:gdLst/>
              <a:ahLst/>
              <a:cxnLst/>
              <a:rect l="l" t="t" r="r" b="b"/>
              <a:pathLst>
                <a:path w="11061" h="2245" extrusionOk="0">
                  <a:moveTo>
                    <a:pt x="11060" y="1"/>
                  </a:moveTo>
                  <a:cubicBezTo>
                    <a:pt x="9337" y="640"/>
                    <a:pt x="7509" y="962"/>
                    <a:pt x="5681" y="962"/>
                  </a:cubicBezTo>
                  <a:cubicBezTo>
                    <a:pt x="4175" y="962"/>
                    <a:pt x="2668" y="744"/>
                    <a:pt x="1220" y="303"/>
                  </a:cubicBezTo>
                  <a:cubicBezTo>
                    <a:pt x="1076" y="257"/>
                    <a:pt x="930" y="212"/>
                    <a:pt x="783" y="165"/>
                  </a:cubicBezTo>
                  <a:cubicBezTo>
                    <a:pt x="520" y="535"/>
                    <a:pt x="260" y="896"/>
                    <a:pt x="0" y="1254"/>
                  </a:cubicBezTo>
                  <a:cubicBezTo>
                    <a:pt x="280" y="1352"/>
                    <a:pt x="562" y="1446"/>
                    <a:pt x="847" y="1533"/>
                  </a:cubicBezTo>
                  <a:cubicBezTo>
                    <a:pt x="2418" y="2007"/>
                    <a:pt x="4051" y="2245"/>
                    <a:pt x="5683" y="2245"/>
                  </a:cubicBezTo>
                  <a:cubicBezTo>
                    <a:pt x="7507" y="2245"/>
                    <a:pt x="9327" y="1950"/>
                    <a:pt x="11060" y="1363"/>
                  </a:cubicBezTo>
                  <a:lnTo>
                    <a:pt x="11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3527775" y="2038275"/>
              <a:ext cx="333500" cy="81350"/>
            </a:xfrm>
            <a:custGeom>
              <a:avLst/>
              <a:gdLst/>
              <a:ahLst/>
              <a:cxnLst/>
              <a:rect l="l" t="t" r="r" b="b"/>
              <a:pathLst>
                <a:path w="13340" h="3254" extrusionOk="0">
                  <a:moveTo>
                    <a:pt x="8088" y="0"/>
                  </a:moveTo>
                  <a:cubicBezTo>
                    <a:pt x="6254" y="0"/>
                    <a:pt x="4351" y="193"/>
                    <a:pt x="2511" y="782"/>
                  </a:cubicBezTo>
                  <a:cubicBezTo>
                    <a:pt x="1648" y="1058"/>
                    <a:pt x="815" y="1417"/>
                    <a:pt x="10" y="1812"/>
                  </a:cubicBezTo>
                  <a:cubicBezTo>
                    <a:pt x="22" y="2291"/>
                    <a:pt x="19" y="2772"/>
                    <a:pt x="0" y="3254"/>
                  </a:cubicBezTo>
                  <a:cubicBezTo>
                    <a:pt x="950" y="2762"/>
                    <a:pt x="1898" y="2329"/>
                    <a:pt x="2902" y="2007"/>
                  </a:cubicBezTo>
                  <a:cubicBezTo>
                    <a:pt x="4595" y="1465"/>
                    <a:pt x="6370" y="1287"/>
                    <a:pt x="8094" y="1287"/>
                  </a:cubicBezTo>
                  <a:cubicBezTo>
                    <a:pt x="9390" y="1287"/>
                    <a:pt x="10657" y="1388"/>
                    <a:pt x="11838" y="1510"/>
                  </a:cubicBezTo>
                  <a:cubicBezTo>
                    <a:pt x="12331" y="1561"/>
                    <a:pt x="12836" y="1619"/>
                    <a:pt x="13339" y="1693"/>
                  </a:cubicBezTo>
                  <a:cubicBezTo>
                    <a:pt x="13124" y="1228"/>
                    <a:pt x="12899" y="765"/>
                    <a:pt x="12666" y="309"/>
                  </a:cubicBezTo>
                  <a:cubicBezTo>
                    <a:pt x="12434" y="280"/>
                    <a:pt x="12203" y="254"/>
                    <a:pt x="11971" y="233"/>
                  </a:cubicBezTo>
                  <a:cubicBezTo>
                    <a:pt x="10748" y="104"/>
                    <a:pt x="9437" y="0"/>
                    <a:pt x="8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3364350" y="1605700"/>
              <a:ext cx="16100" cy="953550"/>
            </a:xfrm>
            <a:custGeom>
              <a:avLst/>
              <a:gdLst/>
              <a:ahLst/>
              <a:cxnLst/>
              <a:rect l="l" t="t" r="r" b="b"/>
              <a:pathLst>
                <a:path w="644" h="38142" extrusionOk="0">
                  <a:moveTo>
                    <a:pt x="323" y="0"/>
                  </a:moveTo>
                  <a:cubicBezTo>
                    <a:pt x="145" y="0"/>
                    <a:pt x="1" y="145"/>
                    <a:pt x="1" y="323"/>
                  </a:cubicBezTo>
                  <a:lnTo>
                    <a:pt x="1" y="37821"/>
                  </a:lnTo>
                  <a:cubicBezTo>
                    <a:pt x="1" y="37999"/>
                    <a:pt x="145" y="38141"/>
                    <a:pt x="323" y="38141"/>
                  </a:cubicBezTo>
                  <a:cubicBezTo>
                    <a:pt x="499" y="38141"/>
                    <a:pt x="643" y="37999"/>
                    <a:pt x="643" y="37821"/>
                  </a:cubicBezTo>
                  <a:lnTo>
                    <a:pt x="643" y="323"/>
                  </a:lnTo>
                  <a:cubicBezTo>
                    <a:pt x="643" y="145"/>
                    <a:pt x="499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3363275" y="1635700"/>
              <a:ext cx="180425" cy="865575"/>
            </a:xfrm>
            <a:custGeom>
              <a:avLst/>
              <a:gdLst/>
              <a:ahLst/>
              <a:cxnLst/>
              <a:rect l="l" t="t" r="r" b="b"/>
              <a:pathLst>
                <a:path w="7217" h="34623" extrusionOk="0">
                  <a:moveTo>
                    <a:pt x="366" y="1"/>
                  </a:moveTo>
                  <a:cubicBezTo>
                    <a:pt x="265" y="1"/>
                    <a:pt x="166" y="48"/>
                    <a:pt x="103" y="136"/>
                  </a:cubicBezTo>
                  <a:cubicBezTo>
                    <a:pt x="1" y="280"/>
                    <a:pt x="34" y="481"/>
                    <a:pt x="180" y="584"/>
                  </a:cubicBezTo>
                  <a:cubicBezTo>
                    <a:pt x="2675" y="2349"/>
                    <a:pt x="5689" y="9067"/>
                    <a:pt x="6200" y="16254"/>
                  </a:cubicBezTo>
                  <a:cubicBezTo>
                    <a:pt x="6567" y="21423"/>
                    <a:pt x="5813" y="28708"/>
                    <a:pt x="145" y="34067"/>
                  </a:cubicBezTo>
                  <a:cubicBezTo>
                    <a:pt x="16" y="34190"/>
                    <a:pt x="10" y="34392"/>
                    <a:pt x="133" y="34521"/>
                  </a:cubicBezTo>
                  <a:cubicBezTo>
                    <a:pt x="195" y="34588"/>
                    <a:pt x="280" y="34622"/>
                    <a:pt x="366" y="34622"/>
                  </a:cubicBezTo>
                  <a:cubicBezTo>
                    <a:pt x="444" y="34622"/>
                    <a:pt x="524" y="34593"/>
                    <a:pt x="585" y="34535"/>
                  </a:cubicBezTo>
                  <a:cubicBezTo>
                    <a:pt x="6436" y="29003"/>
                    <a:pt x="7217" y="21515"/>
                    <a:pt x="6840" y="16208"/>
                  </a:cubicBezTo>
                  <a:cubicBezTo>
                    <a:pt x="6300" y="8601"/>
                    <a:pt x="3156" y="1903"/>
                    <a:pt x="550" y="60"/>
                  </a:cubicBezTo>
                  <a:cubicBezTo>
                    <a:pt x="494" y="20"/>
                    <a:pt x="429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914475" y="2377425"/>
              <a:ext cx="467050" cy="82925"/>
            </a:xfrm>
            <a:custGeom>
              <a:avLst/>
              <a:gdLst/>
              <a:ahLst/>
              <a:cxnLst/>
              <a:rect l="l" t="t" r="r" b="b"/>
              <a:pathLst>
                <a:path w="18682" h="3317" extrusionOk="0">
                  <a:moveTo>
                    <a:pt x="362" y="1"/>
                  </a:moveTo>
                  <a:cubicBezTo>
                    <a:pt x="269" y="1"/>
                    <a:pt x="177" y="41"/>
                    <a:pt x="114" y="119"/>
                  </a:cubicBezTo>
                  <a:cubicBezTo>
                    <a:pt x="0" y="255"/>
                    <a:pt x="20" y="458"/>
                    <a:pt x="158" y="570"/>
                  </a:cubicBezTo>
                  <a:cubicBezTo>
                    <a:pt x="2563" y="2547"/>
                    <a:pt x="8697" y="3317"/>
                    <a:pt x="13299" y="3317"/>
                  </a:cubicBezTo>
                  <a:cubicBezTo>
                    <a:pt x="15632" y="3317"/>
                    <a:pt x="17572" y="3119"/>
                    <a:pt x="18434" y="2780"/>
                  </a:cubicBezTo>
                  <a:cubicBezTo>
                    <a:pt x="18600" y="2714"/>
                    <a:pt x="18681" y="2528"/>
                    <a:pt x="18615" y="2363"/>
                  </a:cubicBezTo>
                  <a:cubicBezTo>
                    <a:pt x="18566" y="2237"/>
                    <a:pt x="18445" y="2160"/>
                    <a:pt x="18317" y="2160"/>
                  </a:cubicBezTo>
                  <a:cubicBezTo>
                    <a:pt x="18278" y="2160"/>
                    <a:pt x="18238" y="2167"/>
                    <a:pt x="18200" y="2182"/>
                  </a:cubicBezTo>
                  <a:cubicBezTo>
                    <a:pt x="17399" y="2497"/>
                    <a:pt x="15564" y="2678"/>
                    <a:pt x="13345" y="2678"/>
                  </a:cubicBezTo>
                  <a:cubicBezTo>
                    <a:pt x="8872" y="2678"/>
                    <a:pt x="2839" y="1941"/>
                    <a:pt x="565" y="74"/>
                  </a:cubicBezTo>
                  <a:cubicBezTo>
                    <a:pt x="505" y="25"/>
                    <a:pt x="43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3419325" y="2346450"/>
              <a:ext cx="553550" cy="161800"/>
            </a:xfrm>
            <a:custGeom>
              <a:avLst/>
              <a:gdLst/>
              <a:ahLst/>
              <a:cxnLst/>
              <a:rect l="l" t="t" r="r" b="b"/>
              <a:pathLst>
                <a:path w="22142" h="6472" extrusionOk="0">
                  <a:moveTo>
                    <a:pt x="11505" y="1"/>
                  </a:moveTo>
                  <a:cubicBezTo>
                    <a:pt x="8089" y="1"/>
                    <a:pt x="4141" y="874"/>
                    <a:pt x="213" y="3045"/>
                  </a:cubicBezTo>
                  <a:cubicBezTo>
                    <a:pt x="56" y="3131"/>
                    <a:pt x="1" y="3326"/>
                    <a:pt x="87" y="3481"/>
                  </a:cubicBezTo>
                  <a:cubicBezTo>
                    <a:pt x="146" y="3586"/>
                    <a:pt x="255" y="3646"/>
                    <a:pt x="368" y="3646"/>
                  </a:cubicBezTo>
                  <a:cubicBezTo>
                    <a:pt x="420" y="3646"/>
                    <a:pt x="473" y="3633"/>
                    <a:pt x="522" y="3606"/>
                  </a:cubicBezTo>
                  <a:cubicBezTo>
                    <a:pt x="4355" y="1490"/>
                    <a:pt x="8195" y="638"/>
                    <a:pt x="11506" y="638"/>
                  </a:cubicBezTo>
                  <a:cubicBezTo>
                    <a:pt x="14174" y="638"/>
                    <a:pt x="16499" y="1191"/>
                    <a:pt x="18200" y="2080"/>
                  </a:cubicBezTo>
                  <a:cubicBezTo>
                    <a:pt x="20153" y="3102"/>
                    <a:pt x="21318" y="4559"/>
                    <a:pt x="21485" y="6183"/>
                  </a:cubicBezTo>
                  <a:cubicBezTo>
                    <a:pt x="21502" y="6349"/>
                    <a:pt x="21642" y="6471"/>
                    <a:pt x="21804" y="6471"/>
                  </a:cubicBezTo>
                  <a:cubicBezTo>
                    <a:pt x="21815" y="6471"/>
                    <a:pt x="21826" y="6471"/>
                    <a:pt x="21837" y="6470"/>
                  </a:cubicBezTo>
                  <a:cubicBezTo>
                    <a:pt x="22013" y="6451"/>
                    <a:pt x="22142" y="6295"/>
                    <a:pt x="22123" y="6119"/>
                  </a:cubicBezTo>
                  <a:cubicBezTo>
                    <a:pt x="21935" y="4272"/>
                    <a:pt x="20646" y="2635"/>
                    <a:pt x="18498" y="1511"/>
                  </a:cubicBezTo>
                  <a:cubicBezTo>
                    <a:pt x="16718" y="580"/>
                    <a:pt x="14288" y="1"/>
                    <a:pt x="1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655775" y="2493200"/>
              <a:ext cx="1474575" cy="297750"/>
            </a:xfrm>
            <a:custGeom>
              <a:avLst/>
              <a:gdLst/>
              <a:ahLst/>
              <a:cxnLst/>
              <a:rect l="l" t="t" r="r" b="b"/>
              <a:pathLst>
                <a:path w="58983" h="11910" extrusionOk="0">
                  <a:moveTo>
                    <a:pt x="58983" y="0"/>
                  </a:moveTo>
                  <a:cubicBezTo>
                    <a:pt x="58983" y="1"/>
                    <a:pt x="58982" y="1"/>
                    <a:pt x="58982" y="2"/>
                  </a:cubicBezTo>
                  <a:lnTo>
                    <a:pt x="58982" y="2"/>
                  </a:lnTo>
                  <a:lnTo>
                    <a:pt x="58983" y="2"/>
                  </a:lnTo>
                  <a:lnTo>
                    <a:pt x="58983" y="0"/>
                  </a:lnTo>
                  <a:close/>
                  <a:moveTo>
                    <a:pt x="58982" y="2"/>
                  </a:moveTo>
                  <a:lnTo>
                    <a:pt x="12744" y="1951"/>
                  </a:lnTo>
                  <a:lnTo>
                    <a:pt x="12744" y="4597"/>
                  </a:lnTo>
                  <a:lnTo>
                    <a:pt x="0" y="4597"/>
                  </a:lnTo>
                  <a:cubicBezTo>
                    <a:pt x="1602" y="7940"/>
                    <a:pt x="4249" y="10725"/>
                    <a:pt x="5223" y="11909"/>
                  </a:cubicBezTo>
                  <a:lnTo>
                    <a:pt x="47075" y="11909"/>
                  </a:lnTo>
                  <a:cubicBezTo>
                    <a:pt x="49578" y="10810"/>
                    <a:pt x="57448" y="3554"/>
                    <a:pt x="58982" y="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742000" y="2584975"/>
              <a:ext cx="67200" cy="6720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1344" y="1"/>
                  </a:moveTo>
                  <a:cubicBezTo>
                    <a:pt x="601" y="1"/>
                    <a:pt x="0" y="604"/>
                    <a:pt x="0" y="1344"/>
                  </a:cubicBezTo>
                  <a:cubicBezTo>
                    <a:pt x="0" y="2087"/>
                    <a:pt x="601" y="2688"/>
                    <a:pt x="1344" y="2688"/>
                  </a:cubicBezTo>
                  <a:cubicBezTo>
                    <a:pt x="2086" y="2688"/>
                    <a:pt x="2687" y="2087"/>
                    <a:pt x="2687" y="1344"/>
                  </a:cubicBezTo>
                  <a:cubicBezTo>
                    <a:pt x="2687" y="604"/>
                    <a:pt x="2086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3570375" y="2585025"/>
              <a:ext cx="67150" cy="67150"/>
            </a:xfrm>
            <a:custGeom>
              <a:avLst/>
              <a:gdLst/>
              <a:ahLst/>
              <a:cxnLst/>
              <a:rect l="l" t="t" r="r" b="b"/>
              <a:pathLst>
                <a:path w="2686" h="2686" extrusionOk="0">
                  <a:moveTo>
                    <a:pt x="1342" y="0"/>
                  </a:moveTo>
                  <a:cubicBezTo>
                    <a:pt x="601" y="0"/>
                    <a:pt x="0" y="602"/>
                    <a:pt x="0" y="1342"/>
                  </a:cubicBezTo>
                  <a:cubicBezTo>
                    <a:pt x="0" y="2085"/>
                    <a:pt x="601" y="2686"/>
                    <a:pt x="1342" y="2686"/>
                  </a:cubicBezTo>
                  <a:cubicBezTo>
                    <a:pt x="2085" y="2686"/>
                    <a:pt x="2686" y="2085"/>
                    <a:pt x="2686" y="1342"/>
                  </a:cubicBezTo>
                  <a:cubicBezTo>
                    <a:pt x="2686" y="602"/>
                    <a:pt x="2085" y="0"/>
                    <a:pt x="1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398700" y="2584975"/>
              <a:ext cx="67175" cy="67200"/>
            </a:xfrm>
            <a:custGeom>
              <a:avLst/>
              <a:gdLst/>
              <a:ahLst/>
              <a:cxnLst/>
              <a:rect l="l" t="t" r="r" b="b"/>
              <a:pathLst>
                <a:path w="2687" h="2688" extrusionOk="0">
                  <a:moveTo>
                    <a:pt x="1344" y="1"/>
                  </a:moveTo>
                  <a:cubicBezTo>
                    <a:pt x="602" y="1"/>
                    <a:pt x="1" y="604"/>
                    <a:pt x="1" y="1344"/>
                  </a:cubicBezTo>
                  <a:cubicBezTo>
                    <a:pt x="1" y="2087"/>
                    <a:pt x="602" y="2688"/>
                    <a:pt x="1344" y="2688"/>
                  </a:cubicBezTo>
                  <a:cubicBezTo>
                    <a:pt x="2085" y="2688"/>
                    <a:pt x="2686" y="2087"/>
                    <a:pt x="2686" y="1344"/>
                  </a:cubicBezTo>
                  <a:cubicBezTo>
                    <a:pt x="2686" y="604"/>
                    <a:pt x="2085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3227050" y="2585025"/>
              <a:ext cx="67200" cy="67150"/>
            </a:xfrm>
            <a:custGeom>
              <a:avLst/>
              <a:gdLst/>
              <a:ahLst/>
              <a:cxnLst/>
              <a:rect l="l" t="t" r="r" b="b"/>
              <a:pathLst>
                <a:path w="2688" h="2686" extrusionOk="0">
                  <a:moveTo>
                    <a:pt x="1344" y="0"/>
                  </a:moveTo>
                  <a:cubicBezTo>
                    <a:pt x="602" y="0"/>
                    <a:pt x="0" y="602"/>
                    <a:pt x="0" y="1342"/>
                  </a:cubicBezTo>
                  <a:cubicBezTo>
                    <a:pt x="0" y="2085"/>
                    <a:pt x="602" y="2686"/>
                    <a:pt x="1344" y="2686"/>
                  </a:cubicBezTo>
                  <a:cubicBezTo>
                    <a:pt x="2085" y="2686"/>
                    <a:pt x="2687" y="2085"/>
                    <a:pt x="2687" y="1342"/>
                  </a:cubicBezTo>
                  <a:cubicBezTo>
                    <a:pt x="2687" y="602"/>
                    <a:pt x="2085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3055375" y="2585025"/>
              <a:ext cx="67200" cy="67150"/>
            </a:xfrm>
            <a:custGeom>
              <a:avLst/>
              <a:gdLst/>
              <a:ahLst/>
              <a:cxnLst/>
              <a:rect l="l" t="t" r="r" b="b"/>
              <a:pathLst>
                <a:path w="2688" h="2686" extrusionOk="0">
                  <a:moveTo>
                    <a:pt x="1344" y="0"/>
                  </a:moveTo>
                  <a:cubicBezTo>
                    <a:pt x="602" y="0"/>
                    <a:pt x="1" y="602"/>
                    <a:pt x="1" y="1342"/>
                  </a:cubicBezTo>
                  <a:cubicBezTo>
                    <a:pt x="1" y="2085"/>
                    <a:pt x="602" y="2686"/>
                    <a:pt x="1344" y="2686"/>
                  </a:cubicBezTo>
                  <a:cubicBezTo>
                    <a:pt x="2087" y="2686"/>
                    <a:pt x="2688" y="2085"/>
                    <a:pt x="2688" y="1342"/>
                  </a:cubicBezTo>
                  <a:cubicBezTo>
                    <a:pt x="2688" y="602"/>
                    <a:pt x="2087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8" name="Google Shape;748;p19"/>
          <p:cNvSpPr txBox="1">
            <a:spLocks noGrp="1"/>
          </p:cNvSpPr>
          <p:nvPr>
            <p:ph type="subTitle" idx="1"/>
          </p:nvPr>
        </p:nvSpPr>
        <p:spPr>
          <a:xfrm>
            <a:off x="2769795" y="3208100"/>
            <a:ext cx="66412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9"/>
          <p:cNvSpPr txBox="1">
            <a:spLocks noGrp="1"/>
          </p:cNvSpPr>
          <p:nvPr>
            <p:ph type="title"/>
          </p:nvPr>
        </p:nvSpPr>
        <p:spPr>
          <a:xfrm>
            <a:off x="2781000" y="1447800"/>
            <a:ext cx="6641200" cy="1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10666" b="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9"/>
          <p:cNvSpPr/>
          <p:nvPr/>
        </p:nvSpPr>
        <p:spPr>
          <a:xfrm flipH="1">
            <a:off x="9039268" y="611734"/>
            <a:ext cx="1569433" cy="209300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19"/>
          <p:cNvSpPr/>
          <p:nvPr/>
        </p:nvSpPr>
        <p:spPr>
          <a:xfrm flipH="1">
            <a:off x="10804885" y="1817017"/>
            <a:ext cx="867300" cy="1344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9"/>
          <p:cNvSpPr/>
          <p:nvPr/>
        </p:nvSpPr>
        <p:spPr>
          <a:xfrm flipH="1">
            <a:off x="509735" y="612084"/>
            <a:ext cx="1179165" cy="202467"/>
          </a:xfrm>
          <a:custGeom>
            <a:avLst/>
            <a:gdLst/>
            <a:ahLst/>
            <a:cxnLst/>
            <a:rect l="l" t="t" r="r" b="b"/>
            <a:pathLst>
              <a:path w="49670" h="6074" extrusionOk="0">
                <a:moveTo>
                  <a:pt x="27224" y="1"/>
                </a:moveTo>
                <a:cubicBezTo>
                  <a:pt x="26106" y="1"/>
                  <a:pt x="24988" y="157"/>
                  <a:pt x="23915" y="474"/>
                </a:cubicBezTo>
                <a:cubicBezTo>
                  <a:pt x="21770" y="1108"/>
                  <a:pt x="19826" y="2349"/>
                  <a:pt x="17641" y="2833"/>
                </a:cubicBezTo>
                <a:cubicBezTo>
                  <a:pt x="16625" y="3058"/>
                  <a:pt x="15589" y="3111"/>
                  <a:pt x="14547" y="3111"/>
                </a:cubicBezTo>
                <a:cubicBezTo>
                  <a:pt x="13586" y="3111"/>
                  <a:pt x="12619" y="3066"/>
                  <a:pt x="11658" y="3066"/>
                </a:cubicBezTo>
                <a:cubicBezTo>
                  <a:pt x="11511" y="3066"/>
                  <a:pt x="11364" y="3067"/>
                  <a:pt x="11218" y="3069"/>
                </a:cubicBezTo>
                <a:cubicBezTo>
                  <a:pt x="7408" y="3131"/>
                  <a:pt x="3811" y="6073"/>
                  <a:pt x="1" y="6073"/>
                </a:cubicBezTo>
                <a:lnTo>
                  <a:pt x="49670" y="6073"/>
                </a:lnTo>
                <a:cubicBezTo>
                  <a:pt x="47898" y="4220"/>
                  <a:pt x="45430" y="3075"/>
                  <a:pt x="42886" y="3075"/>
                </a:cubicBezTo>
                <a:cubicBezTo>
                  <a:pt x="42628" y="3075"/>
                  <a:pt x="42368" y="3087"/>
                  <a:pt x="42108" y="3111"/>
                </a:cubicBezTo>
                <a:cubicBezTo>
                  <a:pt x="40885" y="3225"/>
                  <a:pt x="39675" y="3579"/>
                  <a:pt x="38454" y="3579"/>
                </a:cubicBezTo>
                <a:cubicBezTo>
                  <a:pt x="38290" y="3579"/>
                  <a:pt x="38125" y="3572"/>
                  <a:pt x="37960" y="3558"/>
                </a:cubicBezTo>
                <a:cubicBezTo>
                  <a:pt x="35828" y="3374"/>
                  <a:pt x="34049" y="1934"/>
                  <a:pt x="32101" y="1047"/>
                </a:cubicBezTo>
                <a:cubicBezTo>
                  <a:pt x="30576" y="353"/>
                  <a:pt x="28900" y="1"/>
                  <a:pt x="27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586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3"/>
          <p:cNvSpPr txBox="1">
            <a:spLocks noGrp="1"/>
          </p:cNvSpPr>
          <p:nvPr>
            <p:ph type="subTitle" idx="1"/>
          </p:nvPr>
        </p:nvSpPr>
        <p:spPr>
          <a:xfrm>
            <a:off x="1444748" y="3434433"/>
            <a:ext cx="37164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933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3"/>
          <p:cNvSpPr txBox="1">
            <a:spLocks noGrp="1"/>
          </p:cNvSpPr>
          <p:nvPr>
            <p:ph type="subTitle" idx="2"/>
          </p:nvPr>
        </p:nvSpPr>
        <p:spPr>
          <a:xfrm>
            <a:off x="7030852" y="3434433"/>
            <a:ext cx="37164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933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3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5" name="Google Shape;915;p23"/>
          <p:cNvSpPr txBox="1">
            <a:spLocks noGrp="1"/>
          </p:cNvSpPr>
          <p:nvPr>
            <p:ph type="subTitle" idx="3"/>
          </p:nvPr>
        </p:nvSpPr>
        <p:spPr>
          <a:xfrm>
            <a:off x="1444748" y="4092733"/>
            <a:ext cx="3716400" cy="1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3"/>
          <p:cNvSpPr txBox="1">
            <a:spLocks noGrp="1"/>
          </p:cNvSpPr>
          <p:nvPr>
            <p:ph type="subTitle" idx="4"/>
          </p:nvPr>
        </p:nvSpPr>
        <p:spPr>
          <a:xfrm>
            <a:off x="7030852" y="4092733"/>
            <a:ext cx="3716400" cy="1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23"/>
          <p:cNvGrpSpPr/>
          <p:nvPr/>
        </p:nvGrpSpPr>
        <p:grpSpPr>
          <a:xfrm>
            <a:off x="6" y="6274264"/>
            <a:ext cx="12191628" cy="584131"/>
            <a:chOff x="0" y="3915008"/>
            <a:chExt cx="9143721" cy="1228542"/>
          </a:xfrm>
        </p:grpSpPr>
        <p:sp>
          <p:nvSpPr>
            <p:cNvPr id="919" name="Google Shape;919;p23"/>
            <p:cNvSpPr/>
            <p:nvPr/>
          </p:nvSpPr>
          <p:spPr>
            <a:xfrm>
              <a:off x="0" y="4235450"/>
              <a:ext cx="9143680" cy="908100"/>
            </a:xfrm>
            <a:custGeom>
              <a:avLst/>
              <a:gdLst/>
              <a:ahLst/>
              <a:cxnLst/>
              <a:rect l="l" t="t" r="r" b="b"/>
              <a:pathLst>
                <a:path w="223071" h="53261" extrusionOk="0">
                  <a:moveTo>
                    <a:pt x="0" y="1"/>
                  </a:moveTo>
                  <a:lnTo>
                    <a:pt x="0" y="53261"/>
                  </a:lnTo>
                  <a:lnTo>
                    <a:pt x="223070" y="53261"/>
                  </a:lnTo>
                  <a:lnTo>
                    <a:pt x="2230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3"/>
            <p:cNvSpPr/>
            <p:nvPr/>
          </p:nvSpPr>
          <p:spPr>
            <a:xfrm>
              <a:off x="0" y="4410663"/>
              <a:ext cx="9143721" cy="732877"/>
            </a:xfrm>
            <a:custGeom>
              <a:avLst/>
              <a:gdLst/>
              <a:ahLst/>
              <a:cxnLst/>
              <a:rect l="l" t="t" r="r" b="b"/>
              <a:pathLst>
                <a:path w="223072" h="42984" extrusionOk="0">
                  <a:moveTo>
                    <a:pt x="35107" y="1"/>
                  </a:moveTo>
                  <a:cubicBezTo>
                    <a:pt x="33221" y="1"/>
                    <a:pt x="31345" y="54"/>
                    <a:pt x="29490" y="157"/>
                  </a:cubicBezTo>
                  <a:cubicBezTo>
                    <a:pt x="19390" y="716"/>
                    <a:pt x="9491" y="3021"/>
                    <a:pt x="0" y="6552"/>
                  </a:cubicBezTo>
                  <a:lnTo>
                    <a:pt x="0" y="42984"/>
                  </a:lnTo>
                  <a:lnTo>
                    <a:pt x="223071" y="42984"/>
                  </a:lnTo>
                  <a:lnTo>
                    <a:pt x="223071" y="33255"/>
                  </a:lnTo>
                  <a:cubicBezTo>
                    <a:pt x="214095" y="34195"/>
                    <a:pt x="205180" y="35705"/>
                    <a:pt x="196398" y="37778"/>
                  </a:cubicBezTo>
                  <a:cubicBezTo>
                    <a:pt x="189926" y="39305"/>
                    <a:pt x="183318" y="41146"/>
                    <a:pt x="176744" y="41146"/>
                  </a:cubicBezTo>
                  <a:cubicBezTo>
                    <a:pt x="174943" y="41146"/>
                    <a:pt x="173144" y="41008"/>
                    <a:pt x="171351" y="40687"/>
                  </a:cubicBezTo>
                  <a:cubicBezTo>
                    <a:pt x="163473" y="39281"/>
                    <a:pt x="156623" y="34495"/>
                    <a:pt x="148985" y="32098"/>
                  </a:cubicBezTo>
                  <a:cubicBezTo>
                    <a:pt x="129964" y="26122"/>
                    <a:pt x="110628" y="33263"/>
                    <a:pt x="93812" y="22550"/>
                  </a:cubicBezTo>
                  <a:cubicBezTo>
                    <a:pt x="89877" y="20042"/>
                    <a:pt x="86533" y="22610"/>
                    <a:pt x="79630" y="15510"/>
                  </a:cubicBezTo>
                  <a:cubicBezTo>
                    <a:pt x="68447" y="4009"/>
                    <a:pt x="51390" y="1"/>
                    <a:pt x="35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3"/>
            <p:cNvSpPr/>
            <p:nvPr/>
          </p:nvSpPr>
          <p:spPr>
            <a:xfrm>
              <a:off x="0" y="4247487"/>
              <a:ext cx="9143721" cy="785459"/>
            </a:xfrm>
            <a:custGeom>
              <a:avLst/>
              <a:gdLst/>
              <a:ahLst/>
              <a:cxnLst/>
              <a:rect l="l" t="t" r="r" b="b"/>
              <a:pathLst>
                <a:path w="223072" h="46068" extrusionOk="0">
                  <a:moveTo>
                    <a:pt x="48745" y="0"/>
                  </a:moveTo>
                  <a:cubicBezTo>
                    <a:pt x="32438" y="0"/>
                    <a:pt x="16132" y="1189"/>
                    <a:pt x="0" y="3562"/>
                  </a:cubicBezTo>
                  <a:lnTo>
                    <a:pt x="0" y="6896"/>
                  </a:lnTo>
                  <a:cubicBezTo>
                    <a:pt x="12989" y="3857"/>
                    <a:pt x="27360" y="5434"/>
                    <a:pt x="40884" y="3829"/>
                  </a:cubicBezTo>
                  <a:cubicBezTo>
                    <a:pt x="42841" y="3597"/>
                    <a:pt x="44819" y="3296"/>
                    <a:pt x="46780" y="3296"/>
                  </a:cubicBezTo>
                  <a:cubicBezTo>
                    <a:pt x="47677" y="3296"/>
                    <a:pt x="48572" y="3359"/>
                    <a:pt x="49459" y="3521"/>
                  </a:cubicBezTo>
                  <a:cubicBezTo>
                    <a:pt x="52097" y="3996"/>
                    <a:pt x="54539" y="5326"/>
                    <a:pt x="57201" y="5650"/>
                  </a:cubicBezTo>
                  <a:cubicBezTo>
                    <a:pt x="57674" y="5707"/>
                    <a:pt x="58149" y="5733"/>
                    <a:pt x="58626" y="5733"/>
                  </a:cubicBezTo>
                  <a:cubicBezTo>
                    <a:pt x="62830" y="5733"/>
                    <a:pt x="67209" y="3738"/>
                    <a:pt x="71209" y="3738"/>
                  </a:cubicBezTo>
                  <a:cubicBezTo>
                    <a:pt x="72722" y="3738"/>
                    <a:pt x="74181" y="4024"/>
                    <a:pt x="75556" y="4811"/>
                  </a:cubicBezTo>
                  <a:cubicBezTo>
                    <a:pt x="77061" y="5674"/>
                    <a:pt x="78253" y="7075"/>
                    <a:pt x="79883" y="7666"/>
                  </a:cubicBezTo>
                  <a:cubicBezTo>
                    <a:pt x="80521" y="7899"/>
                    <a:pt x="81170" y="7994"/>
                    <a:pt x="81826" y="7994"/>
                  </a:cubicBezTo>
                  <a:cubicBezTo>
                    <a:pt x="83860" y="7994"/>
                    <a:pt x="85961" y="7084"/>
                    <a:pt x="87995" y="6548"/>
                  </a:cubicBezTo>
                  <a:cubicBezTo>
                    <a:pt x="88698" y="6363"/>
                    <a:pt x="89469" y="6262"/>
                    <a:pt x="90237" y="6262"/>
                  </a:cubicBezTo>
                  <a:cubicBezTo>
                    <a:pt x="92048" y="6262"/>
                    <a:pt x="93839" y="6826"/>
                    <a:pt x="94671" y="8178"/>
                  </a:cubicBezTo>
                  <a:cubicBezTo>
                    <a:pt x="95009" y="8728"/>
                    <a:pt x="95548" y="9126"/>
                    <a:pt x="96185" y="9232"/>
                  </a:cubicBezTo>
                  <a:cubicBezTo>
                    <a:pt x="97844" y="9510"/>
                    <a:pt x="99485" y="9897"/>
                    <a:pt x="101092" y="10385"/>
                  </a:cubicBezTo>
                  <a:cubicBezTo>
                    <a:pt x="101656" y="10558"/>
                    <a:pt x="102244" y="10760"/>
                    <a:pt x="102628" y="11209"/>
                  </a:cubicBezTo>
                  <a:cubicBezTo>
                    <a:pt x="103999" y="12812"/>
                    <a:pt x="101613" y="14808"/>
                    <a:pt x="100076" y="16253"/>
                  </a:cubicBezTo>
                  <a:cubicBezTo>
                    <a:pt x="95635" y="20423"/>
                    <a:pt x="98277" y="28531"/>
                    <a:pt x="103530" y="31615"/>
                  </a:cubicBezTo>
                  <a:cubicBezTo>
                    <a:pt x="106853" y="33569"/>
                    <a:pt x="110683" y="34111"/>
                    <a:pt x="114586" y="34111"/>
                  </a:cubicBezTo>
                  <a:cubicBezTo>
                    <a:pt x="116851" y="34111"/>
                    <a:pt x="119140" y="33929"/>
                    <a:pt x="121368" y="33733"/>
                  </a:cubicBezTo>
                  <a:cubicBezTo>
                    <a:pt x="126018" y="33323"/>
                    <a:pt x="130666" y="32915"/>
                    <a:pt x="135312" y="32507"/>
                  </a:cubicBezTo>
                  <a:lnTo>
                    <a:pt x="135312" y="32507"/>
                  </a:lnTo>
                  <a:cubicBezTo>
                    <a:pt x="134610" y="33456"/>
                    <a:pt x="135443" y="34908"/>
                    <a:pt x="136567" y="35269"/>
                  </a:cubicBezTo>
                  <a:cubicBezTo>
                    <a:pt x="136890" y="35371"/>
                    <a:pt x="137220" y="35413"/>
                    <a:pt x="137553" y="35413"/>
                  </a:cubicBezTo>
                  <a:cubicBezTo>
                    <a:pt x="138382" y="35413"/>
                    <a:pt x="139228" y="35151"/>
                    <a:pt x="140032" y="34896"/>
                  </a:cubicBezTo>
                  <a:cubicBezTo>
                    <a:pt x="143540" y="33787"/>
                    <a:pt x="147456" y="32917"/>
                    <a:pt x="151169" y="32917"/>
                  </a:cubicBezTo>
                  <a:cubicBezTo>
                    <a:pt x="155241" y="32917"/>
                    <a:pt x="159070" y="33963"/>
                    <a:pt x="161852" y="36886"/>
                  </a:cubicBezTo>
                  <a:cubicBezTo>
                    <a:pt x="163520" y="38644"/>
                    <a:pt x="164603" y="40919"/>
                    <a:pt x="166387" y="42561"/>
                  </a:cubicBezTo>
                  <a:cubicBezTo>
                    <a:pt x="169329" y="45262"/>
                    <a:pt x="173620" y="45783"/>
                    <a:pt x="177610" y="45960"/>
                  </a:cubicBezTo>
                  <a:cubicBezTo>
                    <a:pt x="179235" y="46032"/>
                    <a:pt x="180861" y="46068"/>
                    <a:pt x="182487" y="46068"/>
                  </a:cubicBezTo>
                  <a:cubicBezTo>
                    <a:pt x="196328" y="46068"/>
                    <a:pt x="210167" y="43481"/>
                    <a:pt x="223071" y="38471"/>
                  </a:cubicBezTo>
                  <a:lnTo>
                    <a:pt x="223071" y="36300"/>
                  </a:lnTo>
                  <a:cubicBezTo>
                    <a:pt x="210264" y="40255"/>
                    <a:pt x="196882" y="42359"/>
                    <a:pt x="183480" y="42493"/>
                  </a:cubicBezTo>
                  <a:cubicBezTo>
                    <a:pt x="183210" y="42496"/>
                    <a:pt x="182938" y="42497"/>
                    <a:pt x="182666" y="42497"/>
                  </a:cubicBezTo>
                  <a:cubicBezTo>
                    <a:pt x="178528" y="42497"/>
                    <a:pt x="174222" y="42134"/>
                    <a:pt x="170837" y="39807"/>
                  </a:cubicBezTo>
                  <a:cubicBezTo>
                    <a:pt x="168186" y="37984"/>
                    <a:pt x="166399" y="35149"/>
                    <a:pt x="163892" y="33132"/>
                  </a:cubicBezTo>
                  <a:cubicBezTo>
                    <a:pt x="159735" y="29795"/>
                    <a:pt x="154251" y="29126"/>
                    <a:pt x="148804" y="29126"/>
                  </a:cubicBezTo>
                  <a:cubicBezTo>
                    <a:pt x="147328" y="29126"/>
                    <a:pt x="145856" y="29175"/>
                    <a:pt x="144413" y="29234"/>
                  </a:cubicBezTo>
                  <a:cubicBezTo>
                    <a:pt x="135473" y="29593"/>
                    <a:pt x="126529" y="29955"/>
                    <a:pt x="117588" y="30316"/>
                  </a:cubicBezTo>
                  <a:cubicBezTo>
                    <a:pt x="116625" y="30355"/>
                    <a:pt x="115647" y="30391"/>
                    <a:pt x="114671" y="30391"/>
                  </a:cubicBezTo>
                  <a:cubicBezTo>
                    <a:pt x="111925" y="30391"/>
                    <a:pt x="109190" y="30106"/>
                    <a:pt x="106809" y="28808"/>
                  </a:cubicBezTo>
                  <a:cubicBezTo>
                    <a:pt x="103585" y="27047"/>
                    <a:pt x="101465" y="22708"/>
                    <a:pt x="103381" y="19573"/>
                  </a:cubicBezTo>
                  <a:cubicBezTo>
                    <a:pt x="105403" y="16259"/>
                    <a:pt x="110842" y="15622"/>
                    <a:pt x="111734" y="11846"/>
                  </a:cubicBezTo>
                  <a:cubicBezTo>
                    <a:pt x="112231" y="9743"/>
                    <a:pt x="110914" y="7550"/>
                    <a:pt x="109111" y="6361"/>
                  </a:cubicBezTo>
                  <a:cubicBezTo>
                    <a:pt x="107310" y="5175"/>
                    <a:pt x="105114" y="4776"/>
                    <a:pt x="102984" y="4425"/>
                  </a:cubicBezTo>
                  <a:cubicBezTo>
                    <a:pt x="85066" y="1474"/>
                    <a:pt x="66905" y="0"/>
                    <a:pt x="48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0" y="3915008"/>
              <a:ext cx="9143721" cy="1097082"/>
            </a:xfrm>
            <a:custGeom>
              <a:avLst/>
              <a:gdLst/>
              <a:ahLst/>
              <a:cxnLst/>
              <a:rect l="l" t="t" r="r" b="b"/>
              <a:pathLst>
                <a:path w="223072" h="64345" extrusionOk="0">
                  <a:moveTo>
                    <a:pt x="0" y="1"/>
                  </a:moveTo>
                  <a:lnTo>
                    <a:pt x="0" y="22359"/>
                  </a:lnTo>
                  <a:cubicBezTo>
                    <a:pt x="3127" y="21599"/>
                    <a:pt x="6342" y="21208"/>
                    <a:pt x="9557" y="21208"/>
                  </a:cubicBezTo>
                  <a:cubicBezTo>
                    <a:pt x="11159" y="21208"/>
                    <a:pt x="12761" y="21305"/>
                    <a:pt x="14351" y="21502"/>
                  </a:cubicBezTo>
                  <a:cubicBezTo>
                    <a:pt x="18341" y="21997"/>
                    <a:pt x="22331" y="23094"/>
                    <a:pt x="26310" y="23094"/>
                  </a:cubicBezTo>
                  <a:cubicBezTo>
                    <a:pt x="27231" y="23094"/>
                    <a:pt x="28151" y="23035"/>
                    <a:pt x="29071" y="22897"/>
                  </a:cubicBezTo>
                  <a:cubicBezTo>
                    <a:pt x="33248" y="22269"/>
                    <a:pt x="37326" y="20792"/>
                    <a:pt x="42326" y="20792"/>
                  </a:cubicBezTo>
                  <a:cubicBezTo>
                    <a:pt x="43670" y="20792"/>
                    <a:pt x="45080" y="20899"/>
                    <a:pt x="46577" y="21157"/>
                  </a:cubicBezTo>
                  <a:cubicBezTo>
                    <a:pt x="48716" y="21526"/>
                    <a:pt x="43493" y="23569"/>
                    <a:pt x="44415" y="23935"/>
                  </a:cubicBezTo>
                  <a:cubicBezTo>
                    <a:pt x="46582" y="24798"/>
                    <a:pt x="48783" y="25056"/>
                    <a:pt x="50962" y="25056"/>
                  </a:cubicBezTo>
                  <a:cubicBezTo>
                    <a:pt x="53611" y="25056"/>
                    <a:pt x="56228" y="24676"/>
                    <a:pt x="58712" y="24538"/>
                  </a:cubicBezTo>
                  <a:cubicBezTo>
                    <a:pt x="63450" y="24280"/>
                    <a:pt x="68165" y="23572"/>
                    <a:pt x="72772" y="22424"/>
                  </a:cubicBezTo>
                  <a:cubicBezTo>
                    <a:pt x="74374" y="22025"/>
                    <a:pt x="76179" y="21638"/>
                    <a:pt x="77857" y="21638"/>
                  </a:cubicBezTo>
                  <a:cubicBezTo>
                    <a:pt x="79731" y="21638"/>
                    <a:pt x="81447" y="22120"/>
                    <a:pt x="82543" y="23605"/>
                  </a:cubicBezTo>
                  <a:cubicBezTo>
                    <a:pt x="83034" y="24271"/>
                    <a:pt x="83319" y="25071"/>
                    <a:pt x="83804" y="25744"/>
                  </a:cubicBezTo>
                  <a:cubicBezTo>
                    <a:pt x="85353" y="27885"/>
                    <a:pt x="88384" y="28164"/>
                    <a:pt x="91024" y="28247"/>
                  </a:cubicBezTo>
                  <a:cubicBezTo>
                    <a:pt x="97102" y="28441"/>
                    <a:pt x="103180" y="28634"/>
                    <a:pt x="109257" y="28828"/>
                  </a:cubicBezTo>
                  <a:cubicBezTo>
                    <a:pt x="112115" y="28919"/>
                    <a:pt x="115083" y="29036"/>
                    <a:pt x="117633" y="30339"/>
                  </a:cubicBezTo>
                  <a:cubicBezTo>
                    <a:pt x="120179" y="31641"/>
                    <a:pt x="122177" y="34490"/>
                    <a:pt x="121547" y="37280"/>
                  </a:cubicBezTo>
                  <a:cubicBezTo>
                    <a:pt x="121330" y="38232"/>
                    <a:pt x="120827" y="39181"/>
                    <a:pt x="121053" y="40130"/>
                  </a:cubicBezTo>
                  <a:cubicBezTo>
                    <a:pt x="121847" y="43466"/>
                    <a:pt x="128442" y="40493"/>
                    <a:pt x="129955" y="43568"/>
                  </a:cubicBezTo>
                  <a:cubicBezTo>
                    <a:pt x="131713" y="47137"/>
                    <a:pt x="123248" y="48571"/>
                    <a:pt x="123625" y="52532"/>
                  </a:cubicBezTo>
                  <a:cubicBezTo>
                    <a:pt x="126002" y="53297"/>
                    <a:pt x="128446" y="53581"/>
                    <a:pt x="130928" y="53581"/>
                  </a:cubicBezTo>
                  <a:cubicBezTo>
                    <a:pt x="138113" y="53581"/>
                    <a:pt x="145618" y="51200"/>
                    <a:pt x="152724" y="51200"/>
                  </a:cubicBezTo>
                  <a:cubicBezTo>
                    <a:pt x="155701" y="51200"/>
                    <a:pt x="158607" y="51618"/>
                    <a:pt x="161391" y="52803"/>
                  </a:cubicBezTo>
                  <a:cubicBezTo>
                    <a:pt x="166194" y="54846"/>
                    <a:pt x="170203" y="59066"/>
                    <a:pt x="175405" y="59502"/>
                  </a:cubicBezTo>
                  <a:cubicBezTo>
                    <a:pt x="175710" y="59527"/>
                    <a:pt x="176015" y="59539"/>
                    <a:pt x="176318" y="59539"/>
                  </a:cubicBezTo>
                  <a:cubicBezTo>
                    <a:pt x="180009" y="59539"/>
                    <a:pt x="183574" y="57785"/>
                    <a:pt x="187291" y="57541"/>
                  </a:cubicBezTo>
                  <a:cubicBezTo>
                    <a:pt x="187816" y="57506"/>
                    <a:pt x="188299" y="57490"/>
                    <a:pt x="188743" y="57490"/>
                  </a:cubicBezTo>
                  <a:cubicBezTo>
                    <a:pt x="197524" y="57490"/>
                    <a:pt x="191246" y="63935"/>
                    <a:pt x="195068" y="64266"/>
                  </a:cubicBezTo>
                  <a:cubicBezTo>
                    <a:pt x="195675" y="64319"/>
                    <a:pt x="196321" y="64345"/>
                    <a:pt x="197000" y="64345"/>
                  </a:cubicBezTo>
                  <a:cubicBezTo>
                    <a:pt x="203901" y="64345"/>
                    <a:pt x="214260" y="61687"/>
                    <a:pt x="223071" y="57689"/>
                  </a:cubicBezTo>
                  <a:lnTo>
                    <a:pt x="223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0" y="4049905"/>
              <a:ext cx="9143721" cy="922183"/>
            </a:xfrm>
            <a:custGeom>
              <a:avLst/>
              <a:gdLst/>
              <a:ahLst/>
              <a:cxnLst/>
              <a:rect l="l" t="t" r="r" b="b"/>
              <a:pathLst>
                <a:path w="223072" h="54087" extrusionOk="0">
                  <a:moveTo>
                    <a:pt x="41712" y="1"/>
                  </a:moveTo>
                  <a:cubicBezTo>
                    <a:pt x="37446" y="1"/>
                    <a:pt x="33251" y="1289"/>
                    <a:pt x="28988" y="1663"/>
                  </a:cubicBezTo>
                  <a:cubicBezTo>
                    <a:pt x="27958" y="1753"/>
                    <a:pt x="26920" y="1791"/>
                    <a:pt x="25874" y="1791"/>
                  </a:cubicBezTo>
                  <a:cubicBezTo>
                    <a:pt x="19778" y="1791"/>
                    <a:pt x="13455" y="487"/>
                    <a:pt x="7499" y="487"/>
                  </a:cubicBezTo>
                  <a:cubicBezTo>
                    <a:pt x="4914" y="487"/>
                    <a:pt x="2398" y="733"/>
                    <a:pt x="0" y="1437"/>
                  </a:cubicBezTo>
                  <a:lnTo>
                    <a:pt x="0" y="15151"/>
                  </a:lnTo>
                  <a:cubicBezTo>
                    <a:pt x="16132" y="12777"/>
                    <a:pt x="32440" y="11589"/>
                    <a:pt x="48747" y="11589"/>
                  </a:cubicBezTo>
                  <a:cubicBezTo>
                    <a:pt x="66907" y="11589"/>
                    <a:pt x="85067" y="13063"/>
                    <a:pt x="102984" y="16013"/>
                  </a:cubicBezTo>
                  <a:cubicBezTo>
                    <a:pt x="105114" y="16365"/>
                    <a:pt x="107309" y="16763"/>
                    <a:pt x="109111" y="17950"/>
                  </a:cubicBezTo>
                  <a:cubicBezTo>
                    <a:pt x="110914" y="19139"/>
                    <a:pt x="112231" y="21331"/>
                    <a:pt x="111734" y="23435"/>
                  </a:cubicBezTo>
                  <a:cubicBezTo>
                    <a:pt x="110842" y="27211"/>
                    <a:pt x="105402" y="27848"/>
                    <a:pt x="103380" y="31162"/>
                  </a:cubicBezTo>
                  <a:cubicBezTo>
                    <a:pt x="101465" y="34297"/>
                    <a:pt x="103585" y="38636"/>
                    <a:pt x="106809" y="40397"/>
                  </a:cubicBezTo>
                  <a:cubicBezTo>
                    <a:pt x="109189" y="41695"/>
                    <a:pt x="111925" y="41980"/>
                    <a:pt x="114670" y="41980"/>
                  </a:cubicBezTo>
                  <a:cubicBezTo>
                    <a:pt x="115647" y="41980"/>
                    <a:pt x="116625" y="41944"/>
                    <a:pt x="117588" y="41905"/>
                  </a:cubicBezTo>
                  <a:cubicBezTo>
                    <a:pt x="126529" y="41544"/>
                    <a:pt x="135473" y="41182"/>
                    <a:pt x="144413" y="40823"/>
                  </a:cubicBezTo>
                  <a:cubicBezTo>
                    <a:pt x="145856" y="40764"/>
                    <a:pt x="147328" y="40715"/>
                    <a:pt x="148804" y="40715"/>
                  </a:cubicBezTo>
                  <a:cubicBezTo>
                    <a:pt x="154251" y="40715"/>
                    <a:pt x="159735" y="41384"/>
                    <a:pt x="163892" y="44721"/>
                  </a:cubicBezTo>
                  <a:cubicBezTo>
                    <a:pt x="166399" y="46738"/>
                    <a:pt x="168186" y="49573"/>
                    <a:pt x="170836" y="51396"/>
                  </a:cubicBezTo>
                  <a:cubicBezTo>
                    <a:pt x="174222" y="53723"/>
                    <a:pt x="178528" y="54086"/>
                    <a:pt x="182666" y="54086"/>
                  </a:cubicBezTo>
                  <a:cubicBezTo>
                    <a:pt x="182938" y="54086"/>
                    <a:pt x="183210" y="54085"/>
                    <a:pt x="183480" y="54082"/>
                  </a:cubicBezTo>
                  <a:cubicBezTo>
                    <a:pt x="196882" y="53948"/>
                    <a:pt x="210264" y="51844"/>
                    <a:pt x="223071" y="47889"/>
                  </a:cubicBezTo>
                  <a:lnTo>
                    <a:pt x="223071" y="32358"/>
                  </a:lnTo>
                  <a:lnTo>
                    <a:pt x="223071" y="32357"/>
                  </a:lnTo>
                  <a:cubicBezTo>
                    <a:pt x="217955" y="33998"/>
                    <a:pt x="212843" y="35640"/>
                    <a:pt x="207726" y="37282"/>
                  </a:cubicBezTo>
                  <a:cubicBezTo>
                    <a:pt x="205043" y="38143"/>
                    <a:pt x="202290" y="39014"/>
                    <a:pt x="199485" y="39014"/>
                  </a:cubicBezTo>
                  <a:cubicBezTo>
                    <a:pt x="199219" y="39014"/>
                    <a:pt x="198952" y="39006"/>
                    <a:pt x="198685" y="38990"/>
                  </a:cubicBezTo>
                  <a:cubicBezTo>
                    <a:pt x="193308" y="38654"/>
                    <a:pt x="188632" y="34900"/>
                    <a:pt x="183270" y="34362"/>
                  </a:cubicBezTo>
                  <a:cubicBezTo>
                    <a:pt x="182771" y="34312"/>
                    <a:pt x="182270" y="34290"/>
                    <a:pt x="181767" y="34290"/>
                  </a:cubicBezTo>
                  <a:cubicBezTo>
                    <a:pt x="178132" y="34290"/>
                    <a:pt x="174419" y="35445"/>
                    <a:pt x="170867" y="35445"/>
                  </a:cubicBezTo>
                  <a:cubicBezTo>
                    <a:pt x="169443" y="35445"/>
                    <a:pt x="168045" y="35259"/>
                    <a:pt x="166688" y="34739"/>
                  </a:cubicBezTo>
                  <a:cubicBezTo>
                    <a:pt x="164308" y="33827"/>
                    <a:pt x="162417" y="31988"/>
                    <a:pt x="160248" y="30643"/>
                  </a:cubicBezTo>
                  <a:cubicBezTo>
                    <a:pt x="157523" y="28954"/>
                    <a:pt x="154313" y="28074"/>
                    <a:pt x="151108" y="28074"/>
                  </a:cubicBezTo>
                  <a:cubicBezTo>
                    <a:pt x="149592" y="28074"/>
                    <a:pt x="148077" y="28271"/>
                    <a:pt x="146614" y="28672"/>
                  </a:cubicBezTo>
                  <a:cubicBezTo>
                    <a:pt x="144580" y="29231"/>
                    <a:pt x="142277" y="30100"/>
                    <a:pt x="140249" y="30100"/>
                  </a:cubicBezTo>
                  <a:cubicBezTo>
                    <a:pt x="139019" y="30100"/>
                    <a:pt x="137890" y="29780"/>
                    <a:pt x="136984" y="28877"/>
                  </a:cubicBezTo>
                  <a:cubicBezTo>
                    <a:pt x="139007" y="27694"/>
                    <a:pt x="140148" y="25171"/>
                    <a:pt x="139702" y="22873"/>
                  </a:cubicBezTo>
                  <a:cubicBezTo>
                    <a:pt x="139253" y="20573"/>
                    <a:pt x="137249" y="18664"/>
                    <a:pt x="134929" y="18328"/>
                  </a:cubicBezTo>
                  <a:cubicBezTo>
                    <a:pt x="134506" y="18267"/>
                    <a:pt x="134070" y="18252"/>
                    <a:pt x="133630" y="18252"/>
                  </a:cubicBezTo>
                  <a:cubicBezTo>
                    <a:pt x="133162" y="18252"/>
                    <a:pt x="132689" y="18269"/>
                    <a:pt x="132224" y="18269"/>
                  </a:cubicBezTo>
                  <a:cubicBezTo>
                    <a:pt x="131161" y="18269"/>
                    <a:pt x="130138" y="18176"/>
                    <a:pt x="129295" y="17560"/>
                  </a:cubicBezTo>
                  <a:cubicBezTo>
                    <a:pt x="128061" y="16662"/>
                    <a:pt x="127737" y="15002"/>
                    <a:pt x="127065" y="13631"/>
                  </a:cubicBezTo>
                  <a:cubicBezTo>
                    <a:pt x="125286" y="10000"/>
                    <a:pt x="120926" y="8370"/>
                    <a:pt x="116887" y="8122"/>
                  </a:cubicBezTo>
                  <a:cubicBezTo>
                    <a:pt x="116334" y="8089"/>
                    <a:pt x="115781" y="8075"/>
                    <a:pt x="115228" y="8075"/>
                  </a:cubicBezTo>
                  <a:cubicBezTo>
                    <a:pt x="112505" y="8075"/>
                    <a:pt x="109776" y="8410"/>
                    <a:pt x="107056" y="8410"/>
                  </a:cubicBezTo>
                  <a:cubicBezTo>
                    <a:pt x="106291" y="8410"/>
                    <a:pt x="105527" y="8384"/>
                    <a:pt x="104764" y="8316"/>
                  </a:cubicBezTo>
                  <a:cubicBezTo>
                    <a:pt x="96617" y="7597"/>
                    <a:pt x="89336" y="2270"/>
                    <a:pt x="81162" y="2005"/>
                  </a:cubicBezTo>
                  <a:cubicBezTo>
                    <a:pt x="80942" y="1998"/>
                    <a:pt x="80723" y="1995"/>
                    <a:pt x="80503" y="1995"/>
                  </a:cubicBezTo>
                  <a:cubicBezTo>
                    <a:pt x="74644" y="1995"/>
                    <a:pt x="68936" y="4467"/>
                    <a:pt x="63083" y="4467"/>
                  </a:cubicBezTo>
                  <a:cubicBezTo>
                    <a:pt x="62781" y="4467"/>
                    <a:pt x="62478" y="4460"/>
                    <a:pt x="62175" y="4446"/>
                  </a:cubicBezTo>
                  <a:cubicBezTo>
                    <a:pt x="55480" y="4144"/>
                    <a:pt x="49320" y="327"/>
                    <a:pt x="42628" y="21"/>
                  </a:cubicBezTo>
                  <a:cubicBezTo>
                    <a:pt x="42322" y="7"/>
                    <a:pt x="42017" y="1"/>
                    <a:pt x="41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3"/>
            <p:cNvSpPr/>
            <p:nvPr/>
          </p:nvSpPr>
          <p:spPr>
            <a:xfrm rot="679445">
              <a:off x="7059272" y="4635821"/>
              <a:ext cx="227206" cy="107373"/>
            </a:xfrm>
            <a:custGeom>
              <a:avLst/>
              <a:gdLst/>
              <a:ahLst/>
              <a:cxnLst/>
              <a:rect l="l" t="t" r="r" b="b"/>
              <a:pathLst>
                <a:path w="5449" h="2549" extrusionOk="0">
                  <a:moveTo>
                    <a:pt x="3146" y="0"/>
                  </a:moveTo>
                  <a:cubicBezTo>
                    <a:pt x="1776" y="0"/>
                    <a:pt x="256" y="475"/>
                    <a:pt x="116" y="1425"/>
                  </a:cubicBezTo>
                  <a:cubicBezTo>
                    <a:pt x="1" y="2210"/>
                    <a:pt x="969" y="2549"/>
                    <a:pt x="2106" y="2549"/>
                  </a:cubicBezTo>
                  <a:cubicBezTo>
                    <a:pt x="3558" y="2549"/>
                    <a:pt x="5286" y="1995"/>
                    <a:pt x="5375" y="1109"/>
                  </a:cubicBezTo>
                  <a:cubicBezTo>
                    <a:pt x="5448" y="370"/>
                    <a:pt x="4355" y="0"/>
                    <a:pt x="3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3"/>
            <p:cNvSpPr/>
            <p:nvPr/>
          </p:nvSpPr>
          <p:spPr>
            <a:xfrm>
              <a:off x="6047237" y="4563116"/>
              <a:ext cx="158959" cy="27689"/>
            </a:xfrm>
            <a:custGeom>
              <a:avLst/>
              <a:gdLst/>
              <a:ahLst/>
              <a:cxnLst/>
              <a:rect l="l" t="t" r="r" b="b"/>
              <a:pathLst>
                <a:path w="3878" h="1624" extrusionOk="0">
                  <a:moveTo>
                    <a:pt x="2636" y="0"/>
                  </a:moveTo>
                  <a:cubicBezTo>
                    <a:pt x="1525" y="0"/>
                    <a:pt x="0" y="577"/>
                    <a:pt x="70" y="1130"/>
                  </a:cubicBezTo>
                  <a:cubicBezTo>
                    <a:pt x="111" y="1463"/>
                    <a:pt x="729" y="1623"/>
                    <a:pt x="1448" y="1623"/>
                  </a:cubicBezTo>
                  <a:cubicBezTo>
                    <a:pt x="2546" y="1623"/>
                    <a:pt x="3878" y="1250"/>
                    <a:pt x="3751" y="551"/>
                  </a:cubicBezTo>
                  <a:cubicBezTo>
                    <a:pt x="3679" y="156"/>
                    <a:pt x="3213" y="0"/>
                    <a:pt x="2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5608220" y="4582705"/>
              <a:ext cx="333700" cy="47638"/>
            </a:xfrm>
            <a:custGeom>
              <a:avLst/>
              <a:gdLst/>
              <a:ahLst/>
              <a:cxnLst/>
              <a:rect l="l" t="t" r="r" b="b"/>
              <a:pathLst>
                <a:path w="8141" h="2794" extrusionOk="0">
                  <a:moveTo>
                    <a:pt x="5799" y="1"/>
                  </a:moveTo>
                  <a:cubicBezTo>
                    <a:pt x="3405" y="1"/>
                    <a:pt x="1" y="763"/>
                    <a:pt x="1" y="1926"/>
                  </a:cubicBezTo>
                  <a:cubicBezTo>
                    <a:pt x="1" y="2539"/>
                    <a:pt x="959" y="2793"/>
                    <a:pt x="2216" y="2793"/>
                  </a:cubicBezTo>
                  <a:cubicBezTo>
                    <a:pt x="4628" y="2793"/>
                    <a:pt x="8140" y="1857"/>
                    <a:pt x="8098" y="717"/>
                  </a:cubicBezTo>
                  <a:cubicBezTo>
                    <a:pt x="8080" y="221"/>
                    <a:pt x="7085" y="1"/>
                    <a:pt x="5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3"/>
            <p:cNvSpPr/>
            <p:nvPr/>
          </p:nvSpPr>
          <p:spPr>
            <a:xfrm>
              <a:off x="5112226" y="4407407"/>
              <a:ext cx="213599" cy="39880"/>
            </a:xfrm>
            <a:custGeom>
              <a:avLst/>
              <a:gdLst/>
              <a:ahLst/>
              <a:cxnLst/>
              <a:rect l="l" t="t" r="r" b="b"/>
              <a:pathLst>
                <a:path w="5211" h="2339" extrusionOk="0">
                  <a:moveTo>
                    <a:pt x="2050" y="0"/>
                  </a:moveTo>
                  <a:cubicBezTo>
                    <a:pt x="1744" y="0"/>
                    <a:pt x="1463" y="59"/>
                    <a:pt x="1251" y="192"/>
                  </a:cubicBezTo>
                  <a:cubicBezTo>
                    <a:pt x="1" y="974"/>
                    <a:pt x="1584" y="2339"/>
                    <a:pt x="3006" y="2339"/>
                  </a:cubicBezTo>
                  <a:cubicBezTo>
                    <a:pt x="3387" y="2339"/>
                    <a:pt x="3756" y="2241"/>
                    <a:pt x="4056" y="2007"/>
                  </a:cubicBezTo>
                  <a:cubicBezTo>
                    <a:pt x="5211" y="1110"/>
                    <a:pt x="3384" y="0"/>
                    <a:pt x="2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3"/>
            <p:cNvSpPr/>
            <p:nvPr/>
          </p:nvSpPr>
          <p:spPr>
            <a:xfrm>
              <a:off x="4840555" y="4224846"/>
              <a:ext cx="211017" cy="36299"/>
            </a:xfrm>
            <a:custGeom>
              <a:avLst/>
              <a:gdLst/>
              <a:ahLst/>
              <a:cxnLst/>
              <a:rect l="l" t="t" r="r" b="b"/>
              <a:pathLst>
                <a:path w="5148" h="2129" extrusionOk="0">
                  <a:moveTo>
                    <a:pt x="1202" y="0"/>
                  </a:moveTo>
                  <a:cubicBezTo>
                    <a:pt x="819" y="0"/>
                    <a:pt x="525" y="90"/>
                    <a:pt x="411" y="307"/>
                  </a:cubicBezTo>
                  <a:cubicBezTo>
                    <a:pt x="0" y="1089"/>
                    <a:pt x="2392" y="2128"/>
                    <a:pt x="3776" y="2128"/>
                  </a:cubicBezTo>
                  <a:cubicBezTo>
                    <a:pt x="4160" y="2128"/>
                    <a:pt x="4467" y="2048"/>
                    <a:pt x="4614" y="1861"/>
                  </a:cubicBezTo>
                  <a:cubicBezTo>
                    <a:pt x="5148" y="1182"/>
                    <a:pt x="2589" y="0"/>
                    <a:pt x="1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3656525" y="4104036"/>
              <a:ext cx="117873" cy="86021"/>
            </a:xfrm>
            <a:custGeom>
              <a:avLst/>
              <a:gdLst/>
              <a:ahLst/>
              <a:cxnLst/>
              <a:rect l="l" t="t" r="r" b="b"/>
              <a:pathLst>
                <a:path w="2876" h="1660" extrusionOk="0">
                  <a:moveTo>
                    <a:pt x="1539" y="0"/>
                  </a:moveTo>
                  <a:cubicBezTo>
                    <a:pt x="969" y="0"/>
                    <a:pt x="356" y="250"/>
                    <a:pt x="167" y="844"/>
                  </a:cubicBezTo>
                  <a:cubicBezTo>
                    <a:pt x="1" y="1366"/>
                    <a:pt x="554" y="1660"/>
                    <a:pt x="1185" y="1660"/>
                  </a:cubicBezTo>
                  <a:cubicBezTo>
                    <a:pt x="1734" y="1660"/>
                    <a:pt x="2341" y="1438"/>
                    <a:pt x="2586" y="952"/>
                  </a:cubicBezTo>
                  <a:cubicBezTo>
                    <a:pt x="2875" y="376"/>
                    <a:pt x="2239" y="0"/>
                    <a:pt x="1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3"/>
            <p:cNvSpPr/>
            <p:nvPr/>
          </p:nvSpPr>
          <p:spPr>
            <a:xfrm>
              <a:off x="989375" y="4051706"/>
              <a:ext cx="295556" cy="71857"/>
            </a:xfrm>
            <a:custGeom>
              <a:avLst/>
              <a:gdLst/>
              <a:ahLst/>
              <a:cxnLst/>
              <a:rect l="l" t="t" r="r" b="b"/>
              <a:pathLst>
                <a:path w="7210" h="1878" extrusionOk="0">
                  <a:moveTo>
                    <a:pt x="3661" y="0"/>
                  </a:moveTo>
                  <a:cubicBezTo>
                    <a:pt x="1873" y="0"/>
                    <a:pt x="59" y="290"/>
                    <a:pt x="32" y="868"/>
                  </a:cubicBezTo>
                  <a:cubicBezTo>
                    <a:pt x="0" y="1578"/>
                    <a:pt x="1506" y="1877"/>
                    <a:pt x="3140" y="1877"/>
                  </a:cubicBezTo>
                  <a:cubicBezTo>
                    <a:pt x="5010" y="1877"/>
                    <a:pt x="7047" y="1485"/>
                    <a:pt x="7131" y="868"/>
                  </a:cubicBezTo>
                  <a:cubicBezTo>
                    <a:pt x="7210" y="290"/>
                    <a:pt x="5448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2871100" y="4391457"/>
              <a:ext cx="132603" cy="71859"/>
            </a:xfrm>
            <a:custGeom>
              <a:avLst/>
              <a:gdLst/>
              <a:ahLst/>
              <a:cxnLst/>
              <a:rect l="l" t="t" r="r" b="b"/>
              <a:pathLst>
                <a:path w="3235" h="1461" extrusionOk="0">
                  <a:moveTo>
                    <a:pt x="1637" y="0"/>
                  </a:moveTo>
                  <a:cubicBezTo>
                    <a:pt x="820" y="0"/>
                    <a:pt x="0" y="258"/>
                    <a:pt x="54" y="730"/>
                  </a:cubicBezTo>
                  <a:cubicBezTo>
                    <a:pt x="108" y="1203"/>
                    <a:pt x="952" y="1460"/>
                    <a:pt x="1754" y="1460"/>
                  </a:cubicBezTo>
                  <a:cubicBezTo>
                    <a:pt x="2514" y="1460"/>
                    <a:pt x="3235" y="1229"/>
                    <a:pt x="3210" y="730"/>
                  </a:cubicBezTo>
                  <a:cubicBezTo>
                    <a:pt x="3184" y="231"/>
                    <a:pt x="2411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3"/>
            <p:cNvSpPr/>
            <p:nvPr/>
          </p:nvSpPr>
          <p:spPr>
            <a:xfrm>
              <a:off x="0" y="4111384"/>
              <a:ext cx="9143721" cy="860701"/>
            </a:xfrm>
            <a:custGeom>
              <a:avLst/>
              <a:gdLst/>
              <a:ahLst/>
              <a:cxnLst/>
              <a:rect l="l" t="t" r="r" b="b"/>
              <a:pathLst>
                <a:path w="223072" h="50481" extrusionOk="0">
                  <a:moveTo>
                    <a:pt x="42327" y="0"/>
                  </a:moveTo>
                  <a:cubicBezTo>
                    <a:pt x="37327" y="0"/>
                    <a:pt x="33248" y="1477"/>
                    <a:pt x="29071" y="2105"/>
                  </a:cubicBezTo>
                  <a:cubicBezTo>
                    <a:pt x="28151" y="2243"/>
                    <a:pt x="27231" y="2302"/>
                    <a:pt x="26310" y="2302"/>
                  </a:cubicBezTo>
                  <a:cubicBezTo>
                    <a:pt x="22331" y="2302"/>
                    <a:pt x="18342" y="1205"/>
                    <a:pt x="14351" y="710"/>
                  </a:cubicBezTo>
                  <a:cubicBezTo>
                    <a:pt x="12761" y="513"/>
                    <a:pt x="11159" y="416"/>
                    <a:pt x="9557" y="416"/>
                  </a:cubicBezTo>
                  <a:cubicBezTo>
                    <a:pt x="6342" y="416"/>
                    <a:pt x="3127" y="807"/>
                    <a:pt x="0" y="1567"/>
                  </a:cubicBezTo>
                  <a:lnTo>
                    <a:pt x="0" y="11545"/>
                  </a:lnTo>
                  <a:cubicBezTo>
                    <a:pt x="16132" y="9171"/>
                    <a:pt x="32440" y="7983"/>
                    <a:pt x="48747" y="7983"/>
                  </a:cubicBezTo>
                  <a:cubicBezTo>
                    <a:pt x="66907" y="7983"/>
                    <a:pt x="85067" y="9457"/>
                    <a:pt x="102984" y="12407"/>
                  </a:cubicBezTo>
                  <a:cubicBezTo>
                    <a:pt x="105114" y="12759"/>
                    <a:pt x="107309" y="13157"/>
                    <a:pt x="109111" y="14344"/>
                  </a:cubicBezTo>
                  <a:cubicBezTo>
                    <a:pt x="110914" y="15533"/>
                    <a:pt x="112231" y="17725"/>
                    <a:pt x="111734" y="19829"/>
                  </a:cubicBezTo>
                  <a:cubicBezTo>
                    <a:pt x="110842" y="23605"/>
                    <a:pt x="105402" y="24242"/>
                    <a:pt x="103380" y="27556"/>
                  </a:cubicBezTo>
                  <a:cubicBezTo>
                    <a:pt x="101465" y="30691"/>
                    <a:pt x="103585" y="35030"/>
                    <a:pt x="106809" y="36791"/>
                  </a:cubicBezTo>
                  <a:cubicBezTo>
                    <a:pt x="109189" y="38089"/>
                    <a:pt x="111925" y="38374"/>
                    <a:pt x="114670" y="38374"/>
                  </a:cubicBezTo>
                  <a:cubicBezTo>
                    <a:pt x="115647" y="38374"/>
                    <a:pt x="116625" y="38338"/>
                    <a:pt x="117588" y="38299"/>
                  </a:cubicBezTo>
                  <a:cubicBezTo>
                    <a:pt x="126529" y="37938"/>
                    <a:pt x="135473" y="37576"/>
                    <a:pt x="144413" y="37217"/>
                  </a:cubicBezTo>
                  <a:cubicBezTo>
                    <a:pt x="145856" y="37158"/>
                    <a:pt x="147328" y="37109"/>
                    <a:pt x="148804" y="37109"/>
                  </a:cubicBezTo>
                  <a:cubicBezTo>
                    <a:pt x="154251" y="37109"/>
                    <a:pt x="159735" y="37778"/>
                    <a:pt x="163892" y="41115"/>
                  </a:cubicBezTo>
                  <a:cubicBezTo>
                    <a:pt x="166399" y="43132"/>
                    <a:pt x="168186" y="45967"/>
                    <a:pt x="170836" y="47790"/>
                  </a:cubicBezTo>
                  <a:cubicBezTo>
                    <a:pt x="174222" y="50117"/>
                    <a:pt x="178528" y="50480"/>
                    <a:pt x="182666" y="50480"/>
                  </a:cubicBezTo>
                  <a:cubicBezTo>
                    <a:pt x="182938" y="50480"/>
                    <a:pt x="183210" y="50479"/>
                    <a:pt x="183480" y="50476"/>
                  </a:cubicBezTo>
                  <a:cubicBezTo>
                    <a:pt x="196882" y="50342"/>
                    <a:pt x="210264" y="48238"/>
                    <a:pt x="223071" y="44283"/>
                  </a:cubicBezTo>
                  <a:lnTo>
                    <a:pt x="223071" y="36897"/>
                  </a:lnTo>
                  <a:cubicBezTo>
                    <a:pt x="214260" y="40895"/>
                    <a:pt x="203901" y="43553"/>
                    <a:pt x="197000" y="43553"/>
                  </a:cubicBezTo>
                  <a:cubicBezTo>
                    <a:pt x="196321" y="43553"/>
                    <a:pt x="195675" y="43527"/>
                    <a:pt x="195068" y="43474"/>
                  </a:cubicBezTo>
                  <a:cubicBezTo>
                    <a:pt x="191246" y="43143"/>
                    <a:pt x="197524" y="36698"/>
                    <a:pt x="188743" y="36698"/>
                  </a:cubicBezTo>
                  <a:cubicBezTo>
                    <a:pt x="188299" y="36698"/>
                    <a:pt x="187816" y="36714"/>
                    <a:pt x="187291" y="36749"/>
                  </a:cubicBezTo>
                  <a:cubicBezTo>
                    <a:pt x="183574" y="36993"/>
                    <a:pt x="180009" y="38747"/>
                    <a:pt x="176318" y="38747"/>
                  </a:cubicBezTo>
                  <a:cubicBezTo>
                    <a:pt x="176015" y="38747"/>
                    <a:pt x="175710" y="38735"/>
                    <a:pt x="175405" y="38710"/>
                  </a:cubicBezTo>
                  <a:cubicBezTo>
                    <a:pt x="170203" y="38276"/>
                    <a:pt x="166194" y="34054"/>
                    <a:pt x="161391" y="32011"/>
                  </a:cubicBezTo>
                  <a:cubicBezTo>
                    <a:pt x="158607" y="30825"/>
                    <a:pt x="155700" y="30408"/>
                    <a:pt x="152724" y="30408"/>
                  </a:cubicBezTo>
                  <a:cubicBezTo>
                    <a:pt x="145617" y="30408"/>
                    <a:pt x="138112" y="32789"/>
                    <a:pt x="130928" y="32789"/>
                  </a:cubicBezTo>
                  <a:cubicBezTo>
                    <a:pt x="128446" y="32789"/>
                    <a:pt x="126003" y="32505"/>
                    <a:pt x="123627" y="31740"/>
                  </a:cubicBezTo>
                  <a:cubicBezTo>
                    <a:pt x="123248" y="27779"/>
                    <a:pt x="131713" y="26345"/>
                    <a:pt x="129955" y="22776"/>
                  </a:cubicBezTo>
                  <a:cubicBezTo>
                    <a:pt x="128442" y="19701"/>
                    <a:pt x="121847" y="22674"/>
                    <a:pt x="121053" y="19338"/>
                  </a:cubicBezTo>
                  <a:cubicBezTo>
                    <a:pt x="120827" y="18389"/>
                    <a:pt x="121330" y="17440"/>
                    <a:pt x="121547" y="16488"/>
                  </a:cubicBezTo>
                  <a:cubicBezTo>
                    <a:pt x="122177" y="13698"/>
                    <a:pt x="120179" y="10849"/>
                    <a:pt x="117633" y="9547"/>
                  </a:cubicBezTo>
                  <a:cubicBezTo>
                    <a:pt x="115084" y="8244"/>
                    <a:pt x="112115" y="8127"/>
                    <a:pt x="109257" y="8036"/>
                  </a:cubicBezTo>
                  <a:cubicBezTo>
                    <a:pt x="103180" y="7842"/>
                    <a:pt x="97102" y="7649"/>
                    <a:pt x="91024" y="7455"/>
                  </a:cubicBezTo>
                  <a:cubicBezTo>
                    <a:pt x="88384" y="7372"/>
                    <a:pt x="85353" y="7093"/>
                    <a:pt x="83804" y="4952"/>
                  </a:cubicBezTo>
                  <a:cubicBezTo>
                    <a:pt x="83319" y="4279"/>
                    <a:pt x="83034" y="3479"/>
                    <a:pt x="82543" y="2813"/>
                  </a:cubicBezTo>
                  <a:cubicBezTo>
                    <a:pt x="81448" y="1328"/>
                    <a:pt x="79732" y="846"/>
                    <a:pt x="77858" y="846"/>
                  </a:cubicBezTo>
                  <a:cubicBezTo>
                    <a:pt x="76180" y="846"/>
                    <a:pt x="74374" y="1233"/>
                    <a:pt x="72772" y="1632"/>
                  </a:cubicBezTo>
                  <a:cubicBezTo>
                    <a:pt x="68165" y="2779"/>
                    <a:pt x="63450" y="3488"/>
                    <a:pt x="58712" y="3746"/>
                  </a:cubicBezTo>
                  <a:cubicBezTo>
                    <a:pt x="56228" y="3884"/>
                    <a:pt x="53611" y="4264"/>
                    <a:pt x="50963" y="4264"/>
                  </a:cubicBezTo>
                  <a:cubicBezTo>
                    <a:pt x="48783" y="4264"/>
                    <a:pt x="46582" y="4006"/>
                    <a:pt x="44416" y="3143"/>
                  </a:cubicBezTo>
                  <a:cubicBezTo>
                    <a:pt x="43493" y="2777"/>
                    <a:pt x="48716" y="734"/>
                    <a:pt x="46577" y="365"/>
                  </a:cubicBezTo>
                  <a:cubicBezTo>
                    <a:pt x="45081" y="107"/>
                    <a:pt x="43671" y="0"/>
                    <a:pt x="42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3"/>
            <p:cNvSpPr/>
            <p:nvPr/>
          </p:nvSpPr>
          <p:spPr>
            <a:xfrm>
              <a:off x="4953917" y="4502847"/>
              <a:ext cx="216755" cy="35345"/>
            </a:xfrm>
            <a:custGeom>
              <a:avLst/>
              <a:gdLst/>
              <a:ahLst/>
              <a:cxnLst/>
              <a:rect l="l" t="t" r="r" b="b"/>
              <a:pathLst>
                <a:path w="5288" h="2073" extrusionOk="0">
                  <a:moveTo>
                    <a:pt x="1939" y="0"/>
                  </a:moveTo>
                  <a:cubicBezTo>
                    <a:pt x="1202" y="0"/>
                    <a:pt x="566" y="212"/>
                    <a:pt x="338" y="764"/>
                  </a:cubicBezTo>
                  <a:cubicBezTo>
                    <a:pt x="1" y="1580"/>
                    <a:pt x="1862" y="2072"/>
                    <a:pt x="3358" y="2072"/>
                  </a:cubicBezTo>
                  <a:cubicBezTo>
                    <a:pt x="4240" y="2072"/>
                    <a:pt x="4995" y="1902"/>
                    <a:pt x="5100" y="1526"/>
                  </a:cubicBezTo>
                  <a:cubicBezTo>
                    <a:pt x="5287" y="849"/>
                    <a:pt x="3412" y="0"/>
                    <a:pt x="1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3111979" y="4153187"/>
              <a:ext cx="206549" cy="86020"/>
            </a:xfrm>
            <a:custGeom>
              <a:avLst/>
              <a:gdLst/>
              <a:ahLst/>
              <a:cxnLst/>
              <a:rect l="l" t="t" r="r" b="b"/>
              <a:pathLst>
                <a:path w="5039" h="2911" extrusionOk="0">
                  <a:moveTo>
                    <a:pt x="3000" y="1"/>
                  </a:moveTo>
                  <a:cubicBezTo>
                    <a:pt x="1636" y="1"/>
                    <a:pt x="1" y="680"/>
                    <a:pt x="104" y="1890"/>
                  </a:cubicBezTo>
                  <a:cubicBezTo>
                    <a:pt x="166" y="2611"/>
                    <a:pt x="864" y="2911"/>
                    <a:pt x="1703" y="2911"/>
                  </a:cubicBezTo>
                  <a:cubicBezTo>
                    <a:pt x="3159" y="2911"/>
                    <a:pt x="5039" y="2009"/>
                    <a:pt x="4753" y="848"/>
                  </a:cubicBezTo>
                  <a:cubicBezTo>
                    <a:pt x="4612" y="270"/>
                    <a:pt x="3860" y="1"/>
                    <a:pt x="3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2906000" y="4168256"/>
              <a:ext cx="126577" cy="49526"/>
            </a:xfrm>
            <a:custGeom>
              <a:avLst/>
              <a:gdLst/>
              <a:ahLst/>
              <a:cxnLst/>
              <a:rect l="l" t="t" r="r" b="b"/>
              <a:pathLst>
                <a:path w="3088" h="1676" extrusionOk="0">
                  <a:moveTo>
                    <a:pt x="1881" y="1"/>
                  </a:moveTo>
                  <a:cubicBezTo>
                    <a:pt x="1022" y="1"/>
                    <a:pt x="1" y="360"/>
                    <a:pt x="1" y="946"/>
                  </a:cubicBezTo>
                  <a:cubicBezTo>
                    <a:pt x="1" y="1415"/>
                    <a:pt x="686" y="1676"/>
                    <a:pt x="1406" y="1676"/>
                  </a:cubicBezTo>
                  <a:cubicBezTo>
                    <a:pt x="2224" y="1676"/>
                    <a:pt x="3087" y="1340"/>
                    <a:pt x="3045" y="591"/>
                  </a:cubicBezTo>
                  <a:cubicBezTo>
                    <a:pt x="3021" y="182"/>
                    <a:pt x="2492" y="1"/>
                    <a:pt x="1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1508971" y="4134027"/>
              <a:ext cx="234776" cy="71839"/>
            </a:xfrm>
            <a:custGeom>
              <a:avLst/>
              <a:gdLst/>
              <a:ahLst/>
              <a:cxnLst/>
              <a:rect l="l" t="t" r="r" b="b"/>
              <a:pathLst>
                <a:path w="5728" h="1732" extrusionOk="0">
                  <a:moveTo>
                    <a:pt x="2816" y="1"/>
                  </a:moveTo>
                  <a:cubicBezTo>
                    <a:pt x="1550" y="1"/>
                    <a:pt x="306" y="255"/>
                    <a:pt x="158" y="813"/>
                  </a:cubicBezTo>
                  <a:cubicBezTo>
                    <a:pt x="1" y="1407"/>
                    <a:pt x="1503" y="1731"/>
                    <a:pt x="2973" y="1731"/>
                  </a:cubicBezTo>
                  <a:cubicBezTo>
                    <a:pt x="4364" y="1731"/>
                    <a:pt x="5727" y="1441"/>
                    <a:pt x="5628" y="813"/>
                  </a:cubicBezTo>
                  <a:cubicBezTo>
                    <a:pt x="5546" y="292"/>
                    <a:pt x="4169" y="1"/>
                    <a:pt x="2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1306525" y="4174879"/>
              <a:ext cx="122553" cy="45169"/>
            </a:xfrm>
            <a:custGeom>
              <a:avLst/>
              <a:gdLst/>
              <a:ahLst/>
              <a:cxnLst/>
              <a:rect l="l" t="t" r="r" b="b"/>
              <a:pathLst>
                <a:path w="2990" h="1089" extrusionOk="0">
                  <a:moveTo>
                    <a:pt x="2182" y="1"/>
                  </a:moveTo>
                  <a:cubicBezTo>
                    <a:pt x="1296" y="1"/>
                    <a:pt x="0" y="388"/>
                    <a:pt x="0" y="747"/>
                  </a:cubicBezTo>
                  <a:cubicBezTo>
                    <a:pt x="0" y="972"/>
                    <a:pt x="514" y="1088"/>
                    <a:pt x="1115" y="1088"/>
                  </a:cubicBezTo>
                  <a:cubicBezTo>
                    <a:pt x="1965" y="1088"/>
                    <a:pt x="2990" y="856"/>
                    <a:pt x="2990" y="372"/>
                  </a:cubicBezTo>
                  <a:cubicBezTo>
                    <a:pt x="2990" y="105"/>
                    <a:pt x="2641" y="1"/>
                    <a:pt x="2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0" y="3953271"/>
              <a:ext cx="9143721" cy="662563"/>
            </a:xfrm>
            <a:custGeom>
              <a:avLst/>
              <a:gdLst/>
              <a:ahLst/>
              <a:cxnLst/>
              <a:rect l="l" t="t" r="r" b="b"/>
              <a:pathLst>
                <a:path w="223072" h="38860" extrusionOk="0">
                  <a:moveTo>
                    <a:pt x="57018" y="0"/>
                  </a:moveTo>
                  <a:cubicBezTo>
                    <a:pt x="38118" y="0"/>
                    <a:pt x="19144" y="1332"/>
                    <a:pt x="0" y="2816"/>
                  </a:cubicBezTo>
                  <a:lnTo>
                    <a:pt x="0" y="4841"/>
                  </a:lnTo>
                  <a:cubicBezTo>
                    <a:pt x="21032" y="4335"/>
                    <a:pt x="42063" y="3836"/>
                    <a:pt x="63090" y="3337"/>
                  </a:cubicBezTo>
                  <a:cubicBezTo>
                    <a:pt x="66070" y="3266"/>
                    <a:pt x="69055" y="3195"/>
                    <a:pt x="72038" y="3195"/>
                  </a:cubicBezTo>
                  <a:cubicBezTo>
                    <a:pt x="76820" y="3195"/>
                    <a:pt x="81595" y="3377"/>
                    <a:pt x="86329" y="4036"/>
                  </a:cubicBezTo>
                  <a:cubicBezTo>
                    <a:pt x="92515" y="4895"/>
                    <a:pt x="98568" y="6557"/>
                    <a:pt x="104748" y="7450"/>
                  </a:cubicBezTo>
                  <a:cubicBezTo>
                    <a:pt x="113207" y="8666"/>
                    <a:pt x="122588" y="8723"/>
                    <a:pt x="128998" y="14374"/>
                  </a:cubicBezTo>
                  <a:cubicBezTo>
                    <a:pt x="132436" y="17408"/>
                    <a:pt x="134634" y="21803"/>
                    <a:pt x="138539" y="24210"/>
                  </a:cubicBezTo>
                  <a:cubicBezTo>
                    <a:pt x="144759" y="28041"/>
                    <a:pt x="153122" y="25608"/>
                    <a:pt x="159829" y="28496"/>
                  </a:cubicBezTo>
                  <a:cubicBezTo>
                    <a:pt x="163675" y="30156"/>
                    <a:pt x="166605" y="33412"/>
                    <a:pt x="170269" y="35443"/>
                  </a:cubicBezTo>
                  <a:cubicBezTo>
                    <a:pt x="174400" y="37731"/>
                    <a:pt x="179233" y="38338"/>
                    <a:pt x="183947" y="38629"/>
                  </a:cubicBezTo>
                  <a:cubicBezTo>
                    <a:pt x="186437" y="38783"/>
                    <a:pt x="188932" y="38860"/>
                    <a:pt x="191427" y="38860"/>
                  </a:cubicBezTo>
                  <a:cubicBezTo>
                    <a:pt x="202097" y="38860"/>
                    <a:pt x="212766" y="37457"/>
                    <a:pt x="223071" y="34692"/>
                  </a:cubicBezTo>
                  <a:lnTo>
                    <a:pt x="223071" y="29011"/>
                  </a:lnTo>
                  <a:cubicBezTo>
                    <a:pt x="214423" y="31866"/>
                    <a:pt x="205175" y="33427"/>
                    <a:pt x="196096" y="33427"/>
                  </a:cubicBezTo>
                  <a:cubicBezTo>
                    <a:pt x="195342" y="33427"/>
                    <a:pt x="194589" y="33416"/>
                    <a:pt x="193837" y="33394"/>
                  </a:cubicBezTo>
                  <a:cubicBezTo>
                    <a:pt x="190051" y="33284"/>
                    <a:pt x="186211" y="32910"/>
                    <a:pt x="182696" y="31502"/>
                  </a:cubicBezTo>
                  <a:cubicBezTo>
                    <a:pt x="176551" y="29048"/>
                    <a:pt x="171852" y="23650"/>
                    <a:pt x="165548" y="21638"/>
                  </a:cubicBezTo>
                  <a:cubicBezTo>
                    <a:pt x="161197" y="20248"/>
                    <a:pt x="156466" y="20599"/>
                    <a:pt x="152048" y="19439"/>
                  </a:cubicBezTo>
                  <a:cubicBezTo>
                    <a:pt x="146341" y="17939"/>
                    <a:pt x="141614" y="14055"/>
                    <a:pt x="136467" y="11161"/>
                  </a:cubicBezTo>
                  <a:cubicBezTo>
                    <a:pt x="129310" y="7144"/>
                    <a:pt x="121226" y="6718"/>
                    <a:pt x="113180" y="5091"/>
                  </a:cubicBezTo>
                  <a:cubicBezTo>
                    <a:pt x="94470" y="1313"/>
                    <a:pt x="75781" y="0"/>
                    <a:pt x="5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6633453" y="4322076"/>
              <a:ext cx="2475837" cy="247293"/>
            </a:xfrm>
            <a:custGeom>
              <a:avLst/>
              <a:gdLst/>
              <a:ahLst/>
              <a:cxnLst/>
              <a:rect l="l" t="t" r="r" b="b"/>
              <a:pathLst>
                <a:path w="60401" h="14504" extrusionOk="0">
                  <a:moveTo>
                    <a:pt x="3966" y="1"/>
                  </a:moveTo>
                  <a:cubicBezTo>
                    <a:pt x="3884" y="1"/>
                    <a:pt x="3803" y="2"/>
                    <a:pt x="3722" y="6"/>
                  </a:cubicBezTo>
                  <a:cubicBezTo>
                    <a:pt x="2497" y="54"/>
                    <a:pt x="1049" y="550"/>
                    <a:pt x="235" y="1467"/>
                  </a:cubicBezTo>
                  <a:cubicBezTo>
                    <a:pt x="126" y="1590"/>
                    <a:pt x="15" y="1731"/>
                    <a:pt x="11" y="1896"/>
                  </a:cubicBezTo>
                  <a:cubicBezTo>
                    <a:pt x="0" y="2435"/>
                    <a:pt x="832" y="2334"/>
                    <a:pt x="1364" y="2425"/>
                  </a:cubicBezTo>
                  <a:cubicBezTo>
                    <a:pt x="2348" y="2593"/>
                    <a:pt x="2569" y="3861"/>
                    <a:pt x="2914" y="4797"/>
                  </a:cubicBezTo>
                  <a:cubicBezTo>
                    <a:pt x="3726" y="7006"/>
                    <a:pt x="6207" y="8067"/>
                    <a:pt x="8618" y="8067"/>
                  </a:cubicBezTo>
                  <a:cubicBezTo>
                    <a:pt x="9092" y="8067"/>
                    <a:pt x="9564" y="8026"/>
                    <a:pt x="10020" y="7945"/>
                  </a:cubicBezTo>
                  <a:cubicBezTo>
                    <a:pt x="11055" y="7759"/>
                    <a:pt x="12148" y="7429"/>
                    <a:pt x="13177" y="7429"/>
                  </a:cubicBezTo>
                  <a:cubicBezTo>
                    <a:pt x="13741" y="7429"/>
                    <a:pt x="14286" y="7528"/>
                    <a:pt x="14791" y="7804"/>
                  </a:cubicBezTo>
                  <a:cubicBezTo>
                    <a:pt x="16394" y="8680"/>
                    <a:pt x="16726" y="10877"/>
                    <a:pt x="18064" y="12120"/>
                  </a:cubicBezTo>
                  <a:cubicBezTo>
                    <a:pt x="19035" y="13023"/>
                    <a:pt x="20421" y="13307"/>
                    <a:pt x="21761" y="13307"/>
                  </a:cubicBezTo>
                  <a:cubicBezTo>
                    <a:pt x="21898" y="13307"/>
                    <a:pt x="22035" y="13304"/>
                    <a:pt x="22171" y="13299"/>
                  </a:cubicBezTo>
                  <a:cubicBezTo>
                    <a:pt x="23476" y="13246"/>
                    <a:pt x="24773" y="12990"/>
                    <a:pt x="26077" y="12990"/>
                  </a:cubicBezTo>
                  <a:cubicBezTo>
                    <a:pt x="26233" y="12990"/>
                    <a:pt x="26389" y="12993"/>
                    <a:pt x="26546" y="13001"/>
                  </a:cubicBezTo>
                  <a:cubicBezTo>
                    <a:pt x="28753" y="13116"/>
                    <a:pt x="30824" y="14110"/>
                    <a:pt x="33016" y="14405"/>
                  </a:cubicBezTo>
                  <a:cubicBezTo>
                    <a:pt x="33514" y="14472"/>
                    <a:pt x="34009" y="14503"/>
                    <a:pt x="34500" y="14503"/>
                  </a:cubicBezTo>
                  <a:cubicBezTo>
                    <a:pt x="39651" y="14503"/>
                    <a:pt x="44493" y="11116"/>
                    <a:pt x="49721" y="10501"/>
                  </a:cubicBezTo>
                  <a:cubicBezTo>
                    <a:pt x="51210" y="10326"/>
                    <a:pt x="52721" y="10379"/>
                    <a:pt x="54209" y="10193"/>
                  </a:cubicBezTo>
                  <a:cubicBezTo>
                    <a:pt x="56545" y="9902"/>
                    <a:pt x="58493" y="9033"/>
                    <a:pt x="60400" y="7653"/>
                  </a:cubicBezTo>
                  <a:cubicBezTo>
                    <a:pt x="60339" y="7651"/>
                    <a:pt x="60273" y="7649"/>
                    <a:pt x="60202" y="7649"/>
                  </a:cubicBezTo>
                  <a:cubicBezTo>
                    <a:pt x="56482" y="7649"/>
                    <a:pt x="39873" y="11192"/>
                    <a:pt x="32321" y="11192"/>
                  </a:cubicBezTo>
                  <a:cubicBezTo>
                    <a:pt x="31569" y="11192"/>
                    <a:pt x="30907" y="11157"/>
                    <a:pt x="30356" y="11079"/>
                  </a:cubicBezTo>
                  <a:cubicBezTo>
                    <a:pt x="20506" y="9696"/>
                    <a:pt x="10326" y="1"/>
                    <a:pt x="3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3"/>
            <p:cNvSpPr/>
            <p:nvPr/>
          </p:nvSpPr>
          <p:spPr>
            <a:xfrm>
              <a:off x="5293448" y="4092698"/>
              <a:ext cx="926661" cy="190585"/>
            </a:xfrm>
            <a:custGeom>
              <a:avLst/>
              <a:gdLst/>
              <a:ahLst/>
              <a:cxnLst/>
              <a:rect l="l" t="t" r="r" b="b"/>
              <a:pathLst>
                <a:path w="22607" h="11178" extrusionOk="0">
                  <a:moveTo>
                    <a:pt x="191" y="0"/>
                  </a:moveTo>
                  <a:cubicBezTo>
                    <a:pt x="121" y="0"/>
                    <a:pt x="57" y="5"/>
                    <a:pt x="1" y="15"/>
                  </a:cubicBezTo>
                  <a:cubicBezTo>
                    <a:pt x="870" y="154"/>
                    <a:pt x="1164" y="1232"/>
                    <a:pt x="1401" y="2080"/>
                  </a:cubicBezTo>
                  <a:cubicBezTo>
                    <a:pt x="1639" y="2927"/>
                    <a:pt x="1905" y="3903"/>
                    <a:pt x="2703" y="4275"/>
                  </a:cubicBezTo>
                  <a:cubicBezTo>
                    <a:pt x="3057" y="4440"/>
                    <a:pt x="3460" y="4452"/>
                    <a:pt x="3845" y="4516"/>
                  </a:cubicBezTo>
                  <a:cubicBezTo>
                    <a:pt x="5521" y="4794"/>
                    <a:pt x="6852" y="6054"/>
                    <a:pt x="7941" y="7357"/>
                  </a:cubicBezTo>
                  <a:cubicBezTo>
                    <a:pt x="8219" y="7689"/>
                    <a:pt x="8497" y="8035"/>
                    <a:pt x="8871" y="8254"/>
                  </a:cubicBezTo>
                  <a:cubicBezTo>
                    <a:pt x="9223" y="8460"/>
                    <a:pt x="9605" y="8530"/>
                    <a:pt x="10004" y="8530"/>
                  </a:cubicBezTo>
                  <a:cubicBezTo>
                    <a:pt x="10840" y="8530"/>
                    <a:pt x="11748" y="8222"/>
                    <a:pt x="12606" y="8222"/>
                  </a:cubicBezTo>
                  <a:cubicBezTo>
                    <a:pt x="12902" y="8222"/>
                    <a:pt x="13191" y="8258"/>
                    <a:pt x="13469" y="8357"/>
                  </a:cubicBezTo>
                  <a:cubicBezTo>
                    <a:pt x="14485" y="8716"/>
                    <a:pt x="15052" y="9786"/>
                    <a:pt x="15925" y="10418"/>
                  </a:cubicBezTo>
                  <a:cubicBezTo>
                    <a:pt x="16709" y="10986"/>
                    <a:pt x="17645" y="11113"/>
                    <a:pt x="18632" y="11113"/>
                  </a:cubicBezTo>
                  <a:cubicBezTo>
                    <a:pt x="19432" y="11113"/>
                    <a:pt x="20266" y="11030"/>
                    <a:pt x="21079" y="11030"/>
                  </a:cubicBezTo>
                  <a:cubicBezTo>
                    <a:pt x="21601" y="11030"/>
                    <a:pt x="22115" y="11064"/>
                    <a:pt x="22607" y="11177"/>
                  </a:cubicBezTo>
                  <a:cubicBezTo>
                    <a:pt x="21665" y="10417"/>
                    <a:pt x="345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7399300" y="4156874"/>
              <a:ext cx="1682762" cy="247334"/>
            </a:xfrm>
            <a:custGeom>
              <a:avLst/>
              <a:gdLst/>
              <a:ahLst/>
              <a:cxnLst/>
              <a:rect l="l" t="t" r="r" b="b"/>
              <a:pathLst>
                <a:path w="41053" h="5472" extrusionOk="0">
                  <a:moveTo>
                    <a:pt x="41052" y="1"/>
                  </a:moveTo>
                  <a:lnTo>
                    <a:pt x="41052" y="1"/>
                  </a:lnTo>
                  <a:cubicBezTo>
                    <a:pt x="27369" y="489"/>
                    <a:pt x="13685" y="979"/>
                    <a:pt x="1" y="1467"/>
                  </a:cubicBezTo>
                  <a:cubicBezTo>
                    <a:pt x="1536" y="2759"/>
                    <a:pt x="3591" y="3293"/>
                    <a:pt x="5595" y="3400"/>
                  </a:cubicBezTo>
                  <a:cubicBezTo>
                    <a:pt x="7598" y="3508"/>
                    <a:pt x="9640" y="3401"/>
                    <a:pt x="11576" y="3926"/>
                  </a:cubicBezTo>
                  <a:cubicBezTo>
                    <a:pt x="12969" y="4303"/>
                    <a:pt x="14267" y="4998"/>
                    <a:pt x="15679" y="5293"/>
                  </a:cubicBezTo>
                  <a:cubicBezTo>
                    <a:pt x="16282" y="5420"/>
                    <a:pt x="16892" y="5471"/>
                    <a:pt x="17504" y="5471"/>
                  </a:cubicBezTo>
                  <a:cubicBezTo>
                    <a:pt x="18856" y="5471"/>
                    <a:pt x="20220" y="5221"/>
                    <a:pt x="21557" y="4977"/>
                  </a:cubicBezTo>
                  <a:cubicBezTo>
                    <a:pt x="23964" y="4537"/>
                    <a:pt x="26378" y="4115"/>
                    <a:pt x="28819" y="3943"/>
                  </a:cubicBezTo>
                  <a:cubicBezTo>
                    <a:pt x="30466" y="3827"/>
                    <a:pt x="32132" y="3823"/>
                    <a:pt x="33746" y="3478"/>
                  </a:cubicBezTo>
                  <a:cubicBezTo>
                    <a:pt x="36126" y="2969"/>
                    <a:pt x="38711" y="663"/>
                    <a:pt x="4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7399292" y="4165448"/>
              <a:ext cx="1682762" cy="48678"/>
            </a:xfrm>
            <a:custGeom>
              <a:avLst/>
              <a:gdLst/>
              <a:ahLst/>
              <a:cxnLst/>
              <a:rect l="l" t="t" r="r" b="b"/>
              <a:pathLst>
                <a:path w="41053" h="2855" extrusionOk="0">
                  <a:moveTo>
                    <a:pt x="37935" y="1"/>
                  </a:moveTo>
                  <a:cubicBezTo>
                    <a:pt x="28468" y="1"/>
                    <a:pt x="980" y="1135"/>
                    <a:pt x="1" y="1593"/>
                  </a:cubicBezTo>
                  <a:cubicBezTo>
                    <a:pt x="607" y="1915"/>
                    <a:pt x="1259" y="2014"/>
                    <a:pt x="1934" y="2014"/>
                  </a:cubicBezTo>
                  <a:cubicBezTo>
                    <a:pt x="3015" y="2014"/>
                    <a:pt x="4156" y="1759"/>
                    <a:pt x="5263" y="1759"/>
                  </a:cubicBezTo>
                  <a:cubicBezTo>
                    <a:pt x="5386" y="1759"/>
                    <a:pt x="5508" y="1763"/>
                    <a:pt x="5630" y="1770"/>
                  </a:cubicBezTo>
                  <a:cubicBezTo>
                    <a:pt x="6441" y="1816"/>
                    <a:pt x="7229" y="2043"/>
                    <a:pt x="8029" y="2188"/>
                  </a:cubicBezTo>
                  <a:cubicBezTo>
                    <a:pt x="8726" y="2313"/>
                    <a:pt x="9433" y="2376"/>
                    <a:pt x="10141" y="2376"/>
                  </a:cubicBezTo>
                  <a:cubicBezTo>
                    <a:pt x="10715" y="2376"/>
                    <a:pt x="11289" y="2335"/>
                    <a:pt x="11858" y="2252"/>
                  </a:cubicBezTo>
                  <a:cubicBezTo>
                    <a:pt x="12786" y="2116"/>
                    <a:pt x="13724" y="1871"/>
                    <a:pt x="14652" y="1871"/>
                  </a:cubicBezTo>
                  <a:cubicBezTo>
                    <a:pt x="14939" y="1871"/>
                    <a:pt x="15226" y="1894"/>
                    <a:pt x="15511" y="1952"/>
                  </a:cubicBezTo>
                  <a:cubicBezTo>
                    <a:pt x="16410" y="2135"/>
                    <a:pt x="17217" y="2645"/>
                    <a:pt x="18120" y="2801"/>
                  </a:cubicBezTo>
                  <a:cubicBezTo>
                    <a:pt x="18334" y="2838"/>
                    <a:pt x="18548" y="2854"/>
                    <a:pt x="18760" y="2854"/>
                  </a:cubicBezTo>
                  <a:cubicBezTo>
                    <a:pt x="20437" y="2854"/>
                    <a:pt x="22066" y="1822"/>
                    <a:pt x="23782" y="1743"/>
                  </a:cubicBezTo>
                  <a:cubicBezTo>
                    <a:pt x="23858" y="1739"/>
                    <a:pt x="23935" y="1738"/>
                    <a:pt x="24011" y="1738"/>
                  </a:cubicBezTo>
                  <a:cubicBezTo>
                    <a:pt x="25047" y="1738"/>
                    <a:pt x="26076" y="2044"/>
                    <a:pt x="27110" y="2044"/>
                  </a:cubicBezTo>
                  <a:cubicBezTo>
                    <a:pt x="27234" y="2044"/>
                    <a:pt x="27359" y="2040"/>
                    <a:pt x="27485" y="2029"/>
                  </a:cubicBezTo>
                  <a:cubicBezTo>
                    <a:pt x="28927" y="1915"/>
                    <a:pt x="30230" y="1074"/>
                    <a:pt x="31669" y="920"/>
                  </a:cubicBezTo>
                  <a:cubicBezTo>
                    <a:pt x="31863" y="899"/>
                    <a:pt x="32058" y="891"/>
                    <a:pt x="32254" y="891"/>
                  </a:cubicBezTo>
                  <a:cubicBezTo>
                    <a:pt x="32909" y="891"/>
                    <a:pt x="33566" y="981"/>
                    <a:pt x="34223" y="981"/>
                  </a:cubicBezTo>
                  <a:cubicBezTo>
                    <a:pt x="34337" y="981"/>
                    <a:pt x="34452" y="978"/>
                    <a:pt x="34566" y="972"/>
                  </a:cubicBezTo>
                  <a:cubicBezTo>
                    <a:pt x="36507" y="862"/>
                    <a:pt x="38656" y="787"/>
                    <a:pt x="41052" y="127"/>
                  </a:cubicBezTo>
                  <a:cubicBezTo>
                    <a:pt x="40806" y="39"/>
                    <a:pt x="39675" y="1"/>
                    <a:pt x="37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7448933" y="4254818"/>
              <a:ext cx="131250" cy="17238"/>
            </a:xfrm>
            <a:custGeom>
              <a:avLst/>
              <a:gdLst/>
              <a:ahLst/>
              <a:cxnLst/>
              <a:rect l="l" t="t" r="r" b="b"/>
              <a:pathLst>
                <a:path w="3202" h="1011" extrusionOk="0">
                  <a:moveTo>
                    <a:pt x="1114" y="0"/>
                  </a:moveTo>
                  <a:cubicBezTo>
                    <a:pt x="614" y="0"/>
                    <a:pt x="192" y="114"/>
                    <a:pt x="99" y="406"/>
                  </a:cubicBezTo>
                  <a:cubicBezTo>
                    <a:pt x="0" y="718"/>
                    <a:pt x="1281" y="1011"/>
                    <a:pt x="2203" y="1011"/>
                  </a:cubicBezTo>
                  <a:cubicBezTo>
                    <a:pt x="2675" y="1011"/>
                    <a:pt x="3054" y="934"/>
                    <a:pt x="3105" y="743"/>
                  </a:cubicBezTo>
                  <a:cubicBezTo>
                    <a:pt x="3202" y="380"/>
                    <a:pt x="2027" y="0"/>
                    <a:pt x="1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7699553" y="4119619"/>
              <a:ext cx="213230" cy="24501"/>
            </a:xfrm>
            <a:custGeom>
              <a:avLst/>
              <a:gdLst/>
              <a:ahLst/>
              <a:cxnLst/>
              <a:rect l="l" t="t" r="r" b="b"/>
              <a:pathLst>
                <a:path w="5202" h="1437" extrusionOk="0">
                  <a:moveTo>
                    <a:pt x="2720" y="0"/>
                  </a:moveTo>
                  <a:cubicBezTo>
                    <a:pt x="1530" y="0"/>
                    <a:pt x="310" y="237"/>
                    <a:pt x="146" y="748"/>
                  </a:cubicBezTo>
                  <a:cubicBezTo>
                    <a:pt x="0" y="1201"/>
                    <a:pt x="1223" y="1436"/>
                    <a:pt x="2491" y="1436"/>
                  </a:cubicBezTo>
                  <a:cubicBezTo>
                    <a:pt x="3730" y="1436"/>
                    <a:pt x="5012" y="1212"/>
                    <a:pt x="5105" y="748"/>
                  </a:cubicBezTo>
                  <a:cubicBezTo>
                    <a:pt x="5202" y="265"/>
                    <a:pt x="3978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6461986" y="4121494"/>
              <a:ext cx="281355" cy="30451"/>
            </a:xfrm>
            <a:custGeom>
              <a:avLst/>
              <a:gdLst/>
              <a:ahLst/>
              <a:cxnLst/>
              <a:rect l="l" t="t" r="r" b="b"/>
              <a:pathLst>
                <a:path w="6864" h="1786" extrusionOk="0">
                  <a:moveTo>
                    <a:pt x="2195" y="1"/>
                  </a:moveTo>
                  <a:cubicBezTo>
                    <a:pt x="1122" y="1"/>
                    <a:pt x="249" y="177"/>
                    <a:pt x="131" y="609"/>
                  </a:cubicBezTo>
                  <a:cubicBezTo>
                    <a:pt x="1" y="1084"/>
                    <a:pt x="3108" y="1785"/>
                    <a:pt x="5088" y="1785"/>
                  </a:cubicBezTo>
                  <a:cubicBezTo>
                    <a:pt x="5937" y="1785"/>
                    <a:pt x="6578" y="1656"/>
                    <a:pt x="6669" y="1325"/>
                  </a:cubicBezTo>
                  <a:cubicBezTo>
                    <a:pt x="6864" y="610"/>
                    <a:pt x="4186" y="1"/>
                    <a:pt x="2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6866939" y="4118494"/>
              <a:ext cx="187201" cy="18772"/>
            </a:xfrm>
            <a:custGeom>
              <a:avLst/>
              <a:gdLst/>
              <a:ahLst/>
              <a:cxnLst/>
              <a:rect l="l" t="t" r="r" b="b"/>
              <a:pathLst>
                <a:path w="4567" h="1101" extrusionOk="0">
                  <a:moveTo>
                    <a:pt x="2407" y="1"/>
                  </a:moveTo>
                  <a:cubicBezTo>
                    <a:pt x="1280" y="1"/>
                    <a:pt x="115" y="189"/>
                    <a:pt x="57" y="550"/>
                  </a:cubicBezTo>
                  <a:cubicBezTo>
                    <a:pt x="0" y="912"/>
                    <a:pt x="1128" y="1100"/>
                    <a:pt x="2266" y="1100"/>
                  </a:cubicBezTo>
                  <a:cubicBezTo>
                    <a:pt x="3374" y="1100"/>
                    <a:pt x="4492" y="921"/>
                    <a:pt x="4529" y="550"/>
                  </a:cubicBezTo>
                  <a:cubicBezTo>
                    <a:pt x="4566" y="179"/>
                    <a:pt x="3505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8353036" y="4030077"/>
              <a:ext cx="164083" cy="21551"/>
            </a:xfrm>
            <a:custGeom>
              <a:avLst/>
              <a:gdLst/>
              <a:ahLst/>
              <a:cxnLst/>
              <a:rect l="l" t="t" r="r" b="b"/>
              <a:pathLst>
                <a:path w="4003" h="1264" extrusionOk="0">
                  <a:moveTo>
                    <a:pt x="3053" y="1"/>
                  </a:moveTo>
                  <a:cubicBezTo>
                    <a:pt x="1903" y="1"/>
                    <a:pt x="72" y="344"/>
                    <a:pt x="21" y="927"/>
                  </a:cubicBezTo>
                  <a:cubicBezTo>
                    <a:pt x="1" y="1168"/>
                    <a:pt x="290" y="1263"/>
                    <a:pt x="720" y="1263"/>
                  </a:cubicBezTo>
                  <a:cubicBezTo>
                    <a:pt x="1832" y="1263"/>
                    <a:pt x="3885" y="630"/>
                    <a:pt x="3966" y="251"/>
                  </a:cubicBezTo>
                  <a:cubicBezTo>
                    <a:pt x="4003" y="80"/>
                    <a:pt x="3607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6846689" y="3962409"/>
              <a:ext cx="335134" cy="30315"/>
            </a:xfrm>
            <a:custGeom>
              <a:avLst/>
              <a:gdLst/>
              <a:ahLst/>
              <a:cxnLst/>
              <a:rect l="l" t="t" r="r" b="b"/>
              <a:pathLst>
                <a:path w="8176" h="1778" extrusionOk="0">
                  <a:moveTo>
                    <a:pt x="5109" y="1"/>
                  </a:moveTo>
                  <a:cubicBezTo>
                    <a:pt x="2797" y="1"/>
                    <a:pt x="0" y="409"/>
                    <a:pt x="25" y="1189"/>
                  </a:cubicBezTo>
                  <a:cubicBezTo>
                    <a:pt x="39" y="1615"/>
                    <a:pt x="896" y="1777"/>
                    <a:pt x="2048" y="1777"/>
                  </a:cubicBezTo>
                  <a:cubicBezTo>
                    <a:pt x="4463" y="1777"/>
                    <a:pt x="8175" y="1066"/>
                    <a:pt x="8116" y="593"/>
                  </a:cubicBezTo>
                  <a:cubicBezTo>
                    <a:pt x="8065" y="194"/>
                    <a:pt x="6702" y="1"/>
                    <a:pt x="5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7285624" y="3956425"/>
              <a:ext cx="98868" cy="16675"/>
            </a:xfrm>
            <a:custGeom>
              <a:avLst/>
              <a:gdLst/>
              <a:ahLst/>
              <a:cxnLst/>
              <a:rect l="l" t="t" r="r" b="b"/>
              <a:pathLst>
                <a:path w="2412" h="978" extrusionOk="0">
                  <a:moveTo>
                    <a:pt x="744" y="1"/>
                  </a:moveTo>
                  <a:cubicBezTo>
                    <a:pt x="330" y="1"/>
                    <a:pt x="1" y="102"/>
                    <a:pt x="1" y="352"/>
                  </a:cubicBezTo>
                  <a:cubicBezTo>
                    <a:pt x="1" y="754"/>
                    <a:pt x="824" y="978"/>
                    <a:pt x="1503" y="978"/>
                  </a:cubicBezTo>
                  <a:cubicBezTo>
                    <a:pt x="1969" y="978"/>
                    <a:pt x="2367" y="872"/>
                    <a:pt x="2385" y="647"/>
                  </a:cubicBezTo>
                  <a:cubicBezTo>
                    <a:pt x="2411" y="297"/>
                    <a:pt x="1454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0" name="Google Shape;950;p23"/>
          <p:cNvSpPr/>
          <p:nvPr/>
        </p:nvSpPr>
        <p:spPr>
          <a:xfrm flipH="1">
            <a:off x="11456373" y="1518528"/>
            <a:ext cx="1435561" cy="191425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23"/>
          <p:cNvSpPr/>
          <p:nvPr/>
        </p:nvSpPr>
        <p:spPr>
          <a:xfrm flipH="1">
            <a:off x="11011867" y="461767"/>
            <a:ext cx="867300" cy="1344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23"/>
          <p:cNvSpPr/>
          <p:nvPr/>
        </p:nvSpPr>
        <p:spPr>
          <a:xfrm flipH="1">
            <a:off x="885970" y="270350"/>
            <a:ext cx="1125597" cy="191425"/>
          </a:xfrm>
          <a:custGeom>
            <a:avLst/>
            <a:gdLst/>
            <a:ahLst/>
            <a:cxnLst/>
            <a:rect l="l" t="t" r="r" b="b"/>
            <a:pathLst>
              <a:path w="47083" h="6279" extrusionOk="0">
                <a:moveTo>
                  <a:pt x="28431" y="0"/>
                </a:moveTo>
                <a:cubicBezTo>
                  <a:pt x="28184" y="0"/>
                  <a:pt x="27937" y="12"/>
                  <a:pt x="27691" y="34"/>
                </a:cubicBezTo>
                <a:cubicBezTo>
                  <a:pt x="24551" y="321"/>
                  <a:pt x="21768" y="2350"/>
                  <a:pt x="18627" y="2614"/>
                </a:cubicBezTo>
                <a:cubicBezTo>
                  <a:pt x="18367" y="2637"/>
                  <a:pt x="18107" y="2646"/>
                  <a:pt x="17847" y="2646"/>
                </a:cubicBezTo>
                <a:cubicBezTo>
                  <a:pt x="16355" y="2646"/>
                  <a:pt x="14866" y="2327"/>
                  <a:pt x="13372" y="2196"/>
                </a:cubicBezTo>
                <a:cubicBezTo>
                  <a:pt x="12984" y="2163"/>
                  <a:pt x="12586" y="2146"/>
                  <a:pt x="12181" y="2146"/>
                </a:cubicBezTo>
                <a:cubicBezTo>
                  <a:pt x="8042" y="2146"/>
                  <a:pt x="3165" y="3855"/>
                  <a:pt x="1" y="6279"/>
                </a:cubicBezTo>
                <a:lnTo>
                  <a:pt x="47082" y="6279"/>
                </a:lnTo>
                <a:cubicBezTo>
                  <a:pt x="45780" y="4314"/>
                  <a:pt x="43323" y="3675"/>
                  <a:pt x="40898" y="3675"/>
                </a:cubicBezTo>
                <a:cubicBezTo>
                  <a:pt x="40320" y="3675"/>
                  <a:pt x="39743" y="3712"/>
                  <a:pt x="39184" y="3775"/>
                </a:cubicBezTo>
                <a:cubicBezTo>
                  <a:pt x="38631" y="3837"/>
                  <a:pt x="38061" y="3912"/>
                  <a:pt x="37504" y="3912"/>
                </a:cubicBezTo>
                <a:cubicBezTo>
                  <a:pt x="36957" y="3912"/>
                  <a:pt x="36423" y="3841"/>
                  <a:pt x="35926" y="3617"/>
                </a:cubicBezTo>
                <a:cubicBezTo>
                  <a:pt x="35157" y="3273"/>
                  <a:pt x="34589" y="2613"/>
                  <a:pt x="33954" y="2060"/>
                </a:cubicBezTo>
                <a:cubicBezTo>
                  <a:pt x="32441" y="740"/>
                  <a:pt x="30437" y="0"/>
                  <a:pt x="28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3"/>
          <p:cNvSpPr/>
          <p:nvPr/>
        </p:nvSpPr>
        <p:spPr>
          <a:xfrm flipH="1">
            <a:off x="-123199" y="990733"/>
            <a:ext cx="867300" cy="134400"/>
          </a:xfrm>
          <a:custGeom>
            <a:avLst/>
            <a:gdLst/>
            <a:ahLst/>
            <a:cxnLst/>
            <a:rect l="l" t="t" r="r" b="b"/>
            <a:pathLst>
              <a:path w="26019" h="4032" extrusionOk="0">
                <a:moveTo>
                  <a:pt x="12867" y="0"/>
                </a:moveTo>
                <a:cubicBezTo>
                  <a:pt x="12142" y="0"/>
                  <a:pt x="11402" y="147"/>
                  <a:pt x="10709" y="364"/>
                </a:cubicBezTo>
                <a:cubicBezTo>
                  <a:pt x="9387" y="777"/>
                  <a:pt x="8141" y="1427"/>
                  <a:pt x="6797" y="1764"/>
                </a:cubicBezTo>
                <a:cubicBezTo>
                  <a:pt x="4414" y="2361"/>
                  <a:pt x="1629" y="2192"/>
                  <a:pt x="1" y="4031"/>
                </a:cubicBezTo>
                <a:lnTo>
                  <a:pt x="26018" y="4031"/>
                </a:lnTo>
                <a:cubicBezTo>
                  <a:pt x="25190" y="2970"/>
                  <a:pt x="24068" y="1979"/>
                  <a:pt x="22724" y="1905"/>
                </a:cubicBezTo>
                <a:cubicBezTo>
                  <a:pt x="22632" y="1900"/>
                  <a:pt x="22539" y="1898"/>
                  <a:pt x="22446" y="1898"/>
                </a:cubicBezTo>
                <a:cubicBezTo>
                  <a:pt x="21185" y="1898"/>
                  <a:pt x="19890" y="2329"/>
                  <a:pt x="18661" y="2329"/>
                </a:cubicBezTo>
                <a:cubicBezTo>
                  <a:pt x="18162" y="2329"/>
                  <a:pt x="17675" y="2258"/>
                  <a:pt x="17204" y="2059"/>
                </a:cubicBezTo>
                <a:cubicBezTo>
                  <a:pt x="16299" y="1675"/>
                  <a:pt x="15636" y="871"/>
                  <a:pt x="14763" y="423"/>
                </a:cubicBezTo>
                <a:cubicBezTo>
                  <a:pt x="14174" y="122"/>
                  <a:pt x="13527" y="0"/>
                  <a:pt x="1286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3"/>
          <p:cNvGrpSpPr/>
          <p:nvPr/>
        </p:nvGrpSpPr>
        <p:grpSpPr>
          <a:xfrm>
            <a:off x="-223220" y="5312176"/>
            <a:ext cx="1569453" cy="1781499"/>
            <a:chOff x="1602669" y="3914050"/>
            <a:chExt cx="668725" cy="759075"/>
          </a:xfrm>
        </p:grpSpPr>
        <p:sp>
          <p:nvSpPr>
            <p:cNvPr id="955" name="Google Shape;955;p23"/>
            <p:cNvSpPr/>
            <p:nvPr/>
          </p:nvSpPr>
          <p:spPr>
            <a:xfrm>
              <a:off x="1602669" y="3914050"/>
              <a:ext cx="668725" cy="759075"/>
            </a:xfrm>
            <a:custGeom>
              <a:avLst/>
              <a:gdLst/>
              <a:ahLst/>
              <a:cxnLst/>
              <a:rect l="l" t="t" r="r" b="b"/>
              <a:pathLst>
                <a:path w="26749" h="30363" extrusionOk="0">
                  <a:moveTo>
                    <a:pt x="2445" y="1"/>
                  </a:moveTo>
                  <a:cubicBezTo>
                    <a:pt x="1065" y="3521"/>
                    <a:pt x="268" y="7266"/>
                    <a:pt x="58" y="11042"/>
                  </a:cubicBezTo>
                  <a:cubicBezTo>
                    <a:pt x="245" y="11123"/>
                    <a:pt x="429" y="11210"/>
                    <a:pt x="604" y="11312"/>
                  </a:cubicBezTo>
                  <a:cubicBezTo>
                    <a:pt x="1011" y="11547"/>
                    <a:pt x="1458" y="11908"/>
                    <a:pt x="1375" y="12433"/>
                  </a:cubicBezTo>
                  <a:cubicBezTo>
                    <a:pt x="1304" y="12869"/>
                    <a:pt x="915" y="13122"/>
                    <a:pt x="530" y="13263"/>
                  </a:cubicBezTo>
                  <a:cubicBezTo>
                    <a:pt x="359" y="13325"/>
                    <a:pt x="180" y="13369"/>
                    <a:pt x="0" y="13403"/>
                  </a:cubicBezTo>
                  <a:cubicBezTo>
                    <a:pt x="48" y="18587"/>
                    <a:pt x="1204" y="23754"/>
                    <a:pt x="3486" y="28405"/>
                  </a:cubicBezTo>
                  <a:lnTo>
                    <a:pt x="18774" y="30363"/>
                  </a:lnTo>
                  <a:cubicBezTo>
                    <a:pt x="20525" y="29119"/>
                    <a:pt x="22235" y="27791"/>
                    <a:pt x="23669" y="26191"/>
                  </a:cubicBezTo>
                  <a:cubicBezTo>
                    <a:pt x="25102" y="24591"/>
                    <a:pt x="26257" y="22698"/>
                    <a:pt x="26749" y="20607"/>
                  </a:cubicBezTo>
                  <a:lnTo>
                    <a:pt x="26749" y="20607"/>
                  </a:lnTo>
                  <a:cubicBezTo>
                    <a:pt x="25818" y="20726"/>
                    <a:pt x="24918" y="20963"/>
                    <a:pt x="24059" y="21302"/>
                  </a:cubicBezTo>
                  <a:cubicBezTo>
                    <a:pt x="24056" y="21501"/>
                    <a:pt x="24045" y="21699"/>
                    <a:pt x="24012" y="21895"/>
                  </a:cubicBezTo>
                  <a:cubicBezTo>
                    <a:pt x="23981" y="22075"/>
                    <a:pt x="23932" y="22263"/>
                    <a:pt x="23820" y="22410"/>
                  </a:cubicBezTo>
                  <a:cubicBezTo>
                    <a:pt x="23727" y="22532"/>
                    <a:pt x="23571" y="22629"/>
                    <a:pt x="23426" y="22673"/>
                  </a:cubicBezTo>
                  <a:cubicBezTo>
                    <a:pt x="23382" y="22687"/>
                    <a:pt x="23340" y="22693"/>
                    <a:pt x="23301" y="22693"/>
                  </a:cubicBezTo>
                  <a:cubicBezTo>
                    <a:pt x="23110" y="22693"/>
                    <a:pt x="22976" y="22543"/>
                    <a:pt x="22909" y="22351"/>
                  </a:cubicBezTo>
                  <a:cubicBezTo>
                    <a:pt x="22857" y="22198"/>
                    <a:pt x="22835" y="22034"/>
                    <a:pt x="22828" y="21869"/>
                  </a:cubicBezTo>
                  <a:cubicBezTo>
                    <a:pt x="21819" y="22408"/>
                    <a:pt x="20882" y="23093"/>
                    <a:pt x="20045" y="23899"/>
                  </a:cubicBezTo>
                  <a:lnTo>
                    <a:pt x="20045" y="23899"/>
                  </a:lnTo>
                  <a:cubicBezTo>
                    <a:pt x="21801" y="22118"/>
                    <a:pt x="23090" y="19921"/>
                    <a:pt x="23863" y="17550"/>
                  </a:cubicBezTo>
                  <a:lnTo>
                    <a:pt x="23863" y="17550"/>
                  </a:lnTo>
                  <a:cubicBezTo>
                    <a:pt x="23609" y="17569"/>
                    <a:pt x="23354" y="17583"/>
                    <a:pt x="23100" y="17583"/>
                  </a:cubicBezTo>
                  <a:cubicBezTo>
                    <a:pt x="22909" y="17583"/>
                    <a:pt x="22718" y="17575"/>
                    <a:pt x="22528" y="17557"/>
                  </a:cubicBezTo>
                  <a:cubicBezTo>
                    <a:pt x="22258" y="17530"/>
                    <a:pt x="21697" y="17474"/>
                    <a:pt x="21676" y="17105"/>
                  </a:cubicBezTo>
                  <a:cubicBezTo>
                    <a:pt x="21665" y="16920"/>
                    <a:pt x="21800" y="16753"/>
                    <a:pt x="21919" y="16626"/>
                  </a:cubicBezTo>
                  <a:cubicBezTo>
                    <a:pt x="22212" y="16313"/>
                    <a:pt x="22588" y="16071"/>
                    <a:pt x="22956" y="15858"/>
                  </a:cubicBezTo>
                  <a:cubicBezTo>
                    <a:pt x="23432" y="15580"/>
                    <a:pt x="23936" y="15347"/>
                    <a:pt x="24454" y="15157"/>
                  </a:cubicBezTo>
                  <a:cubicBezTo>
                    <a:pt x="24730" y="13559"/>
                    <a:pt x="24782" y="11919"/>
                    <a:pt x="24589" y="10305"/>
                  </a:cubicBezTo>
                  <a:lnTo>
                    <a:pt x="24589" y="10305"/>
                  </a:lnTo>
                  <a:cubicBezTo>
                    <a:pt x="22774" y="11338"/>
                    <a:pt x="21125" y="12661"/>
                    <a:pt x="19699" y="14194"/>
                  </a:cubicBezTo>
                  <a:cubicBezTo>
                    <a:pt x="19699" y="14262"/>
                    <a:pt x="19699" y="14330"/>
                    <a:pt x="19697" y="14399"/>
                  </a:cubicBezTo>
                  <a:cubicBezTo>
                    <a:pt x="19690" y="14832"/>
                    <a:pt x="19664" y="15268"/>
                    <a:pt x="19583" y="15696"/>
                  </a:cubicBezTo>
                  <a:cubicBezTo>
                    <a:pt x="19521" y="16025"/>
                    <a:pt x="19426" y="16414"/>
                    <a:pt x="19175" y="16656"/>
                  </a:cubicBezTo>
                  <a:cubicBezTo>
                    <a:pt x="19057" y="16768"/>
                    <a:pt x="18913" y="16820"/>
                    <a:pt x="18767" y="16820"/>
                  </a:cubicBezTo>
                  <a:cubicBezTo>
                    <a:pt x="18584" y="16820"/>
                    <a:pt x="18399" y="16738"/>
                    <a:pt x="18264" y="16594"/>
                  </a:cubicBezTo>
                  <a:cubicBezTo>
                    <a:pt x="18166" y="16488"/>
                    <a:pt x="18089" y="16363"/>
                    <a:pt x="18029" y="16228"/>
                  </a:cubicBezTo>
                  <a:cubicBezTo>
                    <a:pt x="17145" y="17453"/>
                    <a:pt x="16390" y="18770"/>
                    <a:pt x="15795" y="20154"/>
                  </a:cubicBezTo>
                  <a:cubicBezTo>
                    <a:pt x="16205" y="18449"/>
                    <a:pt x="16477" y="16711"/>
                    <a:pt x="16617" y="14961"/>
                  </a:cubicBezTo>
                  <a:lnTo>
                    <a:pt x="16617" y="14961"/>
                  </a:lnTo>
                  <a:cubicBezTo>
                    <a:pt x="16512" y="14997"/>
                    <a:pt x="16407" y="15035"/>
                    <a:pt x="16300" y="15069"/>
                  </a:cubicBezTo>
                  <a:cubicBezTo>
                    <a:pt x="15945" y="15184"/>
                    <a:pt x="15585" y="15288"/>
                    <a:pt x="15218" y="15359"/>
                  </a:cubicBezTo>
                  <a:cubicBezTo>
                    <a:pt x="14997" y="15403"/>
                    <a:pt x="14768" y="15440"/>
                    <a:pt x="14541" y="15440"/>
                  </a:cubicBezTo>
                  <a:cubicBezTo>
                    <a:pt x="14465" y="15440"/>
                    <a:pt x="14389" y="15435"/>
                    <a:pt x="14313" y="15426"/>
                  </a:cubicBezTo>
                  <a:cubicBezTo>
                    <a:pt x="14108" y="15401"/>
                    <a:pt x="13887" y="15327"/>
                    <a:pt x="13780" y="15135"/>
                  </a:cubicBezTo>
                  <a:cubicBezTo>
                    <a:pt x="13658" y="14912"/>
                    <a:pt x="13725" y="14635"/>
                    <a:pt x="13842" y="14426"/>
                  </a:cubicBezTo>
                  <a:cubicBezTo>
                    <a:pt x="14012" y="14126"/>
                    <a:pt x="14295" y="13895"/>
                    <a:pt x="14574" y="13701"/>
                  </a:cubicBezTo>
                  <a:cubicBezTo>
                    <a:pt x="14939" y="13447"/>
                    <a:pt x="15337" y="13242"/>
                    <a:pt x="15740" y="13058"/>
                  </a:cubicBezTo>
                  <a:cubicBezTo>
                    <a:pt x="16062" y="12911"/>
                    <a:pt x="16391" y="12777"/>
                    <a:pt x="16722" y="12649"/>
                  </a:cubicBezTo>
                  <a:cubicBezTo>
                    <a:pt x="16734" y="11711"/>
                    <a:pt x="16711" y="10772"/>
                    <a:pt x="16649" y="9836"/>
                  </a:cubicBezTo>
                  <a:cubicBezTo>
                    <a:pt x="16531" y="9828"/>
                    <a:pt x="16415" y="9815"/>
                    <a:pt x="16299" y="9793"/>
                  </a:cubicBezTo>
                  <a:cubicBezTo>
                    <a:pt x="15896" y="9719"/>
                    <a:pt x="15504" y="9509"/>
                    <a:pt x="15380" y="9094"/>
                  </a:cubicBezTo>
                  <a:cubicBezTo>
                    <a:pt x="15200" y="8491"/>
                    <a:pt x="15547" y="7866"/>
                    <a:pt x="15923" y="7418"/>
                  </a:cubicBezTo>
                  <a:cubicBezTo>
                    <a:pt x="16052" y="7261"/>
                    <a:pt x="16193" y="7117"/>
                    <a:pt x="16339" y="6977"/>
                  </a:cubicBezTo>
                  <a:cubicBezTo>
                    <a:pt x="16018" y="4862"/>
                    <a:pt x="15506" y="2779"/>
                    <a:pt x="14797" y="765"/>
                  </a:cubicBezTo>
                  <a:cubicBezTo>
                    <a:pt x="14038" y="1626"/>
                    <a:pt x="13398" y="2596"/>
                    <a:pt x="12849" y="3620"/>
                  </a:cubicBezTo>
                  <a:cubicBezTo>
                    <a:pt x="12953" y="3752"/>
                    <a:pt x="13054" y="3884"/>
                    <a:pt x="13145" y="4024"/>
                  </a:cubicBezTo>
                  <a:cubicBezTo>
                    <a:pt x="13368" y="4365"/>
                    <a:pt x="13640" y="4854"/>
                    <a:pt x="13474" y="5271"/>
                  </a:cubicBezTo>
                  <a:cubicBezTo>
                    <a:pt x="13355" y="5571"/>
                    <a:pt x="13072" y="5687"/>
                    <a:pt x="12777" y="5687"/>
                  </a:cubicBezTo>
                  <a:cubicBezTo>
                    <a:pt x="12723" y="5687"/>
                    <a:pt x="12669" y="5683"/>
                    <a:pt x="12615" y="5676"/>
                  </a:cubicBezTo>
                  <a:cubicBezTo>
                    <a:pt x="12393" y="5646"/>
                    <a:pt x="12177" y="5578"/>
                    <a:pt x="11968" y="5490"/>
                  </a:cubicBezTo>
                  <a:cubicBezTo>
                    <a:pt x="11773" y="5956"/>
                    <a:pt x="11591" y="6426"/>
                    <a:pt x="11424" y="6896"/>
                  </a:cubicBezTo>
                  <a:cubicBezTo>
                    <a:pt x="10020" y="10851"/>
                    <a:pt x="9242" y="15025"/>
                    <a:pt x="9108" y="19219"/>
                  </a:cubicBezTo>
                  <a:cubicBezTo>
                    <a:pt x="8892" y="16224"/>
                    <a:pt x="8398" y="13228"/>
                    <a:pt x="7667" y="10338"/>
                  </a:cubicBezTo>
                  <a:cubicBezTo>
                    <a:pt x="7562" y="10390"/>
                    <a:pt x="7457" y="10439"/>
                    <a:pt x="7348" y="10483"/>
                  </a:cubicBezTo>
                  <a:cubicBezTo>
                    <a:pt x="7077" y="10594"/>
                    <a:pt x="6777" y="10686"/>
                    <a:pt x="6483" y="10686"/>
                  </a:cubicBezTo>
                  <a:cubicBezTo>
                    <a:pt x="6307" y="10686"/>
                    <a:pt x="6134" y="10654"/>
                    <a:pt x="5969" y="10572"/>
                  </a:cubicBezTo>
                  <a:cubicBezTo>
                    <a:pt x="5934" y="10554"/>
                    <a:pt x="5926" y="10507"/>
                    <a:pt x="5944" y="10474"/>
                  </a:cubicBezTo>
                  <a:cubicBezTo>
                    <a:pt x="6191" y="10031"/>
                    <a:pt x="6543" y="9654"/>
                    <a:pt x="6914" y="9311"/>
                  </a:cubicBezTo>
                  <a:cubicBezTo>
                    <a:pt x="7040" y="9195"/>
                    <a:pt x="7171" y="9084"/>
                    <a:pt x="7303" y="8972"/>
                  </a:cubicBezTo>
                  <a:cubicBezTo>
                    <a:pt x="7126" y="8347"/>
                    <a:pt x="6933" y="7721"/>
                    <a:pt x="6721" y="7101"/>
                  </a:cubicBezTo>
                  <a:cubicBezTo>
                    <a:pt x="6176" y="7375"/>
                    <a:pt x="5606" y="7623"/>
                    <a:pt x="5016" y="7743"/>
                  </a:cubicBezTo>
                  <a:cubicBezTo>
                    <a:pt x="4885" y="7769"/>
                    <a:pt x="4743" y="7791"/>
                    <a:pt x="4604" y="7791"/>
                  </a:cubicBezTo>
                  <a:cubicBezTo>
                    <a:pt x="4479" y="7791"/>
                    <a:pt x="4356" y="7773"/>
                    <a:pt x="4244" y="7725"/>
                  </a:cubicBezTo>
                  <a:cubicBezTo>
                    <a:pt x="4021" y="7628"/>
                    <a:pt x="3921" y="7411"/>
                    <a:pt x="3908" y="7179"/>
                  </a:cubicBezTo>
                  <a:cubicBezTo>
                    <a:pt x="3888" y="6830"/>
                    <a:pt x="4074" y="6492"/>
                    <a:pt x="4268" y="6215"/>
                  </a:cubicBezTo>
                  <a:cubicBezTo>
                    <a:pt x="4530" y="5838"/>
                    <a:pt x="4859" y="5510"/>
                    <a:pt x="5200" y="5202"/>
                  </a:cubicBezTo>
                  <a:cubicBezTo>
                    <a:pt x="5385" y="5035"/>
                    <a:pt x="5577" y="4875"/>
                    <a:pt x="5773" y="4719"/>
                  </a:cubicBezTo>
                  <a:cubicBezTo>
                    <a:pt x="4951" y="2945"/>
                    <a:pt x="3888" y="131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2059900" y="4474975"/>
              <a:ext cx="186850" cy="148525"/>
            </a:xfrm>
            <a:custGeom>
              <a:avLst/>
              <a:gdLst/>
              <a:ahLst/>
              <a:cxnLst/>
              <a:rect l="l" t="t" r="r" b="b"/>
              <a:pathLst>
                <a:path w="7474" h="5941" extrusionOk="0">
                  <a:moveTo>
                    <a:pt x="7473" y="1"/>
                  </a:moveTo>
                  <a:cubicBezTo>
                    <a:pt x="6757" y="374"/>
                    <a:pt x="6082" y="803"/>
                    <a:pt x="5424" y="1253"/>
                  </a:cubicBezTo>
                  <a:cubicBezTo>
                    <a:pt x="4763" y="1701"/>
                    <a:pt x="4125" y="2178"/>
                    <a:pt x="3500" y="2673"/>
                  </a:cubicBezTo>
                  <a:cubicBezTo>
                    <a:pt x="2877" y="3169"/>
                    <a:pt x="2268" y="3684"/>
                    <a:pt x="1683" y="4226"/>
                  </a:cubicBezTo>
                  <a:cubicBezTo>
                    <a:pt x="1095" y="4766"/>
                    <a:pt x="525" y="5327"/>
                    <a:pt x="0" y="5941"/>
                  </a:cubicBezTo>
                  <a:cubicBezTo>
                    <a:pt x="700" y="5538"/>
                    <a:pt x="1360" y="5090"/>
                    <a:pt x="2008" y="4626"/>
                  </a:cubicBezTo>
                  <a:cubicBezTo>
                    <a:pt x="2658" y="4166"/>
                    <a:pt x="3290" y="3685"/>
                    <a:pt x="3911" y="3190"/>
                  </a:cubicBezTo>
                  <a:cubicBezTo>
                    <a:pt x="4532" y="2695"/>
                    <a:pt x="5145" y="2189"/>
                    <a:pt x="5739" y="1659"/>
                  </a:cubicBezTo>
                  <a:cubicBezTo>
                    <a:pt x="6337" y="1133"/>
                    <a:pt x="6923" y="591"/>
                    <a:pt x="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1987100" y="4264625"/>
              <a:ext cx="190100" cy="360075"/>
            </a:xfrm>
            <a:custGeom>
              <a:avLst/>
              <a:gdLst/>
              <a:ahLst/>
              <a:cxnLst/>
              <a:rect l="l" t="t" r="r" b="b"/>
              <a:pathLst>
                <a:path w="7604" h="14403" extrusionOk="0">
                  <a:moveTo>
                    <a:pt x="7603" y="0"/>
                  </a:moveTo>
                  <a:cubicBezTo>
                    <a:pt x="6848" y="1137"/>
                    <a:pt x="6152" y="2304"/>
                    <a:pt x="5475" y="3481"/>
                  </a:cubicBezTo>
                  <a:cubicBezTo>
                    <a:pt x="5131" y="4068"/>
                    <a:pt x="4808" y="4664"/>
                    <a:pt x="4476" y="5256"/>
                  </a:cubicBezTo>
                  <a:lnTo>
                    <a:pt x="3510" y="7048"/>
                  </a:lnTo>
                  <a:lnTo>
                    <a:pt x="2574" y="8856"/>
                  </a:lnTo>
                  <a:cubicBezTo>
                    <a:pt x="2274" y="9464"/>
                    <a:pt x="1962" y="10067"/>
                    <a:pt x="1673" y="10682"/>
                  </a:cubicBezTo>
                  <a:cubicBezTo>
                    <a:pt x="1081" y="11905"/>
                    <a:pt x="512" y="13138"/>
                    <a:pt x="0" y="14403"/>
                  </a:cubicBezTo>
                  <a:cubicBezTo>
                    <a:pt x="755" y="13267"/>
                    <a:pt x="1453" y="12100"/>
                    <a:pt x="2129" y="10923"/>
                  </a:cubicBezTo>
                  <a:cubicBezTo>
                    <a:pt x="2472" y="10338"/>
                    <a:pt x="2795" y="9740"/>
                    <a:pt x="3128" y="9149"/>
                  </a:cubicBezTo>
                  <a:lnTo>
                    <a:pt x="4094" y="7356"/>
                  </a:lnTo>
                  <a:lnTo>
                    <a:pt x="5028" y="5547"/>
                  </a:lnTo>
                  <a:cubicBezTo>
                    <a:pt x="5328" y="4939"/>
                    <a:pt x="5639" y="4335"/>
                    <a:pt x="5929" y="3721"/>
                  </a:cubicBezTo>
                  <a:cubicBezTo>
                    <a:pt x="6520" y="2499"/>
                    <a:pt x="7090" y="1265"/>
                    <a:pt x="7603" y="2"/>
                  </a:cubicBezTo>
                  <a:lnTo>
                    <a:pt x="76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1918650" y="4108475"/>
              <a:ext cx="36775" cy="509600"/>
            </a:xfrm>
            <a:custGeom>
              <a:avLst/>
              <a:gdLst/>
              <a:ahLst/>
              <a:cxnLst/>
              <a:rect l="l" t="t" r="r" b="b"/>
              <a:pathLst>
                <a:path w="1471" h="20384" extrusionOk="0">
                  <a:moveTo>
                    <a:pt x="1470" y="0"/>
                  </a:moveTo>
                  <a:cubicBezTo>
                    <a:pt x="1170" y="1682"/>
                    <a:pt x="947" y="3373"/>
                    <a:pt x="758" y="5067"/>
                  </a:cubicBezTo>
                  <a:cubicBezTo>
                    <a:pt x="659" y="5914"/>
                    <a:pt x="585" y="6763"/>
                    <a:pt x="502" y="7611"/>
                  </a:cubicBezTo>
                  <a:lnTo>
                    <a:pt x="299" y="10160"/>
                  </a:lnTo>
                  <a:lnTo>
                    <a:pt x="150" y="12712"/>
                  </a:lnTo>
                  <a:cubicBezTo>
                    <a:pt x="116" y="13563"/>
                    <a:pt x="72" y="14415"/>
                    <a:pt x="56" y="15267"/>
                  </a:cubicBezTo>
                  <a:cubicBezTo>
                    <a:pt x="11" y="16971"/>
                    <a:pt x="1" y="18676"/>
                    <a:pt x="67" y="20383"/>
                  </a:cubicBezTo>
                  <a:cubicBezTo>
                    <a:pt x="275" y="18688"/>
                    <a:pt x="430" y="16991"/>
                    <a:pt x="571" y="15295"/>
                  </a:cubicBezTo>
                  <a:cubicBezTo>
                    <a:pt x="649" y="14447"/>
                    <a:pt x="704" y="13599"/>
                    <a:pt x="775" y="12750"/>
                  </a:cubicBezTo>
                  <a:lnTo>
                    <a:pt x="959" y="10205"/>
                  </a:lnTo>
                  <a:lnTo>
                    <a:pt x="1124" y="7658"/>
                  </a:lnTo>
                  <a:cubicBezTo>
                    <a:pt x="1172" y="6808"/>
                    <a:pt x="1231" y="5960"/>
                    <a:pt x="1271" y="5109"/>
                  </a:cubicBezTo>
                  <a:cubicBezTo>
                    <a:pt x="1363" y="3410"/>
                    <a:pt x="1443" y="1708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1695600" y="4082125"/>
              <a:ext cx="86525" cy="505175"/>
            </a:xfrm>
            <a:custGeom>
              <a:avLst/>
              <a:gdLst/>
              <a:ahLst/>
              <a:cxnLst/>
              <a:rect l="l" t="t" r="r" b="b"/>
              <a:pathLst>
                <a:path w="3461" h="20207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1711"/>
                    <a:pt x="312" y="3411"/>
                    <a:pt x="535" y="5106"/>
                  </a:cubicBezTo>
                  <a:cubicBezTo>
                    <a:pt x="642" y="5955"/>
                    <a:pt x="772" y="6800"/>
                    <a:pt x="895" y="7646"/>
                  </a:cubicBezTo>
                  <a:lnTo>
                    <a:pt x="1303" y="10178"/>
                  </a:lnTo>
                  <a:lnTo>
                    <a:pt x="1759" y="12701"/>
                  </a:lnTo>
                  <a:cubicBezTo>
                    <a:pt x="1926" y="13539"/>
                    <a:pt x="2083" y="14379"/>
                    <a:pt x="2266" y="15215"/>
                  </a:cubicBezTo>
                  <a:cubicBezTo>
                    <a:pt x="2618" y="16888"/>
                    <a:pt x="3003" y="18555"/>
                    <a:pt x="3461" y="20207"/>
                  </a:cubicBezTo>
                  <a:cubicBezTo>
                    <a:pt x="3274" y="18504"/>
                    <a:pt x="3030" y="16812"/>
                    <a:pt x="2774" y="15122"/>
                  </a:cubicBezTo>
                  <a:cubicBezTo>
                    <a:pt x="2652" y="14277"/>
                    <a:pt x="2506" y="13436"/>
                    <a:pt x="2376" y="12591"/>
                  </a:cubicBezTo>
                  <a:lnTo>
                    <a:pt x="1954" y="10065"/>
                  </a:lnTo>
                  <a:lnTo>
                    <a:pt x="1511" y="7543"/>
                  </a:lnTo>
                  <a:cubicBezTo>
                    <a:pt x="1353" y="6704"/>
                    <a:pt x="1208" y="5863"/>
                    <a:pt x="1043" y="5024"/>
                  </a:cubicBezTo>
                  <a:cubicBezTo>
                    <a:pt x="723" y="3346"/>
                    <a:pt x="390" y="167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0" name="Google Shape;960;p23"/>
          <p:cNvGrpSpPr/>
          <p:nvPr/>
        </p:nvGrpSpPr>
        <p:grpSpPr>
          <a:xfrm>
            <a:off x="10747255" y="5326445"/>
            <a:ext cx="2160053" cy="1636471"/>
            <a:chOff x="5095125" y="4051925"/>
            <a:chExt cx="934225" cy="707775"/>
          </a:xfrm>
        </p:grpSpPr>
        <p:sp>
          <p:nvSpPr>
            <p:cNvPr id="961" name="Google Shape;961;p23"/>
            <p:cNvSpPr/>
            <p:nvPr/>
          </p:nvSpPr>
          <p:spPr>
            <a:xfrm>
              <a:off x="5095125" y="4051925"/>
              <a:ext cx="934225" cy="707200"/>
            </a:xfrm>
            <a:custGeom>
              <a:avLst/>
              <a:gdLst/>
              <a:ahLst/>
              <a:cxnLst/>
              <a:rect l="l" t="t" r="r" b="b"/>
              <a:pathLst>
                <a:path w="37369" h="28288" extrusionOk="0">
                  <a:moveTo>
                    <a:pt x="21510" y="1"/>
                  </a:moveTo>
                  <a:cubicBezTo>
                    <a:pt x="21058" y="1366"/>
                    <a:pt x="20673" y="2756"/>
                    <a:pt x="20353" y="4164"/>
                  </a:cubicBezTo>
                  <a:cubicBezTo>
                    <a:pt x="20396" y="4223"/>
                    <a:pt x="20438" y="4283"/>
                    <a:pt x="20480" y="4344"/>
                  </a:cubicBezTo>
                  <a:cubicBezTo>
                    <a:pt x="20845" y="4885"/>
                    <a:pt x="21383" y="5839"/>
                    <a:pt x="20763" y="6399"/>
                  </a:cubicBezTo>
                  <a:cubicBezTo>
                    <a:pt x="20619" y="6529"/>
                    <a:pt x="20464" y="6584"/>
                    <a:pt x="20307" y="6584"/>
                  </a:cubicBezTo>
                  <a:cubicBezTo>
                    <a:pt x="20166" y="6584"/>
                    <a:pt x="20024" y="6541"/>
                    <a:pt x="19887" y="6470"/>
                  </a:cubicBezTo>
                  <a:cubicBezTo>
                    <a:pt x="19770" y="7133"/>
                    <a:pt x="19665" y="7799"/>
                    <a:pt x="19575" y="8468"/>
                  </a:cubicBezTo>
                  <a:cubicBezTo>
                    <a:pt x="20020" y="8777"/>
                    <a:pt x="20445" y="9114"/>
                    <a:pt x="20829" y="9491"/>
                  </a:cubicBezTo>
                  <a:cubicBezTo>
                    <a:pt x="21376" y="10031"/>
                    <a:pt x="21903" y="10717"/>
                    <a:pt x="21949" y="11514"/>
                  </a:cubicBezTo>
                  <a:cubicBezTo>
                    <a:pt x="21965" y="11774"/>
                    <a:pt x="21946" y="12091"/>
                    <a:pt x="21774" y="12303"/>
                  </a:cubicBezTo>
                  <a:cubicBezTo>
                    <a:pt x="21658" y="12445"/>
                    <a:pt x="21486" y="12505"/>
                    <a:pt x="21309" y="12505"/>
                  </a:cubicBezTo>
                  <a:cubicBezTo>
                    <a:pt x="21290" y="12505"/>
                    <a:pt x="21272" y="12504"/>
                    <a:pt x="21254" y="12503"/>
                  </a:cubicBezTo>
                  <a:cubicBezTo>
                    <a:pt x="20697" y="12466"/>
                    <a:pt x="20161" y="12086"/>
                    <a:pt x="19723" y="11772"/>
                  </a:cubicBezTo>
                  <a:cubicBezTo>
                    <a:pt x="19569" y="11661"/>
                    <a:pt x="19417" y="11543"/>
                    <a:pt x="19267" y="11423"/>
                  </a:cubicBezTo>
                  <a:cubicBezTo>
                    <a:pt x="19183" y="12558"/>
                    <a:pt x="19140" y="13695"/>
                    <a:pt x="19134" y="14833"/>
                  </a:cubicBezTo>
                  <a:cubicBezTo>
                    <a:pt x="19260" y="14905"/>
                    <a:pt x="19380" y="14985"/>
                    <a:pt x="19490" y="15065"/>
                  </a:cubicBezTo>
                  <a:cubicBezTo>
                    <a:pt x="19752" y="15256"/>
                    <a:pt x="20001" y="15495"/>
                    <a:pt x="20143" y="15790"/>
                  </a:cubicBezTo>
                  <a:cubicBezTo>
                    <a:pt x="20256" y="16028"/>
                    <a:pt x="20351" y="16378"/>
                    <a:pt x="20256" y="16636"/>
                  </a:cubicBezTo>
                  <a:cubicBezTo>
                    <a:pt x="20188" y="16826"/>
                    <a:pt x="20043" y="16894"/>
                    <a:pt x="19872" y="16894"/>
                  </a:cubicBezTo>
                  <a:cubicBezTo>
                    <a:pt x="19635" y="16894"/>
                    <a:pt x="19349" y="16762"/>
                    <a:pt x="19152" y="16647"/>
                  </a:cubicBezTo>
                  <a:lnTo>
                    <a:pt x="19152" y="16647"/>
                  </a:lnTo>
                  <a:cubicBezTo>
                    <a:pt x="19202" y="18321"/>
                    <a:pt x="19335" y="19991"/>
                    <a:pt x="19552" y="21645"/>
                  </a:cubicBezTo>
                  <a:cubicBezTo>
                    <a:pt x="18981" y="18212"/>
                    <a:pt x="17992" y="14785"/>
                    <a:pt x="16308" y="11745"/>
                  </a:cubicBezTo>
                  <a:cubicBezTo>
                    <a:pt x="16302" y="11751"/>
                    <a:pt x="16298" y="11757"/>
                    <a:pt x="16292" y="11762"/>
                  </a:cubicBezTo>
                  <a:cubicBezTo>
                    <a:pt x="15834" y="12198"/>
                    <a:pt x="15349" y="12636"/>
                    <a:pt x="14792" y="12941"/>
                  </a:cubicBezTo>
                  <a:cubicBezTo>
                    <a:pt x="14579" y="13057"/>
                    <a:pt x="14349" y="13157"/>
                    <a:pt x="14105" y="13183"/>
                  </a:cubicBezTo>
                  <a:cubicBezTo>
                    <a:pt x="14068" y="13187"/>
                    <a:pt x="14030" y="13189"/>
                    <a:pt x="13993" y="13189"/>
                  </a:cubicBezTo>
                  <a:cubicBezTo>
                    <a:pt x="13928" y="13189"/>
                    <a:pt x="13864" y="13182"/>
                    <a:pt x="13801" y="13167"/>
                  </a:cubicBezTo>
                  <a:cubicBezTo>
                    <a:pt x="13763" y="13158"/>
                    <a:pt x="13696" y="13147"/>
                    <a:pt x="13668" y="13118"/>
                  </a:cubicBezTo>
                  <a:cubicBezTo>
                    <a:pt x="13623" y="13076"/>
                    <a:pt x="13627" y="12988"/>
                    <a:pt x="13621" y="12930"/>
                  </a:cubicBezTo>
                  <a:cubicBezTo>
                    <a:pt x="13536" y="12178"/>
                    <a:pt x="13891" y="11433"/>
                    <a:pt x="14283" y="10817"/>
                  </a:cubicBezTo>
                  <a:cubicBezTo>
                    <a:pt x="14518" y="10448"/>
                    <a:pt x="14787" y="10102"/>
                    <a:pt x="15072" y="9769"/>
                  </a:cubicBezTo>
                  <a:cubicBezTo>
                    <a:pt x="14583" y="9077"/>
                    <a:pt x="14047" y="8415"/>
                    <a:pt x="13474" y="7789"/>
                  </a:cubicBezTo>
                  <a:cubicBezTo>
                    <a:pt x="13340" y="7891"/>
                    <a:pt x="13204" y="7989"/>
                    <a:pt x="13063" y="8077"/>
                  </a:cubicBezTo>
                  <a:cubicBezTo>
                    <a:pt x="12869" y="8198"/>
                    <a:pt x="12587" y="8372"/>
                    <a:pt x="12329" y="8372"/>
                  </a:cubicBezTo>
                  <a:cubicBezTo>
                    <a:pt x="12262" y="8372"/>
                    <a:pt x="12197" y="8360"/>
                    <a:pt x="12136" y="8333"/>
                  </a:cubicBezTo>
                  <a:cubicBezTo>
                    <a:pt x="11745" y="8161"/>
                    <a:pt x="11941" y="7675"/>
                    <a:pt x="12125" y="7428"/>
                  </a:cubicBezTo>
                  <a:cubicBezTo>
                    <a:pt x="12267" y="7236"/>
                    <a:pt x="12438" y="7066"/>
                    <a:pt x="12620" y="6910"/>
                  </a:cubicBezTo>
                  <a:cubicBezTo>
                    <a:pt x="11672" y="5997"/>
                    <a:pt x="10634" y="5185"/>
                    <a:pt x="9518" y="4507"/>
                  </a:cubicBezTo>
                  <a:cubicBezTo>
                    <a:pt x="9507" y="4518"/>
                    <a:pt x="9497" y="4533"/>
                    <a:pt x="9485" y="4545"/>
                  </a:cubicBezTo>
                  <a:cubicBezTo>
                    <a:pt x="9318" y="4726"/>
                    <a:pt x="9084" y="4914"/>
                    <a:pt x="8829" y="4914"/>
                  </a:cubicBezTo>
                  <a:cubicBezTo>
                    <a:pt x="8775" y="4914"/>
                    <a:pt x="8719" y="4906"/>
                    <a:pt x="8663" y="4887"/>
                  </a:cubicBezTo>
                  <a:cubicBezTo>
                    <a:pt x="8277" y="4753"/>
                    <a:pt x="8222" y="4339"/>
                    <a:pt x="8263" y="3981"/>
                  </a:cubicBezTo>
                  <a:cubicBezTo>
                    <a:pt x="8269" y="3931"/>
                    <a:pt x="8280" y="3880"/>
                    <a:pt x="8288" y="3830"/>
                  </a:cubicBezTo>
                  <a:cubicBezTo>
                    <a:pt x="7501" y="3441"/>
                    <a:pt x="6681" y="3116"/>
                    <a:pt x="5832" y="2868"/>
                  </a:cubicBezTo>
                  <a:lnTo>
                    <a:pt x="5832" y="2868"/>
                  </a:lnTo>
                  <a:cubicBezTo>
                    <a:pt x="5996" y="4700"/>
                    <a:pt x="6349" y="6516"/>
                    <a:pt x="6846" y="8296"/>
                  </a:cubicBezTo>
                  <a:cubicBezTo>
                    <a:pt x="7087" y="8300"/>
                    <a:pt x="7327" y="8317"/>
                    <a:pt x="7567" y="8361"/>
                  </a:cubicBezTo>
                  <a:cubicBezTo>
                    <a:pt x="8233" y="8482"/>
                    <a:pt x="8900" y="8882"/>
                    <a:pt x="9042" y="9596"/>
                  </a:cubicBezTo>
                  <a:cubicBezTo>
                    <a:pt x="9151" y="10142"/>
                    <a:pt x="8811" y="10584"/>
                    <a:pt x="8392" y="10891"/>
                  </a:cubicBezTo>
                  <a:cubicBezTo>
                    <a:pt x="8210" y="11025"/>
                    <a:pt x="8014" y="11140"/>
                    <a:pt x="7811" y="11241"/>
                  </a:cubicBezTo>
                  <a:cubicBezTo>
                    <a:pt x="8085" y="11974"/>
                    <a:pt x="8379" y="12698"/>
                    <a:pt x="8693" y="13410"/>
                  </a:cubicBezTo>
                  <a:cubicBezTo>
                    <a:pt x="9068" y="14259"/>
                    <a:pt x="9472" y="15096"/>
                    <a:pt x="9900" y="15919"/>
                  </a:cubicBezTo>
                  <a:cubicBezTo>
                    <a:pt x="9976" y="15905"/>
                    <a:pt x="10053" y="15887"/>
                    <a:pt x="10128" y="15874"/>
                  </a:cubicBezTo>
                  <a:cubicBezTo>
                    <a:pt x="10348" y="15839"/>
                    <a:pt x="10582" y="15812"/>
                    <a:pt x="10816" y="15812"/>
                  </a:cubicBezTo>
                  <a:cubicBezTo>
                    <a:pt x="11129" y="15812"/>
                    <a:pt x="11441" y="15861"/>
                    <a:pt x="11714" y="16005"/>
                  </a:cubicBezTo>
                  <a:cubicBezTo>
                    <a:pt x="12065" y="16192"/>
                    <a:pt x="12378" y="16591"/>
                    <a:pt x="12225" y="17002"/>
                  </a:cubicBezTo>
                  <a:cubicBezTo>
                    <a:pt x="12073" y="17407"/>
                    <a:pt x="11637" y="17676"/>
                    <a:pt x="11276" y="17872"/>
                  </a:cubicBezTo>
                  <a:cubicBezTo>
                    <a:pt x="11201" y="17914"/>
                    <a:pt x="11124" y="17952"/>
                    <a:pt x="11045" y="17989"/>
                  </a:cubicBezTo>
                  <a:cubicBezTo>
                    <a:pt x="12017" y="19654"/>
                    <a:pt x="13080" y="21270"/>
                    <a:pt x="14205" y="22835"/>
                  </a:cubicBezTo>
                  <a:cubicBezTo>
                    <a:pt x="13164" y="21877"/>
                    <a:pt x="12041" y="21012"/>
                    <a:pt x="10853" y="20248"/>
                  </a:cubicBezTo>
                  <a:cubicBezTo>
                    <a:pt x="10587" y="20545"/>
                    <a:pt x="10266" y="20788"/>
                    <a:pt x="9865" y="20827"/>
                  </a:cubicBezTo>
                  <a:cubicBezTo>
                    <a:pt x="9863" y="20827"/>
                    <a:pt x="9861" y="20827"/>
                    <a:pt x="9860" y="20827"/>
                  </a:cubicBezTo>
                  <a:cubicBezTo>
                    <a:pt x="9828" y="20827"/>
                    <a:pt x="9801" y="20799"/>
                    <a:pt x="9791" y="20771"/>
                  </a:cubicBezTo>
                  <a:cubicBezTo>
                    <a:pt x="9655" y="20399"/>
                    <a:pt x="9751" y="20023"/>
                    <a:pt x="9888" y="19662"/>
                  </a:cubicBezTo>
                  <a:cubicBezTo>
                    <a:pt x="9498" y="19435"/>
                    <a:pt x="9105" y="19217"/>
                    <a:pt x="8704" y="19012"/>
                  </a:cubicBezTo>
                  <a:cubicBezTo>
                    <a:pt x="8618" y="19194"/>
                    <a:pt x="8528" y="19375"/>
                    <a:pt x="8430" y="19552"/>
                  </a:cubicBezTo>
                  <a:cubicBezTo>
                    <a:pt x="8283" y="19818"/>
                    <a:pt x="8122" y="20080"/>
                    <a:pt x="7931" y="20316"/>
                  </a:cubicBezTo>
                  <a:cubicBezTo>
                    <a:pt x="7785" y="20497"/>
                    <a:pt x="7612" y="20681"/>
                    <a:pt x="7393" y="20772"/>
                  </a:cubicBezTo>
                  <a:cubicBezTo>
                    <a:pt x="7321" y="20802"/>
                    <a:pt x="7245" y="20818"/>
                    <a:pt x="7169" y="20818"/>
                  </a:cubicBezTo>
                  <a:cubicBezTo>
                    <a:pt x="7062" y="20818"/>
                    <a:pt x="6957" y="20785"/>
                    <a:pt x="6870" y="20713"/>
                  </a:cubicBezTo>
                  <a:cubicBezTo>
                    <a:pt x="6711" y="20584"/>
                    <a:pt x="6652" y="20376"/>
                    <a:pt x="6629" y="20181"/>
                  </a:cubicBezTo>
                  <a:cubicBezTo>
                    <a:pt x="6563" y="19597"/>
                    <a:pt x="6738" y="18975"/>
                    <a:pt x="6894" y="18417"/>
                  </a:cubicBezTo>
                  <a:cubicBezTo>
                    <a:pt x="6913" y="18346"/>
                    <a:pt x="6935" y="18276"/>
                    <a:pt x="6956" y="18205"/>
                  </a:cubicBezTo>
                  <a:cubicBezTo>
                    <a:pt x="6080" y="17842"/>
                    <a:pt x="5181" y="17531"/>
                    <a:pt x="4270" y="17273"/>
                  </a:cubicBezTo>
                  <a:cubicBezTo>
                    <a:pt x="4156" y="17457"/>
                    <a:pt x="4031" y="17634"/>
                    <a:pt x="3888" y="17794"/>
                  </a:cubicBezTo>
                  <a:cubicBezTo>
                    <a:pt x="3736" y="17965"/>
                    <a:pt x="3517" y="18156"/>
                    <a:pt x="3278" y="18156"/>
                  </a:cubicBezTo>
                  <a:cubicBezTo>
                    <a:pt x="3224" y="18156"/>
                    <a:pt x="3169" y="18146"/>
                    <a:pt x="3113" y="18124"/>
                  </a:cubicBezTo>
                  <a:cubicBezTo>
                    <a:pt x="2705" y="17964"/>
                    <a:pt x="2671" y="17492"/>
                    <a:pt x="2723" y="17120"/>
                  </a:cubicBezTo>
                  <a:cubicBezTo>
                    <a:pt x="2734" y="17046"/>
                    <a:pt x="2752" y="16973"/>
                    <a:pt x="2766" y="16899"/>
                  </a:cubicBezTo>
                  <a:cubicBezTo>
                    <a:pt x="1855" y="16704"/>
                    <a:pt x="931" y="16563"/>
                    <a:pt x="0" y="16482"/>
                  </a:cubicBezTo>
                  <a:lnTo>
                    <a:pt x="0" y="16482"/>
                  </a:lnTo>
                  <a:cubicBezTo>
                    <a:pt x="1667" y="21695"/>
                    <a:pt x="5626" y="26150"/>
                    <a:pt x="10666" y="28288"/>
                  </a:cubicBezTo>
                  <a:lnTo>
                    <a:pt x="28144" y="27755"/>
                  </a:lnTo>
                  <a:cubicBezTo>
                    <a:pt x="33908" y="23164"/>
                    <a:pt x="37305" y="15935"/>
                    <a:pt x="37369" y="8567"/>
                  </a:cubicBezTo>
                  <a:lnTo>
                    <a:pt x="37369" y="8567"/>
                  </a:lnTo>
                  <a:cubicBezTo>
                    <a:pt x="35205" y="9096"/>
                    <a:pt x="33203" y="10170"/>
                    <a:pt x="31472" y="11578"/>
                  </a:cubicBezTo>
                  <a:lnTo>
                    <a:pt x="31472" y="11579"/>
                  </a:lnTo>
                  <a:cubicBezTo>
                    <a:pt x="31530" y="11948"/>
                    <a:pt x="31577" y="12326"/>
                    <a:pt x="31547" y="12698"/>
                  </a:cubicBezTo>
                  <a:cubicBezTo>
                    <a:pt x="31524" y="12982"/>
                    <a:pt x="31439" y="13349"/>
                    <a:pt x="31112" y="13413"/>
                  </a:cubicBezTo>
                  <a:cubicBezTo>
                    <a:pt x="31078" y="13420"/>
                    <a:pt x="31045" y="13423"/>
                    <a:pt x="31013" y="13423"/>
                  </a:cubicBezTo>
                  <a:cubicBezTo>
                    <a:pt x="30659" y="13423"/>
                    <a:pt x="30377" y="13058"/>
                    <a:pt x="30198" y="12792"/>
                  </a:cubicBezTo>
                  <a:cubicBezTo>
                    <a:pt x="30187" y="12778"/>
                    <a:pt x="30180" y="12762"/>
                    <a:pt x="30170" y="12748"/>
                  </a:cubicBezTo>
                  <a:cubicBezTo>
                    <a:pt x="30031" y="12885"/>
                    <a:pt x="29893" y="13025"/>
                    <a:pt x="29759" y="13167"/>
                  </a:cubicBezTo>
                  <a:cubicBezTo>
                    <a:pt x="29565" y="13373"/>
                    <a:pt x="29376" y="13584"/>
                    <a:pt x="29192" y="13798"/>
                  </a:cubicBezTo>
                  <a:cubicBezTo>
                    <a:pt x="29346" y="14347"/>
                    <a:pt x="29498" y="14898"/>
                    <a:pt x="29587" y="15460"/>
                  </a:cubicBezTo>
                  <a:cubicBezTo>
                    <a:pt x="29649" y="15857"/>
                    <a:pt x="29801" y="16704"/>
                    <a:pt x="29249" y="16844"/>
                  </a:cubicBezTo>
                  <a:cubicBezTo>
                    <a:pt x="29214" y="16853"/>
                    <a:pt x="29179" y="16857"/>
                    <a:pt x="29144" y="16857"/>
                  </a:cubicBezTo>
                  <a:cubicBezTo>
                    <a:pt x="28950" y="16857"/>
                    <a:pt x="28767" y="16727"/>
                    <a:pt x="28629" y="16601"/>
                  </a:cubicBezTo>
                  <a:cubicBezTo>
                    <a:pt x="28378" y="16376"/>
                    <a:pt x="28181" y="16086"/>
                    <a:pt x="28008" y="15800"/>
                  </a:cubicBezTo>
                  <a:cubicBezTo>
                    <a:pt x="27951" y="15708"/>
                    <a:pt x="27902" y="15612"/>
                    <a:pt x="27852" y="15519"/>
                  </a:cubicBezTo>
                  <a:cubicBezTo>
                    <a:pt x="26710" y="17150"/>
                    <a:pt x="25782" y="18935"/>
                    <a:pt x="25025" y="20780"/>
                  </a:cubicBezTo>
                  <a:cubicBezTo>
                    <a:pt x="25896" y="18372"/>
                    <a:pt x="25979" y="15680"/>
                    <a:pt x="25817" y="13106"/>
                  </a:cubicBezTo>
                  <a:lnTo>
                    <a:pt x="25817" y="13106"/>
                  </a:lnTo>
                  <a:cubicBezTo>
                    <a:pt x="25422" y="13229"/>
                    <a:pt x="25017" y="13327"/>
                    <a:pt x="24608" y="13357"/>
                  </a:cubicBezTo>
                  <a:cubicBezTo>
                    <a:pt x="24563" y="13361"/>
                    <a:pt x="24515" y="13363"/>
                    <a:pt x="24466" y="13363"/>
                  </a:cubicBezTo>
                  <a:cubicBezTo>
                    <a:pt x="24118" y="13363"/>
                    <a:pt x="23702" y="13262"/>
                    <a:pt x="23698" y="12846"/>
                  </a:cubicBezTo>
                  <a:cubicBezTo>
                    <a:pt x="23696" y="12583"/>
                    <a:pt x="23877" y="12342"/>
                    <a:pt x="24045" y="12158"/>
                  </a:cubicBezTo>
                  <a:cubicBezTo>
                    <a:pt x="24287" y="11892"/>
                    <a:pt x="24579" y="11672"/>
                    <a:pt x="24877" y="11473"/>
                  </a:cubicBezTo>
                  <a:cubicBezTo>
                    <a:pt x="25117" y="11310"/>
                    <a:pt x="25370" y="11153"/>
                    <a:pt x="25632" y="11008"/>
                  </a:cubicBezTo>
                  <a:cubicBezTo>
                    <a:pt x="25532" y="10099"/>
                    <a:pt x="25403" y="9193"/>
                    <a:pt x="25225" y="8296"/>
                  </a:cubicBezTo>
                  <a:cubicBezTo>
                    <a:pt x="25110" y="8318"/>
                    <a:pt x="24994" y="8335"/>
                    <a:pt x="24878" y="8345"/>
                  </a:cubicBezTo>
                  <a:cubicBezTo>
                    <a:pt x="24833" y="8348"/>
                    <a:pt x="24786" y="8350"/>
                    <a:pt x="24739" y="8350"/>
                  </a:cubicBezTo>
                  <a:cubicBezTo>
                    <a:pt x="24429" y="8350"/>
                    <a:pt x="24103" y="8262"/>
                    <a:pt x="23974" y="7951"/>
                  </a:cubicBezTo>
                  <a:cubicBezTo>
                    <a:pt x="23888" y="7747"/>
                    <a:pt x="23906" y="7513"/>
                    <a:pt x="23945" y="7300"/>
                  </a:cubicBezTo>
                  <a:cubicBezTo>
                    <a:pt x="24017" y="6913"/>
                    <a:pt x="24171" y="6546"/>
                    <a:pt x="24366" y="6206"/>
                  </a:cubicBezTo>
                  <a:cubicBezTo>
                    <a:pt x="24440" y="6077"/>
                    <a:pt x="24520" y="5951"/>
                    <a:pt x="24603" y="5828"/>
                  </a:cubicBezTo>
                  <a:cubicBezTo>
                    <a:pt x="23945" y="3713"/>
                    <a:pt x="22944" y="1687"/>
                    <a:pt x="2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731950" y="4337850"/>
              <a:ext cx="245250" cy="389625"/>
            </a:xfrm>
            <a:custGeom>
              <a:avLst/>
              <a:gdLst/>
              <a:ahLst/>
              <a:cxnLst/>
              <a:rect l="l" t="t" r="r" b="b"/>
              <a:pathLst>
                <a:path w="9810" h="15585" extrusionOk="0">
                  <a:moveTo>
                    <a:pt x="9809" y="0"/>
                  </a:moveTo>
                  <a:lnTo>
                    <a:pt x="9809" y="0"/>
                  </a:lnTo>
                  <a:cubicBezTo>
                    <a:pt x="8827" y="1188"/>
                    <a:pt x="7911" y="2423"/>
                    <a:pt x="7025" y="3680"/>
                  </a:cubicBezTo>
                  <a:cubicBezTo>
                    <a:pt x="6578" y="4307"/>
                    <a:pt x="6154" y="4947"/>
                    <a:pt x="5723" y="5583"/>
                  </a:cubicBezTo>
                  <a:cubicBezTo>
                    <a:pt x="5297" y="6223"/>
                    <a:pt x="4884" y="6871"/>
                    <a:pt x="4469" y="7517"/>
                  </a:cubicBezTo>
                  <a:cubicBezTo>
                    <a:pt x="4064" y="8172"/>
                    <a:pt x="3660" y="8826"/>
                    <a:pt x="3265" y="9484"/>
                  </a:cubicBezTo>
                  <a:cubicBezTo>
                    <a:pt x="2879" y="10148"/>
                    <a:pt x="2484" y="10808"/>
                    <a:pt x="2114" y="11482"/>
                  </a:cubicBezTo>
                  <a:cubicBezTo>
                    <a:pt x="1362" y="12824"/>
                    <a:pt x="645" y="14185"/>
                    <a:pt x="0" y="15584"/>
                  </a:cubicBezTo>
                  <a:cubicBezTo>
                    <a:pt x="884" y="14322"/>
                    <a:pt x="1723" y="13037"/>
                    <a:pt x="2556" y="11748"/>
                  </a:cubicBezTo>
                  <a:cubicBezTo>
                    <a:pt x="2978" y="11108"/>
                    <a:pt x="3382" y="10456"/>
                    <a:pt x="3798" y="9813"/>
                  </a:cubicBezTo>
                  <a:lnTo>
                    <a:pt x="5028" y="7870"/>
                  </a:lnTo>
                  <a:lnTo>
                    <a:pt x="6247" y="5921"/>
                  </a:lnTo>
                  <a:cubicBezTo>
                    <a:pt x="6648" y="5266"/>
                    <a:pt x="7060" y="4621"/>
                    <a:pt x="7455" y="3962"/>
                  </a:cubicBezTo>
                  <a:cubicBezTo>
                    <a:pt x="8257" y="2655"/>
                    <a:pt x="9053" y="1343"/>
                    <a:pt x="9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651975" y="4168375"/>
              <a:ext cx="17075" cy="563775"/>
            </a:xfrm>
            <a:custGeom>
              <a:avLst/>
              <a:gdLst/>
              <a:ahLst/>
              <a:cxnLst/>
              <a:rect l="l" t="t" r="r" b="b"/>
              <a:pathLst>
                <a:path w="683" h="22551" extrusionOk="0">
                  <a:moveTo>
                    <a:pt x="112" y="0"/>
                  </a:moveTo>
                  <a:cubicBezTo>
                    <a:pt x="39" y="1883"/>
                    <a:pt x="20" y="3763"/>
                    <a:pt x="11" y="5642"/>
                  </a:cubicBezTo>
                  <a:cubicBezTo>
                    <a:pt x="0" y="6582"/>
                    <a:pt x="11" y="7521"/>
                    <a:pt x="8" y="8460"/>
                  </a:cubicBezTo>
                  <a:lnTo>
                    <a:pt x="22" y="11277"/>
                  </a:lnTo>
                  <a:lnTo>
                    <a:pt x="54" y="14094"/>
                  </a:lnTo>
                  <a:cubicBezTo>
                    <a:pt x="73" y="15034"/>
                    <a:pt x="78" y="15973"/>
                    <a:pt x="106" y="16912"/>
                  </a:cubicBezTo>
                  <a:cubicBezTo>
                    <a:pt x="145" y="18790"/>
                    <a:pt x="196" y="20669"/>
                    <a:pt x="302" y="22551"/>
                  </a:cubicBezTo>
                  <a:cubicBezTo>
                    <a:pt x="472" y="20674"/>
                    <a:pt x="564" y="18794"/>
                    <a:pt x="622" y="16914"/>
                  </a:cubicBezTo>
                  <a:cubicBezTo>
                    <a:pt x="655" y="15974"/>
                    <a:pt x="662" y="15034"/>
                    <a:pt x="680" y="14093"/>
                  </a:cubicBezTo>
                  <a:lnTo>
                    <a:pt x="683" y="11272"/>
                  </a:lnTo>
                  <a:lnTo>
                    <a:pt x="631" y="8451"/>
                  </a:lnTo>
                  <a:cubicBezTo>
                    <a:pt x="599" y="7510"/>
                    <a:pt x="575" y="6571"/>
                    <a:pt x="525" y="5631"/>
                  </a:cubicBezTo>
                  <a:cubicBezTo>
                    <a:pt x="437" y="3752"/>
                    <a:pt x="312" y="1874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329725" y="4231575"/>
              <a:ext cx="241325" cy="512625"/>
            </a:xfrm>
            <a:custGeom>
              <a:avLst/>
              <a:gdLst/>
              <a:ahLst/>
              <a:cxnLst/>
              <a:rect l="l" t="t" r="r" b="b"/>
              <a:pathLst>
                <a:path w="9653" h="20505" extrusionOk="0">
                  <a:moveTo>
                    <a:pt x="1" y="1"/>
                  </a:moveTo>
                  <a:lnTo>
                    <a:pt x="1" y="1"/>
                  </a:lnTo>
                  <a:cubicBezTo>
                    <a:pt x="682" y="1768"/>
                    <a:pt x="1422" y="3507"/>
                    <a:pt x="2182" y="5237"/>
                  </a:cubicBezTo>
                  <a:cubicBezTo>
                    <a:pt x="2556" y="6103"/>
                    <a:pt x="2952" y="6961"/>
                    <a:pt x="3338" y="7823"/>
                  </a:cubicBezTo>
                  <a:lnTo>
                    <a:pt x="4527" y="10393"/>
                  </a:lnTo>
                  <a:lnTo>
                    <a:pt x="5750" y="12949"/>
                  </a:lnTo>
                  <a:cubicBezTo>
                    <a:pt x="6169" y="13795"/>
                    <a:pt x="6575" y="14647"/>
                    <a:pt x="7006" y="15488"/>
                  </a:cubicBezTo>
                  <a:cubicBezTo>
                    <a:pt x="7854" y="17175"/>
                    <a:pt x="8724" y="18854"/>
                    <a:pt x="9652" y="20504"/>
                  </a:cubicBezTo>
                  <a:cubicBezTo>
                    <a:pt x="8974" y="18738"/>
                    <a:pt x="8234" y="16998"/>
                    <a:pt x="7473" y="15269"/>
                  </a:cubicBezTo>
                  <a:cubicBezTo>
                    <a:pt x="7099" y="14402"/>
                    <a:pt x="6702" y="13545"/>
                    <a:pt x="6316" y="12682"/>
                  </a:cubicBezTo>
                  <a:lnTo>
                    <a:pt x="5126" y="10112"/>
                  </a:lnTo>
                  <a:lnTo>
                    <a:pt x="3902" y="7556"/>
                  </a:lnTo>
                  <a:cubicBezTo>
                    <a:pt x="3484" y="6709"/>
                    <a:pt x="3075" y="5858"/>
                    <a:pt x="2646" y="5017"/>
                  </a:cubicBezTo>
                  <a:cubicBezTo>
                    <a:pt x="1797" y="3329"/>
                    <a:pt x="928" y="165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88100" y="4538975"/>
              <a:ext cx="255575" cy="220725"/>
            </a:xfrm>
            <a:custGeom>
              <a:avLst/>
              <a:gdLst/>
              <a:ahLst/>
              <a:cxnLst/>
              <a:rect l="l" t="t" r="r" b="b"/>
              <a:pathLst>
                <a:path w="10223" h="8829" extrusionOk="0">
                  <a:moveTo>
                    <a:pt x="1" y="0"/>
                  </a:moveTo>
                  <a:lnTo>
                    <a:pt x="1" y="0"/>
                  </a:lnTo>
                  <a:cubicBezTo>
                    <a:pt x="812" y="791"/>
                    <a:pt x="1651" y="1543"/>
                    <a:pt x="2493" y="2289"/>
                  </a:cubicBezTo>
                  <a:cubicBezTo>
                    <a:pt x="2909" y="2667"/>
                    <a:pt x="3338" y="3030"/>
                    <a:pt x="3758" y="3404"/>
                  </a:cubicBezTo>
                  <a:lnTo>
                    <a:pt x="5029" y="4509"/>
                  </a:lnTo>
                  <a:lnTo>
                    <a:pt x="6306" y="5606"/>
                  </a:lnTo>
                  <a:cubicBezTo>
                    <a:pt x="6738" y="5967"/>
                    <a:pt x="7158" y="6339"/>
                    <a:pt x="7593" y="6696"/>
                  </a:cubicBezTo>
                  <a:cubicBezTo>
                    <a:pt x="8454" y="7420"/>
                    <a:pt x="9320" y="8140"/>
                    <a:pt x="10222" y="8828"/>
                  </a:cubicBezTo>
                  <a:cubicBezTo>
                    <a:pt x="9511" y="7943"/>
                    <a:pt x="8740" y="7115"/>
                    <a:pt x="7942" y="6316"/>
                  </a:cubicBezTo>
                  <a:cubicBezTo>
                    <a:pt x="7547" y="5912"/>
                    <a:pt x="7132" y="5529"/>
                    <a:pt x="6723" y="5139"/>
                  </a:cubicBezTo>
                  <a:cubicBezTo>
                    <a:pt x="6308" y="4757"/>
                    <a:pt x="5885" y="4382"/>
                    <a:pt x="5460" y="4009"/>
                  </a:cubicBezTo>
                  <a:cubicBezTo>
                    <a:pt x="5029" y="3645"/>
                    <a:pt x="4598" y="3280"/>
                    <a:pt x="4158" y="2926"/>
                  </a:cubicBezTo>
                  <a:cubicBezTo>
                    <a:pt x="3713" y="2577"/>
                    <a:pt x="3274" y="2223"/>
                    <a:pt x="2817" y="1891"/>
                  </a:cubicBezTo>
                  <a:cubicBezTo>
                    <a:pt x="1910" y="1217"/>
                    <a:pt x="978" y="57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429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60000" y="1621001"/>
            <a:ext cx="102720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167" y="6440233"/>
            <a:ext cx="12192000" cy="43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1" y="6440233"/>
            <a:ext cx="12034844" cy="238200"/>
          </a:xfrm>
          <a:custGeom>
            <a:avLst/>
            <a:gdLst/>
            <a:ahLst/>
            <a:cxnLst/>
            <a:rect l="l" t="t" r="r" b="b"/>
            <a:pathLst>
              <a:path w="171282" h="7146" extrusionOk="0">
                <a:moveTo>
                  <a:pt x="16092" y="1"/>
                </a:moveTo>
                <a:cubicBezTo>
                  <a:pt x="0" y="3082"/>
                  <a:pt x="8560" y="6118"/>
                  <a:pt x="48824" y="6985"/>
                </a:cubicBezTo>
                <a:cubicBezTo>
                  <a:pt x="53852" y="7092"/>
                  <a:pt x="59192" y="7146"/>
                  <a:pt x="64738" y="7146"/>
                </a:cubicBezTo>
                <a:cubicBezTo>
                  <a:pt x="94717" y="7146"/>
                  <a:pt x="130714" y="5583"/>
                  <a:pt x="155966" y="2443"/>
                </a:cubicBezTo>
                <a:cubicBezTo>
                  <a:pt x="162471" y="1621"/>
                  <a:pt x="167561" y="799"/>
                  <a:pt x="171281" y="1"/>
                </a:cubicBezTo>
                <a:close/>
              </a:path>
            </a:pathLst>
          </a:custGeom>
          <a:solidFill>
            <a:srgbClr val="FFFFFF">
              <a:alpha val="546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>
            <a:off x="1608589" y="6602701"/>
            <a:ext cx="10583415" cy="154833"/>
          </a:xfrm>
          <a:custGeom>
            <a:avLst/>
            <a:gdLst/>
            <a:ahLst/>
            <a:cxnLst/>
            <a:rect l="l" t="t" r="r" b="b"/>
            <a:pathLst>
              <a:path w="150625" h="4645" extrusionOk="0">
                <a:moveTo>
                  <a:pt x="139945" y="0"/>
                </a:moveTo>
                <a:cubicBezTo>
                  <a:pt x="130607" y="0"/>
                  <a:pt x="121253" y="129"/>
                  <a:pt x="111935" y="376"/>
                </a:cubicBezTo>
                <a:lnTo>
                  <a:pt x="113488" y="673"/>
                </a:lnTo>
                <a:cubicBezTo>
                  <a:pt x="113830" y="879"/>
                  <a:pt x="112985" y="1084"/>
                  <a:pt x="112278" y="1152"/>
                </a:cubicBezTo>
                <a:cubicBezTo>
                  <a:pt x="102235" y="2408"/>
                  <a:pt x="91233" y="2499"/>
                  <a:pt x="80505" y="2590"/>
                </a:cubicBezTo>
                <a:cubicBezTo>
                  <a:pt x="69216" y="2685"/>
                  <a:pt x="57927" y="2779"/>
                  <a:pt x="46647" y="2779"/>
                </a:cubicBezTo>
                <a:cubicBezTo>
                  <a:pt x="38861" y="2779"/>
                  <a:pt x="31079" y="2734"/>
                  <a:pt x="23305" y="2613"/>
                </a:cubicBezTo>
                <a:cubicBezTo>
                  <a:pt x="19348" y="2555"/>
                  <a:pt x="15361" y="2479"/>
                  <a:pt x="11387" y="2479"/>
                </a:cubicBezTo>
                <a:cubicBezTo>
                  <a:pt x="7567" y="2479"/>
                  <a:pt x="3759" y="2549"/>
                  <a:pt x="0" y="2773"/>
                </a:cubicBezTo>
                <a:cubicBezTo>
                  <a:pt x="35151" y="2956"/>
                  <a:pt x="70302" y="3115"/>
                  <a:pt x="105453" y="3298"/>
                </a:cubicBezTo>
                <a:cubicBezTo>
                  <a:pt x="105782" y="3299"/>
                  <a:pt x="106105" y="3300"/>
                  <a:pt x="106425" y="3300"/>
                </a:cubicBezTo>
                <a:cubicBezTo>
                  <a:pt x="118558" y="3300"/>
                  <a:pt x="124458" y="2341"/>
                  <a:pt x="131286" y="2341"/>
                </a:cubicBezTo>
                <a:cubicBezTo>
                  <a:pt x="136292" y="2341"/>
                  <a:pt x="141797" y="2857"/>
                  <a:pt x="150624" y="4645"/>
                </a:cubicBezTo>
                <a:lnTo>
                  <a:pt x="150624" y="57"/>
                </a:lnTo>
                <a:cubicBezTo>
                  <a:pt x="147069" y="19"/>
                  <a:pt x="143508" y="0"/>
                  <a:pt x="1399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5143280" y="6522000"/>
            <a:ext cx="4859483" cy="51867"/>
          </a:xfrm>
          <a:custGeom>
            <a:avLst/>
            <a:gdLst/>
            <a:ahLst/>
            <a:cxnLst/>
            <a:rect l="l" t="t" r="r" b="b"/>
            <a:pathLst>
              <a:path w="69161" h="1556" extrusionOk="0">
                <a:moveTo>
                  <a:pt x="46129" y="0"/>
                </a:moveTo>
                <a:cubicBezTo>
                  <a:pt x="40705" y="0"/>
                  <a:pt x="35615" y="112"/>
                  <a:pt x="32549" y="446"/>
                </a:cubicBezTo>
                <a:cubicBezTo>
                  <a:pt x="26719" y="1097"/>
                  <a:pt x="15204" y="1217"/>
                  <a:pt x="7552" y="1217"/>
                </a:cubicBezTo>
                <a:cubicBezTo>
                  <a:pt x="3132" y="1217"/>
                  <a:pt x="0" y="1177"/>
                  <a:pt x="0" y="1177"/>
                </a:cubicBezTo>
                <a:lnTo>
                  <a:pt x="0" y="1177"/>
                </a:lnTo>
                <a:cubicBezTo>
                  <a:pt x="6234" y="1450"/>
                  <a:pt x="13357" y="1555"/>
                  <a:pt x="20608" y="1555"/>
                </a:cubicBezTo>
                <a:cubicBezTo>
                  <a:pt x="44210" y="1555"/>
                  <a:pt x="69161" y="446"/>
                  <a:pt x="69161" y="446"/>
                </a:cubicBezTo>
                <a:cubicBezTo>
                  <a:pt x="69161" y="446"/>
                  <a:pt x="56977" y="0"/>
                  <a:pt x="46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861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02E1E-89C8-D9D6-7F85-E49BA034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A034B-95F5-28C3-184E-9EC0B38E3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2C950-6838-2B9F-F13B-54C3EDB3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3C255-B58B-1F5C-AC9E-2B3C03B8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D2A67-15D7-A178-C970-AEFBF7FD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54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316C-53E1-9B13-4BFD-7FB116D8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68234-2A43-8854-837B-ED6E885AB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F93A1-6B4A-449C-0C43-0212E5A0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1EF6-0316-BF89-0A98-CF542A82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C4341-6D1C-8560-5836-C15E0E0E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57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2A4-0B39-F170-2A9D-301B68E0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DCC86-85BA-F099-D1B9-80650ADF7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4EE67-C0D8-48D1-0D0F-C56A4614E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7EA5F-0671-CEF1-3A78-1939F5AE7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18994-6E90-F4B8-6F59-84E0DB32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AC34F-AE12-2522-266F-A02984CD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0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9742-8CF4-FE46-4AB9-1231D152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E6602-BE8B-AE3F-3C0A-04C60B4D8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9AA90-87BD-4E7F-B32A-E1A3E8E0D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19C89-53A7-17E3-1D90-97ED52C78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5EA32-BA7C-626F-CF34-89AE95B49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319FC-BCCA-6483-3F2C-ED554C952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AA739-5DAC-3A24-0345-02450EF1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DFAA3-D10F-7E81-5E75-A5B5F815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77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F703-CF0D-BC00-65AB-88FC54D0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BAA50-5383-C22C-788D-9523FD4D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9D959-E097-670E-4F52-13C953E6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6EBBC-BD02-7CA5-1F5D-058B298A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8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88AAA-1FDE-4D9B-C2EB-5E866467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09176-50E0-6CB3-3323-98D77D68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ED9F-9306-74ED-309C-B5C1AF9E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41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317F-26AA-C58C-F71B-E5F6B4C8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16557-21BA-69D0-F02C-DA7D3FE46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038F8-94D3-9E61-17B6-63303BE45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797A1-7C45-5965-D7FE-B3A1E4ED0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33990-060D-562E-AAB8-86CAAD041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18821-98BC-F425-01DE-27BD1876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22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322E-B9F7-DC8F-5DBD-38E2878A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173CE-7CED-AC64-9FBD-77DD1C864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7B1D1-C8AD-EFB9-3881-38DEDC6D0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E5FE2-6024-882B-B9C3-0B573845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15E93-F40C-B2EE-54BF-907C4BBF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9FCCC-39B0-8730-6483-0BD2446D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68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3F344-4F87-D9DD-CF6F-8B3375CB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8F373-2D0D-F5C4-29B6-B0B6636A8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6913-8AFB-4E92-689A-428F09350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E2DBF-C577-4D17-A81E-E4E83AE16563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FE037-8A3F-10EF-92C2-88924C89C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B9815-6852-3069-EC4B-F9E40ACA4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3BE0-7B38-4F49-8B62-18D8B71AA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../TIET%2014%20-%20HAT%20N&#416;I%20&#7844;Y%20TR&#431;&#7900;NG%20SA/CH&#7910;%20&#272;&#7872;%204-%20N&#416;I%20&#7844;Y%20TR&#431;&#7900;NG%20SA%20(KARAOKE)%20-%20&#194;M%20NH&#7840;C%20L&#7898;P%208%20-%20K&#7870;T%20N&#7888;I%20TRI%20TH&#7912;C.mp4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hyperlink" Target="../TIET%2010%20-%20C&#272;%203%20-%20H&#193;T%20NG&#192;N%20&#431;&#7898;C%20M&#416;%20VN/LI&#202;N%20KH&#218;C-%20VI&#7878;T%20NAM%20&#416;I%20-%20NG&#192;N%20&#431;&#7898;C%20M&#416;%20VI&#7878;T%20NAM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9891-EE54-D1D9-BA6D-A003BB3E96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92881-39A3-6998-68B4-A477B9AFE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5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9"/>
          <p:cNvSpPr/>
          <p:nvPr/>
        </p:nvSpPr>
        <p:spPr>
          <a:xfrm flipH="1">
            <a:off x="-1333435" y="5731830"/>
            <a:ext cx="3510635" cy="2005173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39"/>
          <p:cNvSpPr/>
          <p:nvPr/>
        </p:nvSpPr>
        <p:spPr>
          <a:xfrm flipH="1">
            <a:off x="-1061266" y="392767"/>
            <a:ext cx="3381265" cy="1022277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8708078" y="6163368"/>
            <a:ext cx="3951701" cy="857237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2" name="Google Shape;1112;p39"/>
          <p:cNvSpPr/>
          <p:nvPr/>
        </p:nvSpPr>
        <p:spPr>
          <a:xfrm>
            <a:off x="11232000" y="-430533"/>
            <a:ext cx="1238400" cy="123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1E674-D34B-7C26-B20A-251F3FC8E1D8}"/>
              </a:ext>
            </a:extLst>
          </p:cNvPr>
          <p:cNvSpPr txBox="1"/>
          <p:nvPr/>
        </p:nvSpPr>
        <p:spPr>
          <a:xfrm>
            <a:off x="2089676" y="131954"/>
            <a:ext cx="8090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GB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1" name="Google Shape;1111;p39"/>
          <p:cNvSpPr/>
          <p:nvPr/>
        </p:nvSpPr>
        <p:spPr>
          <a:xfrm flipH="1">
            <a:off x="-678799" y="4631351"/>
            <a:ext cx="1888177" cy="2171564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39"/>
          <p:cNvSpPr/>
          <p:nvPr/>
        </p:nvSpPr>
        <p:spPr>
          <a:xfrm flipH="1">
            <a:off x="585008" y="5731841"/>
            <a:ext cx="979192" cy="112615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59E61-DBDE-B015-B86A-BB86FE10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7" y="711082"/>
            <a:ext cx="10797226" cy="58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4F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9"/>
          <p:cNvSpPr/>
          <p:nvPr/>
        </p:nvSpPr>
        <p:spPr>
          <a:xfrm flipH="1">
            <a:off x="-1333435" y="5731830"/>
            <a:ext cx="3510635" cy="2005173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39"/>
          <p:cNvSpPr/>
          <p:nvPr/>
        </p:nvSpPr>
        <p:spPr>
          <a:xfrm flipH="1">
            <a:off x="-1061266" y="392767"/>
            <a:ext cx="3381265" cy="1022277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8708078" y="6163368"/>
            <a:ext cx="3951701" cy="857237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1" name="Google Shape;1111;p39"/>
          <p:cNvSpPr/>
          <p:nvPr/>
        </p:nvSpPr>
        <p:spPr>
          <a:xfrm flipH="1">
            <a:off x="-678799" y="4631351"/>
            <a:ext cx="1888177" cy="2171564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2" name="Google Shape;1112;p39"/>
          <p:cNvSpPr/>
          <p:nvPr/>
        </p:nvSpPr>
        <p:spPr>
          <a:xfrm>
            <a:off x="11232000" y="-430533"/>
            <a:ext cx="1238400" cy="123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39"/>
          <p:cNvSpPr/>
          <p:nvPr/>
        </p:nvSpPr>
        <p:spPr>
          <a:xfrm flipH="1">
            <a:off x="585008" y="5731841"/>
            <a:ext cx="979192" cy="112615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93E92-CB5A-B8D2-2050-745EA997F4F0}"/>
              </a:ext>
            </a:extLst>
          </p:cNvPr>
          <p:cNvSpPr txBox="1"/>
          <p:nvPr/>
        </p:nvSpPr>
        <p:spPr>
          <a:xfrm>
            <a:off x="2267072" y="-59786"/>
            <a:ext cx="77745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6997" algn="ctr" defTabSz="1219170">
              <a:spcBef>
                <a:spcPts val="1600"/>
              </a:spcBef>
              <a:buClr>
                <a:srgbClr val="231F20"/>
              </a:buClr>
              <a:buSzPts val="1300"/>
              <a:defRPr/>
            </a:pPr>
            <a:r>
              <a:rPr lang="en-GB" sz="4400" b="1" kern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Đàn</a:t>
            </a:r>
            <a:r>
              <a:rPr lang="en-GB" sz="4400" b="1" kern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ukulele</a:t>
            </a:r>
            <a:endParaRPr lang="en-GB" altLang="en-US" sz="4400" b="1" i="1" kern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1E674-D34B-7C26-B20A-251F3FC8E1D8}"/>
              </a:ext>
            </a:extLst>
          </p:cNvPr>
          <p:cNvSpPr txBox="1"/>
          <p:nvPr/>
        </p:nvSpPr>
        <p:spPr>
          <a:xfrm>
            <a:off x="401209" y="1207520"/>
            <a:ext cx="66359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ukulele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Hawaii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XIX,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Hoa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XX.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ukulele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playing a ukulele&#10;&#10;Description automatically generated">
            <a:extLst>
              <a:ext uri="{FF2B5EF4-FFF2-40B4-BE49-F238E27FC236}">
                <a16:creationId xmlns:a16="http://schemas.microsoft.com/office/drawing/2014/main" id="{F67AD923-EE35-0848-478C-CAFD7D0B1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081" y="1055277"/>
            <a:ext cx="5232228" cy="348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EE9C2-21E4-4EA7-C54D-F74CD20A909F}"/>
              </a:ext>
            </a:extLst>
          </p:cNvPr>
          <p:cNvSpPr txBox="1"/>
          <p:nvPr/>
        </p:nvSpPr>
        <p:spPr>
          <a:xfrm>
            <a:off x="263102" y="1520097"/>
            <a:ext cx="66359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ukulele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9F893-1B08-04E6-3803-E34C531EE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4" t="8621" r="6790" b="13922"/>
          <a:stretch/>
        </p:blipFill>
        <p:spPr>
          <a:xfrm rot="19563566">
            <a:off x="3265017" y="184390"/>
            <a:ext cx="908287" cy="811954"/>
          </a:xfrm>
          <a:prstGeom prst="rect">
            <a:avLst/>
          </a:prstGeom>
        </p:spPr>
      </p:pic>
      <p:pic>
        <p:nvPicPr>
          <p:cNvPr id="5" name="giới thiệu 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178" y="32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3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955" y="590369"/>
            <a:ext cx="8471915" cy="7636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II.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hát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Nơi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ấy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Trường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 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8539" y="1209483"/>
            <a:ext cx="10272000" cy="621600"/>
          </a:xfrm>
        </p:spPr>
        <p:txBody>
          <a:bodyPr/>
          <a:lstStyle/>
          <a:p>
            <a:pPr marL="186262" indent="0">
              <a:buNone/>
            </a:pPr>
            <a:r>
              <a:rPr lang="en-US" sz="3600" b="1" dirty="0" err="1"/>
              <a:t>Nhạc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: </a:t>
            </a:r>
            <a:r>
              <a:rPr lang="en-US" sz="3600" b="1" dirty="0" err="1"/>
              <a:t>Phạm</a:t>
            </a:r>
            <a:r>
              <a:rPr lang="en-US" sz="3600" b="1" dirty="0"/>
              <a:t> </a:t>
            </a:r>
            <a:r>
              <a:rPr lang="en-US" sz="3600" b="1" dirty="0" err="1"/>
              <a:t>Tuyên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70749-3ADD-E9E4-2C8A-4E9EFEDB2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" t="8621" r="6790" b="13922"/>
          <a:stretch/>
        </p:blipFill>
        <p:spPr>
          <a:xfrm rot="19563566">
            <a:off x="343376" y="184392"/>
            <a:ext cx="908287" cy="811954"/>
          </a:xfrm>
          <a:prstGeom prst="rect">
            <a:avLst/>
          </a:prstGeom>
        </p:spPr>
      </p:pic>
      <p:sp>
        <p:nvSpPr>
          <p:cNvPr id="8" name="TextBox 7">
            <a:hlinkClick r:id="rId4" action="ppaction://hlinkfile"/>
            <a:extLst>
              <a:ext uri="{FF2B5EF4-FFF2-40B4-BE49-F238E27FC236}">
                <a16:creationId xmlns:a16="http://schemas.microsoft.com/office/drawing/2014/main" id="{780A4D45-4F68-F343-D0AB-CEE2759BE4B3}"/>
              </a:ext>
            </a:extLst>
          </p:cNvPr>
          <p:cNvSpPr txBox="1"/>
          <p:nvPr/>
        </p:nvSpPr>
        <p:spPr>
          <a:xfrm>
            <a:off x="1400955" y="2844264"/>
            <a:ext cx="8383466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408" indent="-631408" algn="just" defTabSz="913256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+ </a:t>
            </a:r>
            <a:r>
              <a:rPr lang="en-US" sz="4800" b="1" dirty="0" err="1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Bài</a:t>
            </a: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800" b="1" dirty="0" err="1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hát</a:t>
            </a: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: </a:t>
            </a:r>
            <a:r>
              <a:rPr lang="en-US" sz="4800" b="1" dirty="0" err="1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liên</a:t>
            </a: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800" b="1" dirty="0" err="1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khúc</a:t>
            </a: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 TÔI YÊU VIỆT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4D45-4F68-F343-D0AB-CEE2759BE4B3}"/>
              </a:ext>
            </a:extLst>
          </p:cNvPr>
          <p:cNvSpPr txBox="1"/>
          <p:nvPr/>
        </p:nvSpPr>
        <p:spPr>
          <a:xfrm>
            <a:off x="1198539" y="1944338"/>
            <a:ext cx="6321792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408" indent="-631408" algn="just" defTabSz="913256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+ </a:t>
            </a:r>
            <a:r>
              <a:rPr lang="en-US" sz="4800" b="1" dirty="0" err="1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Bài</a:t>
            </a: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800" b="1" dirty="0" err="1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hát</a:t>
            </a: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: CHÀO NĂM HỌC MỚI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EFBD8-C707-9610-9F7B-5A0123903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032" y="113255"/>
            <a:ext cx="2440968" cy="187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2F45A-BBBC-D1F6-8BFC-9BDB9F6BB882}"/>
              </a:ext>
            </a:extLst>
          </p:cNvPr>
          <p:cNvSpPr txBox="1"/>
          <p:nvPr/>
        </p:nvSpPr>
        <p:spPr>
          <a:xfrm>
            <a:off x="1736985" y="1132910"/>
            <a:ext cx="7774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6997" algn="ctr" defTabSz="1219170">
              <a:spcBef>
                <a:spcPts val="1600"/>
              </a:spcBef>
              <a:buClr>
                <a:srgbClr val="231F20"/>
              </a:buClr>
              <a:buSzPts val="1300"/>
              <a:defRPr/>
            </a:pPr>
            <a:r>
              <a:rPr lang="en-GB" sz="54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Hướng</a:t>
            </a:r>
            <a:r>
              <a:rPr lang="en-GB" sz="54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sz="54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dẫn</a:t>
            </a:r>
            <a:r>
              <a:rPr lang="en-GB" sz="54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sz="54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tự</a:t>
            </a:r>
            <a:r>
              <a:rPr lang="en-GB" sz="54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sz="5400" b="1" ker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học</a:t>
            </a:r>
            <a:endParaRPr lang="en-GB" altLang="en-US" sz="5400" b="1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EDB3C-3770-A85C-D2A1-1FD3024B6719}"/>
              </a:ext>
            </a:extLst>
          </p:cNvPr>
          <p:cNvSpPr txBox="1"/>
          <p:nvPr/>
        </p:nvSpPr>
        <p:spPr>
          <a:xfrm>
            <a:off x="1112636" y="2291193"/>
            <a:ext cx="9948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6997" algn="ctr" defTabSz="1219170">
              <a:buClr>
                <a:srgbClr val="231F20"/>
              </a:buClr>
              <a:buSzPts val="1300"/>
              <a:defRPr/>
            </a:pPr>
            <a:r>
              <a:rPr lang="en-GB" sz="72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Tiết</a:t>
            </a:r>
            <a:r>
              <a:rPr lang="en-GB" sz="72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16</a:t>
            </a:r>
          </a:p>
          <a:p>
            <a:pPr marR="126997" algn="ctr" defTabSz="1219170">
              <a:buClr>
                <a:srgbClr val="231F20"/>
              </a:buClr>
              <a:buSzPts val="1300"/>
              <a:defRPr/>
            </a:pP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NHẠC CỤ: </a:t>
            </a:r>
            <a:r>
              <a:rPr lang="en-GB" altLang="en-US" sz="72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Sáo</a:t>
            </a: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recorder</a:t>
            </a:r>
          </a:p>
          <a:p>
            <a:pPr marR="126997" algn="ctr" defTabSz="1219170">
              <a:buClr>
                <a:srgbClr val="231F20"/>
              </a:buClr>
              <a:buSzPts val="1300"/>
              <a:defRPr/>
            </a:pPr>
            <a:r>
              <a:rPr lang="en-GB" altLang="en-US" sz="72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Thực</a:t>
            </a: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altLang="en-US" sz="72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hành</a:t>
            </a: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altLang="en-US" sz="72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bấm</a:t>
            </a: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altLang="en-US" sz="72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nốt</a:t>
            </a: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lang="en-GB" altLang="en-US" sz="72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Đô</a:t>
            </a:r>
            <a:r>
              <a:rPr lang="en-GB" altLang="en-US" sz="72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1 (C)</a:t>
            </a:r>
          </a:p>
        </p:txBody>
      </p:sp>
    </p:spTree>
    <p:extLst>
      <p:ext uri="{BB962C8B-B14F-4D97-AF65-F5344CB8AC3E}">
        <p14:creationId xmlns:p14="http://schemas.microsoft.com/office/powerpoint/2010/main" val="90765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2"/>
          <p:cNvSpPr/>
          <p:nvPr/>
        </p:nvSpPr>
        <p:spPr>
          <a:xfrm flipH="1">
            <a:off x="10204018" y="3146553"/>
            <a:ext cx="1382316" cy="209311"/>
          </a:xfrm>
          <a:custGeom>
            <a:avLst/>
            <a:gdLst/>
            <a:ahLst/>
            <a:cxnLst/>
            <a:rect l="l" t="t" r="r" b="b"/>
            <a:pathLst>
              <a:path w="49670" h="6074" extrusionOk="0">
                <a:moveTo>
                  <a:pt x="27224" y="1"/>
                </a:moveTo>
                <a:cubicBezTo>
                  <a:pt x="26106" y="1"/>
                  <a:pt x="24988" y="157"/>
                  <a:pt x="23915" y="474"/>
                </a:cubicBezTo>
                <a:cubicBezTo>
                  <a:pt x="21770" y="1108"/>
                  <a:pt x="19826" y="2349"/>
                  <a:pt x="17641" y="2833"/>
                </a:cubicBezTo>
                <a:cubicBezTo>
                  <a:pt x="16625" y="3058"/>
                  <a:pt x="15589" y="3111"/>
                  <a:pt x="14547" y="3111"/>
                </a:cubicBezTo>
                <a:cubicBezTo>
                  <a:pt x="13586" y="3111"/>
                  <a:pt x="12619" y="3066"/>
                  <a:pt x="11658" y="3066"/>
                </a:cubicBezTo>
                <a:cubicBezTo>
                  <a:pt x="11511" y="3066"/>
                  <a:pt x="11364" y="3067"/>
                  <a:pt x="11218" y="3069"/>
                </a:cubicBezTo>
                <a:cubicBezTo>
                  <a:pt x="7408" y="3131"/>
                  <a:pt x="3811" y="6073"/>
                  <a:pt x="1" y="6073"/>
                </a:cubicBezTo>
                <a:lnTo>
                  <a:pt x="49670" y="6073"/>
                </a:lnTo>
                <a:cubicBezTo>
                  <a:pt x="47898" y="4220"/>
                  <a:pt x="45430" y="3075"/>
                  <a:pt x="42886" y="3075"/>
                </a:cubicBezTo>
                <a:cubicBezTo>
                  <a:pt x="42628" y="3075"/>
                  <a:pt x="42368" y="3087"/>
                  <a:pt x="42108" y="3111"/>
                </a:cubicBezTo>
                <a:cubicBezTo>
                  <a:pt x="40885" y="3225"/>
                  <a:pt x="39675" y="3579"/>
                  <a:pt x="38454" y="3579"/>
                </a:cubicBezTo>
                <a:cubicBezTo>
                  <a:pt x="38290" y="3579"/>
                  <a:pt x="38125" y="3572"/>
                  <a:pt x="37960" y="3558"/>
                </a:cubicBezTo>
                <a:cubicBezTo>
                  <a:pt x="35828" y="3374"/>
                  <a:pt x="34049" y="1934"/>
                  <a:pt x="32101" y="1047"/>
                </a:cubicBezTo>
                <a:cubicBezTo>
                  <a:pt x="30576" y="353"/>
                  <a:pt x="28900" y="1"/>
                  <a:pt x="27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20" name="Google Shape;1720;p42"/>
          <p:cNvSpPr/>
          <p:nvPr/>
        </p:nvSpPr>
        <p:spPr>
          <a:xfrm flipH="1">
            <a:off x="640729" y="2367200"/>
            <a:ext cx="1382404" cy="204864"/>
          </a:xfrm>
          <a:custGeom>
            <a:avLst/>
            <a:gdLst/>
            <a:ahLst/>
            <a:cxnLst/>
            <a:rect l="l" t="t" r="r" b="b"/>
            <a:pathLst>
              <a:path w="56348" h="7465" extrusionOk="0">
                <a:moveTo>
                  <a:pt x="32541" y="0"/>
                </a:moveTo>
                <a:cubicBezTo>
                  <a:pt x="31430" y="0"/>
                  <a:pt x="30321" y="135"/>
                  <a:pt x="29244" y="413"/>
                </a:cubicBezTo>
                <a:cubicBezTo>
                  <a:pt x="25756" y="1314"/>
                  <a:pt x="22625" y="3601"/>
                  <a:pt x="19029" y="3787"/>
                </a:cubicBezTo>
                <a:cubicBezTo>
                  <a:pt x="18862" y="3796"/>
                  <a:pt x="18695" y="3800"/>
                  <a:pt x="18529" y="3800"/>
                </a:cubicBezTo>
                <a:cubicBezTo>
                  <a:pt x="16605" y="3800"/>
                  <a:pt x="14704" y="3266"/>
                  <a:pt x="12778" y="3172"/>
                </a:cubicBezTo>
                <a:cubicBezTo>
                  <a:pt x="12683" y="3168"/>
                  <a:pt x="12587" y="3165"/>
                  <a:pt x="12491" y="3165"/>
                </a:cubicBezTo>
                <a:cubicBezTo>
                  <a:pt x="8341" y="3165"/>
                  <a:pt x="4154" y="7465"/>
                  <a:pt x="1" y="7465"/>
                </a:cubicBezTo>
                <a:lnTo>
                  <a:pt x="56347" y="7465"/>
                </a:lnTo>
                <a:cubicBezTo>
                  <a:pt x="55943" y="6067"/>
                  <a:pt x="53869" y="5241"/>
                  <a:pt x="52418" y="5116"/>
                </a:cubicBezTo>
                <a:cubicBezTo>
                  <a:pt x="51421" y="5029"/>
                  <a:pt x="50421" y="4986"/>
                  <a:pt x="49421" y="4986"/>
                </a:cubicBezTo>
                <a:cubicBezTo>
                  <a:pt x="48692" y="4986"/>
                  <a:pt x="47963" y="5009"/>
                  <a:pt x="47236" y="5055"/>
                </a:cubicBezTo>
                <a:cubicBezTo>
                  <a:pt x="46705" y="5089"/>
                  <a:pt x="46164" y="5133"/>
                  <a:pt x="45629" y="5133"/>
                </a:cubicBezTo>
                <a:cubicBezTo>
                  <a:pt x="44977" y="5133"/>
                  <a:pt x="44333" y="5067"/>
                  <a:pt x="43726" y="4834"/>
                </a:cubicBezTo>
                <a:cubicBezTo>
                  <a:pt x="42740" y="4453"/>
                  <a:pt x="41972" y="3674"/>
                  <a:pt x="41151" y="3008"/>
                </a:cubicBezTo>
                <a:cubicBezTo>
                  <a:pt x="38742" y="1054"/>
                  <a:pt x="35639" y="0"/>
                  <a:pt x="325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21" name="Google Shape;1721;p42"/>
          <p:cNvSpPr/>
          <p:nvPr/>
        </p:nvSpPr>
        <p:spPr>
          <a:xfrm flipH="1">
            <a:off x="1430735" y="1605501"/>
            <a:ext cx="867560" cy="134393"/>
          </a:xfrm>
          <a:custGeom>
            <a:avLst/>
            <a:gdLst/>
            <a:ahLst/>
            <a:cxnLst/>
            <a:rect l="l" t="t" r="r" b="b"/>
            <a:pathLst>
              <a:path w="26019" h="4031" extrusionOk="0">
                <a:moveTo>
                  <a:pt x="12866" y="1"/>
                </a:moveTo>
                <a:cubicBezTo>
                  <a:pt x="12142" y="1"/>
                  <a:pt x="11403" y="147"/>
                  <a:pt x="10711" y="363"/>
                </a:cubicBezTo>
                <a:cubicBezTo>
                  <a:pt x="9388" y="777"/>
                  <a:pt x="8143" y="1428"/>
                  <a:pt x="6797" y="1763"/>
                </a:cubicBezTo>
                <a:cubicBezTo>
                  <a:pt x="4415" y="2360"/>
                  <a:pt x="1631" y="2193"/>
                  <a:pt x="1" y="4030"/>
                </a:cubicBezTo>
                <a:lnTo>
                  <a:pt x="26019" y="4030"/>
                </a:lnTo>
                <a:cubicBezTo>
                  <a:pt x="25190" y="2969"/>
                  <a:pt x="24069" y="1978"/>
                  <a:pt x="22726" y="1906"/>
                </a:cubicBezTo>
                <a:cubicBezTo>
                  <a:pt x="22632" y="1901"/>
                  <a:pt x="22538" y="1898"/>
                  <a:pt x="22444" y="1898"/>
                </a:cubicBezTo>
                <a:cubicBezTo>
                  <a:pt x="21183" y="1898"/>
                  <a:pt x="19889" y="2328"/>
                  <a:pt x="18661" y="2328"/>
                </a:cubicBezTo>
                <a:cubicBezTo>
                  <a:pt x="18163" y="2328"/>
                  <a:pt x="17675" y="2257"/>
                  <a:pt x="17205" y="2058"/>
                </a:cubicBezTo>
                <a:cubicBezTo>
                  <a:pt x="16301" y="1674"/>
                  <a:pt x="15637" y="870"/>
                  <a:pt x="14763" y="423"/>
                </a:cubicBezTo>
                <a:cubicBezTo>
                  <a:pt x="14174" y="122"/>
                  <a:pt x="13526" y="1"/>
                  <a:pt x="128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22" name="Google Shape;1722;p42"/>
          <p:cNvGrpSpPr/>
          <p:nvPr/>
        </p:nvGrpSpPr>
        <p:grpSpPr>
          <a:xfrm rot="502657" flipH="1">
            <a:off x="29261" y="2887474"/>
            <a:ext cx="2051276" cy="4593884"/>
            <a:chOff x="5239000" y="1269475"/>
            <a:chExt cx="1116275" cy="2499925"/>
          </a:xfrm>
        </p:grpSpPr>
        <p:sp>
          <p:nvSpPr>
            <p:cNvPr id="1723" name="Google Shape;1723;p42"/>
            <p:cNvSpPr/>
            <p:nvPr/>
          </p:nvSpPr>
          <p:spPr>
            <a:xfrm>
              <a:off x="5701150" y="1739925"/>
              <a:ext cx="654125" cy="2029475"/>
            </a:xfrm>
            <a:custGeom>
              <a:avLst/>
              <a:gdLst/>
              <a:ahLst/>
              <a:cxnLst/>
              <a:rect l="l" t="t" r="r" b="b"/>
              <a:pathLst>
                <a:path w="26165" h="81179" extrusionOk="0">
                  <a:moveTo>
                    <a:pt x="1935" y="0"/>
                  </a:moveTo>
                  <a:lnTo>
                    <a:pt x="1935" y="0"/>
                  </a:lnTo>
                  <a:cubicBezTo>
                    <a:pt x="0" y="12665"/>
                    <a:pt x="738" y="25819"/>
                    <a:pt x="3129" y="38406"/>
                  </a:cubicBezTo>
                  <a:cubicBezTo>
                    <a:pt x="4625" y="46283"/>
                    <a:pt x="6646" y="54099"/>
                    <a:pt x="9846" y="61451"/>
                  </a:cubicBezTo>
                  <a:cubicBezTo>
                    <a:pt x="13045" y="68803"/>
                    <a:pt x="17460" y="75700"/>
                    <a:pt x="23315" y="81179"/>
                  </a:cubicBezTo>
                  <a:cubicBezTo>
                    <a:pt x="24477" y="77367"/>
                    <a:pt x="25203" y="74367"/>
                    <a:pt x="26164" y="70500"/>
                  </a:cubicBezTo>
                  <a:cubicBezTo>
                    <a:pt x="8849" y="51824"/>
                    <a:pt x="294" y="25344"/>
                    <a:pt x="3411" y="67"/>
                  </a:cubicBezTo>
                  <a:lnTo>
                    <a:pt x="3411" y="67"/>
                  </a:lnTo>
                  <a:cubicBezTo>
                    <a:pt x="3162" y="115"/>
                    <a:pt x="2947" y="143"/>
                    <a:pt x="2737" y="143"/>
                  </a:cubicBezTo>
                  <a:cubicBezTo>
                    <a:pt x="2479" y="143"/>
                    <a:pt x="2229" y="101"/>
                    <a:pt x="1935" y="0"/>
                  </a:cubicBezTo>
                  <a:close/>
                </a:path>
              </a:pathLst>
            </a:custGeom>
            <a:solidFill>
              <a:srgbClr val="A31D1D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5695200" y="1741575"/>
              <a:ext cx="660075" cy="1866325"/>
            </a:xfrm>
            <a:custGeom>
              <a:avLst/>
              <a:gdLst/>
              <a:ahLst/>
              <a:cxnLst/>
              <a:rect l="l" t="t" r="r" b="b"/>
              <a:pathLst>
                <a:path w="26403" h="74653" extrusionOk="0">
                  <a:moveTo>
                    <a:pt x="3650" y="1"/>
                  </a:moveTo>
                  <a:lnTo>
                    <a:pt x="3650" y="1"/>
                  </a:lnTo>
                  <a:cubicBezTo>
                    <a:pt x="3460" y="38"/>
                    <a:pt x="3290" y="62"/>
                    <a:pt x="3128" y="74"/>
                  </a:cubicBezTo>
                  <a:cubicBezTo>
                    <a:pt x="0" y="18965"/>
                    <a:pt x="4414" y="38612"/>
                    <a:pt x="12750" y="55887"/>
                  </a:cubicBezTo>
                  <a:cubicBezTo>
                    <a:pt x="16039" y="62698"/>
                    <a:pt x="20033" y="69337"/>
                    <a:pt x="25348" y="74652"/>
                  </a:cubicBezTo>
                  <a:cubicBezTo>
                    <a:pt x="25690" y="73310"/>
                    <a:pt x="26027" y="71937"/>
                    <a:pt x="26402" y="70433"/>
                  </a:cubicBezTo>
                  <a:cubicBezTo>
                    <a:pt x="9085" y="51758"/>
                    <a:pt x="531" y="25278"/>
                    <a:pt x="3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5239000" y="1269475"/>
              <a:ext cx="1074600" cy="1027325"/>
            </a:xfrm>
            <a:custGeom>
              <a:avLst/>
              <a:gdLst/>
              <a:ahLst/>
              <a:cxnLst/>
              <a:rect l="l" t="t" r="r" b="b"/>
              <a:pathLst>
                <a:path w="42984" h="41093" extrusionOk="0">
                  <a:moveTo>
                    <a:pt x="14906" y="0"/>
                  </a:moveTo>
                  <a:cubicBezTo>
                    <a:pt x="13904" y="1087"/>
                    <a:pt x="13465" y="2629"/>
                    <a:pt x="13584" y="4103"/>
                  </a:cubicBezTo>
                  <a:cubicBezTo>
                    <a:pt x="13701" y="5576"/>
                    <a:pt x="14340" y="6978"/>
                    <a:pt x="15244" y="8147"/>
                  </a:cubicBezTo>
                  <a:cubicBezTo>
                    <a:pt x="16025" y="9157"/>
                    <a:pt x="16994" y="10002"/>
                    <a:pt x="17916" y="10883"/>
                  </a:cubicBezTo>
                  <a:cubicBezTo>
                    <a:pt x="18839" y="11763"/>
                    <a:pt x="19734" y="12705"/>
                    <a:pt x="20317" y="13840"/>
                  </a:cubicBezTo>
                  <a:cubicBezTo>
                    <a:pt x="20899" y="14975"/>
                    <a:pt x="21153" y="16384"/>
                    <a:pt x="20722" y="17585"/>
                  </a:cubicBezTo>
                  <a:cubicBezTo>
                    <a:pt x="20532" y="15577"/>
                    <a:pt x="19319" y="13791"/>
                    <a:pt x="17845" y="12416"/>
                  </a:cubicBezTo>
                  <a:cubicBezTo>
                    <a:pt x="16812" y="11453"/>
                    <a:pt x="15636" y="10644"/>
                    <a:pt x="14367" y="10025"/>
                  </a:cubicBezTo>
                  <a:cubicBezTo>
                    <a:pt x="12356" y="9045"/>
                    <a:pt x="10143" y="8550"/>
                    <a:pt x="7929" y="8239"/>
                  </a:cubicBezTo>
                  <a:cubicBezTo>
                    <a:pt x="5189" y="7855"/>
                    <a:pt x="2186" y="7669"/>
                    <a:pt x="1" y="5974"/>
                  </a:cubicBezTo>
                  <a:lnTo>
                    <a:pt x="1" y="5974"/>
                  </a:lnTo>
                  <a:cubicBezTo>
                    <a:pt x="92" y="8383"/>
                    <a:pt x="1510" y="10611"/>
                    <a:pt x="3415" y="12087"/>
                  </a:cubicBezTo>
                  <a:cubicBezTo>
                    <a:pt x="5321" y="13564"/>
                    <a:pt x="7669" y="14365"/>
                    <a:pt x="10033" y="14834"/>
                  </a:cubicBezTo>
                  <a:cubicBezTo>
                    <a:pt x="13047" y="15434"/>
                    <a:pt x="16255" y="15574"/>
                    <a:pt x="18907" y="17127"/>
                  </a:cubicBezTo>
                  <a:cubicBezTo>
                    <a:pt x="19501" y="17475"/>
                    <a:pt x="19951" y="17943"/>
                    <a:pt x="20266" y="18556"/>
                  </a:cubicBezTo>
                  <a:cubicBezTo>
                    <a:pt x="19646" y="18440"/>
                    <a:pt x="19019" y="18384"/>
                    <a:pt x="18392" y="18384"/>
                  </a:cubicBezTo>
                  <a:cubicBezTo>
                    <a:pt x="15768" y="18384"/>
                    <a:pt x="13144" y="19368"/>
                    <a:pt x="11097" y="21031"/>
                  </a:cubicBezTo>
                  <a:cubicBezTo>
                    <a:pt x="8560" y="23091"/>
                    <a:pt x="6891" y="26120"/>
                    <a:pt x="6225" y="29319"/>
                  </a:cubicBezTo>
                  <a:cubicBezTo>
                    <a:pt x="5972" y="30531"/>
                    <a:pt x="5855" y="31773"/>
                    <a:pt x="5494" y="32957"/>
                  </a:cubicBezTo>
                  <a:cubicBezTo>
                    <a:pt x="5132" y="34142"/>
                    <a:pt x="4570" y="35384"/>
                    <a:pt x="3518" y="36037"/>
                  </a:cubicBezTo>
                  <a:cubicBezTo>
                    <a:pt x="7025" y="35740"/>
                    <a:pt x="10486" y="34168"/>
                    <a:pt x="12702" y="31434"/>
                  </a:cubicBezTo>
                  <a:cubicBezTo>
                    <a:pt x="14241" y="29533"/>
                    <a:pt x="15114" y="27196"/>
                    <a:pt x="16260" y="25034"/>
                  </a:cubicBezTo>
                  <a:cubicBezTo>
                    <a:pt x="17407" y="22872"/>
                    <a:pt x="18980" y="20755"/>
                    <a:pt x="21272" y="19899"/>
                  </a:cubicBezTo>
                  <a:cubicBezTo>
                    <a:pt x="22592" y="20785"/>
                    <a:pt x="23425" y="22104"/>
                    <a:pt x="24055" y="23563"/>
                  </a:cubicBezTo>
                  <a:cubicBezTo>
                    <a:pt x="24684" y="25023"/>
                    <a:pt x="24971" y="26612"/>
                    <a:pt x="25067" y="28199"/>
                  </a:cubicBezTo>
                  <a:cubicBezTo>
                    <a:pt x="25160" y="29724"/>
                    <a:pt x="25082" y="31265"/>
                    <a:pt x="25331" y="32773"/>
                  </a:cubicBezTo>
                  <a:cubicBezTo>
                    <a:pt x="25897" y="36206"/>
                    <a:pt x="28175" y="39232"/>
                    <a:pt x="31114" y="41092"/>
                  </a:cubicBezTo>
                  <a:cubicBezTo>
                    <a:pt x="30311" y="37895"/>
                    <a:pt x="31388" y="34312"/>
                    <a:pt x="31450" y="31016"/>
                  </a:cubicBezTo>
                  <a:cubicBezTo>
                    <a:pt x="31502" y="28239"/>
                    <a:pt x="30840" y="25392"/>
                    <a:pt x="29221" y="23135"/>
                  </a:cubicBezTo>
                  <a:cubicBezTo>
                    <a:pt x="27609" y="20887"/>
                    <a:pt x="24973" y="19301"/>
                    <a:pt x="22207" y="19301"/>
                  </a:cubicBezTo>
                  <a:cubicBezTo>
                    <a:pt x="22197" y="19301"/>
                    <a:pt x="22188" y="19301"/>
                    <a:pt x="22179" y="19301"/>
                  </a:cubicBezTo>
                  <a:cubicBezTo>
                    <a:pt x="23110" y="19023"/>
                    <a:pt x="24118" y="18877"/>
                    <a:pt x="25129" y="18877"/>
                  </a:cubicBezTo>
                  <a:cubicBezTo>
                    <a:pt x="26678" y="18877"/>
                    <a:pt x="28233" y="19220"/>
                    <a:pt x="29526" y="19958"/>
                  </a:cubicBezTo>
                  <a:cubicBezTo>
                    <a:pt x="31075" y="20841"/>
                    <a:pt x="32284" y="22202"/>
                    <a:pt x="33474" y="23528"/>
                  </a:cubicBezTo>
                  <a:cubicBezTo>
                    <a:pt x="34665" y="24855"/>
                    <a:pt x="35900" y="26198"/>
                    <a:pt x="37477" y="27029"/>
                  </a:cubicBezTo>
                  <a:cubicBezTo>
                    <a:pt x="38223" y="27424"/>
                    <a:pt x="39155" y="27621"/>
                    <a:pt x="40092" y="27621"/>
                  </a:cubicBezTo>
                  <a:cubicBezTo>
                    <a:pt x="41133" y="27621"/>
                    <a:pt x="42179" y="27378"/>
                    <a:pt x="42983" y="26893"/>
                  </a:cubicBezTo>
                  <a:cubicBezTo>
                    <a:pt x="41343" y="25999"/>
                    <a:pt x="40378" y="24249"/>
                    <a:pt x="39602" y="22551"/>
                  </a:cubicBezTo>
                  <a:cubicBezTo>
                    <a:pt x="38824" y="20853"/>
                    <a:pt x="38096" y="19047"/>
                    <a:pt x="36694" y="17813"/>
                  </a:cubicBezTo>
                  <a:cubicBezTo>
                    <a:pt x="35460" y="16727"/>
                    <a:pt x="33806" y="16199"/>
                    <a:pt x="32164" y="16096"/>
                  </a:cubicBezTo>
                  <a:cubicBezTo>
                    <a:pt x="31940" y="16082"/>
                    <a:pt x="31716" y="16075"/>
                    <a:pt x="31492" y="16075"/>
                  </a:cubicBezTo>
                  <a:cubicBezTo>
                    <a:pt x="30076" y="16075"/>
                    <a:pt x="28664" y="16341"/>
                    <a:pt x="27286" y="16679"/>
                  </a:cubicBezTo>
                  <a:cubicBezTo>
                    <a:pt x="25643" y="17084"/>
                    <a:pt x="23988" y="17557"/>
                    <a:pt x="22412" y="18172"/>
                  </a:cubicBezTo>
                  <a:cubicBezTo>
                    <a:pt x="23973" y="16438"/>
                    <a:pt x="26213" y="15494"/>
                    <a:pt x="28420" y="14736"/>
                  </a:cubicBezTo>
                  <a:cubicBezTo>
                    <a:pt x="29828" y="14252"/>
                    <a:pt x="31324" y="13780"/>
                    <a:pt x="32333" y="12685"/>
                  </a:cubicBezTo>
                  <a:cubicBezTo>
                    <a:pt x="33068" y="11886"/>
                    <a:pt x="33467" y="10822"/>
                    <a:pt x="33616" y="9746"/>
                  </a:cubicBezTo>
                  <a:cubicBezTo>
                    <a:pt x="33764" y="8671"/>
                    <a:pt x="33600" y="7493"/>
                    <a:pt x="33464" y="6416"/>
                  </a:cubicBezTo>
                  <a:cubicBezTo>
                    <a:pt x="32687" y="8082"/>
                    <a:pt x="31346" y="9480"/>
                    <a:pt x="29714" y="10327"/>
                  </a:cubicBezTo>
                  <a:cubicBezTo>
                    <a:pt x="28504" y="10954"/>
                    <a:pt x="27149" y="11284"/>
                    <a:pt x="25989" y="11999"/>
                  </a:cubicBezTo>
                  <a:cubicBezTo>
                    <a:pt x="23951" y="13251"/>
                    <a:pt x="22777" y="15569"/>
                    <a:pt x="21704" y="17707"/>
                  </a:cubicBezTo>
                  <a:cubicBezTo>
                    <a:pt x="22881" y="12909"/>
                    <a:pt x="21618" y="7466"/>
                    <a:pt x="18086" y="4013"/>
                  </a:cubicBezTo>
                  <a:cubicBezTo>
                    <a:pt x="16850" y="2805"/>
                    <a:pt x="15319" y="1678"/>
                    <a:pt x="14906" y="0"/>
                  </a:cubicBezTo>
                  <a:close/>
                </a:path>
              </a:pathLst>
            </a:custGeom>
            <a:solidFill>
              <a:srgbClr val="005828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6" name="Google Shape;1726;p42"/>
            <p:cNvSpPr/>
            <p:nvPr/>
          </p:nvSpPr>
          <p:spPr>
            <a:xfrm>
              <a:off x="5790725" y="1759800"/>
              <a:ext cx="200325" cy="466375"/>
            </a:xfrm>
            <a:custGeom>
              <a:avLst/>
              <a:gdLst/>
              <a:ahLst/>
              <a:cxnLst/>
              <a:rect l="l" t="t" r="r" b="b"/>
              <a:pathLst>
                <a:path w="8013" h="18655" extrusionOk="0">
                  <a:moveTo>
                    <a:pt x="8" y="1"/>
                  </a:moveTo>
                  <a:lnTo>
                    <a:pt x="1" y="44"/>
                  </a:lnTo>
                  <a:cubicBezTo>
                    <a:pt x="897" y="298"/>
                    <a:pt x="1755" y="647"/>
                    <a:pt x="2529" y="1132"/>
                  </a:cubicBezTo>
                  <a:cubicBezTo>
                    <a:pt x="3316" y="1592"/>
                    <a:pt x="4021" y="2179"/>
                    <a:pt x="4630" y="2842"/>
                  </a:cubicBezTo>
                  <a:cubicBezTo>
                    <a:pt x="4936" y="3173"/>
                    <a:pt x="5208" y="3531"/>
                    <a:pt x="5471" y="3893"/>
                  </a:cubicBezTo>
                  <a:cubicBezTo>
                    <a:pt x="5720" y="4264"/>
                    <a:pt x="5957" y="4644"/>
                    <a:pt x="6144" y="5049"/>
                  </a:cubicBezTo>
                  <a:cubicBezTo>
                    <a:pt x="6541" y="5845"/>
                    <a:pt x="6794" y="6711"/>
                    <a:pt x="6956" y="7596"/>
                  </a:cubicBezTo>
                  <a:cubicBezTo>
                    <a:pt x="7130" y="8480"/>
                    <a:pt x="7198" y="9390"/>
                    <a:pt x="7223" y="10309"/>
                  </a:cubicBezTo>
                  <a:cubicBezTo>
                    <a:pt x="7260" y="11228"/>
                    <a:pt x="7236" y="12156"/>
                    <a:pt x="7259" y="13089"/>
                  </a:cubicBezTo>
                  <a:cubicBezTo>
                    <a:pt x="7272" y="14022"/>
                    <a:pt x="7295" y="14964"/>
                    <a:pt x="7387" y="15900"/>
                  </a:cubicBezTo>
                  <a:cubicBezTo>
                    <a:pt x="7502" y="16834"/>
                    <a:pt x="7658" y="17769"/>
                    <a:pt x="7971" y="18655"/>
                  </a:cubicBezTo>
                  <a:lnTo>
                    <a:pt x="8013" y="18643"/>
                  </a:lnTo>
                  <a:cubicBezTo>
                    <a:pt x="7556" y="16834"/>
                    <a:pt x="7554" y="14953"/>
                    <a:pt x="7600" y="13096"/>
                  </a:cubicBezTo>
                  <a:cubicBezTo>
                    <a:pt x="7638" y="11239"/>
                    <a:pt x="7732" y="9359"/>
                    <a:pt x="7390" y="7516"/>
                  </a:cubicBezTo>
                  <a:cubicBezTo>
                    <a:pt x="7213" y="6599"/>
                    <a:pt x="6944" y="5693"/>
                    <a:pt x="6514" y="4862"/>
                  </a:cubicBezTo>
                  <a:cubicBezTo>
                    <a:pt x="6091" y="4028"/>
                    <a:pt x="5536" y="3262"/>
                    <a:pt x="4874" y="2601"/>
                  </a:cubicBezTo>
                  <a:cubicBezTo>
                    <a:pt x="3564" y="1269"/>
                    <a:pt x="1847" y="339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7" name="Google Shape;1727;p42"/>
            <p:cNvSpPr/>
            <p:nvPr/>
          </p:nvSpPr>
          <p:spPr>
            <a:xfrm>
              <a:off x="5390525" y="1742850"/>
              <a:ext cx="353450" cy="378500"/>
            </a:xfrm>
            <a:custGeom>
              <a:avLst/>
              <a:gdLst/>
              <a:ahLst/>
              <a:cxnLst/>
              <a:rect l="l" t="t" r="r" b="b"/>
              <a:pathLst>
                <a:path w="14138" h="15140" extrusionOk="0">
                  <a:moveTo>
                    <a:pt x="14130" y="0"/>
                  </a:moveTo>
                  <a:cubicBezTo>
                    <a:pt x="12317" y="257"/>
                    <a:pt x="10480" y="620"/>
                    <a:pt x="8832" y="1469"/>
                  </a:cubicBezTo>
                  <a:cubicBezTo>
                    <a:pt x="8010" y="1887"/>
                    <a:pt x="7256" y="2438"/>
                    <a:pt x="6598" y="3083"/>
                  </a:cubicBezTo>
                  <a:cubicBezTo>
                    <a:pt x="6267" y="3404"/>
                    <a:pt x="5957" y="3747"/>
                    <a:pt x="5670" y="4108"/>
                  </a:cubicBezTo>
                  <a:cubicBezTo>
                    <a:pt x="5379" y="4467"/>
                    <a:pt x="5114" y="4844"/>
                    <a:pt x="4860" y="5229"/>
                  </a:cubicBezTo>
                  <a:cubicBezTo>
                    <a:pt x="3853" y="6778"/>
                    <a:pt x="3134" y="8483"/>
                    <a:pt x="2424" y="10175"/>
                  </a:cubicBezTo>
                  <a:cubicBezTo>
                    <a:pt x="1713" y="11868"/>
                    <a:pt x="997" y="13571"/>
                    <a:pt x="1" y="15116"/>
                  </a:cubicBezTo>
                  <a:lnTo>
                    <a:pt x="38" y="15140"/>
                  </a:lnTo>
                  <a:cubicBezTo>
                    <a:pt x="608" y="14411"/>
                    <a:pt x="1078" y="13609"/>
                    <a:pt x="1529" y="12800"/>
                  </a:cubicBezTo>
                  <a:cubicBezTo>
                    <a:pt x="1961" y="11980"/>
                    <a:pt x="2349" y="11142"/>
                    <a:pt x="2739" y="10309"/>
                  </a:cubicBezTo>
                  <a:cubicBezTo>
                    <a:pt x="3515" y="8642"/>
                    <a:pt x="4239" y="6968"/>
                    <a:pt x="5231" y="5469"/>
                  </a:cubicBezTo>
                  <a:cubicBezTo>
                    <a:pt x="6196" y="3961"/>
                    <a:pt x="7433" y="2637"/>
                    <a:pt x="8991" y="1773"/>
                  </a:cubicBezTo>
                  <a:cubicBezTo>
                    <a:pt x="9764" y="1331"/>
                    <a:pt x="10610" y="1003"/>
                    <a:pt x="11479" y="739"/>
                  </a:cubicBezTo>
                  <a:cubicBezTo>
                    <a:pt x="12343" y="448"/>
                    <a:pt x="13240" y="258"/>
                    <a:pt x="14138" y="44"/>
                  </a:cubicBezTo>
                  <a:lnTo>
                    <a:pt x="141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5287175" y="1468275"/>
              <a:ext cx="460725" cy="237075"/>
            </a:xfrm>
            <a:custGeom>
              <a:avLst/>
              <a:gdLst/>
              <a:ahLst/>
              <a:cxnLst/>
              <a:rect l="l" t="t" r="r" b="b"/>
              <a:pathLst>
                <a:path w="18429" h="9483" extrusionOk="0">
                  <a:moveTo>
                    <a:pt x="24" y="1"/>
                  </a:moveTo>
                  <a:lnTo>
                    <a:pt x="0" y="36"/>
                  </a:lnTo>
                  <a:cubicBezTo>
                    <a:pt x="704" y="605"/>
                    <a:pt x="1511" y="1043"/>
                    <a:pt x="2335" y="1426"/>
                  </a:cubicBezTo>
                  <a:cubicBezTo>
                    <a:pt x="3170" y="1789"/>
                    <a:pt x="4038" y="2073"/>
                    <a:pt x="4910" y="2321"/>
                  </a:cubicBezTo>
                  <a:cubicBezTo>
                    <a:pt x="6657" y="2817"/>
                    <a:pt x="8436" y="3107"/>
                    <a:pt x="10163" y="3520"/>
                  </a:cubicBezTo>
                  <a:cubicBezTo>
                    <a:pt x="11027" y="3717"/>
                    <a:pt x="11874" y="3953"/>
                    <a:pt x="12687" y="4268"/>
                  </a:cubicBezTo>
                  <a:cubicBezTo>
                    <a:pt x="13094" y="4422"/>
                    <a:pt x="13492" y="4597"/>
                    <a:pt x="13874" y="4799"/>
                  </a:cubicBezTo>
                  <a:cubicBezTo>
                    <a:pt x="14064" y="4901"/>
                    <a:pt x="14251" y="5010"/>
                    <a:pt x="14435" y="5123"/>
                  </a:cubicBezTo>
                  <a:lnTo>
                    <a:pt x="14710" y="5295"/>
                  </a:lnTo>
                  <a:lnTo>
                    <a:pt x="14976" y="5479"/>
                  </a:lnTo>
                  <a:cubicBezTo>
                    <a:pt x="15682" y="5985"/>
                    <a:pt x="16316" y="6600"/>
                    <a:pt x="16874" y="7284"/>
                  </a:cubicBezTo>
                  <a:cubicBezTo>
                    <a:pt x="17452" y="7954"/>
                    <a:pt x="17933" y="8707"/>
                    <a:pt x="18389" y="9482"/>
                  </a:cubicBezTo>
                  <a:lnTo>
                    <a:pt x="18428" y="9464"/>
                  </a:lnTo>
                  <a:cubicBezTo>
                    <a:pt x="17675" y="7836"/>
                    <a:pt x="16612" y="6322"/>
                    <a:pt x="15188" y="5208"/>
                  </a:cubicBezTo>
                  <a:cubicBezTo>
                    <a:pt x="14478" y="4651"/>
                    <a:pt x="13677" y="4217"/>
                    <a:pt x="12842" y="3883"/>
                  </a:cubicBezTo>
                  <a:cubicBezTo>
                    <a:pt x="12005" y="3546"/>
                    <a:pt x="11138" y="3299"/>
                    <a:pt x="10263" y="3091"/>
                  </a:cubicBezTo>
                  <a:cubicBezTo>
                    <a:pt x="8512" y="2686"/>
                    <a:pt x="6735" y="2410"/>
                    <a:pt x="4991" y="1989"/>
                  </a:cubicBezTo>
                  <a:cubicBezTo>
                    <a:pt x="3253" y="1570"/>
                    <a:pt x="1525" y="99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9" name="Google Shape;1729;p42"/>
            <p:cNvSpPr/>
            <p:nvPr/>
          </p:nvSpPr>
          <p:spPr>
            <a:xfrm>
              <a:off x="5613150" y="1304725"/>
              <a:ext cx="169925" cy="394125"/>
            </a:xfrm>
            <a:custGeom>
              <a:avLst/>
              <a:gdLst/>
              <a:ahLst/>
              <a:cxnLst/>
              <a:rect l="l" t="t" r="r" b="b"/>
              <a:pathLst>
                <a:path w="6797" h="15765" extrusionOk="0">
                  <a:moveTo>
                    <a:pt x="43" y="0"/>
                  </a:moveTo>
                  <a:lnTo>
                    <a:pt x="0" y="9"/>
                  </a:lnTo>
                  <a:cubicBezTo>
                    <a:pt x="43" y="374"/>
                    <a:pt x="105" y="745"/>
                    <a:pt x="224" y="1099"/>
                  </a:cubicBezTo>
                  <a:cubicBezTo>
                    <a:pt x="326" y="1457"/>
                    <a:pt x="468" y="1805"/>
                    <a:pt x="620" y="2148"/>
                  </a:cubicBezTo>
                  <a:cubicBezTo>
                    <a:pt x="944" y="2823"/>
                    <a:pt x="1340" y="3460"/>
                    <a:pt x="1766" y="4064"/>
                  </a:cubicBezTo>
                  <a:cubicBezTo>
                    <a:pt x="2621" y="5278"/>
                    <a:pt x="3555" y="6384"/>
                    <a:pt x="4297" y="7609"/>
                  </a:cubicBezTo>
                  <a:cubicBezTo>
                    <a:pt x="5062" y="8819"/>
                    <a:pt x="5684" y="10113"/>
                    <a:pt x="6073" y="11482"/>
                  </a:cubicBezTo>
                  <a:cubicBezTo>
                    <a:pt x="6263" y="12167"/>
                    <a:pt x="6399" y="12871"/>
                    <a:pt x="6455" y="13587"/>
                  </a:cubicBezTo>
                  <a:cubicBezTo>
                    <a:pt x="6533" y="14302"/>
                    <a:pt x="6491" y="15027"/>
                    <a:pt x="6404" y="15755"/>
                  </a:cubicBezTo>
                  <a:lnTo>
                    <a:pt x="6445" y="15765"/>
                  </a:lnTo>
                  <a:cubicBezTo>
                    <a:pt x="6797" y="14337"/>
                    <a:pt x="6750" y="12828"/>
                    <a:pt x="6410" y="11402"/>
                  </a:cubicBezTo>
                  <a:cubicBezTo>
                    <a:pt x="6071" y="9971"/>
                    <a:pt x="5445" y="8621"/>
                    <a:pt x="4671" y="7375"/>
                  </a:cubicBezTo>
                  <a:cubicBezTo>
                    <a:pt x="3900" y="6124"/>
                    <a:pt x="2934" y="5013"/>
                    <a:pt x="2043" y="3855"/>
                  </a:cubicBezTo>
                  <a:cubicBezTo>
                    <a:pt x="1600" y="3273"/>
                    <a:pt x="1181" y="2673"/>
                    <a:pt x="825" y="2035"/>
                  </a:cubicBezTo>
                  <a:cubicBezTo>
                    <a:pt x="472" y="1397"/>
                    <a:pt x="197" y="714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0" name="Google Shape;1730;p42"/>
            <p:cNvSpPr/>
            <p:nvPr/>
          </p:nvSpPr>
          <p:spPr>
            <a:xfrm>
              <a:off x="5798475" y="1484075"/>
              <a:ext cx="260500" cy="224125"/>
            </a:xfrm>
            <a:custGeom>
              <a:avLst/>
              <a:gdLst/>
              <a:ahLst/>
              <a:cxnLst/>
              <a:rect l="l" t="t" r="r" b="b"/>
              <a:pathLst>
                <a:path w="10420" h="8965" extrusionOk="0">
                  <a:moveTo>
                    <a:pt x="10381" y="1"/>
                  </a:moveTo>
                  <a:cubicBezTo>
                    <a:pt x="9867" y="1051"/>
                    <a:pt x="8965" y="1852"/>
                    <a:pt x="7994" y="2477"/>
                  </a:cubicBezTo>
                  <a:cubicBezTo>
                    <a:pt x="7017" y="3108"/>
                    <a:pt x="5944" y="3571"/>
                    <a:pt x="4905" y="4104"/>
                  </a:cubicBezTo>
                  <a:cubicBezTo>
                    <a:pt x="4388" y="4373"/>
                    <a:pt x="3878" y="4660"/>
                    <a:pt x="3395" y="4991"/>
                  </a:cubicBezTo>
                  <a:cubicBezTo>
                    <a:pt x="2911" y="5321"/>
                    <a:pt x="2463" y="5700"/>
                    <a:pt x="2053" y="6118"/>
                  </a:cubicBezTo>
                  <a:cubicBezTo>
                    <a:pt x="1233" y="6953"/>
                    <a:pt x="567" y="7924"/>
                    <a:pt x="0" y="8943"/>
                  </a:cubicBezTo>
                  <a:lnTo>
                    <a:pt x="39" y="8965"/>
                  </a:lnTo>
                  <a:lnTo>
                    <a:pt x="568" y="8267"/>
                  </a:lnTo>
                  <a:cubicBezTo>
                    <a:pt x="747" y="8039"/>
                    <a:pt x="930" y="7814"/>
                    <a:pt x="1121" y="7598"/>
                  </a:cubicBezTo>
                  <a:cubicBezTo>
                    <a:pt x="1492" y="7159"/>
                    <a:pt x="1886" y="6745"/>
                    <a:pt x="2301" y="6362"/>
                  </a:cubicBezTo>
                  <a:cubicBezTo>
                    <a:pt x="3129" y="5592"/>
                    <a:pt x="4080" y="5012"/>
                    <a:pt x="5107" y="4495"/>
                  </a:cubicBezTo>
                  <a:lnTo>
                    <a:pt x="6660" y="3697"/>
                  </a:lnTo>
                  <a:cubicBezTo>
                    <a:pt x="7175" y="3413"/>
                    <a:pt x="7699" y="3123"/>
                    <a:pt x="8182" y="2767"/>
                  </a:cubicBezTo>
                  <a:cubicBezTo>
                    <a:pt x="8671" y="2420"/>
                    <a:pt x="9128" y="2019"/>
                    <a:pt x="9523" y="1564"/>
                  </a:cubicBezTo>
                  <a:cubicBezTo>
                    <a:pt x="9903" y="1096"/>
                    <a:pt x="10237" y="585"/>
                    <a:pt x="10420" y="20"/>
                  </a:cubicBezTo>
                  <a:lnTo>
                    <a:pt x="103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5815250" y="1696350"/>
              <a:ext cx="469425" cy="243250"/>
            </a:xfrm>
            <a:custGeom>
              <a:avLst/>
              <a:gdLst/>
              <a:ahLst/>
              <a:cxnLst/>
              <a:rect l="l" t="t" r="r" b="b"/>
              <a:pathLst>
                <a:path w="18777" h="9730" extrusionOk="0">
                  <a:moveTo>
                    <a:pt x="6679" y="0"/>
                  </a:moveTo>
                  <a:cubicBezTo>
                    <a:pt x="6338" y="0"/>
                    <a:pt x="5997" y="11"/>
                    <a:pt x="5658" y="28"/>
                  </a:cubicBezTo>
                  <a:cubicBezTo>
                    <a:pt x="3721" y="137"/>
                    <a:pt x="1802" y="564"/>
                    <a:pt x="1" y="1283"/>
                  </a:cubicBezTo>
                  <a:lnTo>
                    <a:pt x="18" y="1324"/>
                  </a:lnTo>
                  <a:cubicBezTo>
                    <a:pt x="947" y="1048"/>
                    <a:pt x="1878" y="797"/>
                    <a:pt x="2828" y="653"/>
                  </a:cubicBezTo>
                  <a:cubicBezTo>
                    <a:pt x="3771" y="482"/>
                    <a:pt x="4724" y="388"/>
                    <a:pt x="5675" y="370"/>
                  </a:cubicBezTo>
                  <a:cubicBezTo>
                    <a:pt x="5767" y="370"/>
                    <a:pt x="5858" y="369"/>
                    <a:pt x="5950" y="369"/>
                  </a:cubicBezTo>
                  <a:cubicBezTo>
                    <a:pt x="6811" y="369"/>
                    <a:pt x="7671" y="394"/>
                    <a:pt x="8505" y="534"/>
                  </a:cubicBezTo>
                  <a:cubicBezTo>
                    <a:pt x="9425" y="681"/>
                    <a:pt x="10326" y="939"/>
                    <a:pt x="11103" y="1404"/>
                  </a:cubicBezTo>
                  <a:cubicBezTo>
                    <a:pt x="11887" y="1848"/>
                    <a:pt x="12537" y="2511"/>
                    <a:pt x="13091" y="3264"/>
                  </a:cubicBezTo>
                  <a:cubicBezTo>
                    <a:pt x="13657" y="4010"/>
                    <a:pt x="14119" y="4852"/>
                    <a:pt x="14630" y="5678"/>
                  </a:cubicBezTo>
                  <a:cubicBezTo>
                    <a:pt x="15136" y="6510"/>
                    <a:pt x="15672" y="7345"/>
                    <a:pt x="16335" y="8082"/>
                  </a:cubicBezTo>
                  <a:cubicBezTo>
                    <a:pt x="17010" y="8800"/>
                    <a:pt x="17818" y="9442"/>
                    <a:pt x="18760" y="9730"/>
                  </a:cubicBezTo>
                  <a:lnTo>
                    <a:pt x="18776" y="9689"/>
                  </a:lnTo>
                  <a:cubicBezTo>
                    <a:pt x="17879" y="9325"/>
                    <a:pt x="17128" y="8674"/>
                    <a:pt x="16515" y="7933"/>
                  </a:cubicBezTo>
                  <a:cubicBezTo>
                    <a:pt x="15897" y="7189"/>
                    <a:pt x="15400" y="6354"/>
                    <a:pt x="14930" y="5509"/>
                  </a:cubicBezTo>
                  <a:cubicBezTo>
                    <a:pt x="14458" y="4665"/>
                    <a:pt x="13996" y="3810"/>
                    <a:pt x="13427" y="3020"/>
                  </a:cubicBezTo>
                  <a:cubicBezTo>
                    <a:pt x="12863" y="2232"/>
                    <a:pt x="12172" y="1514"/>
                    <a:pt x="11324" y="1022"/>
                  </a:cubicBezTo>
                  <a:cubicBezTo>
                    <a:pt x="10479" y="529"/>
                    <a:pt x="9523" y="263"/>
                    <a:pt x="8564" y="124"/>
                  </a:cubicBezTo>
                  <a:cubicBezTo>
                    <a:pt x="7939" y="35"/>
                    <a:pt x="7308" y="0"/>
                    <a:pt x="6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CC7DD15A-4CFF-06C8-A901-100E2C8576B4}"/>
              </a:ext>
            </a:extLst>
          </p:cNvPr>
          <p:cNvSpPr txBox="1">
            <a:spLocks/>
          </p:cNvSpPr>
          <p:nvPr/>
        </p:nvSpPr>
        <p:spPr>
          <a:xfrm rot="21599640">
            <a:off x="3656359" y="1233262"/>
            <a:ext cx="3646905" cy="87886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121863" tIns="121863" rIns="121863" bIns="12186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8804">
              <a:buClr>
                <a:srgbClr val="000000"/>
              </a:buClr>
              <a:buSzPts val="1100"/>
              <a:defRPr/>
            </a:pPr>
            <a:r>
              <a:rPr lang="en-GB" sz="4265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</a:t>
            </a:r>
            <a:r>
              <a:rPr lang="en-GB" sz="5333" b="1" dirty="0">
                <a:ln w="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BÀI 8 – TIẾT 15 </a:t>
            </a:r>
            <a:endParaRPr lang="vi-VN" sz="5333" b="1" dirty="0">
              <a:ln w="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8B7FB-6578-397B-FF7F-AAE9EF78B6C8}"/>
              </a:ext>
            </a:extLst>
          </p:cNvPr>
          <p:cNvSpPr txBox="1"/>
          <p:nvPr/>
        </p:nvSpPr>
        <p:spPr>
          <a:xfrm>
            <a:off x="1285729" y="2324089"/>
            <a:ext cx="10171151" cy="181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408" indent="-631408" algn="ctr" defTabSz="913256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THƯỜNG THỨC ÂM NHẠC: ĐÀN GUITAR VÀ UKULELE</a:t>
            </a:r>
          </a:p>
          <a:p>
            <a:pPr marL="631408" indent="-631408" algn="ctr" defTabSz="913256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ÔN TẬP: BÀI HÁT </a:t>
            </a:r>
            <a:r>
              <a:rPr lang="en-US" sz="4800" b="1" i="1" dirty="0">
                <a:ln w="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NƠI ẤY TRƯỜNG SA</a:t>
            </a:r>
            <a:endParaRPr lang="en-GB" sz="4800" b="1" i="1" dirty="0">
              <a:ln w="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17" name="Google Shape;400;p38">
            <a:extLst>
              <a:ext uri="{FF2B5EF4-FFF2-40B4-BE49-F238E27FC236}">
                <a16:creationId xmlns:a16="http://schemas.microsoft.com/office/drawing/2014/main" id="{CC7DD15A-4CFF-06C8-A901-100E2C8576B4}"/>
              </a:ext>
            </a:extLst>
          </p:cNvPr>
          <p:cNvSpPr txBox="1">
            <a:spLocks/>
          </p:cNvSpPr>
          <p:nvPr/>
        </p:nvSpPr>
        <p:spPr>
          <a:xfrm rot="21599640">
            <a:off x="2263489" y="180355"/>
            <a:ext cx="9156129" cy="87886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wrap="square" lIns="121863" tIns="121863" rIns="121863" bIns="12186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8804">
              <a:buClr>
                <a:srgbClr val="000000"/>
              </a:buClr>
              <a:buSzPts val="1100"/>
              <a:defRPr/>
            </a:pPr>
            <a:r>
              <a:rPr lang="en-GB" sz="4265" b="1" i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</a:t>
            </a:r>
            <a:r>
              <a:rPr lang="en-GB" sz="5333" b="1" i="1" dirty="0" err="1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Thứ</a:t>
            </a:r>
            <a:r>
              <a:rPr lang="en-GB" sz="5333" b="1" i="1" dirty="0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</a:t>
            </a:r>
            <a:r>
              <a:rPr lang="en-GB" sz="5333" b="1" i="1" dirty="0" err="1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Sáu</a:t>
            </a:r>
            <a:r>
              <a:rPr lang="en-GB" sz="5333" b="1" i="1" dirty="0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, </a:t>
            </a:r>
            <a:r>
              <a:rPr lang="en-GB" sz="5333" b="1" i="1" dirty="0" err="1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ngày</a:t>
            </a:r>
            <a:r>
              <a:rPr lang="en-GB" sz="5333" b="1" i="1" dirty="0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19 </a:t>
            </a:r>
            <a:r>
              <a:rPr lang="en-GB" sz="5333" b="1" i="1" dirty="0" err="1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tháng</a:t>
            </a:r>
            <a:r>
              <a:rPr lang="en-GB" sz="5333" b="1" i="1" dirty="0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12 </a:t>
            </a:r>
            <a:r>
              <a:rPr lang="en-GB" sz="5333" b="1" i="1" dirty="0" err="1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năm</a:t>
            </a:r>
            <a:r>
              <a:rPr lang="en-GB" sz="5333" b="1" i="1" dirty="0">
                <a:ln w="0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 2025</a:t>
            </a:r>
            <a:endParaRPr lang="vi-VN" sz="5333" b="1" i="1" dirty="0">
              <a:ln w="0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83121-C285-668D-CE72-42675A2FF609}"/>
              </a:ext>
            </a:extLst>
          </p:cNvPr>
          <p:cNvSpPr txBox="1"/>
          <p:nvPr/>
        </p:nvSpPr>
        <p:spPr>
          <a:xfrm>
            <a:off x="4410761" y="189202"/>
            <a:ext cx="23721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95250" algn="ctr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54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Yêu</a:t>
            </a:r>
            <a:r>
              <a:rPr lang="en-GB" sz="5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54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cầu</a:t>
            </a:r>
            <a:endParaRPr lang="en-GB" altLang="en-US" sz="5400" b="1" i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87105-570D-0BEA-7681-0E631EF5199C}"/>
              </a:ext>
            </a:extLst>
          </p:cNvPr>
          <p:cNvSpPr txBox="1"/>
          <p:nvPr/>
        </p:nvSpPr>
        <p:spPr>
          <a:xfrm>
            <a:off x="739514" y="1203277"/>
            <a:ext cx="114524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	1.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Nêu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được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một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số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đặc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điểm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đàn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guitar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ukulee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; </a:t>
            </a:r>
          </a:p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phân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biệt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được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âm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sắc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hai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cụ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en-GB" altLang="en-US" sz="40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121CC-E48E-298D-5225-F4430E6CF742}"/>
              </a:ext>
            </a:extLst>
          </p:cNvPr>
          <p:cNvSpPr txBox="1"/>
          <p:nvPr/>
        </p:nvSpPr>
        <p:spPr>
          <a:xfrm>
            <a:off x="753163" y="2862096"/>
            <a:ext cx="11452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	2.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Trình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bày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hoàn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chỉnh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hát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kết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hợp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cụ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gõ</a:t>
            </a:r>
            <a:r>
              <a:rPr lang="en-GB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en-GB" altLang="en-US" sz="40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0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0A4D45-4F68-F343-D0AB-CEE2759BE4B3}"/>
              </a:ext>
            </a:extLst>
          </p:cNvPr>
          <p:cNvSpPr txBox="1"/>
          <p:nvPr/>
        </p:nvSpPr>
        <p:spPr>
          <a:xfrm>
            <a:off x="1362117" y="954221"/>
            <a:ext cx="1066576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1408" indent="-631408" algn="just" defTabSz="913256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4800" b="1" dirty="0">
                <a:ln w="0">
                  <a:solidFill>
                    <a:srgbClr val="FFFFFF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rPr>
              <a:t>I- THƯỜNG THỨC ÂM NHẠC</a:t>
            </a:r>
          </a:p>
        </p:txBody>
      </p:sp>
      <p:pic>
        <p:nvPicPr>
          <p:cNvPr id="18" name="Picture 17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C08DC7D4-BD14-18D7-7EE8-4572E5DC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339" y="2677273"/>
            <a:ext cx="4635163" cy="29301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E4017B-C6E4-0DC0-6D40-C2608792D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4" t="8621" r="6790" b="13922"/>
          <a:stretch/>
        </p:blipFill>
        <p:spPr>
          <a:xfrm rot="1307344">
            <a:off x="282372" y="548243"/>
            <a:ext cx="908287" cy="81195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uitar with musical notes&#10;&#10;Description automatically generated">
            <a:extLst>
              <a:ext uri="{FF2B5EF4-FFF2-40B4-BE49-F238E27FC236}">
                <a16:creationId xmlns:a16="http://schemas.microsoft.com/office/drawing/2014/main" id="{74228355-4A26-DF29-61F3-3701E715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655" y="2306904"/>
            <a:ext cx="2616875" cy="2616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 descr="A guitar with colorful spots and notes&#10;&#10;Description automatically generated with medium confidence">
            <a:extLst>
              <a:ext uri="{FF2B5EF4-FFF2-40B4-BE49-F238E27FC236}">
                <a16:creationId xmlns:a16="http://schemas.microsoft.com/office/drawing/2014/main" id="{0BB78B47-99DC-80C8-8983-7AE83EDBA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9605">
            <a:off x="6275719" y="2529699"/>
            <a:ext cx="2609943" cy="21845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EB577-3945-1D5F-C137-CD5D8923C768}"/>
              </a:ext>
            </a:extLst>
          </p:cNvPr>
          <p:cNvSpPr txBox="1"/>
          <p:nvPr/>
        </p:nvSpPr>
        <p:spPr>
          <a:xfrm>
            <a:off x="1099279" y="959687"/>
            <a:ext cx="10712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ctr">
              <a:spcBef>
                <a:spcPts val="1200"/>
              </a:spcBef>
              <a:buClr>
                <a:srgbClr val="231F20"/>
              </a:buClr>
              <a:buSzPts val="1300"/>
            </a:pP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Nghe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nhận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biết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âm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sắc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cụ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diễn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tấu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bản</a:t>
            </a:r>
            <a:r>
              <a:rPr lang="en-GB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nhạc</a:t>
            </a:r>
            <a:endParaRPr lang="en-GB" altLang="en-US" sz="4000" b="1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Ghi Chép PNG &amp; Ghi Chép Transparent Clipart Miễn phí Tải về - Chú Clip nghệ  thuật - văn bản.">
            <a:extLst>
              <a:ext uri="{FF2B5EF4-FFF2-40B4-BE49-F238E27FC236}">
                <a16:creationId xmlns:a16="http://schemas.microsoft.com/office/drawing/2014/main" id="{A4368559-1F3B-47EA-52AA-A4547867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1" y="475263"/>
            <a:ext cx="1105317" cy="11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5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6194D9-B4FB-5F40-6288-64DE12D3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74" y="0"/>
            <a:ext cx="12076526" cy="73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8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39"/>
          <p:cNvGrpSpPr/>
          <p:nvPr/>
        </p:nvGrpSpPr>
        <p:grpSpPr>
          <a:xfrm>
            <a:off x="8708078" y="6163368"/>
            <a:ext cx="3951701" cy="857237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2" name="Google Shape;1112;p39"/>
          <p:cNvSpPr/>
          <p:nvPr/>
        </p:nvSpPr>
        <p:spPr>
          <a:xfrm>
            <a:off x="11232000" y="-430533"/>
            <a:ext cx="1238400" cy="123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1" name="Google Shape;1111;p39"/>
          <p:cNvSpPr/>
          <p:nvPr/>
        </p:nvSpPr>
        <p:spPr>
          <a:xfrm flipH="1">
            <a:off x="-678799" y="4631351"/>
            <a:ext cx="1888177" cy="2171564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8" name="Google Shape;768;p39"/>
          <p:cNvSpPr/>
          <p:nvPr/>
        </p:nvSpPr>
        <p:spPr>
          <a:xfrm flipH="1">
            <a:off x="-1333435" y="5731830"/>
            <a:ext cx="3510635" cy="2005173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39"/>
          <p:cNvSpPr/>
          <p:nvPr/>
        </p:nvSpPr>
        <p:spPr>
          <a:xfrm flipH="1">
            <a:off x="585008" y="5731841"/>
            <a:ext cx="979192" cy="112615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5FC06-3B94-8CFA-E616-675B54F4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8" y="139367"/>
            <a:ext cx="11021984" cy="62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4FF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39"/>
          <p:cNvGrpSpPr/>
          <p:nvPr/>
        </p:nvGrpSpPr>
        <p:grpSpPr>
          <a:xfrm>
            <a:off x="8708078" y="6163368"/>
            <a:ext cx="3951701" cy="857237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2" name="Google Shape;1112;p39"/>
          <p:cNvSpPr/>
          <p:nvPr/>
        </p:nvSpPr>
        <p:spPr>
          <a:xfrm>
            <a:off x="11232000" y="-430533"/>
            <a:ext cx="1238400" cy="123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93E92-CB5A-B8D2-2050-745EA997F4F0}"/>
              </a:ext>
            </a:extLst>
          </p:cNvPr>
          <p:cNvSpPr txBox="1"/>
          <p:nvPr/>
        </p:nvSpPr>
        <p:spPr>
          <a:xfrm>
            <a:off x="7365766" y="381842"/>
            <a:ext cx="2509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6997" algn="just" defTabSz="1219170">
              <a:spcBef>
                <a:spcPts val="1600"/>
              </a:spcBef>
              <a:buClr>
                <a:srgbClr val="231F20"/>
              </a:buClr>
              <a:buSzPts val="1300"/>
              <a:defRPr/>
            </a:pPr>
            <a:r>
              <a:rPr lang="en-GB" sz="4000" b="1" kern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1. </a:t>
            </a:r>
            <a:r>
              <a:rPr lang="en-GB" sz="4000" b="1" kern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Đàn</a:t>
            </a:r>
            <a:r>
              <a:rPr lang="en-GB" sz="4000" b="1" kern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guitar</a:t>
            </a:r>
            <a:endParaRPr lang="en-GB" altLang="en-US" sz="4000" b="1" i="1" kern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45D26-DAFB-578F-FF44-E9AFF163AF32}"/>
              </a:ext>
            </a:extLst>
          </p:cNvPr>
          <p:cNvSpPr txBox="1"/>
          <p:nvPr/>
        </p:nvSpPr>
        <p:spPr>
          <a:xfrm>
            <a:off x="5378446" y="1438237"/>
            <a:ext cx="6755613" cy="460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nay.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vang,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trầm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khuếch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GB" sz="2667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uitar leaning against a wall&#10;&#10;Description automatically generated">
            <a:extLst>
              <a:ext uri="{FF2B5EF4-FFF2-40B4-BE49-F238E27FC236}">
                <a16:creationId xmlns:a16="http://schemas.microsoft.com/office/drawing/2014/main" id="{A482EA7A-80CE-36D1-4E21-D85B571308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21" r="19265"/>
          <a:stretch/>
        </p:blipFill>
        <p:spPr>
          <a:xfrm>
            <a:off x="2970759" y="1347485"/>
            <a:ext cx="2046045" cy="487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guitars in different colors&#10;&#10;Description automatically generated">
            <a:extLst>
              <a:ext uri="{FF2B5EF4-FFF2-40B4-BE49-F238E27FC236}">
                <a16:creationId xmlns:a16="http://schemas.microsoft.com/office/drawing/2014/main" id="{DA17FAFB-2E2C-B374-5D49-A718D97D08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33" t="24116" b="3047"/>
          <a:stretch/>
        </p:blipFill>
        <p:spPr>
          <a:xfrm>
            <a:off x="469672" y="1378775"/>
            <a:ext cx="2356917" cy="4855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11" name="Google Shape;1111;p39"/>
          <p:cNvSpPr/>
          <p:nvPr/>
        </p:nvSpPr>
        <p:spPr>
          <a:xfrm flipH="1">
            <a:off x="-678799" y="4631351"/>
            <a:ext cx="1888177" cy="2171564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8" name="Google Shape;768;p39"/>
          <p:cNvSpPr/>
          <p:nvPr/>
        </p:nvSpPr>
        <p:spPr>
          <a:xfrm flipH="1">
            <a:off x="-1333435" y="5731830"/>
            <a:ext cx="3510635" cy="2005173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39"/>
          <p:cNvSpPr/>
          <p:nvPr/>
        </p:nvSpPr>
        <p:spPr>
          <a:xfrm flipH="1">
            <a:off x="585008" y="5731841"/>
            <a:ext cx="979192" cy="112615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21935-F4C4-6A63-05A6-4EA9F5A565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64" t="8621" r="6790" b="13922"/>
          <a:stretch/>
        </p:blipFill>
        <p:spPr>
          <a:xfrm rot="19563566">
            <a:off x="6158812" y="213488"/>
            <a:ext cx="908287" cy="811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3CA7FF-ACF5-A17C-2294-E39A1F085407}"/>
              </a:ext>
            </a:extLst>
          </p:cNvPr>
          <p:cNvSpPr txBox="1"/>
          <p:nvPr/>
        </p:nvSpPr>
        <p:spPr>
          <a:xfrm>
            <a:off x="5339220" y="775120"/>
            <a:ext cx="67556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vang,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trầm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guitar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iơi thieu guitar đã sử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1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5759" y="198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5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9"/>
          <p:cNvSpPr/>
          <p:nvPr/>
        </p:nvSpPr>
        <p:spPr>
          <a:xfrm flipH="1">
            <a:off x="-1333435" y="5731830"/>
            <a:ext cx="3510635" cy="2005173"/>
          </a:xfrm>
          <a:custGeom>
            <a:avLst/>
            <a:gdLst/>
            <a:ahLst/>
            <a:cxnLst/>
            <a:rect l="l" t="t" r="r" b="b"/>
            <a:pathLst>
              <a:path w="37206" h="21251" extrusionOk="0">
                <a:moveTo>
                  <a:pt x="26044" y="19721"/>
                </a:moveTo>
                <a:cubicBezTo>
                  <a:pt x="26044" y="19721"/>
                  <a:pt x="15750" y="20475"/>
                  <a:pt x="14974" y="20475"/>
                </a:cubicBezTo>
                <a:cubicBezTo>
                  <a:pt x="14175" y="20475"/>
                  <a:pt x="0" y="21251"/>
                  <a:pt x="0" y="21251"/>
                </a:cubicBezTo>
                <a:lnTo>
                  <a:pt x="8994" y="19721"/>
                </a:lnTo>
                <a:lnTo>
                  <a:pt x="8195" y="19173"/>
                </a:lnTo>
                <a:lnTo>
                  <a:pt x="8697" y="17872"/>
                </a:lnTo>
                <a:lnTo>
                  <a:pt x="7898" y="15613"/>
                </a:lnTo>
                <a:lnTo>
                  <a:pt x="8195" y="14312"/>
                </a:lnTo>
                <a:lnTo>
                  <a:pt x="10249" y="12668"/>
                </a:lnTo>
                <a:lnTo>
                  <a:pt x="11139" y="13102"/>
                </a:lnTo>
                <a:lnTo>
                  <a:pt x="11048" y="12143"/>
                </a:lnTo>
                <a:lnTo>
                  <a:pt x="11915" y="11710"/>
                </a:lnTo>
                <a:lnTo>
                  <a:pt x="12600" y="8993"/>
                </a:lnTo>
                <a:lnTo>
                  <a:pt x="13787" y="7807"/>
                </a:lnTo>
                <a:lnTo>
                  <a:pt x="14677" y="8126"/>
                </a:lnTo>
                <a:cubicBezTo>
                  <a:pt x="14677" y="8126"/>
                  <a:pt x="14084" y="6939"/>
                  <a:pt x="14266" y="6597"/>
                </a:cubicBezTo>
                <a:cubicBezTo>
                  <a:pt x="14472" y="6277"/>
                  <a:pt x="14266" y="5090"/>
                  <a:pt x="15065" y="4862"/>
                </a:cubicBezTo>
                <a:cubicBezTo>
                  <a:pt x="15841" y="4657"/>
                  <a:pt x="17804" y="3789"/>
                  <a:pt x="17804" y="3789"/>
                </a:cubicBezTo>
                <a:lnTo>
                  <a:pt x="19379" y="4862"/>
                </a:lnTo>
                <a:lnTo>
                  <a:pt x="20452" y="6163"/>
                </a:lnTo>
                <a:lnTo>
                  <a:pt x="21525" y="3789"/>
                </a:lnTo>
                <a:lnTo>
                  <a:pt x="23488" y="3470"/>
                </a:lnTo>
                <a:lnTo>
                  <a:pt x="24675" y="4223"/>
                </a:lnTo>
                <a:lnTo>
                  <a:pt x="25154" y="2602"/>
                </a:lnTo>
                <a:cubicBezTo>
                  <a:pt x="25154" y="2602"/>
                  <a:pt x="25656" y="1826"/>
                  <a:pt x="26044" y="1826"/>
                </a:cubicBezTo>
                <a:lnTo>
                  <a:pt x="27893" y="1826"/>
                </a:lnTo>
                <a:lnTo>
                  <a:pt x="28395" y="2602"/>
                </a:lnTo>
                <a:lnTo>
                  <a:pt x="29765" y="0"/>
                </a:lnTo>
                <a:lnTo>
                  <a:pt x="31225" y="0"/>
                </a:lnTo>
                <a:cubicBezTo>
                  <a:pt x="31522" y="0"/>
                  <a:pt x="32321" y="1393"/>
                  <a:pt x="32321" y="1393"/>
                </a:cubicBezTo>
                <a:lnTo>
                  <a:pt x="33599" y="3036"/>
                </a:lnTo>
                <a:lnTo>
                  <a:pt x="33188" y="3675"/>
                </a:lnTo>
                <a:lnTo>
                  <a:pt x="35060" y="4109"/>
                </a:lnTo>
                <a:lnTo>
                  <a:pt x="35060" y="6163"/>
                </a:lnTo>
                <a:lnTo>
                  <a:pt x="37114" y="6825"/>
                </a:lnTo>
                <a:lnTo>
                  <a:pt x="37206" y="7898"/>
                </a:lnTo>
                <a:cubicBezTo>
                  <a:pt x="29194" y="6551"/>
                  <a:pt x="22734" y="11299"/>
                  <a:pt x="26044" y="197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39"/>
          <p:cNvSpPr/>
          <p:nvPr/>
        </p:nvSpPr>
        <p:spPr>
          <a:xfrm flipH="1">
            <a:off x="-1061266" y="392767"/>
            <a:ext cx="3381265" cy="1022277"/>
          </a:xfrm>
          <a:custGeom>
            <a:avLst/>
            <a:gdLst/>
            <a:ahLst/>
            <a:cxnLst/>
            <a:rect l="l" t="t" r="r" b="b"/>
            <a:pathLst>
              <a:path w="38702" h="11701" extrusionOk="0">
                <a:moveTo>
                  <a:pt x="15139" y="0"/>
                </a:moveTo>
                <a:cubicBezTo>
                  <a:pt x="14067" y="0"/>
                  <a:pt x="12562" y="331"/>
                  <a:pt x="10508" y="1165"/>
                </a:cubicBezTo>
                <a:cubicBezTo>
                  <a:pt x="9184" y="2330"/>
                  <a:pt x="8157" y="4064"/>
                  <a:pt x="7814" y="6438"/>
                </a:cubicBezTo>
                <a:cubicBezTo>
                  <a:pt x="7392" y="6143"/>
                  <a:pt x="6903" y="5999"/>
                  <a:pt x="6414" y="5999"/>
                </a:cubicBezTo>
                <a:cubicBezTo>
                  <a:pt x="5845" y="5999"/>
                  <a:pt x="5279" y="6194"/>
                  <a:pt x="4824" y="6575"/>
                </a:cubicBezTo>
                <a:cubicBezTo>
                  <a:pt x="3957" y="7305"/>
                  <a:pt x="3706" y="8492"/>
                  <a:pt x="4208" y="9497"/>
                </a:cubicBezTo>
                <a:cubicBezTo>
                  <a:pt x="3640" y="9392"/>
                  <a:pt x="3111" y="9346"/>
                  <a:pt x="2628" y="9346"/>
                </a:cubicBezTo>
                <a:cubicBezTo>
                  <a:pt x="2373" y="9346"/>
                  <a:pt x="2131" y="9359"/>
                  <a:pt x="1902" y="9383"/>
                </a:cubicBezTo>
                <a:cubicBezTo>
                  <a:pt x="1" y="10629"/>
                  <a:pt x="135" y="11573"/>
                  <a:pt x="1828" y="11573"/>
                </a:cubicBezTo>
                <a:cubicBezTo>
                  <a:pt x="2554" y="11573"/>
                  <a:pt x="3565" y="11400"/>
                  <a:pt x="4824" y="11003"/>
                </a:cubicBezTo>
                <a:cubicBezTo>
                  <a:pt x="5160" y="11137"/>
                  <a:pt x="5517" y="11188"/>
                  <a:pt x="5899" y="11188"/>
                </a:cubicBezTo>
                <a:cubicBezTo>
                  <a:pt x="7067" y="11188"/>
                  <a:pt x="8466" y="10713"/>
                  <a:pt x="10193" y="10713"/>
                </a:cubicBezTo>
                <a:cubicBezTo>
                  <a:pt x="10585" y="10713"/>
                  <a:pt x="10994" y="10738"/>
                  <a:pt x="11421" y="10798"/>
                </a:cubicBezTo>
                <a:cubicBezTo>
                  <a:pt x="10186" y="11204"/>
                  <a:pt x="10403" y="11472"/>
                  <a:pt x="11323" y="11472"/>
                </a:cubicBezTo>
                <a:cubicBezTo>
                  <a:pt x="11849" y="11472"/>
                  <a:pt x="12605" y="11385"/>
                  <a:pt x="13452" y="11186"/>
                </a:cubicBezTo>
                <a:lnTo>
                  <a:pt x="13452" y="11186"/>
                </a:lnTo>
                <a:cubicBezTo>
                  <a:pt x="13269" y="11336"/>
                  <a:pt x="13490" y="11391"/>
                  <a:pt x="13974" y="11391"/>
                </a:cubicBezTo>
                <a:cubicBezTo>
                  <a:pt x="15363" y="11391"/>
                  <a:pt x="18915" y="10934"/>
                  <a:pt x="21325" y="10934"/>
                </a:cubicBezTo>
                <a:cubicBezTo>
                  <a:pt x="22166" y="10934"/>
                  <a:pt x="22868" y="10990"/>
                  <a:pt x="23290" y="11140"/>
                </a:cubicBezTo>
                <a:cubicBezTo>
                  <a:pt x="22018" y="11474"/>
                  <a:pt x="21983" y="11664"/>
                  <a:pt x="23001" y="11664"/>
                </a:cubicBezTo>
                <a:cubicBezTo>
                  <a:pt x="23791" y="11664"/>
                  <a:pt x="25217" y="11549"/>
                  <a:pt x="27193" y="11300"/>
                </a:cubicBezTo>
                <a:cubicBezTo>
                  <a:pt x="28661" y="11496"/>
                  <a:pt x="30700" y="11700"/>
                  <a:pt x="32007" y="11700"/>
                </a:cubicBezTo>
                <a:cubicBezTo>
                  <a:pt x="32976" y="11700"/>
                  <a:pt x="33543" y="11588"/>
                  <a:pt x="33173" y="11277"/>
                </a:cubicBezTo>
                <a:lnTo>
                  <a:pt x="33173" y="11277"/>
                </a:lnTo>
                <a:cubicBezTo>
                  <a:pt x="34168" y="11303"/>
                  <a:pt x="35474" y="11366"/>
                  <a:pt x="36436" y="11366"/>
                </a:cubicBezTo>
                <a:cubicBezTo>
                  <a:pt x="38056" y="11366"/>
                  <a:pt x="38701" y="11186"/>
                  <a:pt x="35250" y="10341"/>
                </a:cubicBezTo>
                <a:cubicBezTo>
                  <a:pt x="34692" y="10368"/>
                  <a:pt x="34111" y="10386"/>
                  <a:pt x="33529" y="10386"/>
                </a:cubicBezTo>
                <a:cubicBezTo>
                  <a:pt x="31613" y="10386"/>
                  <a:pt x="29684" y="10192"/>
                  <a:pt x="28494" y="9474"/>
                </a:cubicBezTo>
                <a:cubicBezTo>
                  <a:pt x="28494" y="8584"/>
                  <a:pt x="28015" y="7739"/>
                  <a:pt x="27216" y="7283"/>
                </a:cubicBezTo>
                <a:cubicBezTo>
                  <a:pt x="26821" y="7069"/>
                  <a:pt x="26383" y="6960"/>
                  <a:pt x="25943" y="6960"/>
                </a:cubicBezTo>
                <a:cubicBezTo>
                  <a:pt x="25492" y="6960"/>
                  <a:pt x="25041" y="7074"/>
                  <a:pt x="24637" y="7305"/>
                </a:cubicBezTo>
                <a:cubicBezTo>
                  <a:pt x="24247" y="6585"/>
                  <a:pt x="23509" y="6147"/>
                  <a:pt x="22706" y="6147"/>
                </a:cubicBezTo>
                <a:cubicBezTo>
                  <a:pt x="22567" y="6147"/>
                  <a:pt x="22427" y="6160"/>
                  <a:pt x="22285" y="6187"/>
                </a:cubicBezTo>
                <a:cubicBezTo>
                  <a:pt x="21350" y="6347"/>
                  <a:pt x="20619" y="7100"/>
                  <a:pt x="20482" y="8036"/>
                </a:cubicBezTo>
                <a:cubicBezTo>
                  <a:pt x="20414" y="7442"/>
                  <a:pt x="20049" y="6940"/>
                  <a:pt x="19546" y="6643"/>
                </a:cubicBezTo>
                <a:cubicBezTo>
                  <a:pt x="19267" y="6498"/>
                  <a:pt x="18955" y="6423"/>
                  <a:pt x="18645" y="6423"/>
                </a:cubicBezTo>
                <a:cubicBezTo>
                  <a:pt x="18373" y="6423"/>
                  <a:pt x="18103" y="6480"/>
                  <a:pt x="17857" y="6598"/>
                </a:cubicBezTo>
                <a:cubicBezTo>
                  <a:pt x="17949" y="6415"/>
                  <a:pt x="17972" y="6187"/>
                  <a:pt x="17880" y="5982"/>
                </a:cubicBezTo>
                <a:cubicBezTo>
                  <a:pt x="17812" y="5799"/>
                  <a:pt x="17652" y="5639"/>
                  <a:pt x="17447" y="5594"/>
                </a:cubicBezTo>
                <a:cubicBezTo>
                  <a:pt x="17424" y="5206"/>
                  <a:pt x="17218" y="4863"/>
                  <a:pt x="16899" y="4681"/>
                </a:cubicBezTo>
                <a:cubicBezTo>
                  <a:pt x="16717" y="4571"/>
                  <a:pt x="16522" y="4520"/>
                  <a:pt x="16328" y="4520"/>
                </a:cubicBezTo>
                <a:cubicBezTo>
                  <a:pt x="16157" y="4520"/>
                  <a:pt x="15986" y="4560"/>
                  <a:pt x="15826" y="4635"/>
                </a:cubicBezTo>
                <a:cubicBezTo>
                  <a:pt x="17493" y="3652"/>
                  <a:pt x="18701" y="0"/>
                  <a:pt x="15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77" name="Google Shape;777;p39"/>
          <p:cNvGrpSpPr/>
          <p:nvPr/>
        </p:nvGrpSpPr>
        <p:grpSpPr>
          <a:xfrm>
            <a:off x="8708078" y="6163368"/>
            <a:ext cx="3951701" cy="857237"/>
            <a:chOff x="6531058" y="4622526"/>
            <a:chExt cx="2963776" cy="642928"/>
          </a:xfrm>
        </p:grpSpPr>
        <p:grpSp>
          <p:nvGrpSpPr>
            <p:cNvPr id="778" name="Google Shape;778;p39"/>
            <p:cNvGrpSpPr/>
            <p:nvPr/>
          </p:nvGrpSpPr>
          <p:grpSpPr>
            <a:xfrm>
              <a:off x="7665912" y="4744501"/>
              <a:ext cx="1529731" cy="398998"/>
              <a:chOff x="1733150" y="-84800"/>
              <a:chExt cx="910175" cy="237400"/>
            </a:xfrm>
          </p:grpSpPr>
          <p:sp>
            <p:nvSpPr>
              <p:cNvPr id="779" name="Google Shape;779;p39"/>
              <p:cNvSpPr/>
              <p:nvPr/>
            </p:nvSpPr>
            <p:spPr>
              <a:xfrm>
                <a:off x="1733150" y="-84800"/>
                <a:ext cx="91017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36407" h="9496" extrusionOk="0">
                    <a:moveTo>
                      <a:pt x="0" y="9495"/>
                    </a:moveTo>
                    <a:lnTo>
                      <a:pt x="36407" y="9495"/>
                    </a:lnTo>
                    <a:lnTo>
                      <a:pt x="31545" y="4405"/>
                    </a:lnTo>
                    <a:lnTo>
                      <a:pt x="23328" y="1849"/>
                    </a:lnTo>
                    <a:lnTo>
                      <a:pt x="19607" y="913"/>
                    </a:lnTo>
                    <a:lnTo>
                      <a:pt x="17028" y="114"/>
                    </a:lnTo>
                    <a:lnTo>
                      <a:pt x="13650" y="0"/>
                    </a:lnTo>
                    <a:lnTo>
                      <a:pt x="8788" y="39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2101200" y="-84250"/>
                <a:ext cx="542125" cy="236850"/>
              </a:xfrm>
              <a:custGeom>
                <a:avLst/>
                <a:gdLst/>
                <a:ahLst/>
                <a:cxnLst/>
                <a:rect l="l" t="t" r="r" b="b"/>
                <a:pathLst>
                  <a:path w="21685" h="9474" extrusionOk="0">
                    <a:moveTo>
                      <a:pt x="1" y="1"/>
                    </a:moveTo>
                    <a:lnTo>
                      <a:pt x="708" y="2124"/>
                    </a:lnTo>
                    <a:lnTo>
                      <a:pt x="9473" y="9473"/>
                    </a:lnTo>
                    <a:lnTo>
                      <a:pt x="21685" y="9473"/>
                    </a:lnTo>
                    <a:lnTo>
                      <a:pt x="16823" y="4383"/>
                    </a:lnTo>
                    <a:lnTo>
                      <a:pt x="8606" y="1827"/>
                    </a:lnTo>
                    <a:lnTo>
                      <a:pt x="4885" y="891"/>
                    </a:lnTo>
                    <a:lnTo>
                      <a:pt x="2306" y="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2116050" y="-83675"/>
                <a:ext cx="496475" cy="2265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9063" extrusionOk="0">
                    <a:moveTo>
                      <a:pt x="1712" y="69"/>
                    </a:moveTo>
                    <a:lnTo>
                      <a:pt x="4291" y="868"/>
                    </a:lnTo>
                    <a:lnTo>
                      <a:pt x="8012" y="1804"/>
                    </a:lnTo>
                    <a:lnTo>
                      <a:pt x="16229" y="4360"/>
                    </a:lnTo>
                    <a:lnTo>
                      <a:pt x="19858" y="8149"/>
                    </a:lnTo>
                    <a:cubicBezTo>
                      <a:pt x="16800" y="9062"/>
                      <a:pt x="16024" y="9062"/>
                      <a:pt x="12577" y="7601"/>
                    </a:cubicBezTo>
                    <a:cubicBezTo>
                      <a:pt x="7670" y="5524"/>
                      <a:pt x="3629" y="3516"/>
                      <a:pt x="2511" y="2740"/>
                    </a:cubicBezTo>
                    <a:cubicBezTo>
                      <a:pt x="2032" y="2375"/>
                      <a:pt x="982" y="118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960825" y="-48300"/>
                <a:ext cx="274500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8036" extrusionOk="0">
                    <a:moveTo>
                      <a:pt x="1" y="2238"/>
                    </a:moveTo>
                    <a:lnTo>
                      <a:pt x="2740" y="1"/>
                    </a:lnTo>
                    <a:cubicBezTo>
                      <a:pt x="3173" y="526"/>
                      <a:pt x="3676" y="1096"/>
                      <a:pt x="4246" y="1667"/>
                    </a:cubicBezTo>
                    <a:cubicBezTo>
                      <a:pt x="6392" y="3744"/>
                      <a:pt x="10226" y="6369"/>
                      <a:pt x="10614" y="7168"/>
                    </a:cubicBezTo>
                    <a:cubicBezTo>
                      <a:pt x="10706" y="7328"/>
                      <a:pt x="10820" y="7647"/>
                      <a:pt x="10980" y="8035"/>
                    </a:cubicBezTo>
                    <a:lnTo>
                      <a:pt x="5570" y="8035"/>
                    </a:lnTo>
                    <a:cubicBezTo>
                      <a:pt x="5547" y="6985"/>
                      <a:pt x="5228" y="6255"/>
                      <a:pt x="4246" y="5205"/>
                    </a:cubicBezTo>
                    <a:cubicBezTo>
                      <a:pt x="3470" y="4338"/>
                      <a:pt x="1690" y="3196"/>
                      <a:pt x="1" y="2238"/>
                    </a:cubicBezTo>
                    <a:close/>
                  </a:path>
                </a:pathLst>
              </a:custGeom>
              <a:solidFill>
                <a:srgbClr val="242424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2211900" y="-65400"/>
                <a:ext cx="157525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8720" extrusionOk="0">
                    <a:moveTo>
                      <a:pt x="5273" y="8719"/>
                    </a:moveTo>
                    <a:cubicBezTo>
                      <a:pt x="4520" y="7395"/>
                      <a:pt x="3584" y="5729"/>
                      <a:pt x="3242" y="5204"/>
                    </a:cubicBezTo>
                    <a:cubicBezTo>
                      <a:pt x="2717" y="4383"/>
                      <a:pt x="1895" y="2305"/>
                      <a:pt x="1" y="0"/>
                    </a:cubicBezTo>
                    <a:lnTo>
                      <a:pt x="457" y="137"/>
                    </a:lnTo>
                    <a:lnTo>
                      <a:pt x="891" y="251"/>
                    </a:lnTo>
                    <a:cubicBezTo>
                      <a:pt x="1850" y="1872"/>
                      <a:pt x="3082" y="4109"/>
                      <a:pt x="3356" y="4930"/>
                    </a:cubicBezTo>
                    <a:cubicBezTo>
                      <a:pt x="3630" y="5775"/>
                      <a:pt x="5137" y="7510"/>
                      <a:pt x="6301" y="87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2158275" y="-81950"/>
                <a:ext cx="4850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9402" h="9382" extrusionOk="0">
                    <a:moveTo>
                      <a:pt x="14768" y="4839"/>
                    </a:moveTo>
                    <a:lnTo>
                      <a:pt x="6300" y="1917"/>
                    </a:lnTo>
                    <a:lnTo>
                      <a:pt x="2214" y="753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602" y="799"/>
                    </a:lnTo>
                    <a:lnTo>
                      <a:pt x="6323" y="1735"/>
                    </a:lnTo>
                    <a:lnTo>
                      <a:pt x="14540" y="4291"/>
                    </a:lnTo>
                    <a:lnTo>
                      <a:pt x="19402" y="9381"/>
                    </a:lnTo>
                    <a:lnTo>
                      <a:pt x="18900" y="938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39"/>
            <p:cNvGrpSpPr/>
            <p:nvPr/>
          </p:nvGrpSpPr>
          <p:grpSpPr>
            <a:xfrm>
              <a:off x="6531058" y="4622526"/>
              <a:ext cx="2963776" cy="642928"/>
              <a:chOff x="1377650" y="3635125"/>
              <a:chExt cx="965525" cy="209450"/>
            </a:xfrm>
          </p:grpSpPr>
          <p:sp>
            <p:nvSpPr>
              <p:cNvPr id="786" name="Google Shape;786;p39"/>
              <p:cNvSpPr/>
              <p:nvPr/>
            </p:nvSpPr>
            <p:spPr>
              <a:xfrm>
                <a:off x="1597900" y="3753075"/>
                <a:ext cx="5592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2654" extrusionOk="0">
                    <a:moveTo>
                      <a:pt x="22119" y="1145"/>
                    </a:moveTo>
                    <a:cubicBezTo>
                      <a:pt x="22118" y="1145"/>
                      <a:pt x="22117" y="1145"/>
                      <a:pt x="22116" y="1145"/>
                    </a:cubicBezTo>
                    <a:lnTo>
                      <a:pt x="22116" y="1145"/>
                    </a:lnTo>
                    <a:cubicBezTo>
                      <a:pt x="22117" y="1146"/>
                      <a:pt x="22118" y="1147"/>
                      <a:pt x="22119" y="1148"/>
                    </a:cubicBezTo>
                    <a:cubicBezTo>
                      <a:pt x="22121" y="1146"/>
                      <a:pt x="22121" y="1145"/>
                      <a:pt x="22119" y="1145"/>
                    </a:cubicBezTo>
                    <a:close/>
                    <a:moveTo>
                      <a:pt x="1028" y="2016"/>
                    </a:moveTo>
                    <a:cubicBezTo>
                      <a:pt x="1051" y="2016"/>
                      <a:pt x="959" y="2130"/>
                      <a:pt x="959" y="2130"/>
                    </a:cubicBezTo>
                    <a:cubicBezTo>
                      <a:pt x="937" y="2084"/>
                      <a:pt x="868" y="2039"/>
                      <a:pt x="823" y="2016"/>
                    </a:cubicBezTo>
                    <a:lnTo>
                      <a:pt x="823" y="2016"/>
                    </a:lnTo>
                    <a:cubicBezTo>
                      <a:pt x="857" y="2027"/>
                      <a:pt x="891" y="2033"/>
                      <a:pt x="925" y="2033"/>
                    </a:cubicBezTo>
                    <a:cubicBezTo>
                      <a:pt x="959" y="2033"/>
                      <a:pt x="994" y="2027"/>
                      <a:pt x="1028" y="2016"/>
                    </a:cubicBezTo>
                    <a:close/>
                    <a:moveTo>
                      <a:pt x="19091" y="0"/>
                    </a:moveTo>
                    <a:cubicBezTo>
                      <a:pt x="19067" y="0"/>
                      <a:pt x="19041" y="3"/>
                      <a:pt x="19014" y="7"/>
                    </a:cubicBezTo>
                    <a:cubicBezTo>
                      <a:pt x="19014" y="53"/>
                      <a:pt x="18969" y="167"/>
                      <a:pt x="18991" y="258"/>
                    </a:cubicBezTo>
                    <a:cubicBezTo>
                      <a:pt x="18916" y="118"/>
                      <a:pt x="18774" y="49"/>
                      <a:pt x="18631" y="49"/>
                    </a:cubicBezTo>
                    <a:cubicBezTo>
                      <a:pt x="18472" y="49"/>
                      <a:pt x="18311" y="135"/>
                      <a:pt x="18238" y="304"/>
                    </a:cubicBezTo>
                    <a:cubicBezTo>
                      <a:pt x="18201" y="271"/>
                      <a:pt x="18146" y="257"/>
                      <a:pt x="18083" y="257"/>
                    </a:cubicBezTo>
                    <a:cubicBezTo>
                      <a:pt x="17838" y="257"/>
                      <a:pt x="17481" y="478"/>
                      <a:pt x="17645" y="715"/>
                    </a:cubicBezTo>
                    <a:lnTo>
                      <a:pt x="17508" y="715"/>
                    </a:lnTo>
                    <a:cubicBezTo>
                      <a:pt x="17464" y="704"/>
                      <a:pt x="17421" y="698"/>
                      <a:pt x="17379" y="698"/>
                    </a:cubicBezTo>
                    <a:cubicBezTo>
                      <a:pt x="17250" y="698"/>
                      <a:pt x="17138" y="753"/>
                      <a:pt x="17051" y="874"/>
                    </a:cubicBezTo>
                    <a:cubicBezTo>
                      <a:pt x="17051" y="829"/>
                      <a:pt x="17051" y="806"/>
                      <a:pt x="17051" y="760"/>
                    </a:cubicBezTo>
                    <a:cubicBezTo>
                      <a:pt x="16823" y="783"/>
                      <a:pt x="16549" y="920"/>
                      <a:pt x="16526" y="1057"/>
                    </a:cubicBezTo>
                    <a:cubicBezTo>
                      <a:pt x="16481" y="1080"/>
                      <a:pt x="16458" y="1080"/>
                      <a:pt x="16412" y="1080"/>
                    </a:cubicBezTo>
                    <a:cubicBezTo>
                      <a:pt x="16223" y="964"/>
                      <a:pt x="16006" y="829"/>
                      <a:pt x="15839" y="829"/>
                    </a:cubicBezTo>
                    <a:cubicBezTo>
                      <a:pt x="15743" y="829"/>
                      <a:pt x="15663" y="873"/>
                      <a:pt x="15613" y="989"/>
                    </a:cubicBezTo>
                    <a:cubicBezTo>
                      <a:pt x="15514" y="824"/>
                      <a:pt x="15344" y="754"/>
                      <a:pt x="15162" y="754"/>
                    </a:cubicBezTo>
                    <a:cubicBezTo>
                      <a:pt x="15092" y="754"/>
                      <a:pt x="15021" y="764"/>
                      <a:pt x="14951" y="783"/>
                    </a:cubicBezTo>
                    <a:cubicBezTo>
                      <a:pt x="14974" y="852"/>
                      <a:pt x="14974" y="943"/>
                      <a:pt x="15020" y="1034"/>
                    </a:cubicBezTo>
                    <a:cubicBezTo>
                      <a:pt x="14951" y="928"/>
                      <a:pt x="14835" y="882"/>
                      <a:pt x="14721" y="882"/>
                    </a:cubicBezTo>
                    <a:cubicBezTo>
                      <a:pt x="14492" y="882"/>
                      <a:pt x="14274" y="1065"/>
                      <a:pt x="14472" y="1308"/>
                    </a:cubicBezTo>
                    <a:cubicBezTo>
                      <a:pt x="14289" y="1308"/>
                      <a:pt x="14084" y="1354"/>
                      <a:pt x="13924" y="1445"/>
                    </a:cubicBezTo>
                    <a:cubicBezTo>
                      <a:pt x="13830" y="1361"/>
                      <a:pt x="13692" y="1330"/>
                      <a:pt x="13546" y="1330"/>
                    </a:cubicBezTo>
                    <a:cubicBezTo>
                      <a:pt x="13375" y="1330"/>
                      <a:pt x="13193" y="1373"/>
                      <a:pt x="13057" y="1422"/>
                    </a:cubicBezTo>
                    <a:cubicBezTo>
                      <a:pt x="13039" y="1159"/>
                      <a:pt x="12887" y="1018"/>
                      <a:pt x="12663" y="1018"/>
                    </a:cubicBezTo>
                    <a:cubicBezTo>
                      <a:pt x="12595" y="1018"/>
                      <a:pt x="12520" y="1031"/>
                      <a:pt x="12441" y="1057"/>
                    </a:cubicBezTo>
                    <a:cubicBezTo>
                      <a:pt x="12441" y="1103"/>
                      <a:pt x="12418" y="1194"/>
                      <a:pt x="12418" y="1240"/>
                    </a:cubicBezTo>
                    <a:cubicBezTo>
                      <a:pt x="12344" y="1151"/>
                      <a:pt x="12259" y="1115"/>
                      <a:pt x="12184" y="1115"/>
                    </a:cubicBezTo>
                    <a:cubicBezTo>
                      <a:pt x="12028" y="1115"/>
                      <a:pt x="11921" y="1275"/>
                      <a:pt x="12075" y="1445"/>
                    </a:cubicBezTo>
                    <a:cubicBezTo>
                      <a:pt x="12006" y="1384"/>
                      <a:pt x="11920" y="1366"/>
                      <a:pt x="11822" y="1366"/>
                    </a:cubicBezTo>
                    <a:cubicBezTo>
                      <a:pt x="11684" y="1366"/>
                      <a:pt x="11523" y="1402"/>
                      <a:pt x="11353" y="1402"/>
                    </a:cubicBezTo>
                    <a:cubicBezTo>
                      <a:pt x="11328" y="1402"/>
                      <a:pt x="11302" y="1401"/>
                      <a:pt x="11277" y="1399"/>
                    </a:cubicBezTo>
                    <a:cubicBezTo>
                      <a:pt x="11254" y="1445"/>
                      <a:pt x="11254" y="1491"/>
                      <a:pt x="11231" y="1536"/>
                    </a:cubicBezTo>
                    <a:lnTo>
                      <a:pt x="11208" y="1536"/>
                    </a:lnTo>
                    <a:cubicBezTo>
                      <a:pt x="11130" y="1458"/>
                      <a:pt x="11031" y="1423"/>
                      <a:pt x="10939" y="1423"/>
                    </a:cubicBezTo>
                    <a:cubicBezTo>
                      <a:pt x="10897" y="1423"/>
                      <a:pt x="10856" y="1431"/>
                      <a:pt x="10820" y="1445"/>
                    </a:cubicBezTo>
                    <a:cubicBezTo>
                      <a:pt x="10729" y="1422"/>
                      <a:pt x="10660" y="1399"/>
                      <a:pt x="10569" y="1354"/>
                    </a:cubicBezTo>
                    <a:cubicBezTo>
                      <a:pt x="10493" y="1259"/>
                      <a:pt x="10385" y="1211"/>
                      <a:pt x="10259" y="1211"/>
                    </a:cubicBezTo>
                    <a:cubicBezTo>
                      <a:pt x="10234" y="1211"/>
                      <a:pt x="10208" y="1213"/>
                      <a:pt x="10181" y="1217"/>
                    </a:cubicBezTo>
                    <a:cubicBezTo>
                      <a:pt x="10158" y="1194"/>
                      <a:pt x="10112" y="1171"/>
                      <a:pt x="10067" y="1171"/>
                    </a:cubicBezTo>
                    <a:cubicBezTo>
                      <a:pt x="9975" y="1126"/>
                      <a:pt x="9907" y="1080"/>
                      <a:pt x="9816" y="1057"/>
                    </a:cubicBezTo>
                    <a:cubicBezTo>
                      <a:pt x="9740" y="952"/>
                      <a:pt x="9635" y="876"/>
                      <a:pt x="9527" y="876"/>
                    </a:cubicBezTo>
                    <a:cubicBezTo>
                      <a:pt x="9471" y="876"/>
                      <a:pt x="9414" y="896"/>
                      <a:pt x="9359" y="943"/>
                    </a:cubicBezTo>
                    <a:cubicBezTo>
                      <a:pt x="9222" y="966"/>
                      <a:pt x="9108" y="989"/>
                      <a:pt x="8971" y="1011"/>
                    </a:cubicBezTo>
                    <a:cubicBezTo>
                      <a:pt x="8857" y="989"/>
                      <a:pt x="8743" y="989"/>
                      <a:pt x="8629" y="989"/>
                    </a:cubicBezTo>
                    <a:cubicBezTo>
                      <a:pt x="8629" y="1057"/>
                      <a:pt x="8629" y="1126"/>
                      <a:pt x="8652" y="1194"/>
                    </a:cubicBezTo>
                    <a:cubicBezTo>
                      <a:pt x="8629" y="1261"/>
                      <a:pt x="8651" y="1373"/>
                      <a:pt x="8717" y="1398"/>
                    </a:cubicBezTo>
                    <a:lnTo>
                      <a:pt x="8717" y="1398"/>
                    </a:lnTo>
                    <a:cubicBezTo>
                      <a:pt x="8398" y="1285"/>
                      <a:pt x="8080" y="1194"/>
                      <a:pt x="7761" y="1126"/>
                    </a:cubicBezTo>
                    <a:cubicBezTo>
                      <a:pt x="7694" y="957"/>
                      <a:pt x="7626" y="776"/>
                      <a:pt x="7421" y="776"/>
                    </a:cubicBezTo>
                    <a:cubicBezTo>
                      <a:pt x="7348" y="776"/>
                      <a:pt x="7258" y="798"/>
                      <a:pt x="7145" y="852"/>
                    </a:cubicBezTo>
                    <a:cubicBezTo>
                      <a:pt x="7066" y="678"/>
                      <a:pt x="6779" y="416"/>
                      <a:pt x="6557" y="416"/>
                    </a:cubicBezTo>
                    <a:cubicBezTo>
                      <a:pt x="6458" y="416"/>
                      <a:pt x="6372" y="467"/>
                      <a:pt x="6323" y="601"/>
                    </a:cubicBezTo>
                    <a:cubicBezTo>
                      <a:pt x="6204" y="545"/>
                      <a:pt x="5987" y="506"/>
                      <a:pt x="5775" y="506"/>
                    </a:cubicBezTo>
                    <a:cubicBezTo>
                      <a:pt x="5381" y="506"/>
                      <a:pt x="5007" y="641"/>
                      <a:pt x="5319" y="1057"/>
                    </a:cubicBezTo>
                    <a:cubicBezTo>
                      <a:pt x="5182" y="1057"/>
                      <a:pt x="5022" y="1126"/>
                      <a:pt x="4908" y="1126"/>
                    </a:cubicBezTo>
                    <a:lnTo>
                      <a:pt x="4931" y="1148"/>
                    </a:lnTo>
                    <a:lnTo>
                      <a:pt x="4863" y="1148"/>
                    </a:lnTo>
                    <a:cubicBezTo>
                      <a:pt x="4634" y="1103"/>
                      <a:pt x="4452" y="943"/>
                      <a:pt x="4269" y="806"/>
                    </a:cubicBezTo>
                    <a:cubicBezTo>
                      <a:pt x="3790" y="486"/>
                      <a:pt x="3242" y="235"/>
                      <a:pt x="2671" y="144"/>
                    </a:cubicBezTo>
                    <a:cubicBezTo>
                      <a:pt x="2563" y="127"/>
                      <a:pt x="2451" y="117"/>
                      <a:pt x="2340" y="117"/>
                    </a:cubicBezTo>
                    <a:cubicBezTo>
                      <a:pt x="2147" y="117"/>
                      <a:pt x="1955" y="149"/>
                      <a:pt x="1781" y="235"/>
                    </a:cubicBezTo>
                    <a:cubicBezTo>
                      <a:pt x="1507" y="349"/>
                      <a:pt x="1325" y="646"/>
                      <a:pt x="1302" y="943"/>
                    </a:cubicBezTo>
                    <a:cubicBezTo>
                      <a:pt x="1188" y="943"/>
                      <a:pt x="1051" y="966"/>
                      <a:pt x="914" y="1034"/>
                    </a:cubicBezTo>
                    <a:cubicBezTo>
                      <a:pt x="937" y="1057"/>
                      <a:pt x="959" y="1080"/>
                      <a:pt x="959" y="1103"/>
                    </a:cubicBezTo>
                    <a:cubicBezTo>
                      <a:pt x="933" y="1085"/>
                      <a:pt x="904" y="1078"/>
                      <a:pt x="870" y="1078"/>
                    </a:cubicBezTo>
                    <a:cubicBezTo>
                      <a:pt x="815" y="1078"/>
                      <a:pt x="747" y="1097"/>
                      <a:pt x="663" y="1126"/>
                    </a:cubicBezTo>
                    <a:cubicBezTo>
                      <a:pt x="754" y="1285"/>
                      <a:pt x="686" y="1354"/>
                      <a:pt x="845" y="1445"/>
                    </a:cubicBezTo>
                    <a:cubicBezTo>
                      <a:pt x="731" y="1445"/>
                      <a:pt x="617" y="1514"/>
                      <a:pt x="526" y="1536"/>
                    </a:cubicBezTo>
                    <a:cubicBezTo>
                      <a:pt x="663" y="1650"/>
                      <a:pt x="640" y="1742"/>
                      <a:pt x="845" y="1787"/>
                    </a:cubicBezTo>
                    <a:cubicBezTo>
                      <a:pt x="686" y="1833"/>
                      <a:pt x="640" y="1902"/>
                      <a:pt x="526" y="1970"/>
                    </a:cubicBezTo>
                    <a:cubicBezTo>
                      <a:pt x="320" y="1970"/>
                      <a:pt x="92" y="2061"/>
                      <a:pt x="69" y="2312"/>
                    </a:cubicBezTo>
                    <a:cubicBezTo>
                      <a:pt x="161" y="2312"/>
                      <a:pt x="252" y="2358"/>
                      <a:pt x="252" y="2358"/>
                    </a:cubicBezTo>
                    <a:cubicBezTo>
                      <a:pt x="252" y="2358"/>
                      <a:pt x="69" y="2381"/>
                      <a:pt x="1" y="2427"/>
                    </a:cubicBezTo>
                    <a:cubicBezTo>
                      <a:pt x="2023" y="2595"/>
                      <a:pt x="4908" y="2653"/>
                      <a:pt x="7933" y="2653"/>
                    </a:cubicBezTo>
                    <a:cubicBezTo>
                      <a:pt x="14740" y="2653"/>
                      <a:pt x="22255" y="2358"/>
                      <a:pt x="22255" y="2358"/>
                    </a:cubicBezTo>
                    <a:cubicBezTo>
                      <a:pt x="22255" y="2358"/>
                      <a:pt x="22370" y="1331"/>
                      <a:pt x="22210" y="1148"/>
                    </a:cubicBezTo>
                    <a:cubicBezTo>
                      <a:pt x="22151" y="1187"/>
                      <a:pt x="22059" y="1176"/>
                      <a:pt x="21991" y="1201"/>
                    </a:cubicBezTo>
                    <a:lnTo>
                      <a:pt x="21991" y="1201"/>
                    </a:lnTo>
                    <a:cubicBezTo>
                      <a:pt x="22032" y="1181"/>
                      <a:pt x="22099" y="1149"/>
                      <a:pt x="22116" y="1145"/>
                    </a:cubicBezTo>
                    <a:lnTo>
                      <a:pt x="22116" y="1145"/>
                    </a:lnTo>
                    <a:cubicBezTo>
                      <a:pt x="22052" y="1050"/>
                      <a:pt x="21965" y="1023"/>
                      <a:pt x="21871" y="1023"/>
                    </a:cubicBezTo>
                    <a:cubicBezTo>
                      <a:pt x="21833" y="1023"/>
                      <a:pt x="21793" y="1028"/>
                      <a:pt x="21753" y="1034"/>
                    </a:cubicBezTo>
                    <a:cubicBezTo>
                      <a:pt x="21594" y="966"/>
                      <a:pt x="21411" y="920"/>
                      <a:pt x="21228" y="897"/>
                    </a:cubicBezTo>
                    <a:cubicBezTo>
                      <a:pt x="21022" y="743"/>
                      <a:pt x="20679" y="625"/>
                      <a:pt x="20418" y="625"/>
                    </a:cubicBezTo>
                    <a:cubicBezTo>
                      <a:pt x="20216" y="625"/>
                      <a:pt x="20064" y="695"/>
                      <a:pt x="20064" y="874"/>
                    </a:cubicBezTo>
                    <a:cubicBezTo>
                      <a:pt x="20041" y="692"/>
                      <a:pt x="19904" y="601"/>
                      <a:pt x="19722" y="578"/>
                    </a:cubicBezTo>
                    <a:cubicBezTo>
                      <a:pt x="19676" y="623"/>
                      <a:pt x="19631" y="669"/>
                      <a:pt x="19608" y="715"/>
                    </a:cubicBezTo>
                    <a:cubicBezTo>
                      <a:pt x="19544" y="437"/>
                      <a:pt x="19440" y="0"/>
                      <a:pt x="19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1997925" y="3765100"/>
                <a:ext cx="3452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631" extrusionOk="0">
                    <a:moveTo>
                      <a:pt x="480" y="1238"/>
                    </a:moveTo>
                    <a:lnTo>
                      <a:pt x="480" y="1238"/>
                    </a:lnTo>
                    <a:cubicBezTo>
                      <a:pt x="525" y="1261"/>
                      <a:pt x="571" y="1261"/>
                      <a:pt x="617" y="1261"/>
                    </a:cubicBezTo>
                    <a:cubicBezTo>
                      <a:pt x="620" y="1258"/>
                      <a:pt x="622" y="1256"/>
                      <a:pt x="623" y="1256"/>
                    </a:cubicBezTo>
                    <a:cubicBezTo>
                      <a:pt x="627" y="1256"/>
                      <a:pt x="594" y="1306"/>
                      <a:pt x="594" y="1306"/>
                    </a:cubicBezTo>
                    <a:cubicBezTo>
                      <a:pt x="548" y="1284"/>
                      <a:pt x="525" y="1261"/>
                      <a:pt x="480" y="1238"/>
                    </a:cubicBezTo>
                    <a:close/>
                    <a:moveTo>
                      <a:pt x="11783" y="1"/>
                    </a:moveTo>
                    <a:cubicBezTo>
                      <a:pt x="11767" y="1"/>
                      <a:pt x="11750" y="2"/>
                      <a:pt x="11733" y="5"/>
                    </a:cubicBezTo>
                    <a:cubicBezTo>
                      <a:pt x="11733" y="28"/>
                      <a:pt x="11710" y="97"/>
                      <a:pt x="11710" y="165"/>
                    </a:cubicBezTo>
                    <a:cubicBezTo>
                      <a:pt x="11667" y="80"/>
                      <a:pt x="11584" y="39"/>
                      <a:pt x="11499" y="39"/>
                    </a:cubicBezTo>
                    <a:cubicBezTo>
                      <a:pt x="11402" y="39"/>
                      <a:pt x="11302" y="91"/>
                      <a:pt x="11253" y="188"/>
                    </a:cubicBezTo>
                    <a:cubicBezTo>
                      <a:pt x="11230" y="170"/>
                      <a:pt x="11197" y="162"/>
                      <a:pt x="11158" y="162"/>
                    </a:cubicBezTo>
                    <a:cubicBezTo>
                      <a:pt x="11005" y="162"/>
                      <a:pt x="10778" y="293"/>
                      <a:pt x="10888" y="439"/>
                    </a:cubicBezTo>
                    <a:lnTo>
                      <a:pt x="10797" y="439"/>
                    </a:lnTo>
                    <a:cubicBezTo>
                      <a:pt x="10770" y="434"/>
                      <a:pt x="10744" y="431"/>
                      <a:pt x="10720" y="431"/>
                    </a:cubicBezTo>
                    <a:cubicBezTo>
                      <a:pt x="10641" y="431"/>
                      <a:pt x="10575" y="461"/>
                      <a:pt x="10523" y="530"/>
                    </a:cubicBezTo>
                    <a:lnTo>
                      <a:pt x="10523" y="485"/>
                    </a:lnTo>
                    <a:cubicBezTo>
                      <a:pt x="10386" y="485"/>
                      <a:pt x="10203" y="576"/>
                      <a:pt x="10203" y="667"/>
                    </a:cubicBezTo>
                    <a:lnTo>
                      <a:pt x="10135" y="667"/>
                    </a:lnTo>
                    <a:cubicBezTo>
                      <a:pt x="10021" y="596"/>
                      <a:pt x="9889" y="516"/>
                      <a:pt x="9784" y="516"/>
                    </a:cubicBezTo>
                    <a:cubicBezTo>
                      <a:pt x="9720" y="516"/>
                      <a:pt x="9667" y="545"/>
                      <a:pt x="9633" y="622"/>
                    </a:cubicBezTo>
                    <a:cubicBezTo>
                      <a:pt x="9564" y="519"/>
                      <a:pt x="9457" y="468"/>
                      <a:pt x="9341" y="468"/>
                    </a:cubicBezTo>
                    <a:cubicBezTo>
                      <a:pt x="9302" y="468"/>
                      <a:pt x="9262" y="473"/>
                      <a:pt x="9222" y="485"/>
                    </a:cubicBezTo>
                    <a:cubicBezTo>
                      <a:pt x="9242" y="526"/>
                      <a:pt x="9226" y="586"/>
                      <a:pt x="9256" y="631"/>
                    </a:cubicBezTo>
                    <a:lnTo>
                      <a:pt x="9256" y="631"/>
                    </a:lnTo>
                    <a:cubicBezTo>
                      <a:pt x="9212" y="581"/>
                      <a:pt x="9147" y="560"/>
                      <a:pt x="9084" y="560"/>
                    </a:cubicBezTo>
                    <a:cubicBezTo>
                      <a:pt x="8939" y="560"/>
                      <a:pt x="8801" y="673"/>
                      <a:pt x="8925" y="827"/>
                    </a:cubicBezTo>
                    <a:cubicBezTo>
                      <a:pt x="8811" y="827"/>
                      <a:pt x="8697" y="850"/>
                      <a:pt x="8583" y="896"/>
                    </a:cubicBezTo>
                    <a:cubicBezTo>
                      <a:pt x="8532" y="845"/>
                      <a:pt x="8451" y="826"/>
                      <a:pt x="8364" y="826"/>
                    </a:cubicBezTo>
                    <a:cubicBezTo>
                      <a:pt x="8254" y="826"/>
                      <a:pt x="8134" y="857"/>
                      <a:pt x="8058" y="896"/>
                    </a:cubicBezTo>
                    <a:cubicBezTo>
                      <a:pt x="8040" y="736"/>
                      <a:pt x="7939" y="645"/>
                      <a:pt x="7798" y="645"/>
                    </a:cubicBezTo>
                    <a:cubicBezTo>
                      <a:pt x="7758" y="645"/>
                      <a:pt x="7715" y="652"/>
                      <a:pt x="7670" y="667"/>
                    </a:cubicBezTo>
                    <a:cubicBezTo>
                      <a:pt x="7670" y="690"/>
                      <a:pt x="7670" y="759"/>
                      <a:pt x="7670" y="781"/>
                    </a:cubicBezTo>
                    <a:cubicBezTo>
                      <a:pt x="7618" y="723"/>
                      <a:pt x="7562" y="699"/>
                      <a:pt x="7514" y="699"/>
                    </a:cubicBezTo>
                    <a:cubicBezTo>
                      <a:pt x="7413" y="699"/>
                      <a:pt x="7349" y="803"/>
                      <a:pt x="7441" y="896"/>
                    </a:cubicBezTo>
                    <a:cubicBezTo>
                      <a:pt x="7402" y="864"/>
                      <a:pt x="7353" y="854"/>
                      <a:pt x="7300" y="854"/>
                    </a:cubicBezTo>
                    <a:cubicBezTo>
                      <a:pt x="7218" y="854"/>
                      <a:pt x="7123" y="877"/>
                      <a:pt x="7027" y="877"/>
                    </a:cubicBezTo>
                    <a:cubicBezTo>
                      <a:pt x="7005" y="877"/>
                      <a:pt x="6984" y="875"/>
                      <a:pt x="6962" y="873"/>
                    </a:cubicBezTo>
                    <a:cubicBezTo>
                      <a:pt x="6939" y="896"/>
                      <a:pt x="6939" y="941"/>
                      <a:pt x="6916" y="964"/>
                    </a:cubicBezTo>
                    <a:cubicBezTo>
                      <a:pt x="6865" y="913"/>
                      <a:pt x="6788" y="887"/>
                      <a:pt x="6724" y="887"/>
                    </a:cubicBezTo>
                    <a:cubicBezTo>
                      <a:pt x="6702" y="887"/>
                      <a:pt x="6682" y="890"/>
                      <a:pt x="6665" y="896"/>
                    </a:cubicBezTo>
                    <a:cubicBezTo>
                      <a:pt x="6620" y="896"/>
                      <a:pt x="6574" y="873"/>
                      <a:pt x="6528" y="850"/>
                    </a:cubicBezTo>
                    <a:cubicBezTo>
                      <a:pt x="6472" y="794"/>
                      <a:pt x="6400" y="753"/>
                      <a:pt x="6326" y="753"/>
                    </a:cubicBezTo>
                    <a:cubicBezTo>
                      <a:pt x="6310" y="753"/>
                      <a:pt x="6293" y="755"/>
                      <a:pt x="6277" y="759"/>
                    </a:cubicBezTo>
                    <a:cubicBezTo>
                      <a:pt x="6254" y="736"/>
                      <a:pt x="6232" y="736"/>
                      <a:pt x="6209" y="713"/>
                    </a:cubicBezTo>
                    <a:cubicBezTo>
                      <a:pt x="6163" y="690"/>
                      <a:pt x="6095" y="667"/>
                      <a:pt x="6049" y="645"/>
                    </a:cubicBezTo>
                    <a:cubicBezTo>
                      <a:pt x="6007" y="588"/>
                      <a:pt x="5947" y="549"/>
                      <a:pt x="5886" y="549"/>
                    </a:cubicBezTo>
                    <a:cubicBezTo>
                      <a:pt x="5848" y="549"/>
                      <a:pt x="5810" y="564"/>
                      <a:pt x="5775" y="599"/>
                    </a:cubicBezTo>
                    <a:cubicBezTo>
                      <a:pt x="5684" y="599"/>
                      <a:pt x="5615" y="622"/>
                      <a:pt x="5524" y="622"/>
                    </a:cubicBezTo>
                    <a:lnTo>
                      <a:pt x="5319" y="622"/>
                    </a:lnTo>
                    <a:cubicBezTo>
                      <a:pt x="5319" y="667"/>
                      <a:pt x="5319" y="690"/>
                      <a:pt x="5341" y="736"/>
                    </a:cubicBezTo>
                    <a:cubicBezTo>
                      <a:pt x="5319" y="781"/>
                      <a:pt x="5319" y="850"/>
                      <a:pt x="5387" y="873"/>
                    </a:cubicBezTo>
                    <a:cubicBezTo>
                      <a:pt x="5182" y="804"/>
                      <a:pt x="4976" y="736"/>
                      <a:pt x="4794" y="713"/>
                    </a:cubicBezTo>
                    <a:cubicBezTo>
                      <a:pt x="4743" y="594"/>
                      <a:pt x="4705" y="488"/>
                      <a:pt x="4576" y="488"/>
                    </a:cubicBezTo>
                    <a:cubicBezTo>
                      <a:pt x="4532" y="488"/>
                      <a:pt x="4476" y="501"/>
                      <a:pt x="4406" y="530"/>
                    </a:cubicBezTo>
                    <a:cubicBezTo>
                      <a:pt x="4357" y="434"/>
                      <a:pt x="4174" y="258"/>
                      <a:pt x="4037" y="258"/>
                    </a:cubicBezTo>
                    <a:cubicBezTo>
                      <a:pt x="3980" y="258"/>
                      <a:pt x="3931" y="290"/>
                      <a:pt x="3903" y="371"/>
                    </a:cubicBezTo>
                    <a:cubicBezTo>
                      <a:pt x="3824" y="339"/>
                      <a:pt x="3688" y="316"/>
                      <a:pt x="3555" y="316"/>
                    </a:cubicBezTo>
                    <a:cubicBezTo>
                      <a:pt x="3305" y="316"/>
                      <a:pt x="3070" y="399"/>
                      <a:pt x="3264" y="667"/>
                    </a:cubicBezTo>
                    <a:cubicBezTo>
                      <a:pt x="3255" y="664"/>
                      <a:pt x="3244" y="663"/>
                      <a:pt x="3233" y="663"/>
                    </a:cubicBezTo>
                    <a:cubicBezTo>
                      <a:pt x="3165" y="663"/>
                      <a:pt x="3075" y="713"/>
                      <a:pt x="3036" y="713"/>
                    </a:cubicBezTo>
                    <a:lnTo>
                      <a:pt x="2990" y="713"/>
                    </a:lnTo>
                    <a:cubicBezTo>
                      <a:pt x="2854" y="690"/>
                      <a:pt x="2739" y="599"/>
                      <a:pt x="2625" y="508"/>
                    </a:cubicBezTo>
                    <a:cubicBezTo>
                      <a:pt x="2329" y="302"/>
                      <a:pt x="1986" y="142"/>
                      <a:pt x="1644" y="97"/>
                    </a:cubicBezTo>
                    <a:cubicBezTo>
                      <a:pt x="1577" y="88"/>
                      <a:pt x="1507" y="83"/>
                      <a:pt x="1437" y="83"/>
                    </a:cubicBezTo>
                    <a:cubicBezTo>
                      <a:pt x="1317" y="83"/>
                      <a:pt x="1197" y="99"/>
                      <a:pt x="1096" y="142"/>
                    </a:cubicBezTo>
                    <a:cubicBezTo>
                      <a:pt x="913" y="234"/>
                      <a:pt x="799" y="393"/>
                      <a:pt x="799" y="576"/>
                    </a:cubicBezTo>
                    <a:cubicBezTo>
                      <a:pt x="708" y="576"/>
                      <a:pt x="639" y="599"/>
                      <a:pt x="548" y="645"/>
                    </a:cubicBezTo>
                    <a:cubicBezTo>
                      <a:pt x="571" y="667"/>
                      <a:pt x="571" y="667"/>
                      <a:pt x="571" y="690"/>
                    </a:cubicBezTo>
                    <a:cubicBezTo>
                      <a:pt x="552" y="681"/>
                      <a:pt x="533" y="675"/>
                      <a:pt x="511" y="675"/>
                    </a:cubicBezTo>
                    <a:cubicBezTo>
                      <a:pt x="480" y="675"/>
                      <a:pt x="442" y="686"/>
                      <a:pt x="388" y="713"/>
                    </a:cubicBezTo>
                    <a:cubicBezTo>
                      <a:pt x="457" y="781"/>
                      <a:pt x="411" y="850"/>
                      <a:pt x="503" y="896"/>
                    </a:cubicBezTo>
                    <a:cubicBezTo>
                      <a:pt x="434" y="896"/>
                      <a:pt x="366" y="941"/>
                      <a:pt x="320" y="941"/>
                    </a:cubicBezTo>
                    <a:cubicBezTo>
                      <a:pt x="388" y="1033"/>
                      <a:pt x="366" y="1078"/>
                      <a:pt x="503" y="1124"/>
                    </a:cubicBezTo>
                    <a:cubicBezTo>
                      <a:pt x="388" y="1124"/>
                      <a:pt x="366" y="1192"/>
                      <a:pt x="320" y="1215"/>
                    </a:cubicBezTo>
                    <a:cubicBezTo>
                      <a:pt x="183" y="1215"/>
                      <a:pt x="46" y="1284"/>
                      <a:pt x="23" y="1421"/>
                    </a:cubicBezTo>
                    <a:cubicBezTo>
                      <a:pt x="69" y="1443"/>
                      <a:pt x="137" y="1466"/>
                      <a:pt x="137" y="1466"/>
                    </a:cubicBezTo>
                    <a:cubicBezTo>
                      <a:pt x="137" y="1466"/>
                      <a:pt x="46" y="1466"/>
                      <a:pt x="0" y="1489"/>
                    </a:cubicBezTo>
                    <a:cubicBezTo>
                      <a:pt x="1237" y="1594"/>
                      <a:pt x="3004" y="1630"/>
                      <a:pt x="4861" y="1630"/>
                    </a:cubicBezTo>
                    <a:cubicBezTo>
                      <a:pt x="9071" y="1630"/>
                      <a:pt x="13741" y="1443"/>
                      <a:pt x="13741" y="1443"/>
                    </a:cubicBezTo>
                    <a:cubicBezTo>
                      <a:pt x="13741" y="1443"/>
                      <a:pt x="13810" y="827"/>
                      <a:pt x="13696" y="713"/>
                    </a:cubicBezTo>
                    <a:cubicBezTo>
                      <a:pt x="13650" y="736"/>
                      <a:pt x="13604" y="736"/>
                      <a:pt x="13536" y="759"/>
                    </a:cubicBezTo>
                    <a:cubicBezTo>
                      <a:pt x="13536" y="759"/>
                      <a:pt x="13650" y="690"/>
                      <a:pt x="13650" y="690"/>
                    </a:cubicBezTo>
                    <a:cubicBezTo>
                      <a:pt x="13606" y="647"/>
                      <a:pt x="13563" y="631"/>
                      <a:pt x="13514" y="631"/>
                    </a:cubicBezTo>
                    <a:cubicBezTo>
                      <a:pt x="13485" y="631"/>
                      <a:pt x="13455" y="636"/>
                      <a:pt x="13422" y="645"/>
                    </a:cubicBezTo>
                    <a:cubicBezTo>
                      <a:pt x="13330" y="599"/>
                      <a:pt x="13216" y="576"/>
                      <a:pt x="13102" y="553"/>
                    </a:cubicBezTo>
                    <a:cubicBezTo>
                      <a:pt x="12973" y="450"/>
                      <a:pt x="12758" y="376"/>
                      <a:pt x="12594" y="376"/>
                    </a:cubicBezTo>
                    <a:cubicBezTo>
                      <a:pt x="12467" y="376"/>
                      <a:pt x="12372" y="421"/>
                      <a:pt x="12372" y="530"/>
                    </a:cubicBezTo>
                    <a:cubicBezTo>
                      <a:pt x="12372" y="439"/>
                      <a:pt x="12280" y="371"/>
                      <a:pt x="12166" y="348"/>
                    </a:cubicBezTo>
                    <a:cubicBezTo>
                      <a:pt x="12143" y="393"/>
                      <a:pt x="12121" y="416"/>
                      <a:pt x="12098" y="439"/>
                    </a:cubicBezTo>
                    <a:cubicBezTo>
                      <a:pt x="12055" y="269"/>
                      <a:pt x="11993" y="1"/>
                      <a:pt x="11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1383350" y="37287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3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1383925" y="372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1382775" y="37292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402400" y="3726325"/>
                <a:ext cx="78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6" extrusionOk="0">
                    <a:moveTo>
                      <a:pt x="124" y="1"/>
                    </a:moveTo>
                    <a:cubicBezTo>
                      <a:pt x="1" y="1"/>
                      <a:pt x="35" y="82"/>
                      <a:pt x="15" y="164"/>
                    </a:cubicBezTo>
                    <a:cubicBezTo>
                      <a:pt x="21" y="161"/>
                      <a:pt x="27" y="159"/>
                      <a:pt x="32" y="159"/>
                    </a:cubicBezTo>
                    <a:cubicBezTo>
                      <a:pt x="66" y="159"/>
                      <a:pt x="80" y="213"/>
                      <a:pt x="60" y="233"/>
                    </a:cubicBezTo>
                    <a:lnTo>
                      <a:pt x="129" y="233"/>
                    </a:lnTo>
                    <a:lnTo>
                      <a:pt x="243" y="255"/>
                    </a:lnTo>
                    <a:lnTo>
                      <a:pt x="311" y="164"/>
                    </a:lnTo>
                    <a:cubicBezTo>
                      <a:pt x="288" y="118"/>
                      <a:pt x="266" y="50"/>
                      <a:pt x="174" y="4"/>
                    </a:cubicBezTo>
                    <a:cubicBezTo>
                      <a:pt x="155" y="2"/>
                      <a:pt x="138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1433000" y="3769800"/>
                <a:ext cx="80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3" extrusionOk="0">
                    <a:moveTo>
                      <a:pt x="23" y="0"/>
                    </a:moveTo>
                    <a:cubicBezTo>
                      <a:pt x="0" y="46"/>
                      <a:pt x="23" y="114"/>
                      <a:pt x="69" y="160"/>
                    </a:cubicBezTo>
                    <a:lnTo>
                      <a:pt x="114" y="160"/>
                    </a:lnTo>
                    <a:lnTo>
                      <a:pt x="114" y="183"/>
                    </a:lnTo>
                    <a:cubicBezTo>
                      <a:pt x="183" y="183"/>
                      <a:pt x="320" y="160"/>
                      <a:pt x="297" y="68"/>
                    </a:cubicBezTo>
                    <a:cubicBezTo>
                      <a:pt x="270" y="42"/>
                      <a:pt x="244" y="31"/>
                      <a:pt x="221" y="31"/>
                    </a:cubicBezTo>
                    <a:cubicBezTo>
                      <a:pt x="206" y="31"/>
                      <a:pt x="192" y="36"/>
                      <a:pt x="183" y="46"/>
                    </a:cubicBezTo>
                    <a:cubicBezTo>
                      <a:pt x="183" y="46"/>
                      <a:pt x="160" y="23"/>
                      <a:pt x="137" y="23"/>
                    </a:cubicBezTo>
                    <a:cubicBezTo>
                      <a:pt x="137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1454100" y="3777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1451250" y="376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1451250" y="376897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1" y="0"/>
                      <a:pt x="1" y="10"/>
                      <a:pt x="1" y="10"/>
                    </a:cubicBezTo>
                    <a:lnTo>
                      <a:pt x="24" y="10"/>
                    </a:lnTo>
                    <a:cubicBezTo>
                      <a:pt x="16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1452975" y="3761400"/>
                <a:ext cx="91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2" extrusionOk="0">
                    <a:moveTo>
                      <a:pt x="220" y="1"/>
                    </a:moveTo>
                    <a:cubicBezTo>
                      <a:pt x="179" y="1"/>
                      <a:pt x="166" y="39"/>
                      <a:pt x="114" y="39"/>
                    </a:cubicBezTo>
                    <a:cubicBezTo>
                      <a:pt x="206" y="131"/>
                      <a:pt x="0" y="62"/>
                      <a:pt x="46" y="131"/>
                    </a:cubicBezTo>
                    <a:cubicBezTo>
                      <a:pt x="69" y="131"/>
                      <a:pt x="69" y="176"/>
                      <a:pt x="69" y="176"/>
                    </a:cubicBezTo>
                    <a:lnTo>
                      <a:pt x="91" y="176"/>
                    </a:lnTo>
                    <a:cubicBezTo>
                      <a:pt x="91" y="176"/>
                      <a:pt x="91" y="199"/>
                      <a:pt x="137" y="222"/>
                    </a:cubicBezTo>
                    <a:lnTo>
                      <a:pt x="137" y="199"/>
                    </a:lnTo>
                    <a:cubicBezTo>
                      <a:pt x="152" y="204"/>
                      <a:pt x="162" y="206"/>
                      <a:pt x="170" y="206"/>
                    </a:cubicBezTo>
                    <a:cubicBezTo>
                      <a:pt x="192" y="206"/>
                      <a:pt x="196" y="192"/>
                      <a:pt x="218" y="192"/>
                    </a:cubicBezTo>
                    <a:cubicBezTo>
                      <a:pt x="226" y="192"/>
                      <a:pt x="237" y="194"/>
                      <a:pt x="251" y="199"/>
                    </a:cubicBezTo>
                    <a:cubicBezTo>
                      <a:pt x="270" y="199"/>
                      <a:pt x="273" y="170"/>
                      <a:pt x="297" y="170"/>
                    </a:cubicBezTo>
                    <a:cubicBezTo>
                      <a:pt x="303" y="170"/>
                      <a:pt x="311" y="172"/>
                      <a:pt x="320" y="176"/>
                    </a:cubicBezTo>
                    <a:cubicBezTo>
                      <a:pt x="320" y="165"/>
                      <a:pt x="325" y="159"/>
                      <a:pt x="331" y="159"/>
                    </a:cubicBezTo>
                    <a:cubicBezTo>
                      <a:pt x="337" y="159"/>
                      <a:pt x="343" y="165"/>
                      <a:pt x="343" y="176"/>
                    </a:cubicBezTo>
                    <a:lnTo>
                      <a:pt x="365" y="108"/>
                    </a:lnTo>
                    <a:cubicBezTo>
                      <a:pt x="365" y="85"/>
                      <a:pt x="343" y="39"/>
                      <a:pt x="274" y="16"/>
                    </a:cubicBezTo>
                    <a:cubicBezTo>
                      <a:pt x="251" y="5"/>
                      <a:pt x="23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1402750" y="3725050"/>
                <a:ext cx="34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" extrusionOk="0">
                    <a:moveTo>
                      <a:pt x="57" y="0"/>
                    </a:moveTo>
                    <a:cubicBezTo>
                      <a:pt x="33" y="0"/>
                      <a:pt x="17" y="16"/>
                      <a:pt x="1" y="32"/>
                    </a:cubicBezTo>
                    <a:cubicBezTo>
                      <a:pt x="23" y="55"/>
                      <a:pt x="23" y="55"/>
                      <a:pt x="46" y="78"/>
                    </a:cubicBezTo>
                    <a:cubicBezTo>
                      <a:pt x="69" y="78"/>
                      <a:pt x="69" y="78"/>
                      <a:pt x="92" y="101"/>
                    </a:cubicBezTo>
                    <a:cubicBezTo>
                      <a:pt x="92" y="78"/>
                      <a:pt x="138" y="78"/>
                      <a:pt x="138" y="55"/>
                    </a:cubicBezTo>
                    <a:cubicBezTo>
                      <a:pt x="115" y="32"/>
                      <a:pt x="138" y="10"/>
                      <a:pt x="92" y="10"/>
                    </a:cubicBezTo>
                    <a:cubicBezTo>
                      <a:pt x="78" y="3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1408450" y="37264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0"/>
                    </a:moveTo>
                    <a:cubicBezTo>
                      <a:pt x="1" y="0"/>
                      <a:pt x="41" y="0"/>
                      <a:pt x="46" y="19"/>
                    </a:cubicBezTo>
                    <a:lnTo>
                      <a:pt x="46" y="19"/>
                    </a:lnTo>
                    <a:cubicBezTo>
                      <a:pt x="46" y="13"/>
                      <a:pt x="46" y="7"/>
                      <a:pt x="46" y="0"/>
                    </a:cubicBezTo>
                    <a:close/>
                    <a:moveTo>
                      <a:pt x="46" y="19"/>
                    </a:moveTo>
                    <a:cubicBezTo>
                      <a:pt x="46" y="20"/>
                      <a:pt x="46" y="22"/>
                      <a:pt x="46" y="23"/>
                    </a:cubicBezTo>
                    <a:lnTo>
                      <a:pt x="46" y="23"/>
                    </a:ln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22"/>
                      <a:pt x="46" y="20"/>
                      <a:pt x="46" y="19"/>
                    </a:cubicBezTo>
                    <a:close/>
                    <a:moveTo>
                      <a:pt x="46" y="23"/>
                    </a:moveTo>
                    <a:lnTo>
                      <a:pt x="46" y="23"/>
                    </a:lnTo>
                    <a:cubicBezTo>
                      <a:pt x="41" y="23"/>
                      <a:pt x="24" y="26"/>
                      <a:pt x="24" y="46"/>
                    </a:cubicBezTo>
                    <a:cubicBezTo>
                      <a:pt x="39" y="46"/>
                      <a:pt x="44" y="36"/>
                      <a:pt x="4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1439850" y="3734975"/>
                <a:ext cx="28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5" extrusionOk="0">
                    <a:moveTo>
                      <a:pt x="46" y="1"/>
                    </a:moveTo>
                    <a:cubicBezTo>
                      <a:pt x="0" y="24"/>
                      <a:pt x="46" y="69"/>
                      <a:pt x="46" y="115"/>
                    </a:cubicBezTo>
                    <a:cubicBezTo>
                      <a:pt x="46" y="69"/>
                      <a:pt x="114" y="92"/>
                      <a:pt x="114" y="46"/>
                    </a:cubicBezTo>
                    <a:cubicBezTo>
                      <a:pt x="114" y="24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9"/>
              <p:cNvSpPr/>
              <p:nvPr/>
            </p:nvSpPr>
            <p:spPr>
              <a:xfrm>
                <a:off x="1414725" y="3719975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1"/>
                    </a:moveTo>
                    <a:cubicBezTo>
                      <a:pt x="46" y="1"/>
                      <a:pt x="42" y="30"/>
                      <a:pt x="24" y="30"/>
                    </a:cubicBezTo>
                    <a:cubicBezTo>
                      <a:pt x="1" y="53"/>
                      <a:pt x="69" y="76"/>
                      <a:pt x="92" y="99"/>
                    </a:cubicBezTo>
                    <a:lnTo>
                      <a:pt x="115" y="99"/>
                    </a:lnTo>
                    <a:cubicBezTo>
                      <a:pt x="115" y="87"/>
                      <a:pt x="121" y="87"/>
                      <a:pt x="126" y="87"/>
                    </a:cubicBezTo>
                    <a:cubicBezTo>
                      <a:pt x="132" y="87"/>
                      <a:pt x="138" y="87"/>
                      <a:pt x="138" y="76"/>
                    </a:cubicBezTo>
                    <a:cubicBezTo>
                      <a:pt x="138" y="53"/>
                      <a:pt x="184" y="30"/>
                      <a:pt x="115" y="7"/>
                    </a:cubicBezTo>
                    <a:cubicBezTo>
                      <a:pt x="101" y="3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9"/>
              <p:cNvSpPr/>
              <p:nvPr/>
            </p:nvSpPr>
            <p:spPr>
              <a:xfrm>
                <a:off x="1429000" y="3718850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0"/>
                    </a:moveTo>
                    <a:cubicBezTo>
                      <a:pt x="1" y="0"/>
                      <a:pt x="1" y="29"/>
                      <a:pt x="1" y="29"/>
                    </a:cubicBezTo>
                    <a:cubicBezTo>
                      <a:pt x="1" y="29"/>
                      <a:pt x="15" y="59"/>
                      <a:pt x="21" y="59"/>
                    </a:cubicBezTo>
                    <a:cubicBezTo>
                      <a:pt x="22" y="59"/>
                      <a:pt x="23" y="57"/>
                      <a:pt x="23" y="52"/>
                    </a:cubicBezTo>
                    <a:lnTo>
                      <a:pt x="46" y="75"/>
                    </a:lnTo>
                    <a:lnTo>
                      <a:pt x="69" y="52"/>
                    </a:lnTo>
                    <a:cubicBezTo>
                      <a:pt x="69" y="29"/>
                      <a:pt x="92" y="7"/>
                      <a:pt x="46" y="7"/>
                    </a:cubicBezTo>
                    <a:cubicBezTo>
                      <a:pt x="37" y="2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77650" y="3754375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83" y="1"/>
                    </a:moveTo>
                    <a:cubicBezTo>
                      <a:pt x="69" y="24"/>
                      <a:pt x="0" y="138"/>
                      <a:pt x="0" y="229"/>
                    </a:cubicBezTo>
                    <a:lnTo>
                      <a:pt x="92" y="206"/>
                    </a:lnTo>
                    <a:cubicBezTo>
                      <a:pt x="160" y="161"/>
                      <a:pt x="297" y="92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387350" y="37589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0" y="46"/>
                      <a:pt x="23" y="69"/>
                      <a:pt x="46" y="92"/>
                    </a:cubicBezTo>
                    <a:cubicBezTo>
                      <a:pt x="92" y="92"/>
                      <a:pt x="114" y="69"/>
                      <a:pt x="114" y="69"/>
                    </a:cubicBezTo>
                    <a:cubicBezTo>
                      <a:pt x="92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382775" y="3756100"/>
                <a:ext cx="28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46" extrusionOk="0">
                    <a:moveTo>
                      <a:pt x="46" y="0"/>
                    </a:moveTo>
                    <a:cubicBezTo>
                      <a:pt x="1" y="0"/>
                      <a:pt x="46" y="46"/>
                      <a:pt x="92" y="46"/>
                    </a:cubicBezTo>
                    <a:cubicBezTo>
                      <a:pt x="92" y="46"/>
                      <a:pt x="115" y="23"/>
                      <a:pt x="92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1747425" y="3762950"/>
                <a:ext cx="5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9" extrusionOk="0">
                    <a:moveTo>
                      <a:pt x="46" y="0"/>
                    </a:moveTo>
                    <a:cubicBezTo>
                      <a:pt x="46" y="46"/>
                      <a:pt x="0" y="23"/>
                      <a:pt x="0" y="46"/>
                    </a:cubicBezTo>
                    <a:cubicBezTo>
                      <a:pt x="0" y="91"/>
                      <a:pt x="46" y="137"/>
                      <a:pt x="114" y="160"/>
                    </a:cubicBezTo>
                    <a:cubicBezTo>
                      <a:pt x="126" y="166"/>
                      <a:pt x="139" y="169"/>
                      <a:pt x="150" y="169"/>
                    </a:cubicBezTo>
                    <a:cubicBezTo>
                      <a:pt x="181" y="169"/>
                      <a:pt x="205" y="148"/>
                      <a:pt x="205" y="114"/>
                    </a:cubicBezTo>
                    <a:cubicBezTo>
                      <a:pt x="183" y="69"/>
                      <a:pt x="137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976250" y="3754375"/>
                <a:ext cx="142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9" extrusionOk="0">
                    <a:moveTo>
                      <a:pt x="365" y="1"/>
                    </a:moveTo>
                    <a:cubicBezTo>
                      <a:pt x="137" y="24"/>
                      <a:pt x="0" y="206"/>
                      <a:pt x="23" y="389"/>
                    </a:cubicBezTo>
                    <a:lnTo>
                      <a:pt x="160" y="366"/>
                    </a:lnTo>
                    <a:cubicBezTo>
                      <a:pt x="342" y="320"/>
                      <a:pt x="571" y="229"/>
                      <a:pt x="457" y="24"/>
                    </a:cubicBez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833000" y="3732700"/>
                <a:ext cx="20575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60" extrusionOk="0">
                    <a:moveTo>
                      <a:pt x="503" y="0"/>
                    </a:moveTo>
                    <a:cubicBezTo>
                      <a:pt x="366" y="46"/>
                      <a:pt x="412" y="183"/>
                      <a:pt x="389" y="274"/>
                    </a:cubicBezTo>
                    <a:lnTo>
                      <a:pt x="480" y="251"/>
                    </a:lnTo>
                    <a:cubicBezTo>
                      <a:pt x="503" y="274"/>
                      <a:pt x="480" y="297"/>
                      <a:pt x="480" y="320"/>
                    </a:cubicBezTo>
                    <a:cubicBezTo>
                      <a:pt x="438" y="309"/>
                      <a:pt x="402" y="305"/>
                      <a:pt x="370" y="305"/>
                    </a:cubicBezTo>
                    <a:cubicBezTo>
                      <a:pt x="196" y="305"/>
                      <a:pt x="159" y="445"/>
                      <a:pt x="24" y="503"/>
                    </a:cubicBezTo>
                    <a:cubicBezTo>
                      <a:pt x="252" y="571"/>
                      <a:pt x="1" y="639"/>
                      <a:pt x="46" y="662"/>
                    </a:cubicBezTo>
                    <a:lnTo>
                      <a:pt x="138" y="662"/>
                    </a:lnTo>
                    <a:cubicBezTo>
                      <a:pt x="206" y="731"/>
                      <a:pt x="161" y="799"/>
                      <a:pt x="161" y="822"/>
                    </a:cubicBezTo>
                    <a:lnTo>
                      <a:pt x="275" y="822"/>
                    </a:lnTo>
                    <a:lnTo>
                      <a:pt x="320" y="891"/>
                    </a:lnTo>
                    <a:lnTo>
                      <a:pt x="366" y="845"/>
                    </a:lnTo>
                    <a:cubicBezTo>
                      <a:pt x="405" y="864"/>
                      <a:pt x="508" y="867"/>
                      <a:pt x="526" y="923"/>
                    </a:cubicBezTo>
                    <a:lnTo>
                      <a:pt x="526" y="923"/>
                    </a:lnTo>
                    <a:lnTo>
                      <a:pt x="526" y="845"/>
                    </a:lnTo>
                    <a:cubicBezTo>
                      <a:pt x="617" y="799"/>
                      <a:pt x="708" y="685"/>
                      <a:pt x="663" y="571"/>
                    </a:cubicBezTo>
                    <a:cubicBezTo>
                      <a:pt x="298" y="274"/>
                      <a:pt x="823" y="297"/>
                      <a:pt x="617" y="69"/>
                    </a:cubicBezTo>
                    <a:cubicBezTo>
                      <a:pt x="594" y="23"/>
                      <a:pt x="526" y="0"/>
                      <a:pt x="503" y="0"/>
                    </a:cubicBezTo>
                    <a:close/>
                    <a:moveTo>
                      <a:pt x="526" y="923"/>
                    </a:moveTo>
                    <a:lnTo>
                      <a:pt x="526" y="959"/>
                    </a:lnTo>
                    <a:cubicBezTo>
                      <a:pt x="529" y="945"/>
                      <a:pt x="529" y="933"/>
                      <a:pt x="526" y="9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790775" y="3840550"/>
                <a:ext cx="17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24" y="23"/>
                    </a:cubicBezTo>
                    <a:lnTo>
                      <a:pt x="69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796500" y="3812025"/>
                <a:ext cx="172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38" extrusionOk="0">
                    <a:moveTo>
                      <a:pt x="0" y="0"/>
                    </a:moveTo>
                    <a:cubicBezTo>
                      <a:pt x="0" y="27"/>
                      <a:pt x="24" y="38"/>
                      <a:pt x="43" y="38"/>
                    </a:cubicBezTo>
                    <a:cubicBezTo>
                      <a:pt x="57" y="38"/>
                      <a:pt x="69" y="32"/>
                      <a:pt x="69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797925" y="3810775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2" y="1"/>
                    </a:moveTo>
                    <a:cubicBezTo>
                      <a:pt x="0" y="1"/>
                      <a:pt x="2" y="8"/>
                      <a:pt x="12" y="27"/>
                    </a:cubicBezTo>
                    <a:cubicBezTo>
                      <a:pt x="12" y="14"/>
                      <a:pt x="4" y="1"/>
                      <a:pt x="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1797625" y="3808025"/>
                <a:ext cx="46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3" extrusionOk="0">
                    <a:moveTo>
                      <a:pt x="46" y="0"/>
                    </a:moveTo>
                    <a:cubicBezTo>
                      <a:pt x="24" y="23"/>
                      <a:pt x="1" y="23"/>
                      <a:pt x="1" y="46"/>
                    </a:cubicBezTo>
                    <a:cubicBezTo>
                      <a:pt x="1" y="69"/>
                      <a:pt x="46" y="69"/>
                      <a:pt x="69" y="92"/>
                    </a:cubicBezTo>
                    <a:lnTo>
                      <a:pt x="92" y="160"/>
                    </a:lnTo>
                    <a:lnTo>
                      <a:pt x="46" y="160"/>
                    </a:lnTo>
                    <a:cubicBezTo>
                      <a:pt x="46" y="160"/>
                      <a:pt x="46" y="137"/>
                      <a:pt x="24" y="137"/>
                    </a:cubicBezTo>
                    <a:lnTo>
                      <a:pt x="46" y="183"/>
                    </a:lnTo>
                    <a:cubicBezTo>
                      <a:pt x="115" y="160"/>
                      <a:pt x="183" y="114"/>
                      <a:pt x="138" y="23"/>
                    </a:cubicBezTo>
                    <a:cubicBezTo>
                      <a:pt x="115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1796500" y="3809150"/>
                <a:ext cx="5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47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796500" y="3809725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69"/>
                    </a:lnTo>
                    <a:cubicBezTo>
                      <a:pt x="23" y="46"/>
                      <a:pt x="23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757125" y="3764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1" y="12"/>
                    </a:cubicBezTo>
                    <a:cubicBezTo>
                      <a:pt x="6" y="12"/>
                      <a:pt x="0" y="12"/>
                      <a:pt x="0" y="23"/>
                    </a:cubicBezTo>
                    <a:cubicBezTo>
                      <a:pt x="0" y="46"/>
                      <a:pt x="23" y="46"/>
                      <a:pt x="46" y="69"/>
                    </a:cubicBezTo>
                    <a:cubicBezTo>
                      <a:pt x="69" y="69"/>
                      <a:pt x="91" y="69"/>
                      <a:pt x="91" y="46"/>
                    </a:cubicBezTo>
                    <a:cubicBezTo>
                      <a:pt x="69" y="23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803900" y="3804600"/>
                <a:ext cx="5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6" extrusionOk="0">
                    <a:moveTo>
                      <a:pt x="138" y="0"/>
                    </a:moveTo>
                    <a:cubicBezTo>
                      <a:pt x="46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60"/>
                      <a:pt x="229" y="92"/>
                      <a:pt x="183" y="23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35425" y="3783475"/>
                <a:ext cx="40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24" y="46"/>
                    </a:cubicBezTo>
                    <a:cubicBezTo>
                      <a:pt x="24" y="46"/>
                      <a:pt x="46" y="69"/>
                      <a:pt x="46" y="69"/>
                    </a:cubicBezTo>
                    <a:cubicBezTo>
                      <a:pt x="55" y="86"/>
                      <a:pt x="63" y="91"/>
                      <a:pt x="72" y="91"/>
                    </a:cubicBezTo>
                    <a:cubicBezTo>
                      <a:pt x="81" y="91"/>
                      <a:pt x="90" y="85"/>
                      <a:pt x="99" y="85"/>
                    </a:cubicBezTo>
                    <a:cubicBezTo>
                      <a:pt x="105" y="85"/>
                      <a:pt x="110" y="87"/>
                      <a:pt x="115" y="92"/>
                    </a:cubicBezTo>
                    <a:cubicBezTo>
                      <a:pt x="115" y="92"/>
                      <a:pt x="138" y="92"/>
                      <a:pt x="138" y="69"/>
                    </a:cubicBezTo>
                    <a:cubicBezTo>
                      <a:pt x="160" y="69"/>
                      <a:pt x="160" y="46"/>
                      <a:pt x="138" y="24"/>
                    </a:cubicBezTo>
                    <a:cubicBezTo>
                      <a:pt x="92" y="1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1775375" y="3797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1945425" y="3704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lnTo>
                      <a:pt x="23" y="1"/>
                    </a:lnTo>
                    <a:cubicBezTo>
                      <a:pt x="23" y="1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1946575" y="3704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1945425" y="370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777650" y="3784625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1" y="0"/>
                    </a:moveTo>
                    <a:cubicBezTo>
                      <a:pt x="1" y="0"/>
                      <a:pt x="11" y="11"/>
                      <a:pt x="18" y="11"/>
                    </a:cubicBezTo>
                    <a:cubicBezTo>
                      <a:pt x="21" y="11"/>
                      <a:pt x="24" y="8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1778225" y="37840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"/>
                      <a:pt x="1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778225" y="3782900"/>
                <a:ext cx="2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70" extrusionOk="0">
                    <a:moveTo>
                      <a:pt x="23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44" y="65"/>
                    </a:lnTo>
                    <a:lnTo>
                      <a:pt x="44" y="65"/>
                    </a:lnTo>
                    <a:cubicBezTo>
                      <a:pt x="65" y="56"/>
                      <a:pt x="86" y="35"/>
                      <a:pt x="69" y="1"/>
                    </a:cubicBezTo>
                    <a:close/>
                    <a:moveTo>
                      <a:pt x="44" y="65"/>
                    </a:moveTo>
                    <a:lnTo>
                      <a:pt x="44" y="65"/>
                    </a:lnTo>
                    <a:cubicBezTo>
                      <a:pt x="37" y="68"/>
                      <a:pt x="29" y="69"/>
                      <a:pt x="23" y="69"/>
                    </a:cubicBezTo>
                    <a:lnTo>
                      <a:pt x="46" y="69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777650" y="37834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24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777650" y="37834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1" y="24"/>
                      <a:pt x="1" y="24"/>
                      <a:pt x="24" y="24"/>
                    </a:cubicBezTo>
                    <a:cubicBezTo>
                      <a:pt x="24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807900" y="3764200"/>
                <a:ext cx="85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93" extrusionOk="0">
                    <a:moveTo>
                      <a:pt x="131" y="0"/>
                    </a:moveTo>
                    <a:cubicBezTo>
                      <a:pt x="109" y="0"/>
                      <a:pt x="88" y="6"/>
                      <a:pt x="69" y="19"/>
                    </a:cubicBezTo>
                    <a:cubicBezTo>
                      <a:pt x="1" y="64"/>
                      <a:pt x="46" y="178"/>
                      <a:pt x="46" y="247"/>
                    </a:cubicBezTo>
                    <a:lnTo>
                      <a:pt x="137" y="247"/>
                    </a:lnTo>
                    <a:lnTo>
                      <a:pt x="160" y="292"/>
                    </a:lnTo>
                    <a:cubicBezTo>
                      <a:pt x="197" y="274"/>
                      <a:pt x="189" y="241"/>
                      <a:pt x="221" y="241"/>
                    </a:cubicBezTo>
                    <a:cubicBezTo>
                      <a:pt x="229" y="241"/>
                      <a:pt x="239" y="242"/>
                      <a:pt x="252" y="247"/>
                    </a:cubicBezTo>
                    <a:lnTo>
                      <a:pt x="274" y="292"/>
                    </a:lnTo>
                    <a:cubicBezTo>
                      <a:pt x="274" y="253"/>
                      <a:pt x="274" y="197"/>
                      <a:pt x="230" y="197"/>
                    </a:cubicBezTo>
                    <a:cubicBezTo>
                      <a:pt x="223" y="197"/>
                      <a:pt x="215" y="198"/>
                      <a:pt x="206" y="201"/>
                    </a:cubicBezTo>
                    <a:cubicBezTo>
                      <a:pt x="206" y="178"/>
                      <a:pt x="216" y="171"/>
                      <a:pt x="230" y="171"/>
                    </a:cubicBezTo>
                    <a:cubicBezTo>
                      <a:pt x="259" y="171"/>
                      <a:pt x="305" y="201"/>
                      <a:pt x="320" y="201"/>
                    </a:cubicBezTo>
                    <a:cubicBezTo>
                      <a:pt x="343" y="156"/>
                      <a:pt x="274" y="110"/>
                      <a:pt x="297" y="87"/>
                    </a:cubicBezTo>
                    <a:cubicBezTo>
                      <a:pt x="248" y="38"/>
                      <a:pt x="187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964825" y="3702200"/>
                <a:ext cx="74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2" extrusionOk="0">
                    <a:moveTo>
                      <a:pt x="112" y="0"/>
                    </a:moveTo>
                    <a:cubicBezTo>
                      <a:pt x="13" y="0"/>
                      <a:pt x="39" y="90"/>
                      <a:pt x="0" y="148"/>
                    </a:cubicBezTo>
                    <a:cubicBezTo>
                      <a:pt x="46" y="148"/>
                      <a:pt x="69" y="193"/>
                      <a:pt x="46" y="216"/>
                    </a:cubicBezTo>
                    <a:lnTo>
                      <a:pt x="115" y="216"/>
                    </a:lnTo>
                    <a:lnTo>
                      <a:pt x="115" y="239"/>
                    </a:lnTo>
                    <a:lnTo>
                      <a:pt x="229" y="239"/>
                    </a:lnTo>
                    <a:lnTo>
                      <a:pt x="229" y="262"/>
                    </a:lnTo>
                    <a:lnTo>
                      <a:pt x="297" y="170"/>
                    </a:lnTo>
                    <a:cubicBezTo>
                      <a:pt x="297" y="125"/>
                      <a:pt x="274" y="33"/>
                      <a:pt x="183" y="11"/>
                    </a:cubicBezTo>
                    <a:cubicBezTo>
                      <a:pt x="154" y="3"/>
                      <a:pt x="131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1839850" y="38000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1835850" y="3798325"/>
                <a:ext cx="4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69" y="0"/>
                    </a:moveTo>
                    <a:cubicBezTo>
                      <a:pt x="1" y="23"/>
                      <a:pt x="24" y="92"/>
                      <a:pt x="1" y="137"/>
                    </a:cubicBezTo>
                    <a:lnTo>
                      <a:pt x="47" y="46"/>
                    </a:lnTo>
                    <a:lnTo>
                      <a:pt x="115" y="114"/>
                    </a:lnTo>
                    <a:lnTo>
                      <a:pt x="92" y="114"/>
                    </a:lnTo>
                    <a:lnTo>
                      <a:pt x="129" y="133"/>
                    </a:lnTo>
                    <a:lnTo>
                      <a:pt x="129" y="133"/>
                    </a:lnTo>
                    <a:cubicBezTo>
                      <a:pt x="130" y="130"/>
                      <a:pt x="132" y="128"/>
                      <a:pt x="135" y="128"/>
                    </a:cubicBezTo>
                    <a:cubicBezTo>
                      <a:pt x="140" y="128"/>
                      <a:pt x="147" y="131"/>
                      <a:pt x="161" y="137"/>
                    </a:cubicBezTo>
                    <a:lnTo>
                      <a:pt x="115" y="46"/>
                    </a:lnTo>
                    <a:lnTo>
                      <a:pt x="138" y="46"/>
                    </a:lnTo>
                    <a:cubicBezTo>
                      <a:pt x="138" y="69"/>
                      <a:pt x="161" y="69"/>
                      <a:pt x="161" y="69"/>
                    </a:cubicBezTo>
                    <a:lnTo>
                      <a:pt x="138" y="23"/>
                    </a:lnTo>
                    <a:lnTo>
                      <a:pt x="69" y="0"/>
                    </a:lnTo>
                    <a:close/>
                    <a:moveTo>
                      <a:pt x="129" y="133"/>
                    </a:moveTo>
                    <a:lnTo>
                      <a:pt x="129" y="133"/>
                    </a:lnTo>
                    <a:cubicBezTo>
                      <a:pt x="126" y="139"/>
                      <a:pt x="126" y="149"/>
                      <a:pt x="115" y="160"/>
                    </a:cubicBezTo>
                    <a:lnTo>
                      <a:pt x="138" y="137"/>
                    </a:lnTo>
                    <a:lnTo>
                      <a:pt x="129" y="13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1858125" y="37920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37" y="0"/>
                    </a:moveTo>
                    <a:cubicBezTo>
                      <a:pt x="114" y="46"/>
                      <a:pt x="0" y="46"/>
                      <a:pt x="69" y="114"/>
                    </a:cubicBezTo>
                    <a:cubicBezTo>
                      <a:pt x="82" y="118"/>
                      <a:pt x="91" y="119"/>
                      <a:pt x="98" y="119"/>
                    </a:cubicBezTo>
                    <a:cubicBezTo>
                      <a:pt x="130" y="119"/>
                      <a:pt x="96" y="87"/>
                      <a:pt x="116" y="87"/>
                    </a:cubicBezTo>
                    <a:cubicBezTo>
                      <a:pt x="120" y="87"/>
                      <a:pt x="127" y="88"/>
                      <a:pt x="137" y="91"/>
                    </a:cubicBezTo>
                    <a:lnTo>
                      <a:pt x="183" y="114"/>
                    </a:lnTo>
                    <a:cubicBezTo>
                      <a:pt x="164" y="133"/>
                      <a:pt x="161" y="166"/>
                      <a:pt x="124" y="166"/>
                    </a:cubicBezTo>
                    <a:cubicBezTo>
                      <a:pt x="115" y="166"/>
                      <a:pt x="105" y="164"/>
                      <a:pt x="91" y="160"/>
                    </a:cubicBezTo>
                    <a:cubicBezTo>
                      <a:pt x="69" y="160"/>
                      <a:pt x="46" y="137"/>
                      <a:pt x="46" y="114"/>
                    </a:cubicBezTo>
                    <a:lnTo>
                      <a:pt x="46" y="114"/>
                    </a:lnTo>
                    <a:cubicBezTo>
                      <a:pt x="0" y="137"/>
                      <a:pt x="69" y="183"/>
                      <a:pt x="69" y="206"/>
                    </a:cubicBezTo>
                    <a:cubicBezTo>
                      <a:pt x="114" y="183"/>
                      <a:pt x="206" y="206"/>
                      <a:pt x="206" y="137"/>
                    </a:cubicBezTo>
                    <a:cubicBezTo>
                      <a:pt x="228" y="114"/>
                      <a:pt x="251" y="46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782225" y="37224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23" y="46"/>
                    </a:lnTo>
                    <a:lnTo>
                      <a:pt x="46" y="23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994925" y="3768500"/>
                <a:ext cx="245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2" y="0"/>
                    </a:moveTo>
                    <a:cubicBezTo>
                      <a:pt x="1" y="0"/>
                      <a:pt x="38" y="34"/>
                      <a:pt x="75" y="52"/>
                    </a:cubicBezTo>
                    <a:cubicBezTo>
                      <a:pt x="75" y="52"/>
                      <a:pt x="98" y="29"/>
                      <a:pt x="75" y="29"/>
                    </a:cubicBezTo>
                    <a:cubicBezTo>
                      <a:pt x="75" y="6"/>
                      <a:pt x="52" y="6"/>
                      <a:pt x="29" y="6"/>
                    </a:cubicBezTo>
                    <a:cubicBezTo>
                      <a:pt x="20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915175" y="3814075"/>
                <a:ext cx="9725" cy="59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38" extrusionOk="0">
                    <a:moveTo>
                      <a:pt x="179" y="0"/>
                    </a:moveTo>
                    <a:cubicBezTo>
                      <a:pt x="164" y="0"/>
                      <a:pt x="150" y="3"/>
                      <a:pt x="138" y="9"/>
                    </a:cubicBezTo>
                    <a:cubicBezTo>
                      <a:pt x="69" y="9"/>
                      <a:pt x="1" y="32"/>
                      <a:pt x="24" y="101"/>
                    </a:cubicBezTo>
                    <a:cubicBezTo>
                      <a:pt x="46" y="101"/>
                      <a:pt x="92" y="146"/>
                      <a:pt x="69" y="146"/>
                    </a:cubicBezTo>
                    <a:lnTo>
                      <a:pt x="115" y="169"/>
                    </a:lnTo>
                    <a:cubicBezTo>
                      <a:pt x="130" y="200"/>
                      <a:pt x="145" y="207"/>
                      <a:pt x="161" y="207"/>
                    </a:cubicBezTo>
                    <a:cubicBezTo>
                      <a:pt x="177" y="207"/>
                      <a:pt x="194" y="200"/>
                      <a:pt x="213" y="200"/>
                    </a:cubicBezTo>
                    <a:cubicBezTo>
                      <a:pt x="231" y="200"/>
                      <a:pt x="252" y="207"/>
                      <a:pt x="275" y="238"/>
                    </a:cubicBezTo>
                    <a:cubicBezTo>
                      <a:pt x="275" y="192"/>
                      <a:pt x="343" y="215"/>
                      <a:pt x="366" y="192"/>
                    </a:cubicBezTo>
                    <a:cubicBezTo>
                      <a:pt x="389" y="146"/>
                      <a:pt x="389" y="124"/>
                      <a:pt x="320" y="55"/>
                    </a:cubicBezTo>
                    <a:cubicBezTo>
                      <a:pt x="270" y="22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995075" y="3745575"/>
                <a:ext cx="80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3" extrusionOk="0">
                    <a:moveTo>
                      <a:pt x="81" y="0"/>
                    </a:moveTo>
                    <a:cubicBezTo>
                      <a:pt x="66" y="0"/>
                      <a:pt x="53" y="3"/>
                      <a:pt x="46" y="10"/>
                    </a:cubicBezTo>
                    <a:cubicBezTo>
                      <a:pt x="0" y="56"/>
                      <a:pt x="23" y="102"/>
                      <a:pt x="92" y="170"/>
                    </a:cubicBezTo>
                    <a:lnTo>
                      <a:pt x="114" y="170"/>
                    </a:lnTo>
                    <a:lnTo>
                      <a:pt x="114" y="193"/>
                    </a:lnTo>
                    <a:cubicBezTo>
                      <a:pt x="183" y="170"/>
                      <a:pt x="320" y="170"/>
                      <a:pt x="297" y="56"/>
                    </a:cubicBezTo>
                    <a:cubicBezTo>
                      <a:pt x="286" y="45"/>
                      <a:pt x="263" y="39"/>
                      <a:pt x="240" y="39"/>
                    </a:cubicBezTo>
                    <a:cubicBezTo>
                      <a:pt x="217" y="39"/>
                      <a:pt x="194" y="45"/>
                      <a:pt x="183" y="56"/>
                    </a:cubicBezTo>
                    <a:cubicBezTo>
                      <a:pt x="183" y="33"/>
                      <a:pt x="183" y="33"/>
                      <a:pt x="160" y="10"/>
                    </a:cubicBezTo>
                    <a:cubicBezTo>
                      <a:pt x="145" y="10"/>
                      <a:pt x="10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2016175" y="375325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lnTo>
                      <a:pt x="1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2013325" y="374525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2013325" y="37446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46" y="1"/>
                    </a:moveTo>
                    <a:cubicBezTo>
                      <a:pt x="23" y="1"/>
                      <a:pt x="1" y="1"/>
                      <a:pt x="1" y="24"/>
                    </a:cubicBezTo>
                    <a:cubicBezTo>
                      <a:pt x="1" y="12"/>
                      <a:pt x="12" y="6"/>
                      <a:pt x="23" y="6"/>
                    </a:cubicBezTo>
                    <a:cubicBezTo>
                      <a:pt x="35" y="6"/>
                      <a:pt x="46" y="12"/>
                      <a:pt x="46" y="24"/>
                    </a:cubicBezTo>
                    <a:cubicBezTo>
                      <a:pt x="46" y="24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2015600" y="3737100"/>
                <a:ext cx="86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13" extrusionOk="0">
                    <a:moveTo>
                      <a:pt x="218" y="1"/>
                    </a:moveTo>
                    <a:cubicBezTo>
                      <a:pt x="181" y="1"/>
                      <a:pt x="170" y="30"/>
                      <a:pt x="115" y="30"/>
                    </a:cubicBezTo>
                    <a:cubicBezTo>
                      <a:pt x="184" y="121"/>
                      <a:pt x="1" y="53"/>
                      <a:pt x="24" y="144"/>
                    </a:cubicBezTo>
                    <a:cubicBezTo>
                      <a:pt x="47" y="144"/>
                      <a:pt x="47" y="167"/>
                      <a:pt x="69" y="167"/>
                    </a:cubicBezTo>
                    <a:cubicBezTo>
                      <a:pt x="92" y="190"/>
                      <a:pt x="92" y="190"/>
                      <a:pt x="115" y="212"/>
                    </a:cubicBezTo>
                    <a:lnTo>
                      <a:pt x="138" y="212"/>
                    </a:lnTo>
                    <a:cubicBezTo>
                      <a:pt x="174" y="212"/>
                      <a:pt x="182" y="183"/>
                      <a:pt x="207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36" y="193"/>
                      <a:pt x="241" y="194"/>
                      <a:pt x="246" y="194"/>
                    </a:cubicBezTo>
                    <a:cubicBezTo>
                      <a:pt x="262" y="194"/>
                      <a:pt x="262" y="174"/>
                      <a:pt x="273" y="174"/>
                    </a:cubicBezTo>
                    <a:cubicBezTo>
                      <a:pt x="278" y="174"/>
                      <a:pt x="286" y="178"/>
                      <a:pt x="298" y="190"/>
                    </a:cubicBezTo>
                    <a:lnTo>
                      <a:pt x="321" y="167"/>
                    </a:lnTo>
                    <a:cubicBezTo>
                      <a:pt x="321" y="167"/>
                      <a:pt x="321" y="157"/>
                      <a:pt x="327" y="157"/>
                    </a:cubicBezTo>
                    <a:cubicBezTo>
                      <a:pt x="331" y="157"/>
                      <a:pt x="336" y="159"/>
                      <a:pt x="343" y="167"/>
                    </a:cubicBezTo>
                    <a:lnTo>
                      <a:pt x="343" y="121"/>
                    </a:lnTo>
                    <a:cubicBezTo>
                      <a:pt x="343" y="75"/>
                      <a:pt x="321" y="30"/>
                      <a:pt x="252" y="7"/>
                    </a:cubicBezTo>
                    <a:cubicBezTo>
                      <a:pt x="238" y="2"/>
                      <a:pt x="227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756550" y="37578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46" y="24"/>
                      <a:pt x="0" y="92"/>
                      <a:pt x="23" y="183"/>
                    </a:cubicBezTo>
                    <a:lnTo>
                      <a:pt x="69" y="160"/>
                    </a:lnTo>
                    <a:cubicBezTo>
                      <a:pt x="137" y="138"/>
                      <a:pt x="229" y="92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1777075" y="3766675"/>
                <a:ext cx="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25" extrusionOk="0">
                    <a:moveTo>
                      <a:pt x="53" y="115"/>
                    </a:moveTo>
                    <a:cubicBezTo>
                      <a:pt x="47" y="115"/>
                      <a:pt x="47" y="125"/>
                      <a:pt x="47" y="125"/>
                    </a:cubicBezTo>
                    <a:lnTo>
                      <a:pt x="69" y="125"/>
                    </a:lnTo>
                    <a:cubicBezTo>
                      <a:pt x="62" y="117"/>
                      <a:pt x="57" y="115"/>
                      <a:pt x="53" y="115"/>
                    </a:cubicBezTo>
                    <a:close/>
                    <a:moveTo>
                      <a:pt x="76" y="1"/>
                    </a:moveTo>
                    <a:cubicBezTo>
                      <a:pt x="54" y="1"/>
                      <a:pt x="39" y="11"/>
                      <a:pt x="24" y="11"/>
                    </a:cubicBezTo>
                    <a:cubicBezTo>
                      <a:pt x="24" y="57"/>
                      <a:pt x="1" y="79"/>
                      <a:pt x="47" y="102"/>
                    </a:cubicBezTo>
                    <a:lnTo>
                      <a:pt x="69" y="125"/>
                    </a:lnTo>
                    <a:lnTo>
                      <a:pt x="115" y="125"/>
                    </a:lnTo>
                    <a:cubicBezTo>
                      <a:pt x="115" y="102"/>
                      <a:pt x="184" y="102"/>
                      <a:pt x="161" y="79"/>
                    </a:cubicBezTo>
                    <a:cubicBezTo>
                      <a:pt x="161" y="57"/>
                      <a:pt x="161" y="34"/>
                      <a:pt x="115" y="11"/>
                    </a:cubicBezTo>
                    <a:cubicBezTo>
                      <a:pt x="100" y="3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1790200" y="3764075"/>
                <a:ext cx="29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3" extrusionOk="0">
                    <a:moveTo>
                      <a:pt x="69" y="1"/>
                    </a:moveTo>
                    <a:cubicBezTo>
                      <a:pt x="24" y="1"/>
                      <a:pt x="1" y="24"/>
                      <a:pt x="1" y="46"/>
                    </a:cubicBezTo>
                    <a:cubicBezTo>
                      <a:pt x="1" y="69"/>
                      <a:pt x="24" y="69"/>
                      <a:pt x="47" y="92"/>
                    </a:cubicBezTo>
                    <a:lnTo>
                      <a:pt x="69" y="92"/>
                    </a:lnTo>
                    <a:cubicBezTo>
                      <a:pt x="92" y="92"/>
                      <a:pt x="115" y="92"/>
                      <a:pt x="115" y="69"/>
                    </a:cubicBezTo>
                    <a:cubicBezTo>
                      <a:pt x="92" y="46"/>
                      <a:pt x="115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1795350" y="3765225"/>
                <a:ext cx="11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11" y="13"/>
                      <a:pt x="24" y="13"/>
                    </a:cubicBezTo>
                    <a:cubicBezTo>
                      <a:pt x="27" y="13"/>
                      <a:pt x="31" y="14"/>
                      <a:pt x="35" y="15"/>
                    </a:cubicBezTo>
                    <a:lnTo>
                      <a:pt x="35" y="15"/>
                    </a:lnTo>
                    <a:cubicBezTo>
                      <a:pt x="32" y="11"/>
                      <a:pt x="28" y="5"/>
                      <a:pt x="23" y="0"/>
                    </a:cubicBezTo>
                    <a:close/>
                    <a:moveTo>
                      <a:pt x="35" y="15"/>
                    </a:moveTo>
                    <a:cubicBezTo>
                      <a:pt x="44" y="32"/>
                      <a:pt x="36" y="46"/>
                      <a:pt x="0" y="46"/>
                    </a:cubicBezTo>
                    <a:cubicBezTo>
                      <a:pt x="23" y="46"/>
                      <a:pt x="46" y="46"/>
                      <a:pt x="46" y="23"/>
                    </a:cubicBezTo>
                    <a:cubicBezTo>
                      <a:pt x="42" y="19"/>
                      <a:pt x="38" y="17"/>
                      <a:pt x="35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825025" y="3773050"/>
                <a:ext cx="230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2" extrusionOk="0">
                    <a:moveTo>
                      <a:pt x="59" y="1"/>
                    </a:moveTo>
                    <a:cubicBezTo>
                      <a:pt x="55" y="1"/>
                      <a:pt x="51" y="2"/>
                      <a:pt x="46" y="7"/>
                    </a:cubicBezTo>
                    <a:cubicBezTo>
                      <a:pt x="0" y="30"/>
                      <a:pt x="23" y="75"/>
                      <a:pt x="46" y="121"/>
                    </a:cubicBezTo>
                    <a:cubicBezTo>
                      <a:pt x="23" y="75"/>
                      <a:pt x="92" y="75"/>
                      <a:pt x="92" y="30"/>
                    </a:cubicBezTo>
                    <a:cubicBezTo>
                      <a:pt x="92" y="30"/>
                      <a:pt x="7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1801050" y="3758775"/>
                <a:ext cx="40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9" extrusionOk="0">
                    <a:moveTo>
                      <a:pt x="69" y="1"/>
                    </a:moveTo>
                    <a:cubicBezTo>
                      <a:pt x="45" y="1"/>
                      <a:pt x="42" y="30"/>
                      <a:pt x="23" y="30"/>
                    </a:cubicBezTo>
                    <a:cubicBezTo>
                      <a:pt x="1" y="76"/>
                      <a:pt x="69" y="99"/>
                      <a:pt x="92" y="99"/>
                    </a:cubicBezTo>
                    <a:cubicBezTo>
                      <a:pt x="92" y="87"/>
                      <a:pt x="103" y="87"/>
                      <a:pt x="115" y="87"/>
                    </a:cubicBezTo>
                    <a:cubicBezTo>
                      <a:pt x="126" y="87"/>
                      <a:pt x="138" y="87"/>
                      <a:pt x="138" y="76"/>
                    </a:cubicBezTo>
                    <a:cubicBezTo>
                      <a:pt x="115" y="53"/>
                      <a:pt x="160" y="30"/>
                      <a:pt x="92" y="7"/>
                    </a:cubicBezTo>
                    <a:cubicBezTo>
                      <a:pt x="83" y="3"/>
                      <a:pt x="7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814175" y="37572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46" y="1"/>
                    </a:moveTo>
                    <a:cubicBezTo>
                      <a:pt x="1" y="1"/>
                      <a:pt x="1" y="24"/>
                      <a:pt x="1" y="47"/>
                    </a:cubicBezTo>
                    <a:cubicBezTo>
                      <a:pt x="19" y="47"/>
                      <a:pt x="23" y="76"/>
                      <a:pt x="35" y="76"/>
                    </a:cubicBezTo>
                    <a:cubicBezTo>
                      <a:pt x="38" y="76"/>
                      <a:pt x="42" y="74"/>
                      <a:pt x="46" y="69"/>
                    </a:cubicBezTo>
                    <a:lnTo>
                      <a:pt x="92" y="47"/>
                    </a:lnTo>
                    <a:cubicBezTo>
                      <a:pt x="69" y="47"/>
                      <a:pt x="92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1778800" y="37658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9"/>
              <p:cNvSpPr/>
              <p:nvPr/>
            </p:nvSpPr>
            <p:spPr>
              <a:xfrm>
                <a:off x="1779375" y="37663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9"/>
              <p:cNvSpPr/>
              <p:nvPr/>
            </p:nvSpPr>
            <p:spPr>
              <a:xfrm>
                <a:off x="1778800" y="376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1794775" y="37526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69"/>
                    </a:cubicBezTo>
                    <a:cubicBezTo>
                      <a:pt x="23" y="69"/>
                      <a:pt x="23" y="46"/>
                      <a:pt x="23" y="23"/>
                    </a:cubicBezTo>
                    <a:lnTo>
                      <a:pt x="46" y="46"/>
                    </a:lnTo>
                    <a:cubicBezTo>
                      <a:pt x="69" y="69"/>
                      <a:pt x="46" y="69"/>
                      <a:pt x="69" y="69"/>
                    </a:cubicBezTo>
                    <a:cubicBezTo>
                      <a:pt x="69" y="46"/>
                      <a:pt x="92" y="46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1802200" y="3712150"/>
                <a:ext cx="2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79" extrusionOk="0">
                    <a:moveTo>
                      <a:pt x="23" y="1"/>
                    </a:moveTo>
                    <a:cubicBezTo>
                      <a:pt x="23" y="23"/>
                      <a:pt x="0" y="23"/>
                      <a:pt x="0" y="23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53" y="76"/>
                      <a:pt x="59" y="79"/>
                      <a:pt x="65" y="79"/>
                    </a:cubicBezTo>
                    <a:cubicBezTo>
                      <a:pt x="80" y="79"/>
                      <a:pt x="92" y="62"/>
                      <a:pt x="92" y="46"/>
                    </a:cubicBezTo>
                    <a:cubicBezTo>
                      <a:pt x="69" y="23"/>
                      <a:pt x="46" y="23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1798200" y="3709300"/>
                <a:ext cx="23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47" extrusionOk="0">
                    <a:moveTo>
                      <a:pt x="46" y="1"/>
                    </a:moveTo>
                    <a:cubicBezTo>
                      <a:pt x="1" y="1"/>
                      <a:pt x="46" y="46"/>
                      <a:pt x="69" y="46"/>
                    </a:cubicBezTo>
                    <a:cubicBezTo>
                      <a:pt x="92" y="46"/>
                      <a:pt x="92" y="46"/>
                      <a:pt x="92" y="23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1852400" y="3753250"/>
                <a:ext cx="6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6" extrusionOk="0">
                    <a:moveTo>
                      <a:pt x="161" y="0"/>
                    </a:moveTo>
                    <a:cubicBezTo>
                      <a:pt x="47" y="23"/>
                      <a:pt x="1" y="114"/>
                      <a:pt x="1" y="206"/>
                    </a:cubicBezTo>
                    <a:lnTo>
                      <a:pt x="69" y="183"/>
                    </a:lnTo>
                    <a:cubicBezTo>
                      <a:pt x="138" y="137"/>
                      <a:pt x="252" y="91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1841000" y="3692750"/>
                <a:ext cx="97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8" extrusionOk="0">
                    <a:moveTo>
                      <a:pt x="229" y="1"/>
                    </a:moveTo>
                    <a:cubicBezTo>
                      <a:pt x="183" y="23"/>
                      <a:pt x="183" y="92"/>
                      <a:pt x="183" y="138"/>
                    </a:cubicBezTo>
                    <a:lnTo>
                      <a:pt x="229" y="115"/>
                    </a:lnTo>
                    <a:cubicBezTo>
                      <a:pt x="229" y="138"/>
                      <a:pt x="229" y="138"/>
                      <a:pt x="229" y="138"/>
                    </a:cubicBezTo>
                    <a:cubicBezTo>
                      <a:pt x="92" y="138"/>
                      <a:pt x="92" y="229"/>
                      <a:pt x="23" y="252"/>
                    </a:cubicBezTo>
                    <a:cubicBezTo>
                      <a:pt x="115" y="275"/>
                      <a:pt x="0" y="320"/>
                      <a:pt x="23" y="343"/>
                    </a:cubicBezTo>
                    <a:lnTo>
                      <a:pt x="69" y="343"/>
                    </a:lnTo>
                    <a:cubicBezTo>
                      <a:pt x="92" y="366"/>
                      <a:pt x="92" y="389"/>
                      <a:pt x="69" y="411"/>
                    </a:cubicBezTo>
                    <a:lnTo>
                      <a:pt x="137" y="389"/>
                    </a:lnTo>
                    <a:lnTo>
                      <a:pt x="160" y="434"/>
                    </a:lnTo>
                    <a:lnTo>
                      <a:pt x="160" y="389"/>
                    </a:lnTo>
                    <a:cubicBezTo>
                      <a:pt x="183" y="411"/>
                      <a:pt x="251" y="411"/>
                      <a:pt x="251" y="457"/>
                    </a:cubicBezTo>
                    <a:lnTo>
                      <a:pt x="251" y="389"/>
                    </a:lnTo>
                    <a:cubicBezTo>
                      <a:pt x="297" y="366"/>
                      <a:pt x="320" y="297"/>
                      <a:pt x="297" y="252"/>
                    </a:cubicBezTo>
                    <a:cubicBezTo>
                      <a:pt x="137" y="138"/>
                      <a:pt x="388" y="115"/>
                      <a:pt x="297" y="23"/>
                    </a:cubicBezTo>
                    <a:cubicBezTo>
                      <a:pt x="274" y="1"/>
                      <a:pt x="251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778800" y="373327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46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23" y="69"/>
                    </a:cubicBezTo>
                    <a:lnTo>
                      <a:pt x="46" y="69"/>
                    </a:lnTo>
                    <a:cubicBezTo>
                      <a:pt x="55" y="86"/>
                      <a:pt x="63" y="90"/>
                      <a:pt x="71" y="90"/>
                    </a:cubicBezTo>
                    <a:cubicBezTo>
                      <a:pt x="81" y="90"/>
                      <a:pt x="90" y="85"/>
                      <a:pt x="99" y="85"/>
                    </a:cubicBezTo>
                    <a:cubicBezTo>
                      <a:pt x="104" y="85"/>
                      <a:pt x="109" y="86"/>
                      <a:pt x="115" y="92"/>
                    </a:cubicBezTo>
                    <a:cubicBezTo>
                      <a:pt x="115" y="92"/>
                      <a:pt x="137" y="92"/>
                      <a:pt x="137" y="69"/>
                    </a:cubicBezTo>
                    <a:cubicBezTo>
                      <a:pt x="137" y="69"/>
                      <a:pt x="160" y="46"/>
                      <a:pt x="115" y="23"/>
                    </a:cubicBezTo>
                    <a:cubicBezTo>
                      <a:pt x="92" y="0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821600" y="3746400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cubicBezTo>
                      <a:pt x="0" y="0"/>
                      <a:pt x="0" y="0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1824450" y="3732700"/>
                <a:ext cx="6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8" extrusionOk="0">
                    <a:moveTo>
                      <a:pt x="0" y="0"/>
                    </a:moveTo>
                    <a:cubicBezTo>
                      <a:pt x="0" y="12"/>
                      <a:pt x="6" y="17"/>
                      <a:pt x="12" y="17"/>
                    </a:cubicBezTo>
                    <a:cubicBezTo>
                      <a:pt x="18" y="17"/>
                      <a:pt x="23" y="12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1825025" y="3732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1824450" y="37304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23" y="69"/>
                    </a:moveTo>
                    <a:cubicBezTo>
                      <a:pt x="23" y="91"/>
                      <a:pt x="23" y="91"/>
                      <a:pt x="23" y="91"/>
                    </a:cubicBezTo>
                    <a:lnTo>
                      <a:pt x="46" y="91"/>
                    </a:lnTo>
                    <a:lnTo>
                      <a:pt x="23" y="69"/>
                    </a:lnTo>
                    <a:close/>
                    <a:moveTo>
                      <a:pt x="23" y="0"/>
                    </a:moveTo>
                    <a:cubicBezTo>
                      <a:pt x="23" y="23"/>
                      <a:pt x="23" y="23"/>
                      <a:pt x="0" y="46"/>
                    </a:cubicBezTo>
                    <a:lnTo>
                      <a:pt x="46" y="46"/>
                    </a:lnTo>
                    <a:lnTo>
                      <a:pt x="46" y="91"/>
                    </a:lnTo>
                    <a:cubicBezTo>
                      <a:pt x="69" y="91"/>
                      <a:pt x="115" y="69"/>
                      <a:pt x="69" y="23"/>
                    </a:cubicBezTo>
                    <a:cubicBezTo>
                      <a:pt x="69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1824450" y="373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1824450" y="37315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1829575" y="3709625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63" y="1"/>
                    </a:moveTo>
                    <a:cubicBezTo>
                      <a:pt x="50" y="1"/>
                      <a:pt x="37" y="4"/>
                      <a:pt x="24" y="10"/>
                    </a:cubicBezTo>
                    <a:cubicBezTo>
                      <a:pt x="1" y="33"/>
                      <a:pt x="24" y="79"/>
                      <a:pt x="24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92" y="124"/>
                      <a:pt x="92" y="102"/>
                      <a:pt x="114" y="102"/>
                    </a:cubicBezTo>
                    <a:lnTo>
                      <a:pt x="114" y="102"/>
                    </a:lnTo>
                    <a:cubicBezTo>
                      <a:pt x="112" y="89"/>
                      <a:pt x="107" y="79"/>
                      <a:pt x="92" y="79"/>
                    </a:cubicBezTo>
                    <a:cubicBezTo>
                      <a:pt x="92" y="71"/>
                      <a:pt x="97" y="69"/>
                      <a:pt x="104" y="69"/>
                    </a:cubicBezTo>
                    <a:cubicBezTo>
                      <a:pt x="118" y="69"/>
                      <a:pt x="138" y="79"/>
                      <a:pt x="138" y="79"/>
                    </a:cubicBezTo>
                    <a:cubicBezTo>
                      <a:pt x="161" y="56"/>
                      <a:pt x="138" y="33"/>
                      <a:pt x="138" y="33"/>
                    </a:cubicBezTo>
                    <a:cubicBezTo>
                      <a:pt x="122" y="17"/>
                      <a:pt x="94" y="1"/>
                      <a:pt x="63" y="1"/>
                    </a:cubicBezTo>
                    <a:close/>
                    <a:moveTo>
                      <a:pt x="115" y="102"/>
                    </a:moveTo>
                    <a:cubicBezTo>
                      <a:pt x="115" y="102"/>
                      <a:pt x="114" y="102"/>
                      <a:pt x="114" y="102"/>
                    </a:cubicBezTo>
                    <a:lnTo>
                      <a:pt x="114" y="102"/>
                    </a:lnTo>
                    <a:cubicBezTo>
                      <a:pt x="115" y="109"/>
                      <a:pt x="115" y="117"/>
                      <a:pt x="115" y="124"/>
                    </a:cubicBezTo>
                    <a:lnTo>
                      <a:pt x="115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847275" y="372970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38" y="0"/>
                    </a:moveTo>
                    <a:cubicBezTo>
                      <a:pt x="0" y="0"/>
                      <a:pt x="0" y="37"/>
                      <a:pt x="0" y="75"/>
                    </a:cubicBezTo>
                    <a:cubicBezTo>
                      <a:pt x="23" y="75"/>
                      <a:pt x="23" y="98"/>
                      <a:pt x="23" y="98"/>
                    </a:cubicBezTo>
                    <a:lnTo>
                      <a:pt x="92" y="98"/>
                    </a:lnTo>
                    <a:lnTo>
                      <a:pt x="115" y="120"/>
                    </a:lnTo>
                    <a:lnTo>
                      <a:pt x="137" y="75"/>
                    </a:lnTo>
                    <a:cubicBezTo>
                      <a:pt x="137" y="52"/>
                      <a:pt x="115" y="6"/>
                      <a:pt x="69" y="6"/>
                    </a:cubicBezTo>
                    <a:cubicBezTo>
                      <a:pt x="56" y="2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843850" y="372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842150" y="3724150"/>
                <a:ext cx="172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23" y="0"/>
                    </a:moveTo>
                    <a:cubicBezTo>
                      <a:pt x="0" y="0"/>
                      <a:pt x="0" y="46"/>
                      <a:pt x="0" y="68"/>
                    </a:cubicBezTo>
                    <a:lnTo>
                      <a:pt x="23" y="23"/>
                    </a:lnTo>
                    <a:lnTo>
                      <a:pt x="46" y="46"/>
                    </a:lnTo>
                    <a:lnTo>
                      <a:pt x="69" y="46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  <a:moveTo>
                      <a:pt x="69" y="46"/>
                    </a:moveTo>
                    <a:cubicBezTo>
                      <a:pt x="46" y="46"/>
                      <a:pt x="46" y="68"/>
                      <a:pt x="46" y="68"/>
                    </a:cubicBezTo>
                    <a:lnTo>
                      <a:pt x="69" y="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1852400" y="3720150"/>
                <a:ext cx="29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69" extrusionOk="0">
                    <a:moveTo>
                      <a:pt x="69" y="0"/>
                    </a:moveTo>
                    <a:cubicBezTo>
                      <a:pt x="47" y="0"/>
                      <a:pt x="1" y="23"/>
                      <a:pt x="24" y="46"/>
                    </a:cubicBezTo>
                    <a:cubicBezTo>
                      <a:pt x="69" y="46"/>
                      <a:pt x="24" y="23"/>
                      <a:pt x="69" y="23"/>
                    </a:cubicBezTo>
                    <a:lnTo>
                      <a:pt x="92" y="46"/>
                    </a:lnTo>
                    <a:cubicBezTo>
                      <a:pt x="92" y="23"/>
                      <a:pt x="115" y="0"/>
                      <a:pt x="69" y="0"/>
                    </a:cubicBezTo>
                    <a:close/>
                    <a:moveTo>
                      <a:pt x="24" y="46"/>
                    </a:moveTo>
                    <a:cubicBezTo>
                      <a:pt x="12" y="46"/>
                      <a:pt x="18" y="52"/>
                      <a:pt x="27" y="57"/>
                    </a:cubicBezTo>
                    <a:lnTo>
                      <a:pt x="27" y="57"/>
                    </a:lnTo>
                    <a:cubicBezTo>
                      <a:pt x="24" y="52"/>
                      <a:pt x="24" y="46"/>
                      <a:pt x="24" y="46"/>
                    </a:cubicBezTo>
                    <a:close/>
                    <a:moveTo>
                      <a:pt x="92" y="46"/>
                    </a:moveTo>
                    <a:cubicBezTo>
                      <a:pt x="70" y="46"/>
                      <a:pt x="69" y="68"/>
                      <a:pt x="48" y="69"/>
                    </a:cubicBezTo>
                    <a:lnTo>
                      <a:pt x="48" y="69"/>
                    </a:lnTo>
                    <a:cubicBezTo>
                      <a:pt x="55" y="69"/>
                      <a:pt x="92" y="67"/>
                      <a:pt x="92" y="46"/>
                    </a:cubicBezTo>
                    <a:close/>
                    <a:moveTo>
                      <a:pt x="27" y="57"/>
                    </a:moveTo>
                    <a:cubicBezTo>
                      <a:pt x="29" y="63"/>
                      <a:pt x="35" y="69"/>
                      <a:pt x="47" y="69"/>
                    </a:cubicBezTo>
                    <a:cubicBezTo>
                      <a:pt x="47" y="69"/>
                      <a:pt x="35" y="63"/>
                      <a:pt x="27" y="57"/>
                    </a:cubicBezTo>
                    <a:close/>
                    <a:moveTo>
                      <a:pt x="48" y="69"/>
                    </a:moveTo>
                    <a:lnTo>
                      <a:pt x="48" y="69"/>
                    </a:ln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8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1965400" y="3700575"/>
                <a:ext cx="2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9" extrusionOk="0">
                    <a:moveTo>
                      <a:pt x="44" y="1"/>
                    </a:moveTo>
                    <a:cubicBezTo>
                      <a:pt x="15" y="1"/>
                      <a:pt x="0" y="30"/>
                      <a:pt x="0" y="30"/>
                    </a:cubicBezTo>
                    <a:cubicBezTo>
                      <a:pt x="0" y="76"/>
                      <a:pt x="0" y="53"/>
                      <a:pt x="46" y="98"/>
                    </a:cubicBezTo>
                    <a:cubicBezTo>
                      <a:pt x="46" y="91"/>
                      <a:pt x="46" y="88"/>
                      <a:pt x="47" y="88"/>
                    </a:cubicBezTo>
                    <a:cubicBezTo>
                      <a:pt x="49" y="88"/>
                      <a:pt x="54" y="98"/>
                      <a:pt x="69" y="98"/>
                    </a:cubicBezTo>
                    <a:cubicBezTo>
                      <a:pt x="92" y="76"/>
                      <a:pt x="114" y="76"/>
                      <a:pt x="114" y="53"/>
                    </a:cubicBezTo>
                    <a:cubicBezTo>
                      <a:pt x="92" y="53"/>
                      <a:pt x="114" y="30"/>
                      <a:pt x="69" y="7"/>
                    </a:cubicBezTo>
                    <a:cubicBezTo>
                      <a:pt x="60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1970525" y="3701875"/>
                <a:ext cx="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47" extrusionOk="0">
                    <a:moveTo>
                      <a:pt x="46" y="1"/>
                    </a:moveTo>
                    <a:cubicBezTo>
                      <a:pt x="24" y="1"/>
                      <a:pt x="1" y="1"/>
                      <a:pt x="1" y="24"/>
                    </a:cubicBezTo>
                    <a:cubicBezTo>
                      <a:pt x="16" y="24"/>
                      <a:pt x="31" y="14"/>
                      <a:pt x="40" y="14"/>
                    </a:cubicBezTo>
                    <a:cubicBezTo>
                      <a:pt x="44" y="14"/>
                      <a:pt x="46" y="16"/>
                      <a:pt x="46" y="24"/>
                    </a:cubicBezTo>
                    <a:cubicBezTo>
                      <a:pt x="46" y="46"/>
                      <a:pt x="24" y="46"/>
                      <a:pt x="24" y="46"/>
                    </a:cubicBezTo>
                    <a:cubicBezTo>
                      <a:pt x="46" y="46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002475" y="3710450"/>
                <a:ext cx="29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138" extrusionOk="0">
                    <a:moveTo>
                      <a:pt x="47" y="0"/>
                    </a:moveTo>
                    <a:cubicBezTo>
                      <a:pt x="1" y="23"/>
                      <a:pt x="24" y="91"/>
                      <a:pt x="47" y="137"/>
                    </a:cubicBezTo>
                    <a:cubicBezTo>
                      <a:pt x="24" y="91"/>
                      <a:pt x="115" y="91"/>
                      <a:pt x="92" y="46"/>
                    </a:cubicBezTo>
                    <a:cubicBezTo>
                      <a:pt x="92" y="46"/>
                      <a:pt x="69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1976800" y="3695450"/>
                <a:ext cx="46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9" extrusionOk="0">
                    <a:moveTo>
                      <a:pt x="81" y="0"/>
                    </a:moveTo>
                    <a:cubicBezTo>
                      <a:pt x="46" y="0"/>
                      <a:pt x="42" y="30"/>
                      <a:pt x="24" y="30"/>
                    </a:cubicBezTo>
                    <a:cubicBezTo>
                      <a:pt x="1" y="75"/>
                      <a:pt x="92" y="98"/>
                      <a:pt x="115" y="98"/>
                    </a:cubicBezTo>
                    <a:cubicBezTo>
                      <a:pt x="115" y="87"/>
                      <a:pt x="121" y="87"/>
                      <a:pt x="129" y="87"/>
                    </a:cubicBezTo>
                    <a:cubicBezTo>
                      <a:pt x="138" y="87"/>
                      <a:pt x="149" y="87"/>
                      <a:pt x="161" y="75"/>
                    </a:cubicBezTo>
                    <a:cubicBezTo>
                      <a:pt x="138" y="52"/>
                      <a:pt x="183" y="30"/>
                      <a:pt x="115" y="7"/>
                    </a:cubicBezTo>
                    <a:cubicBezTo>
                      <a:pt x="101" y="2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1991075" y="3694475"/>
                <a:ext cx="230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46" y="0"/>
                    </a:moveTo>
                    <a:cubicBezTo>
                      <a:pt x="0" y="0"/>
                      <a:pt x="0" y="23"/>
                      <a:pt x="0" y="46"/>
                    </a:cubicBezTo>
                    <a:cubicBezTo>
                      <a:pt x="23" y="46"/>
                      <a:pt x="23" y="69"/>
                      <a:pt x="46" y="69"/>
                    </a:cubicBezTo>
                    <a:lnTo>
                      <a:pt x="92" y="46"/>
                    </a:lnTo>
                    <a:cubicBezTo>
                      <a:pt x="69" y="23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851850" y="37983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46"/>
                    </a:lnTo>
                    <a:cubicBezTo>
                      <a:pt x="91" y="69"/>
                      <a:pt x="69" y="69"/>
                      <a:pt x="91" y="92"/>
                    </a:cubicBezTo>
                    <a:cubicBezTo>
                      <a:pt x="91" y="69"/>
                      <a:pt x="114" y="46"/>
                      <a:pt x="91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1860675" y="3757800"/>
                <a:ext cx="26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0" extrusionOk="0">
                    <a:moveTo>
                      <a:pt x="35" y="1"/>
                    </a:moveTo>
                    <a:cubicBezTo>
                      <a:pt x="24" y="12"/>
                      <a:pt x="12" y="12"/>
                      <a:pt x="7" y="12"/>
                    </a:cubicBezTo>
                    <a:cubicBezTo>
                      <a:pt x="1" y="12"/>
                      <a:pt x="1" y="12"/>
                      <a:pt x="12" y="24"/>
                    </a:cubicBezTo>
                    <a:cubicBezTo>
                      <a:pt x="12" y="46"/>
                      <a:pt x="35" y="69"/>
                      <a:pt x="58" y="69"/>
                    </a:cubicBezTo>
                    <a:cubicBezTo>
                      <a:pt x="81" y="69"/>
                      <a:pt x="104" y="69"/>
                      <a:pt x="104" y="46"/>
                    </a:cubicBezTo>
                    <a:cubicBezTo>
                      <a:pt x="81" y="24"/>
                      <a:pt x="58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1856400" y="37543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92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913475" y="3801175"/>
                <a:ext cx="74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3" extrusionOk="0">
                    <a:moveTo>
                      <a:pt x="183" y="0"/>
                    </a:moveTo>
                    <a:cubicBezTo>
                      <a:pt x="69" y="23"/>
                      <a:pt x="0" y="115"/>
                      <a:pt x="23" y="183"/>
                    </a:cubicBezTo>
                    <a:lnTo>
                      <a:pt x="92" y="183"/>
                    </a:lnTo>
                    <a:cubicBezTo>
                      <a:pt x="183" y="137"/>
                      <a:pt x="297" y="92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1835300" y="3778350"/>
                <a:ext cx="40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2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23" y="69"/>
                    </a:cubicBezTo>
                    <a:lnTo>
                      <a:pt x="46" y="69"/>
                    </a:lnTo>
                    <a:cubicBezTo>
                      <a:pt x="54" y="86"/>
                      <a:pt x="63" y="90"/>
                      <a:pt x="71" y="90"/>
                    </a:cubicBezTo>
                    <a:cubicBezTo>
                      <a:pt x="80" y="90"/>
                      <a:pt x="90" y="85"/>
                      <a:pt x="99" y="85"/>
                    </a:cubicBezTo>
                    <a:cubicBezTo>
                      <a:pt x="104" y="85"/>
                      <a:pt x="109" y="87"/>
                      <a:pt x="114" y="92"/>
                    </a:cubicBezTo>
                    <a:cubicBezTo>
                      <a:pt x="114" y="92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14" y="0"/>
                      <a:pt x="91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880950" y="3793175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84375" y="37789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23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88492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1884375" y="3777200"/>
                <a:ext cx="26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3" extrusionOk="0">
                    <a:moveTo>
                      <a:pt x="23" y="1"/>
                    </a:moveTo>
                    <a:cubicBezTo>
                      <a:pt x="23" y="1"/>
                      <a:pt x="23" y="24"/>
                      <a:pt x="0" y="24"/>
                    </a:cubicBezTo>
                    <a:cubicBezTo>
                      <a:pt x="23" y="24"/>
                      <a:pt x="46" y="24"/>
                      <a:pt x="46" y="46"/>
                    </a:cubicBezTo>
                    <a:lnTo>
                      <a:pt x="67" y="68"/>
                    </a:lnTo>
                    <a:lnTo>
                      <a:pt x="67" y="68"/>
                    </a:lnTo>
                    <a:cubicBezTo>
                      <a:pt x="92" y="51"/>
                      <a:pt x="106" y="31"/>
                      <a:pt x="91" y="1"/>
                    </a:cubicBezTo>
                    <a:close/>
                    <a:moveTo>
                      <a:pt x="67" y="68"/>
                    </a:moveTo>
                    <a:lnTo>
                      <a:pt x="67" y="68"/>
                    </a:lnTo>
                    <a:cubicBezTo>
                      <a:pt x="66" y="68"/>
                      <a:pt x="66" y="69"/>
                      <a:pt x="65" y="69"/>
                    </a:cubicBezTo>
                    <a:lnTo>
                      <a:pt x="69" y="69"/>
                    </a:lnTo>
                    <a:lnTo>
                      <a:pt x="67" y="68"/>
                    </a:lnTo>
                    <a:close/>
                    <a:moveTo>
                      <a:pt x="23" y="69"/>
                    </a:moveTo>
                    <a:lnTo>
                      <a:pt x="23" y="92"/>
                    </a:lnTo>
                    <a:cubicBezTo>
                      <a:pt x="38" y="85"/>
                      <a:pt x="52" y="77"/>
                      <a:pt x="65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1884375" y="3777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1884375" y="37783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ubicBezTo>
                      <a:pt x="0" y="0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890075" y="3755850"/>
                <a:ext cx="40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71" y="1"/>
                    </a:moveTo>
                    <a:cubicBezTo>
                      <a:pt x="61" y="1"/>
                      <a:pt x="53" y="4"/>
                      <a:pt x="46" y="10"/>
                    </a:cubicBezTo>
                    <a:cubicBezTo>
                      <a:pt x="0" y="33"/>
                      <a:pt x="23" y="79"/>
                      <a:pt x="23" y="124"/>
                    </a:cubicBezTo>
                    <a:lnTo>
                      <a:pt x="69" y="102"/>
                    </a:lnTo>
                    <a:lnTo>
                      <a:pt x="69" y="124"/>
                    </a:lnTo>
                    <a:cubicBezTo>
                      <a:pt x="114" y="124"/>
                      <a:pt x="93" y="102"/>
                      <a:pt x="134" y="102"/>
                    </a:cubicBezTo>
                    <a:lnTo>
                      <a:pt x="134" y="102"/>
                    </a:lnTo>
                    <a:cubicBezTo>
                      <a:pt x="132" y="90"/>
                      <a:pt x="126" y="79"/>
                      <a:pt x="115" y="79"/>
                    </a:cubicBezTo>
                    <a:cubicBezTo>
                      <a:pt x="107" y="71"/>
                      <a:pt x="109" y="69"/>
                      <a:pt x="116" y="69"/>
                    </a:cubicBezTo>
                    <a:cubicBezTo>
                      <a:pt x="130" y="69"/>
                      <a:pt x="160" y="79"/>
                      <a:pt x="160" y="79"/>
                    </a:cubicBezTo>
                    <a:cubicBezTo>
                      <a:pt x="160" y="79"/>
                      <a:pt x="137" y="56"/>
                      <a:pt x="160" y="33"/>
                    </a:cubicBezTo>
                    <a:cubicBezTo>
                      <a:pt x="128" y="17"/>
                      <a:pt x="96" y="1"/>
                      <a:pt x="71" y="1"/>
                    </a:cubicBezTo>
                    <a:close/>
                    <a:moveTo>
                      <a:pt x="137" y="102"/>
                    </a:moveTo>
                    <a:cubicBezTo>
                      <a:pt x="136" y="102"/>
                      <a:pt x="135" y="102"/>
                      <a:pt x="134" y="102"/>
                    </a:cubicBezTo>
                    <a:lnTo>
                      <a:pt x="134" y="102"/>
                    </a:lnTo>
                    <a:cubicBezTo>
                      <a:pt x="137" y="113"/>
                      <a:pt x="137" y="124"/>
                      <a:pt x="137" y="124"/>
                    </a:cubicBezTo>
                    <a:lnTo>
                      <a:pt x="137" y="1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8900" y="3776625"/>
                <a:ext cx="3450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6" extrusionOk="0">
                    <a:moveTo>
                      <a:pt x="92" y="1"/>
                    </a:moveTo>
                    <a:cubicBezTo>
                      <a:pt x="1" y="1"/>
                      <a:pt x="1" y="47"/>
                      <a:pt x="1" y="92"/>
                    </a:cubicBezTo>
                    <a:cubicBezTo>
                      <a:pt x="7" y="86"/>
                      <a:pt x="12" y="83"/>
                      <a:pt x="15" y="83"/>
                    </a:cubicBezTo>
                    <a:cubicBezTo>
                      <a:pt x="23" y="83"/>
                      <a:pt x="23" y="99"/>
                      <a:pt x="23" y="115"/>
                    </a:cubicBezTo>
                    <a:lnTo>
                      <a:pt x="115" y="115"/>
                    </a:lnTo>
                    <a:lnTo>
                      <a:pt x="138" y="69"/>
                    </a:lnTo>
                    <a:cubicBezTo>
                      <a:pt x="138" y="47"/>
                      <a:pt x="138" y="24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1908325" y="3751950"/>
                <a:ext cx="34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1" extrusionOk="0">
                    <a:moveTo>
                      <a:pt x="71" y="0"/>
                    </a:moveTo>
                    <a:cubicBezTo>
                      <a:pt x="64" y="0"/>
                      <a:pt x="56" y="2"/>
                      <a:pt x="46" y="6"/>
                    </a:cubicBezTo>
                    <a:cubicBezTo>
                      <a:pt x="1" y="29"/>
                      <a:pt x="46" y="75"/>
                      <a:pt x="69" y="121"/>
                    </a:cubicBezTo>
                    <a:cubicBezTo>
                      <a:pt x="46" y="75"/>
                      <a:pt x="138" y="75"/>
                      <a:pt x="115" y="29"/>
                    </a:cubicBezTo>
                    <a:cubicBezTo>
                      <a:pt x="115" y="29"/>
                      <a:pt x="100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1939725" y="3729850"/>
                <a:ext cx="74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206" y="0"/>
                    </a:moveTo>
                    <a:cubicBezTo>
                      <a:pt x="69" y="46"/>
                      <a:pt x="0" y="137"/>
                      <a:pt x="23" y="229"/>
                    </a:cubicBezTo>
                    <a:lnTo>
                      <a:pt x="91" y="206"/>
                    </a:lnTo>
                    <a:cubicBezTo>
                      <a:pt x="183" y="160"/>
                      <a:pt x="297" y="114"/>
                      <a:pt x="251" y="23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1932875" y="3791225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35" y="1"/>
                    </a:moveTo>
                    <a:cubicBezTo>
                      <a:pt x="12" y="1"/>
                      <a:pt x="0" y="17"/>
                      <a:pt x="0" y="33"/>
                    </a:cubicBezTo>
                    <a:cubicBezTo>
                      <a:pt x="0" y="79"/>
                      <a:pt x="0" y="56"/>
                      <a:pt x="46" y="102"/>
                    </a:cubicBezTo>
                    <a:cubicBezTo>
                      <a:pt x="46" y="94"/>
                      <a:pt x="48" y="92"/>
                      <a:pt x="52" y="92"/>
                    </a:cubicBezTo>
                    <a:cubicBezTo>
                      <a:pt x="59" y="92"/>
                      <a:pt x="69" y="102"/>
                      <a:pt x="69" y="102"/>
                    </a:cubicBezTo>
                    <a:cubicBezTo>
                      <a:pt x="92" y="79"/>
                      <a:pt x="114" y="79"/>
                      <a:pt x="137" y="56"/>
                    </a:cubicBezTo>
                    <a:cubicBezTo>
                      <a:pt x="114" y="33"/>
                      <a:pt x="137" y="10"/>
                      <a:pt x="69" y="10"/>
                    </a:cubicBezTo>
                    <a:cubicBezTo>
                      <a:pt x="55" y="4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1939150" y="379262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0" y="0"/>
                    </a:moveTo>
                    <a:cubicBezTo>
                      <a:pt x="0" y="11"/>
                      <a:pt x="6" y="11"/>
                      <a:pt x="15" y="11"/>
                    </a:cubicBezTo>
                    <a:cubicBezTo>
                      <a:pt x="23" y="11"/>
                      <a:pt x="34" y="11"/>
                      <a:pt x="44" y="21"/>
                    </a:cubicBezTo>
                    <a:lnTo>
                      <a:pt x="44" y="21"/>
                    </a:lnTo>
                    <a:cubicBezTo>
                      <a:pt x="46" y="15"/>
                      <a:pt x="46" y="7"/>
                      <a:pt x="46" y="0"/>
                    </a:cubicBezTo>
                    <a:close/>
                    <a:moveTo>
                      <a:pt x="44" y="21"/>
                    </a:moveTo>
                    <a:cubicBezTo>
                      <a:pt x="42" y="30"/>
                      <a:pt x="37" y="38"/>
                      <a:pt x="26" y="42"/>
                    </a:cubicBezTo>
                    <a:lnTo>
                      <a:pt x="26" y="42"/>
                    </a:lnTo>
                    <a:cubicBezTo>
                      <a:pt x="36" y="39"/>
                      <a:pt x="46" y="33"/>
                      <a:pt x="46" y="23"/>
                    </a:cubicBezTo>
                    <a:cubicBezTo>
                      <a:pt x="45" y="22"/>
                      <a:pt x="45" y="22"/>
                      <a:pt x="44" y="21"/>
                    </a:cubicBezTo>
                    <a:close/>
                    <a:moveTo>
                      <a:pt x="26" y="42"/>
                    </a:moveTo>
                    <a:cubicBezTo>
                      <a:pt x="14" y="46"/>
                      <a:pt x="0" y="46"/>
                      <a:pt x="0" y="46"/>
                    </a:cubicBezTo>
                    <a:cubicBezTo>
                      <a:pt x="11" y="46"/>
                      <a:pt x="19" y="44"/>
                      <a:pt x="26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1945425" y="3785600"/>
                <a:ext cx="57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99" extrusionOk="0">
                    <a:moveTo>
                      <a:pt x="115" y="1"/>
                    </a:moveTo>
                    <a:cubicBezTo>
                      <a:pt x="68" y="1"/>
                      <a:pt x="64" y="30"/>
                      <a:pt x="46" y="30"/>
                    </a:cubicBezTo>
                    <a:cubicBezTo>
                      <a:pt x="0" y="53"/>
                      <a:pt x="115" y="98"/>
                      <a:pt x="137" y="98"/>
                    </a:cubicBezTo>
                    <a:cubicBezTo>
                      <a:pt x="137" y="87"/>
                      <a:pt x="149" y="87"/>
                      <a:pt x="160" y="87"/>
                    </a:cubicBezTo>
                    <a:cubicBezTo>
                      <a:pt x="172" y="87"/>
                      <a:pt x="183" y="87"/>
                      <a:pt x="183" y="76"/>
                    </a:cubicBezTo>
                    <a:cubicBezTo>
                      <a:pt x="160" y="53"/>
                      <a:pt x="229" y="30"/>
                      <a:pt x="160" y="7"/>
                    </a:cubicBezTo>
                    <a:cubicBezTo>
                      <a:pt x="142" y="3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1961975" y="37840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1"/>
                    </a:moveTo>
                    <a:cubicBezTo>
                      <a:pt x="0" y="1"/>
                      <a:pt x="0" y="23"/>
                      <a:pt x="0" y="46"/>
                    </a:cubicBezTo>
                    <a:cubicBezTo>
                      <a:pt x="19" y="46"/>
                      <a:pt x="22" y="76"/>
                      <a:pt x="35" y="76"/>
                    </a:cubicBezTo>
                    <a:cubicBezTo>
                      <a:pt x="38" y="76"/>
                      <a:pt x="41" y="74"/>
                      <a:pt x="46" y="69"/>
                    </a:cubicBezTo>
                    <a:lnTo>
                      <a:pt x="46" y="92"/>
                    </a:lnTo>
                    <a:lnTo>
                      <a:pt x="92" y="69"/>
                    </a:lnTo>
                    <a:cubicBezTo>
                      <a:pt x="69" y="46"/>
                      <a:pt x="114" y="23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938575" y="37783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46" y="69"/>
                      <a:pt x="46" y="69"/>
                      <a:pt x="23" y="46"/>
                    </a:cubicBezTo>
                    <a:lnTo>
                      <a:pt x="69" y="46"/>
                    </a:lnTo>
                    <a:cubicBezTo>
                      <a:pt x="92" y="69"/>
                      <a:pt x="69" y="69"/>
                      <a:pt x="92" y="92"/>
                    </a:cubicBezTo>
                    <a:cubicBezTo>
                      <a:pt x="92" y="69"/>
                      <a:pt x="115" y="46"/>
                      <a:pt x="92" y="23"/>
                    </a:cubicBezTo>
                    <a:cubicBezTo>
                      <a:pt x="69" y="23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1949425" y="373497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23" y="12"/>
                      <a:pt x="17" y="12"/>
                      <a:pt x="12" y="12"/>
                    </a:cubicBezTo>
                    <a:cubicBezTo>
                      <a:pt x="6" y="12"/>
                      <a:pt x="0" y="12"/>
                      <a:pt x="0" y="24"/>
                    </a:cubicBezTo>
                    <a:cubicBezTo>
                      <a:pt x="0" y="46"/>
                      <a:pt x="23" y="69"/>
                      <a:pt x="46" y="69"/>
                    </a:cubicBezTo>
                    <a:cubicBezTo>
                      <a:pt x="92" y="69"/>
                      <a:pt x="114" y="69"/>
                      <a:pt x="114" y="46"/>
                    </a:cubicBezTo>
                    <a:cubicBezTo>
                      <a:pt x="92" y="24"/>
                      <a:pt x="69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1944850" y="37315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46" y="1"/>
                    </a:moveTo>
                    <a:cubicBezTo>
                      <a:pt x="1" y="1"/>
                      <a:pt x="46" y="46"/>
                      <a:pt x="92" y="69"/>
                    </a:cubicBezTo>
                    <a:cubicBezTo>
                      <a:pt x="115" y="46"/>
                      <a:pt x="115" y="46"/>
                      <a:pt x="115" y="24"/>
                    </a:cubicBezTo>
                    <a:cubicBezTo>
                      <a:pt x="92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920325" y="3757225"/>
                <a:ext cx="45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5" extrusionOk="0">
                    <a:moveTo>
                      <a:pt x="69" y="1"/>
                    </a:moveTo>
                    <a:cubicBezTo>
                      <a:pt x="23" y="1"/>
                      <a:pt x="0" y="47"/>
                      <a:pt x="0" y="69"/>
                    </a:cubicBezTo>
                    <a:cubicBezTo>
                      <a:pt x="23" y="69"/>
                      <a:pt x="46" y="92"/>
                      <a:pt x="23" y="92"/>
                    </a:cubicBezTo>
                    <a:lnTo>
                      <a:pt x="46" y="92"/>
                    </a:lnTo>
                    <a:cubicBezTo>
                      <a:pt x="52" y="105"/>
                      <a:pt x="58" y="109"/>
                      <a:pt x="65" y="109"/>
                    </a:cubicBezTo>
                    <a:cubicBezTo>
                      <a:pt x="76" y="109"/>
                      <a:pt x="88" y="98"/>
                      <a:pt x="104" y="98"/>
                    </a:cubicBezTo>
                    <a:cubicBezTo>
                      <a:pt x="114" y="98"/>
                      <a:pt x="124" y="102"/>
                      <a:pt x="137" y="115"/>
                    </a:cubicBezTo>
                    <a:cubicBezTo>
                      <a:pt x="137" y="104"/>
                      <a:pt x="143" y="104"/>
                      <a:pt x="151" y="104"/>
                    </a:cubicBezTo>
                    <a:cubicBezTo>
                      <a:pt x="160" y="104"/>
                      <a:pt x="171" y="104"/>
                      <a:pt x="183" y="92"/>
                    </a:cubicBezTo>
                    <a:cubicBezTo>
                      <a:pt x="183" y="69"/>
                      <a:pt x="183" y="47"/>
                      <a:pt x="160" y="24"/>
                    </a:cubicBezTo>
                    <a:cubicBezTo>
                      <a:pt x="114" y="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971100" y="37720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23" y="0"/>
                      <a:pt x="1" y="0"/>
                      <a:pt x="23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975675" y="3757800"/>
                <a:ext cx="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1976250" y="3756675"/>
                <a:ext cx="0" cy="575"/>
              </a:xfrm>
              <a:custGeom>
                <a:avLst/>
                <a:gdLst/>
                <a:ahLst/>
                <a:cxnLst/>
                <a:rect l="l" t="t" r="r" b="b"/>
                <a:pathLst>
                  <a:path h="23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1975675" y="3755525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23"/>
                    </a:cubicBezTo>
                    <a:cubicBezTo>
                      <a:pt x="23" y="23"/>
                      <a:pt x="46" y="23"/>
                      <a:pt x="46" y="46"/>
                    </a:cubicBezTo>
                    <a:lnTo>
                      <a:pt x="69" y="69"/>
                    </a:lnTo>
                    <a:lnTo>
                      <a:pt x="23" y="69"/>
                    </a:lnTo>
                    <a:lnTo>
                      <a:pt x="46" y="92"/>
                    </a:lnTo>
                    <a:cubicBezTo>
                      <a:pt x="91" y="69"/>
                      <a:pt x="114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1975675" y="37561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1975675" y="3756675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9"/>
              <p:cNvSpPr/>
              <p:nvPr/>
            </p:nvSpPr>
            <p:spPr>
              <a:xfrm>
                <a:off x="1905475" y="37715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1903200" y="37709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46" y="1"/>
                    </a:moveTo>
                    <a:cubicBezTo>
                      <a:pt x="0" y="23"/>
                      <a:pt x="23" y="46"/>
                      <a:pt x="23" y="69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69" y="69"/>
                    </a:lnTo>
                    <a:cubicBezTo>
                      <a:pt x="69" y="69"/>
                      <a:pt x="69" y="46"/>
                      <a:pt x="92" y="46"/>
                    </a:cubicBezTo>
                    <a:lnTo>
                      <a:pt x="69" y="23"/>
                    </a:lnTo>
                    <a:lnTo>
                      <a:pt x="92" y="23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1914600" y="3766925"/>
                <a:ext cx="28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3" extrusionOk="0">
                    <a:moveTo>
                      <a:pt x="69" y="1"/>
                    </a:moveTo>
                    <a:cubicBezTo>
                      <a:pt x="47" y="24"/>
                      <a:pt x="1" y="24"/>
                      <a:pt x="24" y="69"/>
                    </a:cubicBezTo>
                    <a:cubicBezTo>
                      <a:pt x="69" y="69"/>
                      <a:pt x="24" y="47"/>
                      <a:pt x="69" y="47"/>
                    </a:cubicBezTo>
                    <a:lnTo>
                      <a:pt x="92" y="69"/>
                    </a:lnTo>
                    <a:cubicBezTo>
                      <a:pt x="115" y="47"/>
                      <a:pt x="115" y="24"/>
                      <a:pt x="69" y="1"/>
                    </a:cubicBezTo>
                    <a:close/>
                    <a:moveTo>
                      <a:pt x="24" y="69"/>
                    </a:moveTo>
                    <a:cubicBezTo>
                      <a:pt x="1" y="69"/>
                      <a:pt x="24" y="92"/>
                      <a:pt x="24" y="92"/>
                    </a:cubicBezTo>
                    <a:cubicBezTo>
                      <a:pt x="47" y="92"/>
                      <a:pt x="92" y="92"/>
                      <a:pt x="92" y="69"/>
                    </a:cubicBezTo>
                    <a:cubicBezTo>
                      <a:pt x="77" y="69"/>
                      <a:pt x="72" y="80"/>
                      <a:pt x="63" y="80"/>
                    </a:cubicBezTo>
                    <a:cubicBezTo>
                      <a:pt x="59" y="80"/>
                      <a:pt x="54" y="77"/>
                      <a:pt x="47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1818175" y="3691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1815325" y="3683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1815325" y="36828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7" y="0"/>
                    </a:moveTo>
                    <a:cubicBezTo>
                      <a:pt x="0" y="0"/>
                      <a:pt x="0" y="11"/>
                      <a:pt x="0" y="11"/>
                    </a:cubicBezTo>
                    <a:lnTo>
                      <a:pt x="23" y="11"/>
                    </a:lnTo>
                    <a:cubicBezTo>
                      <a:pt x="15" y="3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1817025" y="3674325"/>
                <a:ext cx="860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6" extrusionOk="0">
                    <a:moveTo>
                      <a:pt x="209" y="1"/>
                    </a:moveTo>
                    <a:cubicBezTo>
                      <a:pt x="166" y="1"/>
                      <a:pt x="170" y="30"/>
                      <a:pt x="115" y="30"/>
                    </a:cubicBezTo>
                    <a:cubicBezTo>
                      <a:pt x="183" y="121"/>
                      <a:pt x="1" y="76"/>
                      <a:pt x="24" y="144"/>
                    </a:cubicBezTo>
                    <a:cubicBezTo>
                      <a:pt x="69" y="144"/>
                      <a:pt x="69" y="190"/>
                      <a:pt x="69" y="190"/>
                    </a:cubicBezTo>
                    <a:cubicBezTo>
                      <a:pt x="92" y="190"/>
                      <a:pt x="92" y="213"/>
                      <a:pt x="115" y="235"/>
                    </a:cubicBezTo>
                    <a:lnTo>
                      <a:pt x="138" y="213"/>
                    </a:lnTo>
                    <a:cubicBezTo>
                      <a:pt x="174" y="213"/>
                      <a:pt x="182" y="183"/>
                      <a:pt x="206" y="183"/>
                    </a:cubicBezTo>
                    <a:cubicBezTo>
                      <a:pt x="213" y="183"/>
                      <a:pt x="220" y="185"/>
                      <a:pt x="229" y="190"/>
                    </a:cubicBezTo>
                    <a:cubicBezTo>
                      <a:pt x="247" y="190"/>
                      <a:pt x="251" y="161"/>
                      <a:pt x="275" y="161"/>
                    </a:cubicBezTo>
                    <a:cubicBezTo>
                      <a:pt x="281" y="161"/>
                      <a:pt x="288" y="162"/>
                      <a:pt x="297" y="167"/>
                    </a:cubicBezTo>
                    <a:cubicBezTo>
                      <a:pt x="297" y="144"/>
                      <a:pt x="320" y="144"/>
                      <a:pt x="320" y="144"/>
                    </a:cubicBezTo>
                    <a:lnTo>
                      <a:pt x="343" y="99"/>
                    </a:lnTo>
                    <a:cubicBezTo>
                      <a:pt x="343" y="53"/>
                      <a:pt x="320" y="7"/>
                      <a:pt x="252" y="7"/>
                    </a:cubicBezTo>
                    <a:cubicBezTo>
                      <a:pt x="234" y="3"/>
                      <a:pt x="220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2048700" y="3675075"/>
                <a:ext cx="40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8" extrusionOk="0">
                    <a:moveTo>
                      <a:pt x="92" y="0"/>
                    </a:moveTo>
                    <a:cubicBezTo>
                      <a:pt x="81" y="11"/>
                      <a:pt x="69" y="11"/>
                      <a:pt x="58" y="11"/>
                    </a:cubicBezTo>
                    <a:cubicBezTo>
                      <a:pt x="46" y="11"/>
                      <a:pt x="35" y="11"/>
                      <a:pt x="24" y="23"/>
                    </a:cubicBezTo>
                    <a:cubicBezTo>
                      <a:pt x="1" y="46"/>
                      <a:pt x="1" y="114"/>
                      <a:pt x="46" y="160"/>
                    </a:cubicBezTo>
                    <a:cubicBezTo>
                      <a:pt x="61" y="188"/>
                      <a:pt x="83" y="208"/>
                      <a:pt x="104" y="208"/>
                    </a:cubicBezTo>
                    <a:cubicBezTo>
                      <a:pt x="117" y="208"/>
                      <a:pt x="129" y="200"/>
                      <a:pt x="138" y="183"/>
                    </a:cubicBezTo>
                    <a:cubicBezTo>
                      <a:pt x="161" y="137"/>
                      <a:pt x="138" y="69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2227875" y="3809850"/>
                <a:ext cx="143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290" extrusionOk="0">
                    <a:moveTo>
                      <a:pt x="292" y="1"/>
                    </a:moveTo>
                    <a:cubicBezTo>
                      <a:pt x="168" y="1"/>
                      <a:pt x="58" y="56"/>
                      <a:pt x="1" y="156"/>
                    </a:cubicBezTo>
                    <a:lnTo>
                      <a:pt x="115" y="224"/>
                    </a:lnTo>
                    <a:cubicBezTo>
                      <a:pt x="203" y="257"/>
                      <a:pt x="306" y="290"/>
                      <a:pt x="393" y="290"/>
                    </a:cubicBezTo>
                    <a:cubicBezTo>
                      <a:pt x="486" y="290"/>
                      <a:pt x="560" y="251"/>
                      <a:pt x="572" y="133"/>
                    </a:cubicBezTo>
                    <a:lnTo>
                      <a:pt x="526" y="64"/>
                    </a:lnTo>
                    <a:cubicBezTo>
                      <a:pt x="448" y="21"/>
                      <a:pt x="368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2126325" y="3709975"/>
                <a:ext cx="217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73" extrusionOk="0">
                    <a:moveTo>
                      <a:pt x="730" y="1"/>
                    </a:moveTo>
                    <a:cubicBezTo>
                      <a:pt x="643" y="1"/>
                      <a:pt x="599" y="101"/>
                      <a:pt x="525" y="156"/>
                    </a:cubicBezTo>
                    <a:lnTo>
                      <a:pt x="616" y="202"/>
                    </a:lnTo>
                    <a:cubicBezTo>
                      <a:pt x="616" y="225"/>
                      <a:pt x="594" y="225"/>
                      <a:pt x="571" y="225"/>
                    </a:cubicBezTo>
                    <a:cubicBezTo>
                      <a:pt x="496" y="129"/>
                      <a:pt x="421" y="107"/>
                      <a:pt x="346" y="107"/>
                    </a:cubicBezTo>
                    <a:cubicBezTo>
                      <a:pt x="288" y="107"/>
                      <a:pt x="229" y="121"/>
                      <a:pt x="170" y="121"/>
                    </a:cubicBezTo>
                    <a:cubicBezTo>
                      <a:pt x="144" y="121"/>
                      <a:pt x="117" y="118"/>
                      <a:pt x="91" y="110"/>
                    </a:cubicBezTo>
                    <a:lnTo>
                      <a:pt x="91" y="110"/>
                    </a:lnTo>
                    <a:cubicBezTo>
                      <a:pt x="251" y="293"/>
                      <a:pt x="0" y="202"/>
                      <a:pt x="23" y="247"/>
                    </a:cubicBezTo>
                    <a:lnTo>
                      <a:pt x="91" y="316"/>
                    </a:lnTo>
                    <a:cubicBezTo>
                      <a:pt x="91" y="407"/>
                      <a:pt x="23" y="430"/>
                      <a:pt x="0" y="430"/>
                    </a:cubicBezTo>
                    <a:lnTo>
                      <a:pt x="91" y="499"/>
                    </a:lnTo>
                    <a:lnTo>
                      <a:pt x="91" y="590"/>
                    </a:lnTo>
                    <a:lnTo>
                      <a:pt x="137" y="567"/>
                    </a:lnTo>
                    <a:cubicBezTo>
                      <a:pt x="156" y="624"/>
                      <a:pt x="237" y="696"/>
                      <a:pt x="226" y="745"/>
                    </a:cubicBezTo>
                    <a:lnTo>
                      <a:pt x="226" y="745"/>
                    </a:lnTo>
                    <a:lnTo>
                      <a:pt x="274" y="681"/>
                    </a:lnTo>
                    <a:cubicBezTo>
                      <a:pt x="289" y="685"/>
                      <a:pt x="306" y="687"/>
                      <a:pt x="324" y="687"/>
                    </a:cubicBezTo>
                    <a:cubicBezTo>
                      <a:pt x="415" y="687"/>
                      <a:pt x="533" y="639"/>
                      <a:pt x="571" y="544"/>
                    </a:cubicBezTo>
                    <a:cubicBezTo>
                      <a:pt x="457" y="88"/>
                      <a:pt x="845" y="430"/>
                      <a:pt x="867" y="133"/>
                    </a:cubicBezTo>
                    <a:cubicBezTo>
                      <a:pt x="867" y="88"/>
                      <a:pt x="822" y="42"/>
                      <a:pt x="799" y="19"/>
                    </a:cubicBezTo>
                    <a:cubicBezTo>
                      <a:pt x="773" y="6"/>
                      <a:pt x="750" y="1"/>
                      <a:pt x="730" y="1"/>
                    </a:cubicBezTo>
                    <a:close/>
                    <a:moveTo>
                      <a:pt x="226" y="745"/>
                    </a:moveTo>
                    <a:lnTo>
                      <a:pt x="205" y="772"/>
                    </a:lnTo>
                    <a:cubicBezTo>
                      <a:pt x="217" y="765"/>
                      <a:pt x="224" y="755"/>
                      <a:pt x="226" y="7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2032725" y="3760650"/>
                <a:ext cx="17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24"/>
                      <a:pt x="1" y="24"/>
                      <a:pt x="24" y="46"/>
                    </a:cubicBezTo>
                    <a:lnTo>
                      <a:pt x="69" y="69"/>
                    </a:lnTo>
                    <a:lnTo>
                      <a:pt x="24" y="24"/>
                    </a:lnTo>
                    <a:cubicBezTo>
                      <a:pt x="2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2055675" y="3742400"/>
                <a:ext cx="1050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42" h="53" extrusionOk="0">
                    <a:moveTo>
                      <a:pt x="19" y="0"/>
                    </a:moveTo>
                    <a:lnTo>
                      <a:pt x="19" y="0"/>
                    </a:lnTo>
                    <a:cubicBezTo>
                      <a:pt x="0" y="19"/>
                      <a:pt x="26" y="52"/>
                      <a:pt x="37" y="52"/>
                    </a:cubicBezTo>
                    <a:cubicBezTo>
                      <a:pt x="40" y="52"/>
                      <a:pt x="41" y="50"/>
                      <a:pt x="41" y="4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2057850" y="3742300"/>
                <a:ext cx="3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28" extrusionOk="0">
                    <a:moveTo>
                      <a:pt x="10" y="1"/>
                    </a:moveTo>
                    <a:cubicBezTo>
                      <a:pt x="8" y="1"/>
                      <a:pt x="0" y="14"/>
                      <a:pt x="0" y="27"/>
                    </a:cubicBezTo>
                    <a:cubicBezTo>
                      <a:pt x="10" y="8"/>
                      <a:pt x="11" y="1"/>
                      <a:pt x="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2057850" y="3740125"/>
                <a:ext cx="40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8" extrusionOk="0">
                    <a:moveTo>
                      <a:pt x="0" y="114"/>
                    </a:moveTo>
                    <a:lnTo>
                      <a:pt x="11" y="126"/>
                    </a:lnTo>
                    <a:lnTo>
                      <a:pt x="11" y="126"/>
                    </a:lnTo>
                    <a:lnTo>
                      <a:pt x="23" y="114"/>
                    </a:lnTo>
                    <a:close/>
                    <a:moveTo>
                      <a:pt x="11" y="126"/>
                    </a:moveTo>
                    <a:lnTo>
                      <a:pt x="0" y="137"/>
                    </a:lnTo>
                    <a:cubicBezTo>
                      <a:pt x="14" y="147"/>
                      <a:pt x="30" y="154"/>
                      <a:pt x="45" y="159"/>
                    </a:cubicBezTo>
                    <a:lnTo>
                      <a:pt x="45" y="159"/>
                    </a:lnTo>
                    <a:lnTo>
                      <a:pt x="11" y="126"/>
                    </a:lnTo>
                    <a:close/>
                    <a:moveTo>
                      <a:pt x="46" y="0"/>
                    </a:moveTo>
                    <a:cubicBezTo>
                      <a:pt x="46" y="23"/>
                      <a:pt x="68" y="69"/>
                      <a:pt x="68" y="91"/>
                    </a:cubicBezTo>
                    <a:lnTo>
                      <a:pt x="46" y="160"/>
                    </a:lnTo>
                    <a:lnTo>
                      <a:pt x="46" y="160"/>
                    </a:lnTo>
                    <a:cubicBezTo>
                      <a:pt x="46" y="160"/>
                      <a:pt x="45" y="159"/>
                      <a:pt x="45" y="159"/>
                    </a:cubicBezTo>
                    <a:lnTo>
                      <a:pt x="45" y="159"/>
                    </a:lnTo>
                    <a:lnTo>
                      <a:pt x="46" y="160"/>
                    </a:lnTo>
                    <a:lnTo>
                      <a:pt x="46" y="160"/>
                    </a:lnTo>
                    <a:lnTo>
                      <a:pt x="46" y="160"/>
                    </a:lnTo>
                    <a:cubicBezTo>
                      <a:pt x="60" y="164"/>
                      <a:pt x="75" y="167"/>
                      <a:pt x="89" y="167"/>
                    </a:cubicBezTo>
                    <a:cubicBezTo>
                      <a:pt x="128" y="167"/>
                      <a:pt x="160" y="145"/>
                      <a:pt x="160" y="91"/>
                    </a:cubicBezTo>
                    <a:cubicBezTo>
                      <a:pt x="160" y="46"/>
                      <a:pt x="137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2057850" y="3740125"/>
                <a:ext cx="11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3" extrusionOk="0">
                    <a:moveTo>
                      <a:pt x="46" y="0"/>
                    </a:moveTo>
                    <a:cubicBezTo>
                      <a:pt x="23" y="0"/>
                      <a:pt x="0" y="0"/>
                      <a:pt x="0" y="23"/>
                    </a:cubicBezTo>
                    <a:cubicBezTo>
                      <a:pt x="0" y="23"/>
                      <a:pt x="23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2056700" y="3740675"/>
                <a:ext cx="11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70" extrusionOk="0">
                    <a:moveTo>
                      <a:pt x="46" y="1"/>
                    </a:moveTo>
                    <a:lnTo>
                      <a:pt x="46" y="1"/>
                    </a:lnTo>
                    <a:cubicBezTo>
                      <a:pt x="23" y="24"/>
                      <a:pt x="23" y="24"/>
                      <a:pt x="0" y="47"/>
                    </a:cubicBezTo>
                    <a:lnTo>
                      <a:pt x="23" y="69"/>
                    </a:lnTo>
                    <a:cubicBezTo>
                      <a:pt x="23" y="47"/>
                      <a:pt x="23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2056125" y="3681650"/>
                <a:ext cx="1750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0" extrusionOk="0">
                    <a:moveTo>
                      <a:pt x="6" y="1"/>
                    </a:moveTo>
                    <a:cubicBezTo>
                      <a:pt x="3" y="1"/>
                      <a:pt x="1" y="3"/>
                      <a:pt x="1" y="11"/>
                    </a:cubicBezTo>
                    <a:cubicBezTo>
                      <a:pt x="1" y="11"/>
                      <a:pt x="1" y="57"/>
                      <a:pt x="1" y="57"/>
                    </a:cubicBezTo>
                    <a:cubicBezTo>
                      <a:pt x="23" y="79"/>
                      <a:pt x="46" y="79"/>
                      <a:pt x="46" y="79"/>
                    </a:cubicBezTo>
                    <a:cubicBezTo>
                      <a:pt x="69" y="57"/>
                      <a:pt x="46" y="34"/>
                      <a:pt x="23" y="11"/>
                    </a:cubicBezTo>
                    <a:cubicBezTo>
                      <a:pt x="23" y="11"/>
                      <a:pt x="13" y="1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2063550" y="3742750"/>
                <a:ext cx="6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21" extrusionOk="0">
                    <a:moveTo>
                      <a:pt x="180" y="1"/>
                    </a:moveTo>
                    <a:cubicBezTo>
                      <a:pt x="107" y="1"/>
                      <a:pt x="35" y="26"/>
                      <a:pt x="0" y="78"/>
                    </a:cubicBezTo>
                    <a:lnTo>
                      <a:pt x="69" y="101"/>
                    </a:lnTo>
                    <a:cubicBezTo>
                      <a:pt x="99" y="111"/>
                      <a:pt x="139" y="121"/>
                      <a:pt x="176" y="121"/>
                    </a:cubicBezTo>
                    <a:cubicBezTo>
                      <a:pt x="221" y="121"/>
                      <a:pt x="262" y="105"/>
                      <a:pt x="274" y="55"/>
                    </a:cubicBezTo>
                    <a:lnTo>
                      <a:pt x="251" y="9"/>
                    </a:lnTo>
                    <a:cubicBezTo>
                      <a:pt x="229" y="4"/>
                      <a:pt x="204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2027025" y="3683775"/>
                <a:ext cx="2300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9" extrusionOk="0">
                    <a:moveTo>
                      <a:pt x="15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17"/>
                      <a:pt x="0" y="40"/>
                      <a:pt x="0" y="40"/>
                    </a:cubicBezTo>
                    <a:lnTo>
                      <a:pt x="0" y="63"/>
                    </a:lnTo>
                    <a:cubicBezTo>
                      <a:pt x="0" y="86"/>
                      <a:pt x="46" y="63"/>
                      <a:pt x="46" y="109"/>
                    </a:cubicBezTo>
                    <a:cubicBezTo>
                      <a:pt x="46" y="109"/>
                      <a:pt x="56" y="119"/>
                      <a:pt x="63" y="119"/>
                    </a:cubicBezTo>
                    <a:cubicBezTo>
                      <a:pt x="66" y="119"/>
                      <a:pt x="69" y="116"/>
                      <a:pt x="69" y="109"/>
                    </a:cubicBezTo>
                    <a:cubicBezTo>
                      <a:pt x="92" y="109"/>
                      <a:pt x="92" y="109"/>
                      <a:pt x="92" y="63"/>
                    </a:cubicBezTo>
                    <a:cubicBezTo>
                      <a:pt x="92" y="40"/>
                      <a:pt x="69" y="17"/>
                      <a:pt x="46" y="17"/>
                    </a:cubicBezTo>
                    <a:cubicBezTo>
                      <a:pt x="35" y="6"/>
                      <a:pt x="23" y="0"/>
                      <a:pt x="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2049275" y="37178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4"/>
                    </a:cubicBez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2242150" y="37486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23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2242725" y="37492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2242150" y="3748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2059550" y="37093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2060700" y="37093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"/>
                      <a:pt x="0" y="1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2060125" y="3708725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0" y="46"/>
                    </a:moveTo>
                    <a:cubicBezTo>
                      <a:pt x="9" y="51"/>
                      <a:pt x="16" y="54"/>
                      <a:pt x="23" y="56"/>
                    </a:cubicBezTo>
                    <a:lnTo>
                      <a:pt x="23" y="56"/>
                    </a:lnTo>
                    <a:lnTo>
                      <a:pt x="23" y="46"/>
                    </a:lnTo>
                    <a:close/>
                    <a:moveTo>
                      <a:pt x="23" y="1"/>
                    </a:moveTo>
                    <a:cubicBezTo>
                      <a:pt x="23" y="1"/>
                      <a:pt x="46" y="24"/>
                      <a:pt x="46" y="24"/>
                    </a:cubicBezTo>
                    <a:lnTo>
                      <a:pt x="29" y="58"/>
                    </a:lnTo>
                    <a:lnTo>
                      <a:pt x="29" y="58"/>
                    </a:lnTo>
                    <a:cubicBezTo>
                      <a:pt x="27" y="58"/>
                      <a:pt x="25" y="57"/>
                      <a:pt x="23" y="56"/>
                    </a:cubicBezTo>
                    <a:lnTo>
                      <a:pt x="23" y="56"/>
                    </a:lnTo>
                    <a:lnTo>
                      <a:pt x="23" y="69"/>
                    </a:lnTo>
                    <a:lnTo>
                      <a:pt x="29" y="58"/>
                    </a:lnTo>
                    <a:lnTo>
                      <a:pt x="29" y="58"/>
                    </a:lnTo>
                    <a:cubicBezTo>
                      <a:pt x="35" y="60"/>
                      <a:pt x="41" y="61"/>
                      <a:pt x="47" y="61"/>
                    </a:cubicBezTo>
                    <a:cubicBezTo>
                      <a:pt x="65" y="61"/>
                      <a:pt x="78" y="50"/>
                      <a:pt x="92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2060125" y="37087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lnTo>
                      <a:pt x="23" y="1"/>
                    </a:ln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060125" y="37087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lnTo>
                      <a:pt x="0" y="24"/>
                    </a:lnTo>
                    <a:cubicBezTo>
                      <a:pt x="0" y="24"/>
                      <a:pt x="0" y="24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9"/>
              <p:cNvSpPr/>
              <p:nvPr/>
            </p:nvSpPr>
            <p:spPr>
              <a:xfrm>
                <a:off x="2093225" y="3713300"/>
                <a:ext cx="7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20" extrusionOk="0">
                    <a:moveTo>
                      <a:pt x="183" y="0"/>
                    </a:moveTo>
                    <a:cubicBezTo>
                      <a:pt x="91" y="0"/>
                      <a:pt x="69" y="114"/>
                      <a:pt x="0" y="160"/>
                    </a:cubicBezTo>
                    <a:lnTo>
                      <a:pt x="69" y="206"/>
                    </a:lnTo>
                    <a:lnTo>
                      <a:pt x="46" y="251"/>
                    </a:lnTo>
                    <a:cubicBezTo>
                      <a:pt x="56" y="257"/>
                      <a:pt x="65" y="258"/>
                      <a:pt x="74" y="258"/>
                    </a:cubicBezTo>
                    <a:cubicBezTo>
                      <a:pt x="89" y="258"/>
                      <a:pt x="102" y="253"/>
                      <a:pt x="116" y="253"/>
                    </a:cubicBezTo>
                    <a:cubicBezTo>
                      <a:pt x="129" y="253"/>
                      <a:pt x="143" y="257"/>
                      <a:pt x="160" y="274"/>
                    </a:cubicBezTo>
                    <a:lnTo>
                      <a:pt x="137" y="320"/>
                    </a:lnTo>
                    <a:cubicBezTo>
                      <a:pt x="183" y="320"/>
                      <a:pt x="206" y="251"/>
                      <a:pt x="160" y="206"/>
                    </a:cubicBezTo>
                    <a:cubicBezTo>
                      <a:pt x="164" y="198"/>
                      <a:pt x="168" y="195"/>
                      <a:pt x="173" y="195"/>
                    </a:cubicBezTo>
                    <a:cubicBezTo>
                      <a:pt x="197" y="195"/>
                      <a:pt x="232" y="278"/>
                      <a:pt x="251" y="297"/>
                    </a:cubicBezTo>
                    <a:cubicBezTo>
                      <a:pt x="274" y="274"/>
                      <a:pt x="274" y="206"/>
                      <a:pt x="297" y="183"/>
                    </a:cubicBezTo>
                    <a:cubicBezTo>
                      <a:pt x="297" y="114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9"/>
              <p:cNvSpPr/>
              <p:nvPr/>
            </p:nvSpPr>
            <p:spPr>
              <a:xfrm>
                <a:off x="2256425" y="3759575"/>
                <a:ext cx="68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95" extrusionOk="0">
                    <a:moveTo>
                      <a:pt x="134" y="0"/>
                    </a:moveTo>
                    <a:cubicBezTo>
                      <a:pt x="92" y="0"/>
                      <a:pt x="67" y="52"/>
                      <a:pt x="23" y="67"/>
                    </a:cubicBezTo>
                    <a:cubicBezTo>
                      <a:pt x="46" y="89"/>
                      <a:pt x="23" y="158"/>
                      <a:pt x="0" y="158"/>
                    </a:cubicBezTo>
                    <a:lnTo>
                      <a:pt x="46" y="181"/>
                    </a:lnTo>
                    <a:lnTo>
                      <a:pt x="46" y="204"/>
                    </a:lnTo>
                    <a:lnTo>
                      <a:pt x="114" y="272"/>
                    </a:lnTo>
                    <a:lnTo>
                      <a:pt x="114" y="295"/>
                    </a:lnTo>
                    <a:lnTo>
                      <a:pt x="206" y="249"/>
                    </a:lnTo>
                    <a:cubicBezTo>
                      <a:pt x="251" y="226"/>
                      <a:pt x="274" y="135"/>
                      <a:pt x="228" y="67"/>
                    </a:cubicBezTo>
                    <a:cubicBezTo>
                      <a:pt x="187" y="17"/>
                      <a:pt x="158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9"/>
              <p:cNvSpPr/>
              <p:nvPr/>
            </p:nvSpPr>
            <p:spPr>
              <a:xfrm>
                <a:off x="2097200" y="37589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23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9"/>
              <p:cNvSpPr/>
              <p:nvPr/>
            </p:nvSpPr>
            <p:spPr>
              <a:xfrm>
                <a:off x="2093225" y="3755975"/>
                <a:ext cx="515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5" extrusionOk="0">
                    <a:moveTo>
                      <a:pt x="114" y="156"/>
                    </a:moveTo>
                    <a:cubicBezTo>
                      <a:pt x="109" y="159"/>
                      <a:pt x="103" y="165"/>
                      <a:pt x="91" y="165"/>
                    </a:cubicBezTo>
                    <a:lnTo>
                      <a:pt x="114" y="165"/>
                    </a:lnTo>
                    <a:lnTo>
                      <a:pt x="114" y="156"/>
                    </a:lnTo>
                    <a:close/>
                    <a:moveTo>
                      <a:pt x="133" y="1"/>
                    </a:moveTo>
                    <a:cubicBezTo>
                      <a:pt x="79" y="1"/>
                      <a:pt x="40" y="57"/>
                      <a:pt x="0" y="97"/>
                    </a:cubicBezTo>
                    <a:lnTo>
                      <a:pt x="114" y="51"/>
                    </a:lnTo>
                    <a:lnTo>
                      <a:pt x="114" y="142"/>
                    </a:lnTo>
                    <a:lnTo>
                      <a:pt x="114" y="156"/>
                    </a:lnTo>
                    <a:lnTo>
                      <a:pt x="114" y="156"/>
                    </a:lnTo>
                    <a:cubicBezTo>
                      <a:pt x="116" y="155"/>
                      <a:pt x="118" y="155"/>
                      <a:pt x="120" y="155"/>
                    </a:cubicBezTo>
                    <a:cubicBezTo>
                      <a:pt x="124" y="155"/>
                      <a:pt x="130" y="157"/>
                      <a:pt x="137" y="165"/>
                    </a:cubicBezTo>
                    <a:lnTo>
                      <a:pt x="160" y="74"/>
                    </a:lnTo>
                    <a:lnTo>
                      <a:pt x="183" y="97"/>
                    </a:lnTo>
                    <a:cubicBezTo>
                      <a:pt x="183" y="119"/>
                      <a:pt x="183" y="119"/>
                      <a:pt x="183" y="119"/>
                    </a:cubicBezTo>
                    <a:lnTo>
                      <a:pt x="206" y="74"/>
                    </a:lnTo>
                    <a:lnTo>
                      <a:pt x="160" y="5"/>
                    </a:lnTo>
                    <a:cubicBezTo>
                      <a:pt x="151" y="2"/>
                      <a:pt x="142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9"/>
              <p:cNvSpPr/>
              <p:nvPr/>
            </p:nvSpPr>
            <p:spPr>
              <a:xfrm>
                <a:off x="2115025" y="3765750"/>
                <a:ext cx="61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78" extrusionOk="0">
                    <a:moveTo>
                      <a:pt x="91" y="0"/>
                    </a:moveTo>
                    <a:cubicBezTo>
                      <a:pt x="75" y="0"/>
                      <a:pt x="64" y="11"/>
                      <a:pt x="64" y="48"/>
                    </a:cubicBezTo>
                    <a:cubicBezTo>
                      <a:pt x="78" y="68"/>
                      <a:pt x="85" y="74"/>
                      <a:pt x="90" y="74"/>
                    </a:cubicBezTo>
                    <a:cubicBezTo>
                      <a:pt x="98" y="74"/>
                      <a:pt x="100" y="57"/>
                      <a:pt x="111" y="57"/>
                    </a:cubicBezTo>
                    <a:cubicBezTo>
                      <a:pt x="116" y="57"/>
                      <a:pt x="123" y="61"/>
                      <a:pt x="133" y="71"/>
                    </a:cubicBezTo>
                    <a:lnTo>
                      <a:pt x="155" y="139"/>
                    </a:lnTo>
                    <a:cubicBezTo>
                      <a:pt x="145" y="134"/>
                      <a:pt x="136" y="132"/>
                      <a:pt x="127" y="132"/>
                    </a:cubicBezTo>
                    <a:cubicBezTo>
                      <a:pt x="112" y="132"/>
                      <a:pt x="99" y="138"/>
                      <a:pt x="85" y="138"/>
                    </a:cubicBezTo>
                    <a:cubicBezTo>
                      <a:pt x="72" y="138"/>
                      <a:pt x="58" y="133"/>
                      <a:pt x="41" y="116"/>
                    </a:cubicBezTo>
                    <a:cubicBezTo>
                      <a:pt x="41" y="94"/>
                      <a:pt x="41" y="48"/>
                      <a:pt x="41" y="48"/>
                    </a:cubicBezTo>
                    <a:cubicBezTo>
                      <a:pt x="36" y="45"/>
                      <a:pt x="32" y="44"/>
                      <a:pt x="28" y="44"/>
                    </a:cubicBezTo>
                    <a:cubicBezTo>
                      <a:pt x="0" y="44"/>
                      <a:pt x="18" y="116"/>
                      <a:pt x="18" y="116"/>
                    </a:cubicBezTo>
                    <a:cubicBezTo>
                      <a:pt x="53" y="134"/>
                      <a:pt x="88" y="177"/>
                      <a:pt x="122" y="177"/>
                    </a:cubicBezTo>
                    <a:cubicBezTo>
                      <a:pt x="133" y="177"/>
                      <a:pt x="144" y="173"/>
                      <a:pt x="155" y="162"/>
                    </a:cubicBezTo>
                    <a:cubicBezTo>
                      <a:pt x="178" y="162"/>
                      <a:pt x="247" y="116"/>
                      <a:pt x="178" y="25"/>
                    </a:cubicBezTo>
                    <a:cubicBezTo>
                      <a:pt x="151" y="25"/>
                      <a:pt x="115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9"/>
              <p:cNvSpPr/>
              <p:nvPr/>
            </p:nvSpPr>
            <p:spPr>
              <a:xfrm>
                <a:off x="2103500" y="36642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9"/>
              <p:cNvSpPr/>
              <p:nvPr/>
            </p:nvSpPr>
            <p:spPr>
              <a:xfrm>
                <a:off x="2238750" y="3828450"/>
                <a:ext cx="17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2" y="73"/>
                    </a:cubicBezTo>
                    <a:cubicBezTo>
                      <a:pt x="45" y="73"/>
                      <a:pt x="45" y="73"/>
                      <a:pt x="68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9"/>
              <p:cNvSpPr/>
              <p:nvPr/>
            </p:nvSpPr>
            <p:spPr>
              <a:xfrm>
                <a:off x="2145725" y="3816425"/>
                <a:ext cx="68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327" extrusionOk="0">
                    <a:moveTo>
                      <a:pt x="63" y="1"/>
                    </a:moveTo>
                    <a:cubicBezTo>
                      <a:pt x="34" y="1"/>
                      <a:pt x="12" y="18"/>
                      <a:pt x="0" y="52"/>
                    </a:cubicBezTo>
                    <a:cubicBezTo>
                      <a:pt x="23" y="75"/>
                      <a:pt x="23" y="121"/>
                      <a:pt x="0" y="121"/>
                    </a:cubicBezTo>
                    <a:lnTo>
                      <a:pt x="46" y="166"/>
                    </a:lnTo>
                    <a:cubicBezTo>
                      <a:pt x="0" y="258"/>
                      <a:pt x="137" y="189"/>
                      <a:pt x="114" y="326"/>
                    </a:cubicBezTo>
                    <a:cubicBezTo>
                      <a:pt x="122" y="311"/>
                      <a:pt x="132" y="306"/>
                      <a:pt x="144" y="306"/>
                    </a:cubicBezTo>
                    <a:cubicBezTo>
                      <a:pt x="168" y="306"/>
                      <a:pt x="198" y="326"/>
                      <a:pt x="228" y="326"/>
                    </a:cubicBezTo>
                    <a:cubicBezTo>
                      <a:pt x="251" y="326"/>
                      <a:pt x="274" y="281"/>
                      <a:pt x="274" y="212"/>
                    </a:cubicBezTo>
                    <a:cubicBezTo>
                      <a:pt x="251" y="121"/>
                      <a:pt x="206" y="75"/>
                      <a:pt x="160" y="52"/>
                    </a:cubicBezTo>
                    <a:cubicBezTo>
                      <a:pt x="126" y="18"/>
                      <a:pt x="91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9"/>
              <p:cNvSpPr/>
              <p:nvPr/>
            </p:nvSpPr>
            <p:spPr>
              <a:xfrm>
                <a:off x="2253000" y="3810875"/>
                <a:ext cx="5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52" extrusionOk="0">
                    <a:moveTo>
                      <a:pt x="69" y="0"/>
                    </a:moveTo>
                    <a:cubicBezTo>
                      <a:pt x="23" y="23"/>
                      <a:pt x="0" y="69"/>
                      <a:pt x="0" y="160"/>
                    </a:cubicBezTo>
                    <a:lnTo>
                      <a:pt x="23" y="183"/>
                    </a:lnTo>
                    <a:lnTo>
                      <a:pt x="23" y="206"/>
                    </a:lnTo>
                    <a:cubicBezTo>
                      <a:pt x="52" y="220"/>
                      <a:pt x="107" y="252"/>
                      <a:pt x="155" y="252"/>
                    </a:cubicBezTo>
                    <a:cubicBezTo>
                      <a:pt x="184" y="252"/>
                      <a:pt x="211" y="240"/>
                      <a:pt x="229" y="206"/>
                    </a:cubicBezTo>
                    <a:cubicBezTo>
                      <a:pt x="229" y="160"/>
                      <a:pt x="183" y="137"/>
                      <a:pt x="160" y="137"/>
                    </a:cubicBezTo>
                    <a:cubicBezTo>
                      <a:pt x="160" y="115"/>
                      <a:pt x="160" y="115"/>
                      <a:pt x="137" y="92"/>
                    </a:cubicBezTo>
                    <a:cubicBezTo>
                      <a:pt x="137" y="46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9"/>
              <p:cNvSpPr/>
              <p:nvPr/>
            </p:nvSpPr>
            <p:spPr>
              <a:xfrm>
                <a:off x="2264975" y="38291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lnTo>
                      <a:pt x="1" y="24"/>
                    </a:lnTo>
                    <a:lnTo>
                      <a:pt x="23" y="24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9"/>
              <p:cNvSpPr/>
              <p:nvPr/>
            </p:nvSpPr>
            <p:spPr>
              <a:xfrm>
                <a:off x="2268975" y="382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9"/>
              <p:cNvSpPr/>
              <p:nvPr/>
            </p:nvSpPr>
            <p:spPr>
              <a:xfrm>
                <a:off x="2268975" y="3821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2274100" y="3818300"/>
                <a:ext cx="6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23" y="19"/>
                    </a:moveTo>
                    <a:cubicBezTo>
                      <a:pt x="14" y="19"/>
                      <a:pt x="6" y="26"/>
                      <a:pt x="1" y="46"/>
                    </a:cubicBezTo>
                    <a:cubicBezTo>
                      <a:pt x="24" y="69"/>
                      <a:pt x="1" y="91"/>
                      <a:pt x="1" y="91"/>
                    </a:cubicBezTo>
                    <a:cubicBezTo>
                      <a:pt x="1" y="114"/>
                      <a:pt x="1" y="137"/>
                      <a:pt x="1" y="160"/>
                    </a:cubicBezTo>
                    <a:lnTo>
                      <a:pt x="24" y="160"/>
                    </a:lnTo>
                    <a:cubicBezTo>
                      <a:pt x="46" y="183"/>
                      <a:pt x="58" y="183"/>
                      <a:pt x="69" y="183"/>
                    </a:cubicBezTo>
                    <a:cubicBezTo>
                      <a:pt x="81" y="183"/>
                      <a:pt x="92" y="183"/>
                      <a:pt x="115" y="206"/>
                    </a:cubicBezTo>
                    <a:cubicBezTo>
                      <a:pt x="121" y="211"/>
                      <a:pt x="126" y="213"/>
                      <a:pt x="132" y="213"/>
                    </a:cubicBezTo>
                    <a:cubicBezTo>
                      <a:pt x="137" y="213"/>
                      <a:pt x="142" y="211"/>
                      <a:pt x="146" y="211"/>
                    </a:cubicBezTo>
                    <a:cubicBezTo>
                      <a:pt x="155" y="211"/>
                      <a:pt x="161" y="217"/>
                      <a:pt x="161" y="251"/>
                    </a:cubicBezTo>
                    <a:lnTo>
                      <a:pt x="183" y="228"/>
                    </a:lnTo>
                    <a:cubicBezTo>
                      <a:pt x="183" y="228"/>
                      <a:pt x="206" y="228"/>
                      <a:pt x="206" y="251"/>
                    </a:cubicBezTo>
                    <a:lnTo>
                      <a:pt x="252" y="228"/>
                    </a:lnTo>
                    <a:cubicBezTo>
                      <a:pt x="275" y="183"/>
                      <a:pt x="275" y="137"/>
                      <a:pt x="252" y="91"/>
                    </a:cubicBezTo>
                    <a:cubicBezTo>
                      <a:pt x="206" y="0"/>
                      <a:pt x="183" y="46"/>
                      <a:pt x="115" y="23"/>
                    </a:cubicBezTo>
                    <a:cubicBezTo>
                      <a:pt x="115" y="52"/>
                      <a:pt x="109" y="62"/>
                      <a:pt x="100" y="62"/>
                    </a:cubicBezTo>
                    <a:cubicBezTo>
                      <a:pt x="81" y="62"/>
                      <a:pt x="47" y="19"/>
                      <a:pt x="2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2057850" y="3677450"/>
                <a:ext cx="630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3" extrusionOk="0">
                    <a:moveTo>
                      <a:pt x="153" y="1"/>
                    </a:moveTo>
                    <a:cubicBezTo>
                      <a:pt x="90" y="1"/>
                      <a:pt x="33" y="38"/>
                      <a:pt x="0" y="88"/>
                    </a:cubicBezTo>
                    <a:lnTo>
                      <a:pt x="46" y="110"/>
                    </a:lnTo>
                    <a:cubicBezTo>
                      <a:pt x="68" y="110"/>
                      <a:pt x="96" y="113"/>
                      <a:pt x="124" y="113"/>
                    </a:cubicBezTo>
                    <a:cubicBezTo>
                      <a:pt x="180" y="113"/>
                      <a:pt x="236" y="103"/>
                      <a:pt x="251" y="42"/>
                    </a:cubicBezTo>
                    <a:lnTo>
                      <a:pt x="228" y="19"/>
                    </a:lnTo>
                    <a:cubicBezTo>
                      <a:pt x="203" y="6"/>
                      <a:pt x="177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2069825" y="3695600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46" y="1"/>
                    </a:moveTo>
                    <a:cubicBezTo>
                      <a:pt x="23" y="46"/>
                      <a:pt x="0" y="46"/>
                      <a:pt x="0" y="92"/>
                    </a:cubicBezTo>
                    <a:lnTo>
                      <a:pt x="23" y="92"/>
                    </a:lnTo>
                    <a:lnTo>
                      <a:pt x="23" y="115"/>
                    </a:lnTo>
                    <a:cubicBezTo>
                      <a:pt x="16" y="107"/>
                      <a:pt x="10" y="105"/>
                      <a:pt x="7" y="105"/>
                    </a:cubicBezTo>
                    <a:cubicBezTo>
                      <a:pt x="0" y="105"/>
                      <a:pt x="0" y="115"/>
                      <a:pt x="0" y="115"/>
                    </a:cubicBezTo>
                    <a:lnTo>
                      <a:pt x="46" y="138"/>
                    </a:lnTo>
                    <a:lnTo>
                      <a:pt x="46" y="161"/>
                    </a:lnTo>
                    <a:cubicBezTo>
                      <a:pt x="54" y="144"/>
                      <a:pt x="66" y="139"/>
                      <a:pt x="77" y="139"/>
                    </a:cubicBezTo>
                    <a:cubicBezTo>
                      <a:pt x="89" y="139"/>
                      <a:pt x="101" y="145"/>
                      <a:pt x="108" y="145"/>
                    </a:cubicBezTo>
                    <a:cubicBezTo>
                      <a:pt x="112" y="145"/>
                      <a:pt x="114" y="143"/>
                      <a:pt x="114" y="138"/>
                    </a:cubicBezTo>
                    <a:cubicBezTo>
                      <a:pt x="137" y="115"/>
                      <a:pt x="137" y="92"/>
                      <a:pt x="114" y="69"/>
                    </a:cubicBezTo>
                    <a:cubicBezTo>
                      <a:pt x="92" y="24"/>
                      <a:pt x="69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2081800" y="37017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35" y="0"/>
                    </a:moveTo>
                    <a:cubicBezTo>
                      <a:pt x="24" y="0"/>
                      <a:pt x="12" y="6"/>
                      <a:pt x="1" y="6"/>
                    </a:cubicBezTo>
                    <a:cubicBezTo>
                      <a:pt x="1" y="29"/>
                      <a:pt x="1" y="29"/>
                      <a:pt x="1" y="74"/>
                    </a:cubicBezTo>
                    <a:cubicBezTo>
                      <a:pt x="24" y="74"/>
                      <a:pt x="24" y="74"/>
                      <a:pt x="24" y="97"/>
                    </a:cubicBezTo>
                    <a:lnTo>
                      <a:pt x="69" y="97"/>
                    </a:lnTo>
                    <a:cubicBezTo>
                      <a:pt x="69" y="74"/>
                      <a:pt x="115" y="51"/>
                      <a:pt x="69" y="29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2085225" y="3705300"/>
                <a:ext cx="11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1" extrusionOk="0">
                    <a:moveTo>
                      <a:pt x="23" y="1"/>
                    </a:moveTo>
                    <a:cubicBezTo>
                      <a:pt x="23" y="1"/>
                      <a:pt x="46" y="1"/>
                      <a:pt x="46" y="24"/>
                    </a:cubicBezTo>
                    <a:lnTo>
                      <a:pt x="46" y="1"/>
                    </a:lnTo>
                    <a:close/>
                    <a:moveTo>
                      <a:pt x="1" y="24"/>
                    </a:moveTo>
                    <a:cubicBezTo>
                      <a:pt x="12" y="35"/>
                      <a:pt x="23" y="41"/>
                      <a:pt x="32" y="41"/>
                    </a:cubicBezTo>
                    <a:cubicBezTo>
                      <a:pt x="41" y="41"/>
                      <a:pt x="46" y="35"/>
                      <a:pt x="46" y="24"/>
                    </a:cubicBezTo>
                    <a:lnTo>
                      <a:pt x="46" y="24"/>
                    </a:lnTo>
                    <a:cubicBezTo>
                      <a:pt x="39" y="31"/>
                      <a:pt x="34" y="34"/>
                      <a:pt x="29" y="34"/>
                    </a:cubicBezTo>
                    <a:cubicBezTo>
                      <a:pt x="21" y="34"/>
                      <a:pt x="16" y="24"/>
                      <a:pt x="1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2102925" y="3729275"/>
                <a:ext cx="2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9" y="0"/>
                    </a:moveTo>
                    <a:cubicBezTo>
                      <a:pt x="23" y="0"/>
                      <a:pt x="0" y="69"/>
                      <a:pt x="0" y="92"/>
                    </a:cubicBezTo>
                    <a:cubicBezTo>
                      <a:pt x="0" y="87"/>
                      <a:pt x="4" y="85"/>
                      <a:pt x="9" y="85"/>
                    </a:cubicBezTo>
                    <a:cubicBezTo>
                      <a:pt x="20" y="85"/>
                      <a:pt x="37" y="90"/>
                      <a:pt x="53" y="90"/>
                    </a:cubicBezTo>
                    <a:cubicBezTo>
                      <a:pt x="68" y="90"/>
                      <a:pt x="83" y="86"/>
                      <a:pt x="92" y="69"/>
                    </a:cubicBezTo>
                    <a:cubicBezTo>
                      <a:pt x="92" y="69"/>
                      <a:pt x="92" y="23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2093225" y="3704175"/>
                <a:ext cx="40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5" extrusionOk="0">
                    <a:moveTo>
                      <a:pt x="46" y="0"/>
                    </a:moveTo>
                    <a:cubicBezTo>
                      <a:pt x="0" y="23"/>
                      <a:pt x="46" y="91"/>
                      <a:pt x="69" y="91"/>
                    </a:cubicBezTo>
                    <a:lnTo>
                      <a:pt x="69" y="114"/>
                    </a:lnTo>
                    <a:cubicBezTo>
                      <a:pt x="69" y="107"/>
                      <a:pt x="71" y="104"/>
                      <a:pt x="75" y="104"/>
                    </a:cubicBezTo>
                    <a:cubicBezTo>
                      <a:pt x="84" y="104"/>
                      <a:pt x="99" y="114"/>
                      <a:pt x="114" y="114"/>
                    </a:cubicBezTo>
                    <a:cubicBezTo>
                      <a:pt x="114" y="69"/>
                      <a:pt x="160" y="91"/>
                      <a:pt x="137" y="46"/>
                    </a:cubicBezTo>
                    <a:cubicBezTo>
                      <a:pt x="114" y="12"/>
                      <a:pt x="97" y="6"/>
                      <a:pt x="83" y="6"/>
                    </a:cubicBezTo>
                    <a:cubicBezTo>
                      <a:pt x="76" y="6"/>
                      <a:pt x="69" y="7"/>
                      <a:pt x="63" y="7"/>
                    </a:cubicBezTo>
                    <a:cubicBezTo>
                      <a:pt x="57" y="7"/>
                      <a:pt x="52" y="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2105200" y="3710500"/>
                <a:ext cx="17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7" extrusionOk="0">
                    <a:moveTo>
                      <a:pt x="24" y="1"/>
                    </a:moveTo>
                    <a:cubicBezTo>
                      <a:pt x="11" y="1"/>
                      <a:pt x="1" y="21"/>
                      <a:pt x="1" y="21"/>
                    </a:cubicBezTo>
                    <a:cubicBezTo>
                      <a:pt x="1" y="21"/>
                      <a:pt x="1" y="67"/>
                      <a:pt x="1" y="67"/>
                    </a:cubicBezTo>
                    <a:lnTo>
                      <a:pt x="46" y="67"/>
                    </a:lnTo>
                    <a:cubicBezTo>
                      <a:pt x="46" y="44"/>
                      <a:pt x="69" y="67"/>
                      <a:pt x="46" y="21"/>
                    </a:cubicBezTo>
                    <a:cubicBezTo>
                      <a:pt x="39" y="6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2072100" y="369560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3" y="24"/>
                      <a:pt x="23" y="24"/>
                      <a:pt x="23" y="24"/>
                    </a:cubicBezTo>
                    <a:lnTo>
                      <a:pt x="46" y="24"/>
                    </a:lnTo>
                    <a:cubicBezTo>
                      <a:pt x="23" y="24"/>
                      <a:pt x="23" y="24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2072675" y="369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2072100" y="36956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9"/>
              <p:cNvSpPr/>
              <p:nvPr/>
            </p:nvSpPr>
            <p:spPr>
              <a:xfrm>
                <a:off x="2093225" y="3695025"/>
                <a:ext cx="17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93" extrusionOk="0">
                    <a:moveTo>
                      <a:pt x="46" y="1"/>
                    </a:moveTo>
                    <a:cubicBezTo>
                      <a:pt x="15" y="1"/>
                      <a:pt x="5" y="11"/>
                      <a:pt x="2" y="25"/>
                    </a:cubicBezTo>
                    <a:lnTo>
                      <a:pt x="2" y="25"/>
                    </a:lnTo>
                    <a:lnTo>
                      <a:pt x="0" y="24"/>
                    </a:lnTo>
                    <a:cubicBezTo>
                      <a:pt x="0" y="32"/>
                      <a:pt x="0" y="40"/>
                      <a:pt x="0" y="47"/>
                    </a:cubicBezTo>
                    <a:cubicBezTo>
                      <a:pt x="0" y="39"/>
                      <a:pt x="0" y="32"/>
                      <a:pt x="2" y="25"/>
                    </a:cubicBezTo>
                    <a:lnTo>
                      <a:pt x="2" y="25"/>
                    </a:lnTo>
                    <a:lnTo>
                      <a:pt x="46" y="69"/>
                    </a:lnTo>
                    <a:cubicBezTo>
                      <a:pt x="46" y="81"/>
                      <a:pt x="40" y="81"/>
                      <a:pt x="34" y="81"/>
                    </a:cubicBezTo>
                    <a:cubicBezTo>
                      <a:pt x="29" y="81"/>
                      <a:pt x="23" y="81"/>
                      <a:pt x="23" y="92"/>
                    </a:cubicBezTo>
                    <a:cubicBezTo>
                      <a:pt x="46" y="92"/>
                      <a:pt x="69" y="92"/>
                      <a:pt x="69" y="47"/>
                    </a:cubicBezTo>
                    <a:cubicBezTo>
                      <a:pt x="46" y="47"/>
                      <a:pt x="46" y="24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9"/>
              <p:cNvSpPr/>
              <p:nvPr/>
            </p:nvSpPr>
            <p:spPr>
              <a:xfrm>
                <a:off x="2125175" y="366822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0" y="0"/>
                    </a:moveTo>
                    <a:cubicBezTo>
                      <a:pt x="0" y="23"/>
                      <a:pt x="0" y="46"/>
                      <a:pt x="23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46"/>
                      <a:pt x="69" y="23"/>
                      <a:pt x="46" y="0"/>
                    </a:cubicBezTo>
                    <a:cubicBezTo>
                      <a:pt x="38" y="8"/>
                      <a:pt x="33" y="10"/>
                      <a:pt x="29" y="10"/>
                    </a:cubicBezTo>
                    <a:cubicBezTo>
                      <a:pt x="21" y="10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9"/>
              <p:cNvSpPr/>
              <p:nvPr/>
            </p:nvSpPr>
            <p:spPr>
              <a:xfrm>
                <a:off x="2124625" y="3663850"/>
                <a:ext cx="17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61" extrusionOk="0">
                    <a:moveTo>
                      <a:pt x="20" y="0"/>
                    </a:moveTo>
                    <a:cubicBezTo>
                      <a:pt x="1" y="0"/>
                      <a:pt x="5" y="44"/>
                      <a:pt x="22" y="61"/>
                    </a:cubicBezTo>
                    <a:cubicBezTo>
                      <a:pt x="45" y="61"/>
                      <a:pt x="45" y="61"/>
                      <a:pt x="68" y="38"/>
                    </a:cubicBezTo>
                    <a:cubicBezTo>
                      <a:pt x="45" y="38"/>
                      <a:pt x="45" y="15"/>
                      <a:pt x="45" y="15"/>
                    </a:cubicBezTo>
                    <a:cubicBezTo>
                      <a:pt x="34" y="4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9"/>
              <p:cNvSpPr/>
              <p:nvPr/>
            </p:nvSpPr>
            <p:spPr>
              <a:xfrm>
                <a:off x="2134875" y="3732125"/>
                <a:ext cx="74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8" extrusionOk="0">
                    <a:moveTo>
                      <a:pt x="156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92" y="115"/>
                      <a:pt x="122" y="117"/>
                      <a:pt x="153" y="117"/>
                    </a:cubicBezTo>
                    <a:cubicBezTo>
                      <a:pt x="216" y="117"/>
                      <a:pt x="282" y="107"/>
                      <a:pt x="297" y="46"/>
                    </a:cubicBezTo>
                    <a:lnTo>
                      <a:pt x="252" y="23"/>
                    </a:lnTo>
                    <a:cubicBezTo>
                      <a:pt x="221" y="8"/>
                      <a:pt x="188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9"/>
              <p:cNvSpPr/>
              <p:nvPr/>
            </p:nvSpPr>
            <p:spPr>
              <a:xfrm>
                <a:off x="2163400" y="3679625"/>
                <a:ext cx="108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6" extrusionOk="0">
                    <a:moveTo>
                      <a:pt x="389" y="1"/>
                    </a:moveTo>
                    <a:cubicBezTo>
                      <a:pt x="343" y="1"/>
                      <a:pt x="297" y="46"/>
                      <a:pt x="275" y="69"/>
                    </a:cubicBezTo>
                    <a:lnTo>
                      <a:pt x="320" y="92"/>
                    </a:lnTo>
                    <a:cubicBezTo>
                      <a:pt x="320" y="115"/>
                      <a:pt x="297" y="115"/>
                      <a:pt x="297" y="115"/>
                    </a:cubicBezTo>
                    <a:cubicBezTo>
                      <a:pt x="258" y="75"/>
                      <a:pt x="223" y="66"/>
                      <a:pt x="190" y="66"/>
                    </a:cubicBezTo>
                    <a:cubicBezTo>
                      <a:pt x="159" y="66"/>
                      <a:pt x="130" y="74"/>
                      <a:pt x="102" y="74"/>
                    </a:cubicBezTo>
                    <a:cubicBezTo>
                      <a:pt x="91" y="74"/>
                      <a:pt x="80" y="73"/>
                      <a:pt x="69" y="69"/>
                    </a:cubicBezTo>
                    <a:lnTo>
                      <a:pt x="69" y="69"/>
                    </a:lnTo>
                    <a:cubicBezTo>
                      <a:pt x="115" y="130"/>
                      <a:pt x="69" y="130"/>
                      <a:pt x="40" y="130"/>
                    </a:cubicBezTo>
                    <a:lnTo>
                      <a:pt x="40" y="130"/>
                    </a:lnTo>
                    <a:cubicBezTo>
                      <a:pt x="26" y="130"/>
                      <a:pt x="16" y="130"/>
                      <a:pt x="24" y="138"/>
                    </a:cubicBezTo>
                    <a:lnTo>
                      <a:pt x="46" y="160"/>
                    </a:lnTo>
                    <a:cubicBezTo>
                      <a:pt x="69" y="206"/>
                      <a:pt x="24" y="206"/>
                      <a:pt x="1" y="229"/>
                    </a:cubicBezTo>
                    <a:lnTo>
                      <a:pt x="69" y="252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92" y="275"/>
                    </a:lnTo>
                    <a:cubicBezTo>
                      <a:pt x="92" y="294"/>
                      <a:pt x="124" y="329"/>
                      <a:pt x="121" y="354"/>
                    </a:cubicBezTo>
                    <a:lnTo>
                      <a:pt x="121" y="354"/>
                    </a:lnTo>
                    <a:lnTo>
                      <a:pt x="138" y="320"/>
                    </a:lnTo>
                    <a:cubicBezTo>
                      <a:pt x="206" y="320"/>
                      <a:pt x="275" y="297"/>
                      <a:pt x="297" y="252"/>
                    </a:cubicBezTo>
                    <a:cubicBezTo>
                      <a:pt x="229" y="46"/>
                      <a:pt x="434" y="183"/>
                      <a:pt x="434" y="69"/>
                    </a:cubicBezTo>
                    <a:cubicBezTo>
                      <a:pt x="434" y="46"/>
                      <a:pt x="412" y="23"/>
                      <a:pt x="389" y="1"/>
                    </a:cubicBezTo>
                    <a:close/>
                    <a:moveTo>
                      <a:pt x="121" y="354"/>
                    </a:moveTo>
                    <a:lnTo>
                      <a:pt x="115" y="366"/>
                    </a:lnTo>
                    <a:cubicBezTo>
                      <a:pt x="118" y="362"/>
                      <a:pt x="120" y="358"/>
                      <a:pt x="121" y="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9"/>
              <p:cNvSpPr/>
              <p:nvPr/>
            </p:nvSpPr>
            <p:spPr>
              <a:xfrm>
                <a:off x="2093225" y="3670650"/>
                <a:ext cx="28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2" extrusionOk="0">
                    <a:moveTo>
                      <a:pt x="26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0" y="40"/>
                      <a:pt x="0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46" y="86"/>
                      <a:pt x="46" y="131"/>
                    </a:cubicBezTo>
                    <a:cubicBezTo>
                      <a:pt x="53" y="124"/>
                      <a:pt x="59" y="121"/>
                      <a:pt x="63" y="121"/>
                    </a:cubicBezTo>
                    <a:cubicBezTo>
                      <a:pt x="71" y="121"/>
                      <a:pt x="76" y="131"/>
                      <a:pt x="91" y="131"/>
                    </a:cubicBezTo>
                    <a:cubicBezTo>
                      <a:pt x="114" y="109"/>
                      <a:pt x="114" y="109"/>
                      <a:pt x="114" y="63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57" y="6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9"/>
              <p:cNvSpPr/>
              <p:nvPr/>
            </p:nvSpPr>
            <p:spPr>
              <a:xfrm>
                <a:off x="2118325" y="3706200"/>
                <a:ext cx="6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1" extrusionOk="0">
                    <a:moveTo>
                      <a:pt x="6" y="0"/>
                    </a:moveTo>
                    <a:cubicBezTo>
                      <a:pt x="3" y="0"/>
                      <a:pt x="1" y="3"/>
                      <a:pt x="1" y="10"/>
                    </a:cubicBezTo>
                    <a:lnTo>
                      <a:pt x="23" y="10"/>
                    </a:lnTo>
                    <a:cubicBezTo>
                      <a:pt x="23" y="10"/>
                      <a:pt x="13" y="0"/>
                      <a:pt x="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9"/>
              <p:cNvSpPr/>
              <p:nvPr/>
            </p:nvSpPr>
            <p:spPr>
              <a:xfrm>
                <a:off x="2129750" y="36973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23"/>
                      <a:pt x="0" y="23"/>
                      <a:pt x="23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9"/>
              <p:cNvSpPr/>
              <p:nvPr/>
            </p:nvSpPr>
            <p:spPr>
              <a:xfrm>
                <a:off x="2130300" y="3697075"/>
                <a:ext cx="55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6" y="0"/>
                    </a:moveTo>
                    <a:cubicBezTo>
                      <a:pt x="14" y="0"/>
                      <a:pt x="8" y="3"/>
                      <a:pt x="1" y="10"/>
                    </a:cubicBezTo>
                    <a:cubicBezTo>
                      <a:pt x="16" y="10"/>
                      <a:pt x="21" y="0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9"/>
              <p:cNvSpPr/>
              <p:nvPr/>
            </p:nvSpPr>
            <p:spPr>
              <a:xfrm>
                <a:off x="2130300" y="3696175"/>
                <a:ext cx="23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4" y="69"/>
                      <a:pt x="41" y="75"/>
                      <a:pt x="55" y="75"/>
                    </a:cubicBezTo>
                    <a:cubicBezTo>
                      <a:pt x="69" y="75"/>
                      <a:pt x="81" y="69"/>
                      <a:pt x="92" y="46"/>
                    </a:cubicBezTo>
                    <a:cubicBezTo>
                      <a:pt x="69" y="23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9"/>
              <p:cNvSpPr/>
              <p:nvPr/>
            </p:nvSpPr>
            <p:spPr>
              <a:xfrm>
                <a:off x="2130300" y="36961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"/>
                    </a:moveTo>
                    <a:cubicBezTo>
                      <a:pt x="24" y="1"/>
                      <a:pt x="1" y="1"/>
                      <a:pt x="1" y="23"/>
                    </a:cubicBezTo>
                    <a:cubicBezTo>
                      <a:pt x="1" y="23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9"/>
              <p:cNvSpPr/>
              <p:nvPr/>
            </p:nvSpPr>
            <p:spPr>
              <a:xfrm>
                <a:off x="2129750" y="3696750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23"/>
                    </a:cubicBezTo>
                    <a:lnTo>
                      <a:pt x="23" y="23"/>
                    </a:ln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9"/>
              <p:cNvSpPr/>
              <p:nvPr/>
            </p:nvSpPr>
            <p:spPr>
              <a:xfrm>
                <a:off x="2147425" y="368305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92" y="1"/>
                    </a:moveTo>
                    <a:cubicBezTo>
                      <a:pt x="46" y="1"/>
                      <a:pt x="23" y="46"/>
                      <a:pt x="1" y="92"/>
                    </a:cubicBezTo>
                    <a:lnTo>
                      <a:pt x="46" y="92"/>
                    </a:lnTo>
                    <a:lnTo>
                      <a:pt x="23" y="115"/>
                    </a:lnTo>
                    <a:cubicBezTo>
                      <a:pt x="31" y="122"/>
                      <a:pt x="39" y="125"/>
                      <a:pt x="46" y="125"/>
                    </a:cubicBezTo>
                    <a:cubicBezTo>
                      <a:pt x="61" y="125"/>
                      <a:pt x="77" y="115"/>
                      <a:pt x="92" y="115"/>
                    </a:cubicBezTo>
                    <a:lnTo>
                      <a:pt x="69" y="138"/>
                    </a:lnTo>
                    <a:cubicBezTo>
                      <a:pt x="92" y="138"/>
                      <a:pt x="115" y="115"/>
                      <a:pt x="92" y="92"/>
                    </a:cubicBezTo>
                    <a:cubicBezTo>
                      <a:pt x="92" y="88"/>
                      <a:pt x="93" y="86"/>
                      <a:pt x="94" y="86"/>
                    </a:cubicBezTo>
                    <a:cubicBezTo>
                      <a:pt x="100" y="86"/>
                      <a:pt x="115" y="119"/>
                      <a:pt x="115" y="138"/>
                    </a:cubicBezTo>
                    <a:cubicBezTo>
                      <a:pt x="138" y="115"/>
                      <a:pt x="138" y="92"/>
                      <a:pt x="160" y="69"/>
                    </a:cubicBezTo>
                    <a:cubicBezTo>
                      <a:pt x="138" y="46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9"/>
              <p:cNvSpPr/>
              <p:nvPr/>
            </p:nvSpPr>
            <p:spPr>
              <a:xfrm>
                <a:off x="2148000" y="3709375"/>
                <a:ext cx="34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2" extrusionOk="0">
                    <a:moveTo>
                      <a:pt x="78" y="1"/>
                    </a:moveTo>
                    <a:cubicBezTo>
                      <a:pt x="55" y="1"/>
                      <a:pt x="39" y="27"/>
                      <a:pt x="23" y="43"/>
                    </a:cubicBezTo>
                    <a:cubicBezTo>
                      <a:pt x="23" y="43"/>
                      <a:pt x="23" y="66"/>
                      <a:pt x="0" y="66"/>
                    </a:cubicBezTo>
                    <a:lnTo>
                      <a:pt x="23" y="89"/>
                    </a:lnTo>
                    <a:lnTo>
                      <a:pt x="69" y="112"/>
                    </a:lnTo>
                    <a:lnTo>
                      <a:pt x="115" y="112"/>
                    </a:lnTo>
                    <a:cubicBezTo>
                      <a:pt x="137" y="89"/>
                      <a:pt x="137" y="43"/>
                      <a:pt x="115" y="20"/>
                    </a:cubicBezTo>
                    <a:cubicBezTo>
                      <a:pt x="100" y="6"/>
                      <a:pt x="88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9"/>
              <p:cNvSpPr/>
              <p:nvPr/>
            </p:nvSpPr>
            <p:spPr>
              <a:xfrm>
                <a:off x="2150275" y="370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9"/>
              <p:cNvSpPr/>
              <p:nvPr/>
            </p:nvSpPr>
            <p:spPr>
              <a:xfrm>
                <a:off x="2148000" y="37017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55" y="0"/>
                    </a:moveTo>
                    <a:cubicBezTo>
                      <a:pt x="37" y="0"/>
                      <a:pt x="19" y="30"/>
                      <a:pt x="0" y="30"/>
                    </a:cubicBezTo>
                    <a:lnTo>
                      <a:pt x="46" y="30"/>
                    </a:lnTo>
                    <a:lnTo>
                      <a:pt x="69" y="52"/>
                    </a:lnTo>
                    <a:lnTo>
                      <a:pt x="69" y="30"/>
                    </a:lnTo>
                    <a:lnTo>
                      <a:pt x="92" y="52"/>
                    </a:lnTo>
                    <a:lnTo>
                      <a:pt x="92" y="30"/>
                    </a:lnTo>
                    <a:lnTo>
                      <a:pt x="69" y="7"/>
                    </a:lnTo>
                    <a:cubicBezTo>
                      <a:pt x="64" y="2"/>
                      <a:pt x="60" y="0"/>
                      <a:pt x="55" y="0"/>
                    </a:cubicBezTo>
                    <a:close/>
                    <a:moveTo>
                      <a:pt x="59" y="66"/>
                    </a:moveTo>
                    <a:cubicBezTo>
                      <a:pt x="53" y="68"/>
                      <a:pt x="46" y="75"/>
                      <a:pt x="46" y="75"/>
                    </a:cubicBezTo>
                    <a:lnTo>
                      <a:pt x="69" y="75"/>
                    </a:lnTo>
                    <a:lnTo>
                      <a:pt x="59" y="66"/>
                    </a:lnTo>
                    <a:close/>
                    <a:moveTo>
                      <a:pt x="46" y="52"/>
                    </a:moveTo>
                    <a:lnTo>
                      <a:pt x="59" y="66"/>
                    </a:lnTo>
                    <a:lnTo>
                      <a:pt x="59" y="66"/>
                    </a:lnTo>
                    <a:cubicBezTo>
                      <a:pt x="61" y="65"/>
                      <a:pt x="62" y="65"/>
                      <a:pt x="63" y="65"/>
                    </a:cubicBezTo>
                    <a:cubicBezTo>
                      <a:pt x="66" y="65"/>
                      <a:pt x="69" y="68"/>
                      <a:pt x="69" y="75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9"/>
              <p:cNvSpPr/>
              <p:nvPr/>
            </p:nvSpPr>
            <p:spPr>
              <a:xfrm>
                <a:off x="2158850" y="3705175"/>
                <a:ext cx="34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51" y="0"/>
                    </a:moveTo>
                    <a:cubicBezTo>
                      <a:pt x="40" y="0"/>
                      <a:pt x="34" y="6"/>
                      <a:pt x="46" y="29"/>
                    </a:cubicBezTo>
                    <a:cubicBezTo>
                      <a:pt x="51" y="33"/>
                      <a:pt x="53" y="35"/>
                      <a:pt x="55" y="35"/>
                    </a:cubicBezTo>
                    <a:cubicBezTo>
                      <a:pt x="59" y="35"/>
                      <a:pt x="55" y="22"/>
                      <a:pt x="59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51"/>
                    </a:lnTo>
                    <a:cubicBezTo>
                      <a:pt x="69" y="51"/>
                      <a:pt x="58" y="62"/>
                      <a:pt x="45" y="62"/>
                    </a:cubicBezTo>
                    <a:cubicBezTo>
                      <a:pt x="38" y="62"/>
                      <a:pt x="31" y="59"/>
                      <a:pt x="23" y="51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18" y="24"/>
                      <a:pt x="15" y="22"/>
                      <a:pt x="12" y="22"/>
                    </a:cubicBezTo>
                    <a:cubicBezTo>
                      <a:pt x="0" y="22"/>
                      <a:pt x="0" y="51"/>
                      <a:pt x="0" y="51"/>
                    </a:cubicBezTo>
                    <a:cubicBezTo>
                      <a:pt x="18" y="51"/>
                      <a:pt x="51" y="81"/>
                      <a:pt x="64" y="81"/>
                    </a:cubicBezTo>
                    <a:cubicBezTo>
                      <a:pt x="67" y="81"/>
                      <a:pt x="69" y="79"/>
                      <a:pt x="69" y="74"/>
                    </a:cubicBezTo>
                    <a:cubicBezTo>
                      <a:pt x="91" y="51"/>
                      <a:pt x="137" y="51"/>
                      <a:pt x="91" y="6"/>
                    </a:cubicBezTo>
                    <a:cubicBezTo>
                      <a:pt x="80" y="6"/>
                      <a:pt x="6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9"/>
              <p:cNvSpPr/>
              <p:nvPr/>
            </p:nvSpPr>
            <p:spPr>
              <a:xfrm>
                <a:off x="2259275" y="3758225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57" y="1"/>
                    </a:moveTo>
                    <a:cubicBezTo>
                      <a:pt x="46" y="1"/>
                      <a:pt x="35" y="7"/>
                      <a:pt x="23" y="7"/>
                    </a:cubicBezTo>
                    <a:cubicBezTo>
                      <a:pt x="0" y="29"/>
                      <a:pt x="0" y="29"/>
                      <a:pt x="23" y="75"/>
                    </a:cubicBezTo>
                    <a:cubicBezTo>
                      <a:pt x="23" y="75"/>
                      <a:pt x="23" y="75"/>
                      <a:pt x="23" y="98"/>
                    </a:cubicBezTo>
                    <a:lnTo>
                      <a:pt x="92" y="98"/>
                    </a:lnTo>
                    <a:cubicBezTo>
                      <a:pt x="92" y="75"/>
                      <a:pt x="114" y="75"/>
                      <a:pt x="92" y="2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9"/>
              <p:cNvSpPr/>
              <p:nvPr/>
            </p:nvSpPr>
            <p:spPr>
              <a:xfrm>
                <a:off x="2263275" y="3761800"/>
                <a:ext cx="115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0" y="46"/>
                    </a:moveTo>
                    <a:lnTo>
                      <a:pt x="0" y="46"/>
                    </a:lnTo>
                    <a:cubicBezTo>
                      <a:pt x="1" y="47"/>
                      <a:pt x="2" y="48"/>
                      <a:pt x="4" y="49"/>
                    </a:cubicBezTo>
                    <a:lnTo>
                      <a:pt x="4" y="49"/>
                    </a:lnTo>
                    <a:cubicBezTo>
                      <a:pt x="2" y="47"/>
                      <a:pt x="0" y="46"/>
                      <a:pt x="0" y="46"/>
                    </a:cubicBezTo>
                    <a:close/>
                    <a:moveTo>
                      <a:pt x="23" y="0"/>
                    </a:moveTo>
                    <a:lnTo>
                      <a:pt x="23" y="0"/>
                    </a:lnTo>
                    <a:cubicBezTo>
                      <a:pt x="0" y="23"/>
                      <a:pt x="46" y="23"/>
                      <a:pt x="23" y="46"/>
                    </a:cubicBezTo>
                    <a:cubicBezTo>
                      <a:pt x="23" y="52"/>
                      <a:pt x="22" y="54"/>
                      <a:pt x="20" y="56"/>
                    </a:cubicBezTo>
                    <a:lnTo>
                      <a:pt x="20" y="56"/>
                    </a:lnTo>
                    <a:cubicBezTo>
                      <a:pt x="34" y="55"/>
                      <a:pt x="46" y="39"/>
                      <a:pt x="46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  <a:moveTo>
                      <a:pt x="4" y="49"/>
                    </a:moveTo>
                    <a:cubicBezTo>
                      <a:pt x="7" y="52"/>
                      <a:pt x="13" y="56"/>
                      <a:pt x="17" y="56"/>
                    </a:cubicBezTo>
                    <a:cubicBezTo>
                      <a:pt x="18" y="56"/>
                      <a:pt x="19" y="56"/>
                      <a:pt x="20" y="56"/>
                    </a:cubicBezTo>
                    <a:lnTo>
                      <a:pt x="20" y="56"/>
                    </a:lnTo>
                    <a:cubicBezTo>
                      <a:pt x="20" y="56"/>
                      <a:pt x="20" y="56"/>
                      <a:pt x="20" y="56"/>
                    </a:cubicBezTo>
                    <a:cubicBezTo>
                      <a:pt x="15" y="56"/>
                      <a:pt x="9" y="54"/>
                      <a:pt x="4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9"/>
              <p:cNvSpPr/>
              <p:nvPr/>
            </p:nvSpPr>
            <p:spPr>
              <a:xfrm>
                <a:off x="2281525" y="3788500"/>
                <a:ext cx="28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7" extrusionOk="0">
                    <a:moveTo>
                      <a:pt x="53" y="1"/>
                    </a:moveTo>
                    <a:cubicBezTo>
                      <a:pt x="27" y="1"/>
                      <a:pt x="22" y="42"/>
                      <a:pt x="8" y="79"/>
                    </a:cubicBezTo>
                    <a:lnTo>
                      <a:pt x="8" y="79"/>
                    </a:lnTo>
                    <a:cubicBezTo>
                      <a:pt x="12" y="76"/>
                      <a:pt x="17" y="75"/>
                      <a:pt x="23" y="75"/>
                    </a:cubicBezTo>
                    <a:cubicBezTo>
                      <a:pt x="37" y="75"/>
                      <a:pt x="55" y="81"/>
                      <a:pt x="71" y="81"/>
                    </a:cubicBezTo>
                    <a:cubicBezTo>
                      <a:pt x="79" y="81"/>
                      <a:pt x="87" y="79"/>
                      <a:pt x="92" y="74"/>
                    </a:cubicBezTo>
                    <a:cubicBezTo>
                      <a:pt x="92" y="51"/>
                      <a:pt x="115" y="5"/>
                      <a:pt x="69" y="5"/>
                    </a:cubicBezTo>
                    <a:cubicBezTo>
                      <a:pt x="63" y="2"/>
                      <a:pt x="57" y="1"/>
                      <a:pt x="53" y="1"/>
                    </a:cubicBezTo>
                    <a:close/>
                    <a:moveTo>
                      <a:pt x="8" y="79"/>
                    </a:moveTo>
                    <a:cubicBezTo>
                      <a:pt x="3" y="82"/>
                      <a:pt x="1" y="87"/>
                      <a:pt x="1" y="97"/>
                    </a:cubicBezTo>
                    <a:cubicBezTo>
                      <a:pt x="3" y="91"/>
                      <a:pt x="6" y="85"/>
                      <a:pt x="8" y="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9"/>
              <p:cNvSpPr/>
              <p:nvPr/>
            </p:nvSpPr>
            <p:spPr>
              <a:xfrm>
                <a:off x="2271250" y="3761650"/>
                <a:ext cx="40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05" extrusionOk="0">
                    <a:moveTo>
                      <a:pt x="83" y="1"/>
                    </a:moveTo>
                    <a:cubicBezTo>
                      <a:pt x="69" y="1"/>
                      <a:pt x="58" y="6"/>
                      <a:pt x="46" y="6"/>
                    </a:cubicBezTo>
                    <a:cubicBezTo>
                      <a:pt x="1" y="6"/>
                      <a:pt x="69" y="75"/>
                      <a:pt x="69" y="98"/>
                    </a:cubicBezTo>
                    <a:cubicBezTo>
                      <a:pt x="74" y="93"/>
                      <a:pt x="79" y="91"/>
                      <a:pt x="83" y="91"/>
                    </a:cubicBezTo>
                    <a:cubicBezTo>
                      <a:pt x="96" y="91"/>
                      <a:pt x="107" y="104"/>
                      <a:pt x="112" y="104"/>
                    </a:cubicBezTo>
                    <a:cubicBezTo>
                      <a:pt x="114" y="104"/>
                      <a:pt x="115" y="103"/>
                      <a:pt x="115" y="98"/>
                    </a:cubicBezTo>
                    <a:cubicBezTo>
                      <a:pt x="115" y="75"/>
                      <a:pt x="160" y="98"/>
                      <a:pt x="138" y="29"/>
                    </a:cubicBezTo>
                    <a:cubicBezTo>
                      <a:pt x="115" y="6"/>
                      <a:pt x="98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9"/>
              <p:cNvSpPr/>
              <p:nvPr/>
            </p:nvSpPr>
            <p:spPr>
              <a:xfrm>
                <a:off x="2283800" y="3768550"/>
                <a:ext cx="232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3" extrusionOk="0">
                    <a:moveTo>
                      <a:pt x="24" y="1"/>
                    </a:moveTo>
                    <a:cubicBezTo>
                      <a:pt x="8" y="1"/>
                      <a:pt x="1" y="14"/>
                      <a:pt x="1" y="27"/>
                    </a:cubicBezTo>
                    <a:cubicBezTo>
                      <a:pt x="1" y="27"/>
                      <a:pt x="1" y="56"/>
                      <a:pt x="13" y="56"/>
                    </a:cubicBezTo>
                    <a:cubicBezTo>
                      <a:pt x="15" y="56"/>
                      <a:pt x="19" y="55"/>
                      <a:pt x="24" y="50"/>
                    </a:cubicBezTo>
                    <a:lnTo>
                      <a:pt x="24" y="73"/>
                    </a:lnTo>
                    <a:lnTo>
                      <a:pt x="69" y="73"/>
                    </a:lnTo>
                    <a:cubicBezTo>
                      <a:pt x="69" y="50"/>
                      <a:pt x="92" y="73"/>
                      <a:pt x="69" y="27"/>
                    </a:cubicBezTo>
                    <a:cubicBezTo>
                      <a:pt x="50" y="8"/>
                      <a:pt x="3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9"/>
              <p:cNvSpPr/>
              <p:nvPr/>
            </p:nvSpPr>
            <p:spPr>
              <a:xfrm>
                <a:off x="2107475" y="3765550"/>
                <a:ext cx="23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79" extrusionOk="0">
                    <a:moveTo>
                      <a:pt x="39" y="1"/>
                    </a:moveTo>
                    <a:cubicBezTo>
                      <a:pt x="22" y="1"/>
                      <a:pt x="17" y="17"/>
                      <a:pt x="1" y="33"/>
                    </a:cubicBezTo>
                    <a:cubicBezTo>
                      <a:pt x="8" y="41"/>
                      <a:pt x="14" y="43"/>
                      <a:pt x="17" y="43"/>
                    </a:cubicBezTo>
                    <a:cubicBezTo>
                      <a:pt x="24" y="43"/>
                      <a:pt x="24" y="33"/>
                      <a:pt x="24" y="33"/>
                    </a:cubicBezTo>
                    <a:lnTo>
                      <a:pt x="46" y="56"/>
                    </a:lnTo>
                    <a:cubicBezTo>
                      <a:pt x="69" y="79"/>
                      <a:pt x="46" y="79"/>
                      <a:pt x="46" y="79"/>
                    </a:cubicBezTo>
                    <a:cubicBezTo>
                      <a:pt x="69" y="79"/>
                      <a:pt x="92" y="79"/>
                      <a:pt x="92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6" y="4"/>
                      <a:pt x="46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9"/>
              <p:cNvSpPr/>
              <p:nvPr/>
            </p:nvSpPr>
            <p:spPr>
              <a:xfrm>
                <a:off x="2141150" y="3738975"/>
                <a:ext cx="17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9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4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3" y="69"/>
                    </a:cubicBezTo>
                    <a:cubicBezTo>
                      <a:pt x="23" y="92"/>
                      <a:pt x="46" y="92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2140600" y="3734300"/>
                <a:ext cx="11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4" extrusionOk="0">
                    <a:moveTo>
                      <a:pt x="29" y="0"/>
                    </a:moveTo>
                    <a:cubicBezTo>
                      <a:pt x="0" y="0"/>
                      <a:pt x="3" y="54"/>
                      <a:pt x="23" y="73"/>
                    </a:cubicBezTo>
                    <a:cubicBezTo>
                      <a:pt x="45" y="73"/>
                      <a:pt x="45" y="73"/>
                      <a:pt x="45" y="51"/>
                    </a:cubicBezTo>
                    <a:cubicBezTo>
                      <a:pt x="45" y="51"/>
                      <a:pt x="45" y="28"/>
                      <a:pt x="45" y="5"/>
                    </a:cubicBezTo>
                    <a:cubicBezTo>
                      <a:pt x="39" y="2"/>
                      <a:pt x="33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2151425" y="3806300"/>
                <a:ext cx="745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36" extrusionOk="0">
                    <a:moveTo>
                      <a:pt x="163" y="1"/>
                    </a:moveTo>
                    <a:cubicBezTo>
                      <a:pt x="92" y="1"/>
                      <a:pt x="31" y="31"/>
                      <a:pt x="0" y="92"/>
                    </a:cubicBezTo>
                    <a:lnTo>
                      <a:pt x="69" y="115"/>
                    </a:lnTo>
                    <a:cubicBezTo>
                      <a:pt x="110" y="125"/>
                      <a:pt x="155" y="135"/>
                      <a:pt x="195" y="135"/>
                    </a:cubicBezTo>
                    <a:cubicBezTo>
                      <a:pt x="244" y="135"/>
                      <a:pt x="284" y="120"/>
                      <a:pt x="297" y="69"/>
                    </a:cubicBezTo>
                    <a:lnTo>
                      <a:pt x="274" y="24"/>
                    </a:lnTo>
                    <a:cubicBezTo>
                      <a:pt x="236" y="8"/>
                      <a:pt x="19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2107475" y="3740125"/>
                <a:ext cx="3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1" y="0"/>
                    </a:moveTo>
                    <a:cubicBezTo>
                      <a:pt x="24" y="23"/>
                      <a:pt x="24" y="46"/>
                      <a:pt x="1" y="46"/>
                    </a:cubicBezTo>
                    <a:lnTo>
                      <a:pt x="24" y="69"/>
                    </a:lnTo>
                    <a:cubicBezTo>
                      <a:pt x="24" y="91"/>
                      <a:pt x="69" y="69"/>
                      <a:pt x="69" y="114"/>
                    </a:cubicBezTo>
                    <a:cubicBezTo>
                      <a:pt x="69" y="114"/>
                      <a:pt x="92" y="137"/>
                      <a:pt x="115" y="137"/>
                    </a:cubicBezTo>
                    <a:cubicBezTo>
                      <a:pt x="115" y="114"/>
                      <a:pt x="138" y="114"/>
                      <a:pt x="138" y="69"/>
                    </a:cubicBezTo>
                    <a:cubicBezTo>
                      <a:pt x="115" y="46"/>
                      <a:pt x="92" y="23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9"/>
              <p:cNvSpPr/>
              <p:nvPr/>
            </p:nvSpPr>
            <p:spPr>
              <a:xfrm>
                <a:off x="2134300" y="37783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9"/>
              <p:cNvSpPr/>
              <p:nvPr/>
            </p:nvSpPr>
            <p:spPr>
              <a:xfrm>
                <a:off x="2145725" y="3769800"/>
                <a:ext cx="5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3" y="23"/>
                      <a:pt x="23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9"/>
              <p:cNvSpPr/>
              <p:nvPr/>
            </p:nvSpPr>
            <p:spPr>
              <a:xfrm>
                <a:off x="2146850" y="376922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2146850" y="3768650"/>
                <a:ext cx="1750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" y="0"/>
                    </a:moveTo>
                    <a:cubicBezTo>
                      <a:pt x="24" y="23"/>
                      <a:pt x="24" y="23"/>
                      <a:pt x="24" y="46"/>
                    </a:cubicBezTo>
                    <a:lnTo>
                      <a:pt x="24" y="69"/>
                    </a:lnTo>
                    <a:lnTo>
                      <a:pt x="1" y="46"/>
                    </a:lnTo>
                    <a:lnTo>
                      <a:pt x="1" y="69"/>
                    </a:lnTo>
                    <a:cubicBezTo>
                      <a:pt x="12" y="69"/>
                      <a:pt x="29" y="75"/>
                      <a:pt x="44" y="75"/>
                    </a:cubicBezTo>
                    <a:cubicBezTo>
                      <a:pt x="58" y="75"/>
                      <a:pt x="69" y="69"/>
                      <a:pt x="69" y="46"/>
                    </a:cubicBezTo>
                    <a:cubicBezTo>
                      <a:pt x="69" y="23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2146850" y="3768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2146275" y="3768650"/>
                <a:ext cx="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46" extrusionOk="0">
                    <a:moveTo>
                      <a:pt x="1" y="46"/>
                    </a:moveTo>
                    <a:lnTo>
                      <a:pt x="1" y="46"/>
                    </a:lnTo>
                    <a:cubicBezTo>
                      <a:pt x="1" y="23"/>
                      <a:pt x="1" y="23"/>
                      <a:pt x="24" y="0"/>
                    </a:cubicBezTo>
                    <a:cubicBezTo>
                      <a:pt x="1" y="23"/>
                      <a:pt x="1" y="23"/>
                      <a:pt x="1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2164550" y="3755525"/>
                <a:ext cx="34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61" extrusionOk="0">
                    <a:moveTo>
                      <a:pt x="92" y="0"/>
                    </a:moveTo>
                    <a:cubicBezTo>
                      <a:pt x="23" y="0"/>
                      <a:pt x="23" y="46"/>
                      <a:pt x="0" y="92"/>
                    </a:cubicBezTo>
                    <a:lnTo>
                      <a:pt x="23" y="115"/>
                    </a:lnTo>
                    <a:lnTo>
                      <a:pt x="23" y="137"/>
                    </a:lnTo>
                    <a:cubicBezTo>
                      <a:pt x="38" y="137"/>
                      <a:pt x="43" y="127"/>
                      <a:pt x="52" y="127"/>
                    </a:cubicBezTo>
                    <a:cubicBezTo>
                      <a:pt x="56" y="127"/>
                      <a:pt x="61" y="130"/>
                      <a:pt x="69" y="137"/>
                    </a:cubicBezTo>
                    <a:lnTo>
                      <a:pt x="69" y="160"/>
                    </a:lnTo>
                    <a:cubicBezTo>
                      <a:pt x="92" y="160"/>
                      <a:pt x="92" y="115"/>
                      <a:pt x="69" y="115"/>
                    </a:cubicBezTo>
                    <a:cubicBezTo>
                      <a:pt x="73" y="110"/>
                      <a:pt x="78" y="108"/>
                      <a:pt x="82" y="108"/>
                    </a:cubicBezTo>
                    <a:cubicBezTo>
                      <a:pt x="100" y="108"/>
                      <a:pt x="114" y="137"/>
                      <a:pt x="114" y="137"/>
                    </a:cubicBezTo>
                    <a:cubicBezTo>
                      <a:pt x="137" y="137"/>
                      <a:pt x="137" y="92"/>
                      <a:pt x="137" y="92"/>
                    </a:cubicBezTo>
                    <a:cubicBezTo>
                      <a:pt x="137" y="46"/>
                      <a:pt x="114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2165125" y="3783150"/>
                <a:ext cx="34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68" y="0"/>
                    </a:moveTo>
                    <a:cubicBezTo>
                      <a:pt x="47" y="0"/>
                      <a:pt x="28" y="23"/>
                      <a:pt x="0" y="37"/>
                    </a:cubicBezTo>
                    <a:cubicBezTo>
                      <a:pt x="23" y="37"/>
                      <a:pt x="23" y="82"/>
                      <a:pt x="0" y="82"/>
                    </a:cubicBezTo>
                    <a:lnTo>
                      <a:pt x="23" y="82"/>
                    </a:lnTo>
                    <a:lnTo>
                      <a:pt x="23" y="105"/>
                    </a:lnTo>
                    <a:lnTo>
                      <a:pt x="69" y="128"/>
                    </a:lnTo>
                    <a:lnTo>
                      <a:pt x="114" y="105"/>
                    </a:lnTo>
                    <a:cubicBezTo>
                      <a:pt x="137" y="105"/>
                      <a:pt x="137" y="59"/>
                      <a:pt x="114" y="37"/>
                    </a:cubicBezTo>
                    <a:cubicBezTo>
                      <a:pt x="96" y="10"/>
                      <a:pt x="82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2181675" y="3763500"/>
                <a:ext cx="2875" cy="2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6" extrusionOk="0">
                    <a:moveTo>
                      <a:pt x="69" y="1"/>
                    </a:moveTo>
                    <a:cubicBezTo>
                      <a:pt x="29" y="1"/>
                      <a:pt x="24" y="53"/>
                      <a:pt x="8" y="97"/>
                    </a:cubicBezTo>
                    <a:lnTo>
                      <a:pt x="8" y="97"/>
                    </a:lnTo>
                    <a:cubicBezTo>
                      <a:pt x="12" y="95"/>
                      <a:pt x="17" y="94"/>
                      <a:pt x="22" y="94"/>
                    </a:cubicBezTo>
                    <a:cubicBezTo>
                      <a:pt x="37" y="94"/>
                      <a:pt x="55" y="99"/>
                      <a:pt x="70" y="99"/>
                    </a:cubicBezTo>
                    <a:cubicBezTo>
                      <a:pt x="79" y="99"/>
                      <a:pt x="86" y="97"/>
                      <a:pt x="91" y="92"/>
                    </a:cubicBezTo>
                    <a:cubicBezTo>
                      <a:pt x="114" y="69"/>
                      <a:pt x="114" y="24"/>
                      <a:pt x="69" y="1"/>
                    </a:cubicBezTo>
                    <a:close/>
                    <a:moveTo>
                      <a:pt x="8" y="97"/>
                    </a:moveTo>
                    <a:lnTo>
                      <a:pt x="8" y="97"/>
                    </a:lnTo>
                    <a:cubicBezTo>
                      <a:pt x="3" y="100"/>
                      <a:pt x="0" y="106"/>
                      <a:pt x="0" y="115"/>
                    </a:cubicBezTo>
                    <a:cubicBezTo>
                      <a:pt x="3" y="109"/>
                      <a:pt x="5" y="103"/>
                      <a:pt x="8" y="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2217625" y="3767475"/>
                <a:ext cx="80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5" extrusionOk="0">
                    <a:moveTo>
                      <a:pt x="178" y="1"/>
                    </a:moveTo>
                    <a:cubicBezTo>
                      <a:pt x="108" y="1"/>
                      <a:pt x="44" y="26"/>
                      <a:pt x="0" y="70"/>
                    </a:cubicBezTo>
                    <a:lnTo>
                      <a:pt x="69" y="116"/>
                    </a:lnTo>
                    <a:cubicBezTo>
                      <a:pt x="106" y="125"/>
                      <a:pt x="155" y="134"/>
                      <a:pt x="199" y="134"/>
                    </a:cubicBezTo>
                    <a:cubicBezTo>
                      <a:pt x="264" y="134"/>
                      <a:pt x="320" y="115"/>
                      <a:pt x="320" y="47"/>
                    </a:cubicBezTo>
                    <a:lnTo>
                      <a:pt x="297" y="25"/>
                    </a:lnTo>
                    <a:cubicBezTo>
                      <a:pt x="256" y="8"/>
                      <a:pt x="216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2174825" y="3809025"/>
                <a:ext cx="345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8" extrusionOk="0">
                    <a:moveTo>
                      <a:pt x="54" y="0"/>
                    </a:moveTo>
                    <a:cubicBezTo>
                      <a:pt x="40" y="0"/>
                      <a:pt x="23" y="6"/>
                      <a:pt x="0" y="6"/>
                    </a:cubicBezTo>
                    <a:cubicBezTo>
                      <a:pt x="0" y="29"/>
                      <a:pt x="0" y="29"/>
                      <a:pt x="23" y="74"/>
                    </a:cubicBezTo>
                    <a:cubicBezTo>
                      <a:pt x="23" y="74"/>
                      <a:pt x="23" y="74"/>
                      <a:pt x="23" y="97"/>
                    </a:cubicBezTo>
                    <a:cubicBezTo>
                      <a:pt x="38" y="97"/>
                      <a:pt x="64" y="107"/>
                      <a:pt x="79" y="107"/>
                    </a:cubicBezTo>
                    <a:cubicBezTo>
                      <a:pt x="86" y="107"/>
                      <a:pt x="92" y="105"/>
                      <a:pt x="92" y="97"/>
                    </a:cubicBezTo>
                    <a:cubicBezTo>
                      <a:pt x="92" y="74"/>
                      <a:pt x="137" y="74"/>
                      <a:pt x="92" y="29"/>
                    </a:cubicBezTo>
                    <a:cubicBezTo>
                      <a:pt x="80" y="6"/>
                      <a:pt x="6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2179375" y="3813150"/>
                <a:ext cx="11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6" extrusionOk="0">
                    <a:moveTo>
                      <a:pt x="1" y="1"/>
                    </a:moveTo>
                    <a:cubicBezTo>
                      <a:pt x="1" y="1"/>
                      <a:pt x="24" y="24"/>
                      <a:pt x="24" y="24"/>
                    </a:cubicBezTo>
                    <a:lnTo>
                      <a:pt x="27" y="24"/>
                    </a:lnTo>
                    <a:cubicBezTo>
                      <a:pt x="20" y="10"/>
                      <a:pt x="1" y="1"/>
                      <a:pt x="1" y="1"/>
                    </a:cubicBezTo>
                    <a:close/>
                    <a:moveTo>
                      <a:pt x="27" y="24"/>
                    </a:moveTo>
                    <a:lnTo>
                      <a:pt x="27" y="24"/>
                    </a:lnTo>
                    <a:cubicBezTo>
                      <a:pt x="31" y="31"/>
                      <a:pt x="32" y="38"/>
                      <a:pt x="24" y="46"/>
                    </a:cubicBezTo>
                    <a:cubicBezTo>
                      <a:pt x="24" y="46"/>
                      <a:pt x="13" y="36"/>
                      <a:pt x="7" y="36"/>
                    </a:cubicBezTo>
                    <a:cubicBezTo>
                      <a:pt x="3" y="36"/>
                      <a:pt x="1" y="39"/>
                      <a:pt x="1" y="46"/>
                    </a:cubicBezTo>
                    <a:cubicBezTo>
                      <a:pt x="7" y="53"/>
                      <a:pt x="14" y="56"/>
                      <a:pt x="20" y="56"/>
                    </a:cubicBezTo>
                    <a:cubicBezTo>
                      <a:pt x="35" y="56"/>
                      <a:pt x="46" y="40"/>
                      <a:pt x="46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2188525" y="3813025"/>
                <a:ext cx="45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0" extrusionOk="0">
                    <a:moveTo>
                      <a:pt x="83" y="0"/>
                    </a:moveTo>
                    <a:cubicBezTo>
                      <a:pt x="68" y="0"/>
                      <a:pt x="57" y="6"/>
                      <a:pt x="46" y="6"/>
                    </a:cubicBezTo>
                    <a:cubicBezTo>
                      <a:pt x="0" y="6"/>
                      <a:pt x="68" y="74"/>
                      <a:pt x="68" y="97"/>
                    </a:cubicBezTo>
                    <a:lnTo>
                      <a:pt x="68" y="120"/>
                    </a:lnTo>
                    <a:cubicBezTo>
                      <a:pt x="76" y="112"/>
                      <a:pt x="84" y="110"/>
                      <a:pt x="90" y="110"/>
                    </a:cubicBezTo>
                    <a:cubicBezTo>
                      <a:pt x="104" y="110"/>
                      <a:pt x="114" y="120"/>
                      <a:pt x="114" y="120"/>
                    </a:cubicBezTo>
                    <a:cubicBezTo>
                      <a:pt x="137" y="74"/>
                      <a:pt x="183" y="97"/>
                      <a:pt x="137" y="29"/>
                    </a:cubicBezTo>
                    <a:cubicBezTo>
                      <a:pt x="114" y="6"/>
                      <a:pt x="97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2202200" y="3820900"/>
                <a:ext cx="28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9" extrusionOk="0">
                    <a:moveTo>
                      <a:pt x="53" y="0"/>
                    </a:moveTo>
                    <a:cubicBezTo>
                      <a:pt x="31" y="0"/>
                      <a:pt x="16" y="10"/>
                      <a:pt x="1" y="10"/>
                    </a:cubicBezTo>
                    <a:cubicBezTo>
                      <a:pt x="24" y="33"/>
                      <a:pt x="1" y="56"/>
                      <a:pt x="24" y="56"/>
                    </a:cubicBezTo>
                    <a:lnTo>
                      <a:pt x="24" y="79"/>
                    </a:lnTo>
                    <a:lnTo>
                      <a:pt x="69" y="79"/>
                    </a:lnTo>
                    <a:cubicBezTo>
                      <a:pt x="69" y="56"/>
                      <a:pt x="115" y="56"/>
                      <a:pt x="92" y="10"/>
                    </a:cubicBezTo>
                    <a:cubicBezTo>
                      <a:pt x="77" y="3"/>
                      <a:pt x="64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2187950" y="3802650"/>
                <a:ext cx="23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2" extrusionOk="0">
                    <a:moveTo>
                      <a:pt x="34" y="0"/>
                    </a:moveTo>
                    <a:cubicBezTo>
                      <a:pt x="12" y="0"/>
                      <a:pt x="0" y="17"/>
                      <a:pt x="0" y="33"/>
                    </a:cubicBezTo>
                    <a:cubicBezTo>
                      <a:pt x="7" y="39"/>
                      <a:pt x="12" y="42"/>
                      <a:pt x="15" y="42"/>
                    </a:cubicBezTo>
                    <a:cubicBezTo>
                      <a:pt x="23" y="42"/>
                      <a:pt x="23" y="26"/>
                      <a:pt x="23" y="10"/>
                    </a:cubicBezTo>
                    <a:lnTo>
                      <a:pt x="46" y="56"/>
                    </a:lnTo>
                    <a:cubicBezTo>
                      <a:pt x="46" y="78"/>
                      <a:pt x="46" y="78"/>
                      <a:pt x="23" y="101"/>
                    </a:cubicBezTo>
                    <a:cubicBezTo>
                      <a:pt x="69" y="78"/>
                      <a:pt x="91" y="78"/>
                      <a:pt x="91" y="33"/>
                    </a:cubicBezTo>
                    <a:cubicBezTo>
                      <a:pt x="69" y="33"/>
                      <a:pt x="69" y="10"/>
                      <a:pt x="69" y="10"/>
                    </a:cubicBezTo>
                    <a:cubicBezTo>
                      <a:pt x="55" y="3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2225025" y="3774925"/>
                <a:ext cx="17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70" h="102" extrusionOk="0">
                    <a:moveTo>
                      <a:pt x="46" y="0"/>
                    </a:moveTo>
                    <a:cubicBezTo>
                      <a:pt x="39" y="8"/>
                      <a:pt x="31" y="11"/>
                      <a:pt x="25" y="11"/>
                    </a:cubicBezTo>
                    <a:cubicBezTo>
                      <a:pt x="11" y="11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23"/>
                      <a:pt x="1" y="46"/>
                      <a:pt x="24" y="69"/>
                    </a:cubicBezTo>
                    <a:cubicBezTo>
                      <a:pt x="40" y="85"/>
                      <a:pt x="56" y="101"/>
                      <a:pt x="64" y="101"/>
                    </a:cubicBezTo>
                    <a:cubicBezTo>
                      <a:pt x="67" y="101"/>
                      <a:pt x="69" y="98"/>
                      <a:pt x="69" y="92"/>
                    </a:cubicBezTo>
                    <a:cubicBezTo>
                      <a:pt x="69" y="69"/>
                      <a:pt x="69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2224175" y="3769975"/>
                <a:ext cx="1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8" h="79" extrusionOk="0">
                    <a:moveTo>
                      <a:pt x="13" y="0"/>
                    </a:moveTo>
                    <a:cubicBezTo>
                      <a:pt x="0" y="0"/>
                      <a:pt x="17" y="44"/>
                      <a:pt x="35" y="61"/>
                    </a:cubicBezTo>
                    <a:cubicBezTo>
                      <a:pt x="46" y="73"/>
                      <a:pt x="52" y="79"/>
                      <a:pt x="55" y="79"/>
                    </a:cubicBezTo>
                    <a:cubicBezTo>
                      <a:pt x="58" y="79"/>
                      <a:pt x="58" y="73"/>
                      <a:pt x="58" y="61"/>
                    </a:cubicBezTo>
                    <a:cubicBezTo>
                      <a:pt x="58" y="39"/>
                      <a:pt x="58" y="16"/>
                      <a:pt x="35" y="16"/>
                    </a:cubicBezTo>
                    <a:cubicBezTo>
                      <a:pt x="24" y="5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2187375" y="3775075"/>
                <a:ext cx="3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55" extrusionOk="0">
                    <a:moveTo>
                      <a:pt x="29" y="0"/>
                    </a:moveTo>
                    <a:cubicBezTo>
                      <a:pt x="12" y="0"/>
                      <a:pt x="0" y="6"/>
                      <a:pt x="0" y="17"/>
                    </a:cubicBezTo>
                    <a:cubicBezTo>
                      <a:pt x="23" y="40"/>
                      <a:pt x="23" y="63"/>
                      <a:pt x="0" y="63"/>
                    </a:cubicBezTo>
                    <a:lnTo>
                      <a:pt x="23" y="63"/>
                    </a:lnTo>
                    <a:cubicBezTo>
                      <a:pt x="0" y="109"/>
                      <a:pt x="69" y="86"/>
                      <a:pt x="69" y="131"/>
                    </a:cubicBezTo>
                    <a:cubicBezTo>
                      <a:pt x="69" y="131"/>
                      <a:pt x="92" y="154"/>
                      <a:pt x="114" y="154"/>
                    </a:cubicBezTo>
                    <a:cubicBezTo>
                      <a:pt x="137" y="131"/>
                      <a:pt x="137" y="131"/>
                      <a:pt x="137" y="86"/>
                    </a:cubicBezTo>
                    <a:cubicBezTo>
                      <a:pt x="114" y="40"/>
                      <a:pt x="114" y="17"/>
                      <a:pt x="92" y="17"/>
                    </a:cubicBezTo>
                    <a:cubicBezTo>
                      <a:pt x="69" y="6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2218175" y="38171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23"/>
                    </a:cubicBezTo>
                    <a:lnTo>
                      <a:pt x="24" y="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2230750" y="3808025"/>
                <a:ext cx="5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0"/>
                    </a:moveTo>
                    <a:cubicBezTo>
                      <a:pt x="0" y="0"/>
                      <a:pt x="23" y="23"/>
                      <a:pt x="23" y="23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2231875" y="380745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lnTo>
                      <a:pt x="1" y="23"/>
                    </a:ln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2231875" y="3806875"/>
                <a:ext cx="23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85" extrusionOk="0">
                    <a:moveTo>
                      <a:pt x="24" y="1"/>
                    </a:moveTo>
                    <a:cubicBezTo>
                      <a:pt x="24" y="23"/>
                      <a:pt x="46" y="23"/>
                      <a:pt x="46" y="46"/>
                    </a:cubicBezTo>
                    <a:lnTo>
                      <a:pt x="24" y="69"/>
                    </a:lnTo>
                    <a:lnTo>
                      <a:pt x="1" y="69"/>
                    </a:lnTo>
                    <a:cubicBezTo>
                      <a:pt x="20" y="79"/>
                      <a:pt x="39" y="84"/>
                      <a:pt x="54" y="84"/>
                    </a:cubicBezTo>
                    <a:cubicBezTo>
                      <a:pt x="76" y="84"/>
                      <a:pt x="92" y="73"/>
                      <a:pt x="92" y="46"/>
                    </a:cubicBezTo>
                    <a:cubicBezTo>
                      <a:pt x="92" y="23"/>
                      <a:pt x="69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2231875" y="38068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24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9"/>
              <p:cNvSpPr/>
              <p:nvPr/>
            </p:nvSpPr>
            <p:spPr>
              <a:xfrm>
                <a:off x="2231300" y="38074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1" y="23"/>
                    </a:cubicBezTo>
                    <a:cubicBezTo>
                      <a:pt x="24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9"/>
              <p:cNvSpPr/>
              <p:nvPr/>
            </p:nvSpPr>
            <p:spPr>
              <a:xfrm>
                <a:off x="2167400" y="377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2165125" y="3775325"/>
                <a:ext cx="23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6" extrusionOk="0">
                    <a:moveTo>
                      <a:pt x="24" y="18"/>
                    </a:moveTo>
                    <a:lnTo>
                      <a:pt x="0" y="30"/>
                    </a:lnTo>
                    <a:cubicBezTo>
                      <a:pt x="8" y="30"/>
                      <a:pt x="16" y="24"/>
                      <a:pt x="24" y="18"/>
                    </a:cubicBezTo>
                    <a:close/>
                    <a:moveTo>
                      <a:pt x="55" y="1"/>
                    </a:moveTo>
                    <a:cubicBezTo>
                      <a:pt x="45" y="1"/>
                      <a:pt x="35" y="10"/>
                      <a:pt x="24" y="18"/>
                    </a:cubicBezTo>
                    <a:lnTo>
                      <a:pt x="24" y="18"/>
                    </a:lnTo>
                    <a:lnTo>
                      <a:pt x="46" y="7"/>
                    </a:lnTo>
                    <a:lnTo>
                      <a:pt x="69" y="53"/>
                    </a:lnTo>
                    <a:lnTo>
                      <a:pt x="69" y="30"/>
                    </a:lnTo>
                    <a:lnTo>
                      <a:pt x="91" y="30"/>
                    </a:lnTo>
                    <a:lnTo>
                      <a:pt x="91" y="7"/>
                    </a:lnTo>
                    <a:lnTo>
                      <a:pt x="69" y="7"/>
                    </a:lnTo>
                    <a:cubicBezTo>
                      <a:pt x="64" y="3"/>
                      <a:pt x="60" y="1"/>
                      <a:pt x="55" y="1"/>
                    </a:cubicBezTo>
                    <a:close/>
                    <a:moveTo>
                      <a:pt x="46" y="53"/>
                    </a:moveTo>
                    <a:lnTo>
                      <a:pt x="46" y="76"/>
                    </a:lnTo>
                    <a:cubicBezTo>
                      <a:pt x="46" y="76"/>
                      <a:pt x="46" y="66"/>
                      <a:pt x="53" y="66"/>
                    </a:cubicBezTo>
                    <a:cubicBezTo>
                      <a:pt x="56" y="66"/>
                      <a:pt x="61" y="68"/>
                      <a:pt x="69" y="76"/>
                    </a:cubicBezTo>
                    <a:lnTo>
                      <a:pt x="69" y="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9"/>
              <p:cNvSpPr/>
              <p:nvPr/>
            </p:nvSpPr>
            <p:spPr>
              <a:xfrm>
                <a:off x="2176525" y="3779350"/>
                <a:ext cx="28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4" extrusionOk="0">
                    <a:moveTo>
                      <a:pt x="24" y="29"/>
                    </a:moveTo>
                    <a:cubicBezTo>
                      <a:pt x="14" y="29"/>
                      <a:pt x="12" y="29"/>
                      <a:pt x="14" y="31"/>
                    </a:cubicBezTo>
                    <a:lnTo>
                      <a:pt x="14" y="31"/>
                    </a:lnTo>
                    <a:cubicBezTo>
                      <a:pt x="16" y="30"/>
                      <a:pt x="20" y="29"/>
                      <a:pt x="24" y="29"/>
                    </a:cubicBezTo>
                    <a:close/>
                    <a:moveTo>
                      <a:pt x="49" y="0"/>
                    </a:moveTo>
                    <a:cubicBezTo>
                      <a:pt x="35" y="0"/>
                      <a:pt x="24" y="6"/>
                      <a:pt x="24" y="29"/>
                    </a:cubicBezTo>
                    <a:cubicBezTo>
                      <a:pt x="28" y="34"/>
                      <a:pt x="32" y="35"/>
                      <a:pt x="35" y="35"/>
                    </a:cubicBezTo>
                    <a:cubicBezTo>
                      <a:pt x="44" y="35"/>
                      <a:pt x="49" y="22"/>
                      <a:pt x="57" y="22"/>
                    </a:cubicBezTo>
                    <a:cubicBezTo>
                      <a:pt x="61" y="22"/>
                      <a:pt x="64" y="24"/>
                      <a:pt x="69" y="29"/>
                    </a:cubicBezTo>
                    <a:lnTo>
                      <a:pt x="69" y="75"/>
                    </a:lnTo>
                    <a:cubicBezTo>
                      <a:pt x="92" y="75"/>
                      <a:pt x="115" y="52"/>
                      <a:pt x="92" y="6"/>
                    </a:cubicBezTo>
                    <a:cubicBezTo>
                      <a:pt x="81" y="6"/>
                      <a:pt x="63" y="0"/>
                      <a:pt x="49" y="0"/>
                    </a:cubicBezTo>
                    <a:close/>
                    <a:moveTo>
                      <a:pt x="14" y="31"/>
                    </a:moveTo>
                    <a:cubicBezTo>
                      <a:pt x="1" y="36"/>
                      <a:pt x="1" y="52"/>
                      <a:pt x="1" y="52"/>
                    </a:cubicBezTo>
                    <a:cubicBezTo>
                      <a:pt x="17" y="68"/>
                      <a:pt x="33" y="84"/>
                      <a:pt x="49" y="84"/>
                    </a:cubicBezTo>
                    <a:cubicBezTo>
                      <a:pt x="56" y="84"/>
                      <a:pt x="62" y="81"/>
                      <a:pt x="69" y="75"/>
                    </a:cubicBezTo>
                    <a:cubicBezTo>
                      <a:pt x="58" y="63"/>
                      <a:pt x="52" y="63"/>
                      <a:pt x="46" y="63"/>
                    </a:cubicBezTo>
                    <a:cubicBezTo>
                      <a:pt x="41" y="63"/>
                      <a:pt x="35" y="63"/>
                      <a:pt x="24" y="52"/>
                    </a:cubicBezTo>
                    <a:cubicBezTo>
                      <a:pt x="24" y="38"/>
                      <a:pt x="16" y="33"/>
                      <a:pt x="14" y="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9"/>
              <p:cNvSpPr/>
              <p:nvPr/>
            </p:nvSpPr>
            <p:spPr>
              <a:xfrm>
                <a:off x="2151425" y="36613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2155425" y="3653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9"/>
              <p:cNvSpPr/>
              <p:nvPr/>
            </p:nvSpPr>
            <p:spPr>
              <a:xfrm>
                <a:off x="2155425" y="3653125"/>
                <a:ext cx="57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4" extrusionOk="0">
                    <a:moveTo>
                      <a:pt x="7" y="1"/>
                    </a:moveTo>
                    <a:cubicBezTo>
                      <a:pt x="0" y="1"/>
                      <a:pt x="0" y="11"/>
                      <a:pt x="0" y="11"/>
                    </a:cubicBezTo>
                    <a:cubicBezTo>
                      <a:pt x="0" y="11"/>
                      <a:pt x="23" y="11"/>
                      <a:pt x="23" y="34"/>
                    </a:cubicBezTo>
                    <a:cubicBezTo>
                      <a:pt x="23" y="34"/>
                      <a:pt x="23" y="11"/>
                      <a:pt x="23" y="11"/>
                    </a:cubicBezTo>
                    <a:cubicBezTo>
                      <a:pt x="15" y="3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9"/>
              <p:cNvSpPr/>
              <p:nvPr/>
            </p:nvSpPr>
            <p:spPr>
              <a:xfrm>
                <a:off x="2160550" y="3649950"/>
                <a:ext cx="74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7" extrusionOk="0">
                    <a:moveTo>
                      <a:pt x="138" y="1"/>
                    </a:moveTo>
                    <a:cubicBezTo>
                      <a:pt x="138" y="33"/>
                      <a:pt x="129" y="43"/>
                      <a:pt x="115" y="43"/>
                    </a:cubicBezTo>
                    <a:cubicBezTo>
                      <a:pt x="90" y="43"/>
                      <a:pt x="49" y="6"/>
                      <a:pt x="22" y="6"/>
                    </a:cubicBezTo>
                    <a:cubicBezTo>
                      <a:pt x="13" y="6"/>
                      <a:pt x="5" y="11"/>
                      <a:pt x="1" y="24"/>
                    </a:cubicBezTo>
                    <a:cubicBezTo>
                      <a:pt x="23" y="46"/>
                      <a:pt x="1" y="92"/>
                      <a:pt x="1" y="92"/>
                    </a:cubicBezTo>
                    <a:cubicBezTo>
                      <a:pt x="23" y="115"/>
                      <a:pt x="1" y="115"/>
                      <a:pt x="23" y="138"/>
                    </a:cubicBezTo>
                    <a:lnTo>
                      <a:pt x="46" y="138"/>
                    </a:lnTo>
                    <a:cubicBezTo>
                      <a:pt x="58" y="161"/>
                      <a:pt x="69" y="161"/>
                      <a:pt x="80" y="161"/>
                    </a:cubicBezTo>
                    <a:cubicBezTo>
                      <a:pt x="92" y="161"/>
                      <a:pt x="103" y="161"/>
                      <a:pt x="115" y="183"/>
                    </a:cubicBezTo>
                    <a:cubicBezTo>
                      <a:pt x="120" y="189"/>
                      <a:pt x="126" y="190"/>
                      <a:pt x="133" y="190"/>
                    </a:cubicBezTo>
                    <a:cubicBezTo>
                      <a:pt x="145" y="190"/>
                      <a:pt x="158" y="185"/>
                      <a:pt x="168" y="185"/>
                    </a:cubicBezTo>
                    <a:cubicBezTo>
                      <a:pt x="177" y="185"/>
                      <a:pt x="183" y="189"/>
                      <a:pt x="183" y="206"/>
                    </a:cubicBezTo>
                    <a:lnTo>
                      <a:pt x="229" y="206"/>
                    </a:lnTo>
                    <a:lnTo>
                      <a:pt x="274" y="183"/>
                    </a:lnTo>
                    <a:cubicBezTo>
                      <a:pt x="274" y="138"/>
                      <a:pt x="297" y="92"/>
                      <a:pt x="274" y="46"/>
                    </a:cubicBezTo>
                    <a:cubicBezTo>
                      <a:pt x="240" y="12"/>
                      <a:pt x="217" y="6"/>
                      <a:pt x="197" y="6"/>
                    </a:cubicBezTo>
                    <a:cubicBezTo>
                      <a:pt x="187" y="6"/>
                      <a:pt x="178" y="8"/>
                      <a:pt x="169" y="8"/>
                    </a:cubicBezTo>
                    <a:cubicBezTo>
                      <a:pt x="159" y="8"/>
                      <a:pt x="149" y="6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9"/>
              <p:cNvSpPr/>
              <p:nvPr/>
            </p:nvSpPr>
            <p:spPr>
              <a:xfrm>
                <a:off x="1496900" y="3787475"/>
                <a:ext cx="630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5" extrusionOk="0">
                    <a:moveTo>
                      <a:pt x="24" y="1"/>
                    </a:moveTo>
                    <a:cubicBezTo>
                      <a:pt x="46" y="23"/>
                      <a:pt x="1" y="46"/>
                      <a:pt x="1" y="69"/>
                    </a:cubicBezTo>
                    <a:cubicBezTo>
                      <a:pt x="24" y="92"/>
                      <a:pt x="92" y="115"/>
                      <a:pt x="161" y="115"/>
                    </a:cubicBezTo>
                    <a:cubicBezTo>
                      <a:pt x="206" y="115"/>
                      <a:pt x="252" y="92"/>
                      <a:pt x="229" y="46"/>
                    </a:cubicBezTo>
                    <a:cubicBezTo>
                      <a:pt x="183" y="23"/>
                      <a:pt x="115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>
                <a:off x="1706900" y="3692750"/>
                <a:ext cx="137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03" extrusionOk="0">
                    <a:moveTo>
                      <a:pt x="252" y="1"/>
                    </a:moveTo>
                    <a:cubicBezTo>
                      <a:pt x="46" y="115"/>
                      <a:pt x="0" y="343"/>
                      <a:pt x="92" y="503"/>
                    </a:cubicBezTo>
                    <a:lnTo>
                      <a:pt x="229" y="434"/>
                    </a:lnTo>
                    <a:cubicBezTo>
                      <a:pt x="343" y="320"/>
                      <a:pt x="548" y="138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>
                <a:off x="1569375" y="3723875"/>
                <a:ext cx="17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02" extrusionOk="0">
                    <a:moveTo>
                      <a:pt x="644" y="854"/>
                    </a:moveTo>
                    <a:lnTo>
                      <a:pt x="662" y="878"/>
                    </a:lnTo>
                    <a:cubicBezTo>
                      <a:pt x="659" y="868"/>
                      <a:pt x="653" y="860"/>
                      <a:pt x="644" y="854"/>
                    </a:cubicBezTo>
                    <a:close/>
                    <a:moveTo>
                      <a:pt x="338" y="1"/>
                    </a:moveTo>
                    <a:cubicBezTo>
                      <a:pt x="302" y="1"/>
                      <a:pt x="267" y="11"/>
                      <a:pt x="252" y="11"/>
                    </a:cubicBezTo>
                    <a:cubicBezTo>
                      <a:pt x="138" y="102"/>
                      <a:pt x="229" y="216"/>
                      <a:pt x="252" y="285"/>
                    </a:cubicBezTo>
                    <a:lnTo>
                      <a:pt x="320" y="262"/>
                    </a:lnTo>
                    <a:cubicBezTo>
                      <a:pt x="366" y="262"/>
                      <a:pt x="343" y="285"/>
                      <a:pt x="343" y="308"/>
                    </a:cubicBezTo>
                    <a:cubicBezTo>
                      <a:pt x="69" y="353"/>
                      <a:pt x="115" y="536"/>
                      <a:pt x="1" y="650"/>
                    </a:cubicBezTo>
                    <a:cubicBezTo>
                      <a:pt x="17" y="649"/>
                      <a:pt x="32" y="648"/>
                      <a:pt x="45" y="648"/>
                    </a:cubicBezTo>
                    <a:cubicBezTo>
                      <a:pt x="225" y="648"/>
                      <a:pt x="49" y="787"/>
                      <a:pt x="92" y="787"/>
                    </a:cubicBezTo>
                    <a:lnTo>
                      <a:pt x="183" y="741"/>
                    </a:lnTo>
                    <a:cubicBezTo>
                      <a:pt x="274" y="787"/>
                      <a:pt x="252" y="856"/>
                      <a:pt x="252" y="901"/>
                    </a:cubicBezTo>
                    <a:lnTo>
                      <a:pt x="366" y="833"/>
                    </a:lnTo>
                    <a:lnTo>
                      <a:pt x="434" y="901"/>
                    </a:lnTo>
                    <a:lnTo>
                      <a:pt x="434" y="833"/>
                    </a:lnTo>
                    <a:cubicBezTo>
                      <a:pt x="451" y="838"/>
                      <a:pt x="473" y="840"/>
                      <a:pt x="496" y="840"/>
                    </a:cubicBezTo>
                    <a:cubicBezTo>
                      <a:pt x="518" y="840"/>
                      <a:pt x="543" y="838"/>
                      <a:pt x="565" y="838"/>
                    </a:cubicBezTo>
                    <a:cubicBezTo>
                      <a:pt x="597" y="838"/>
                      <a:pt x="626" y="841"/>
                      <a:pt x="644" y="854"/>
                    </a:cubicBezTo>
                    <a:lnTo>
                      <a:pt x="644" y="854"/>
                    </a:lnTo>
                    <a:lnTo>
                      <a:pt x="594" y="787"/>
                    </a:lnTo>
                    <a:cubicBezTo>
                      <a:pt x="685" y="696"/>
                      <a:pt x="708" y="559"/>
                      <a:pt x="617" y="468"/>
                    </a:cubicBezTo>
                    <a:cubicBezTo>
                      <a:pt x="160" y="331"/>
                      <a:pt x="662" y="171"/>
                      <a:pt x="389" y="11"/>
                    </a:cubicBezTo>
                    <a:cubicBezTo>
                      <a:pt x="373" y="3"/>
                      <a:pt x="356" y="1"/>
                      <a:pt x="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>
                <a:off x="1567100" y="384340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23"/>
                      <a:pt x="46" y="46"/>
                    </a:cubicBezTo>
                    <a:lnTo>
                      <a:pt x="69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>
                <a:off x="1561400" y="3814875"/>
                <a:ext cx="17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1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11" y="34"/>
                      <a:pt x="29" y="40"/>
                      <a:pt x="43" y="40"/>
                    </a:cubicBezTo>
                    <a:cubicBezTo>
                      <a:pt x="57" y="40"/>
                      <a:pt x="68" y="34"/>
                      <a:pt x="68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>
                <a:off x="1562250" y="3813650"/>
                <a:ext cx="30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7" extrusionOk="0">
                    <a:moveTo>
                      <a:pt x="2" y="0"/>
                    </a:moveTo>
                    <a:cubicBezTo>
                      <a:pt x="1" y="0"/>
                      <a:pt x="2" y="7"/>
                      <a:pt x="12" y="26"/>
                    </a:cubicBezTo>
                    <a:cubicBezTo>
                      <a:pt x="12" y="13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>
                <a:off x="1560825" y="3810300"/>
                <a:ext cx="57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84" extrusionOk="0">
                    <a:moveTo>
                      <a:pt x="137" y="1"/>
                    </a:moveTo>
                    <a:cubicBezTo>
                      <a:pt x="91" y="1"/>
                      <a:pt x="46" y="1"/>
                      <a:pt x="23" y="23"/>
                    </a:cubicBezTo>
                    <a:cubicBezTo>
                      <a:pt x="23" y="46"/>
                      <a:pt x="0" y="69"/>
                      <a:pt x="0" y="92"/>
                    </a:cubicBezTo>
                    <a:lnTo>
                      <a:pt x="91" y="92"/>
                    </a:lnTo>
                    <a:lnTo>
                      <a:pt x="137" y="138"/>
                    </a:lnTo>
                    <a:lnTo>
                      <a:pt x="91" y="160"/>
                    </a:lnTo>
                    <a:lnTo>
                      <a:pt x="69" y="160"/>
                    </a:lnTo>
                    <a:lnTo>
                      <a:pt x="114" y="183"/>
                    </a:lnTo>
                    <a:cubicBezTo>
                      <a:pt x="160" y="138"/>
                      <a:pt x="228" y="69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>
                <a:off x="1560250" y="38125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>
                <a:off x="1560825" y="3813150"/>
                <a:ext cx="115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extrusionOk="0">
                    <a:moveTo>
                      <a:pt x="0" y="1"/>
                    </a:moveTo>
                    <a:cubicBezTo>
                      <a:pt x="0" y="24"/>
                      <a:pt x="0" y="46"/>
                      <a:pt x="23" y="69"/>
                    </a:cubicBezTo>
                    <a:lnTo>
                      <a:pt x="46" y="46"/>
                    </a:lnTo>
                    <a:cubicBezTo>
                      <a:pt x="23" y="46"/>
                      <a:pt x="0" y="2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>
                <a:off x="1506025" y="3785500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47" y="1"/>
                    </a:moveTo>
                    <a:cubicBezTo>
                      <a:pt x="39" y="1"/>
                      <a:pt x="31" y="4"/>
                      <a:pt x="24" y="11"/>
                    </a:cubicBezTo>
                    <a:cubicBezTo>
                      <a:pt x="24" y="11"/>
                      <a:pt x="1" y="11"/>
                      <a:pt x="1" y="34"/>
                    </a:cubicBezTo>
                    <a:cubicBezTo>
                      <a:pt x="24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92" y="11"/>
                    </a:cubicBezTo>
                    <a:cubicBezTo>
                      <a:pt x="77" y="11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>
                <a:off x="1565950" y="3804600"/>
                <a:ext cx="572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23" y="46"/>
                      <a:pt x="1" y="160"/>
                      <a:pt x="46" y="229"/>
                    </a:cubicBezTo>
                    <a:lnTo>
                      <a:pt x="92" y="183"/>
                    </a:lnTo>
                    <a:cubicBezTo>
                      <a:pt x="160" y="137"/>
                      <a:pt x="229" y="46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>
                <a:off x="1494050" y="3810300"/>
                <a:ext cx="345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7" extrusionOk="0">
                    <a:moveTo>
                      <a:pt x="115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1" y="23"/>
                      <a:pt x="1" y="46"/>
                      <a:pt x="1" y="69"/>
                    </a:cubicBezTo>
                    <a:cubicBezTo>
                      <a:pt x="23" y="69"/>
                      <a:pt x="46" y="69"/>
                      <a:pt x="46" y="92"/>
                    </a:cubicBezTo>
                    <a:lnTo>
                      <a:pt x="69" y="92"/>
                    </a:lnTo>
                    <a:cubicBezTo>
                      <a:pt x="73" y="95"/>
                      <a:pt x="75" y="97"/>
                      <a:pt x="78" y="97"/>
                    </a:cubicBezTo>
                    <a:cubicBezTo>
                      <a:pt x="88" y="97"/>
                      <a:pt x="92" y="76"/>
                      <a:pt x="101" y="76"/>
                    </a:cubicBezTo>
                    <a:cubicBezTo>
                      <a:pt x="104" y="76"/>
                      <a:pt x="109" y="80"/>
                      <a:pt x="115" y="92"/>
                    </a:cubicBezTo>
                    <a:cubicBezTo>
                      <a:pt x="115" y="69"/>
                      <a:pt x="138" y="69"/>
                      <a:pt x="138" y="46"/>
                    </a:cubicBezTo>
                    <a:cubicBezTo>
                      <a:pt x="138" y="23"/>
                      <a:pt x="138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>
                <a:off x="1535700" y="38091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24" y="1"/>
                      <a:pt x="24" y="24"/>
                      <a:pt x="24" y="24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>
                <a:off x="1656675" y="366137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lnTo>
                      <a:pt x="46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>
                <a:off x="165782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>
                <a:off x="1656675" y="3661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>
                <a:off x="1532850" y="3796600"/>
                <a:ext cx="11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1" y="1"/>
                    </a:moveTo>
                    <a:cubicBezTo>
                      <a:pt x="8" y="8"/>
                      <a:pt x="16" y="11"/>
                      <a:pt x="23" y="11"/>
                    </a:cubicBezTo>
                    <a:cubicBezTo>
                      <a:pt x="36" y="1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>
                <a:off x="1533425" y="3796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>
                <a:off x="1532850" y="37943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>
                <a:off x="1532850" y="3795475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>
                <a:off x="1532850" y="379602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1"/>
                      <a:pt x="24" y="24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>
                <a:off x="1553400" y="3765425"/>
                <a:ext cx="91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" extrusionOk="0">
                    <a:moveTo>
                      <a:pt x="178" y="0"/>
                    </a:moveTo>
                    <a:cubicBezTo>
                      <a:pt x="123" y="0"/>
                      <a:pt x="73" y="11"/>
                      <a:pt x="46" y="38"/>
                    </a:cubicBezTo>
                    <a:cubicBezTo>
                      <a:pt x="0" y="129"/>
                      <a:pt x="92" y="198"/>
                      <a:pt x="137" y="266"/>
                    </a:cubicBezTo>
                    <a:lnTo>
                      <a:pt x="206" y="243"/>
                    </a:lnTo>
                    <a:lnTo>
                      <a:pt x="229" y="266"/>
                    </a:lnTo>
                    <a:cubicBezTo>
                      <a:pt x="274" y="243"/>
                      <a:pt x="252" y="198"/>
                      <a:pt x="320" y="198"/>
                    </a:cubicBezTo>
                    <a:lnTo>
                      <a:pt x="343" y="221"/>
                    </a:lnTo>
                    <a:cubicBezTo>
                      <a:pt x="343" y="201"/>
                      <a:pt x="309" y="148"/>
                      <a:pt x="271" y="148"/>
                    </a:cubicBezTo>
                    <a:cubicBezTo>
                      <a:pt x="264" y="148"/>
                      <a:pt x="258" y="149"/>
                      <a:pt x="252" y="152"/>
                    </a:cubicBezTo>
                    <a:cubicBezTo>
                      <a:pt x="229" y="129"/>
                      <a:pt x="252" y="124"/>
                      <a:pt x="283" y="124"/>
                    </a:cubicBezTo>
                    <a:cubicBezTo>
                      <a:pt x="314" y="124"/>
                      <a:pt x="354" y="129"/>
                      <a:pt x="366" y="129"/>
                    </a:cubicBezTo>
                    <a:cubicBezTo>
                      <a:pt x="366" y="84"/>
                      <a:pt x="297" y="61"/>
                      <a:pt x="297" y="15"/>
                    </a:cubicBezTo>
                    <a:cubicBezTo>
                      <a:pt x="259" y="6"/>
                      <a:pt x="218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>
                <a:off x="1673225" y="3651100"/>
                <a:ext cx="86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23"/>
                      <a:pt x="92" y="115"/>
                      <a:pt x="92" y="183"/>
                    </a:cubicBezTo>
                    <a:cubicBezTo>
                      <a:pt x="96" y="179"/>
                      <a:pt x="102" y="177"/>
                      <a:pt x="107" y="177"/>
                    </a:cubicBezTo>
                    <a:cubicBezTo>
                      <a:pt x="131" y="177"/>
                      <a:pt x="161" y="210"/>
                      <a:pt x="161" y="229"/>
                    </a:cubicBezTo>
                    <a:lnTo>
                      <a:pt x="206" y="206"/>
                    </a:lnTo>
                    <a:lnTo>
                      <a:pt x="229" y="229"/>
                    </a:lnTo>
                    <a:lnTo>
                      <a:pt x="320" y="206"/>
                    </a:lnTo>
                    <a:lnTo>
                      <a:pt x="343" y="206"/>
                    </a:lnTo>
                    <a:lnTo>
                      <a:pt x="343" y="92"/>
                    </a:lnTo>
                    <a:cubicBezTo>
                      <a:pt x="343" y="69"/>
                      <a:pt x="27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>
                <a:off x="1596775" y="3788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>
                <a:off x="1592200" y="3787475"/>
                <a:ext cx="51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178" y="112"/>
                    </a:moveTo>
                    <a:cubicBezTo>
                      <a:pt x="180" y="120"/>
                      <a:pt x="183" y="129"/>
                      <a:pt x="183" y="138"/>
                    </a:cubicBezTo>
                    <a:lnTo>
                      <a:pt x="183" y="115"/>
                    </a:lnTo>
                    <a:lnTo>
                      <a:pt x="178" y="112"/>
                    </a:lnTo>
                    <a:close/>
                    <a:moveTo>
                      <a:pt x="69" y="1"/>
                    </a:moveTo>
                    <a:cubicBezTo>
                      <a:pt x="1" y="46"/>
                      <a:pt x="69" y="115"/>
                      <a:pt x="69" y="160"/>
                    </a:cubicBezTo>
                    <a:lnTo>
                      <a:pt x="69" y="69"/>
                    </a:lnTo>
                    <a:lnTo>
                      <a:pt x="160" y="92"/>
                    </a:lnTo>
                    <a:lnTo>
                      <a:pt x="138" y="92"/>
                    </a:lnTo>
                    <a:lnTo>
                      <a:pt x="178" y="112"/>
                    </a:lnTo>
                    <a:lnTo>
                      <a:pt x="178" y="112"/>
                    </a:lnTo>
                    <a:cubicBezTo>
                      <a:pt x="176" y="100"/>
                      <a:pt x="178" y="92"/>
                      <a:pt x="206" y="92"/>
                    </a:cubicBezTo>
                    <a:lnTo>
                      <a:pt x="115" y="46"/>
                    </a:lnTo>
                    <a:lnTo>
                      <a:pt x="183" y="46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>
                <a:off x="1611025" y="3773200"/>
                <a:ext cx="63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7" extrusionOk="0">
                    <a:moveTo>
                      <a:pt x="115" y="1"/>
                    </a:moveTo>
                    <a:cubicBezTo>
                      <a:pt x="92" y="47"/>
                      <a:pt x="1" y="92"/>
                      <a:pt x="92" y="115"/>
                    </a:cubicBezTo>
                    <a:cubicBezTo>
                      <a:pt x="161" y="115"/>
                      <a:pt x="69" y="92"/>
                      <a:pt x="138" y="69"/>
                    </a:cubicBezTo>
                    <a:lnTo>
                      <a:pt x="138" y="69"/>
                    </a:lnTo>
                    <a:lnTo>
                      <a:pt x="206" y="92"/>
                    </a:lnTo>
                    <a:cubicBezTo>
                      <a:pt x="183" y="115"/>
                      <a:pt x="183" y="161"/>
                      <a:pt x="115" y="161"/>
                    </a:cubicBezTo>
                    <a:cubicBezTo>
                      <a:pt x="92" y="161"/>
                      <a:pt x="69" y="161"/>
                      <a:pt x="69" y="138"/>
                    </a:cubicBezTo>
                    <a:lnTo>
                      <a:pt x="69" y="138"/>
                    </a:lnTo>
                    <a:cubicBezTo>
                      <a:pt x="24" y="161"/>
                      <a:pt x="115" y="206"/>
                      <a:pt x="115" y="206"/>
                    </a:cubicBezTo>
                    <a:cubicBezTo>
                      <a:pt x="161" y="161"/>
                      <a:pt x="252" y="161"/>
                      <a:pt x="206" y="115"/>
                    </a:cubicBezTo>
                    <a:cubicBezTo>
                      <a:pt x="229" y="69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>
                <a:off x="1513450" y="3737250"/>
                <a:ext cx="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7"/>
                    </a:lnTo>
                    <a:lnTo>
                      <a:pt x="1" y="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>
                <a:off x="1727675" y="3702450"/>
                <a:ext cx="2650" cy="7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30" extrusionOk="0">
                    <a:moveTo>
                      <a:pt x="37" y="1"/>
                    </a:moveTo>
                    <a:cubicBezTo>
                      <a:pt x="0" y="1"/>
                      <a:pt x="22" y="30"/>
                      <a:pt x="56" y="30"/>
                    </a:cubicBezTo>
                    <a:cubicBezTo>
                      <a:pt x="64" y="30"/>
                      <a:pt x="73" y="28"/>
                      <a:pt x="82" y="23"/>
                    </a:cubicBezTo>
                    <a:cubicBezTo>
                      <a:pt x="82" y="23"/>
                      <a:pt x="105" y="23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>
                <a:off x="1672100" y="3772225"/>
                <a:ext cx="1027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00" extrusionOk="0">
                    <a:moveTo>
                      <a:pt x="200" y="0"/>
                    </a:moveTo>
                    <a:cubicBezTo>
                      <a:pt x="166" y="0"/>
                      <a:pt x="137" y="6"/>
                      <a:pt x="114" y="17"/>
                    </a:cubicBezTo>
                    <a:cubicBezTo>
                      <a:pt x="46" y="63"/>
                      <a:pt x="0" y="108"/>
                      <a:pt x="46" y="154"/>
                    </a:cubicBezTo>
                    <a:cubicBezTo>
                      <a:pt x="91" y="154"/>
                      <a:pt x="114" y="177"/>
                      <a:pt x="114" y="200"/>
                    </a:cubicBezTo>
                    <a:lnTo>
                      <a:pt x="160" y="177"/>
                    </a:lnTo>
                    <a:cubicBezTo>
                      <a:pt x="174" y="191"/>
                      <a:pt x="187" y="197"/>
                      <a:pt x="198" y="197"/>
                    </a:cubicBezTo>
                    <a:cubicBezTo>
                      <a:pt x="230" y="197"/>
                      <a:pt x="254" y="157"/>
                      <a:pt x="293" y="157"/>
                    </a:cubicBezTo>
                    <a:cubicBezTo>
                      <a:pt x="307" y="157"/>
                      <a:pt x="323" y="162"/>
                      <a:pt x="342" y="177"/>
                    </a:cubicBezTo>
                    <a:cubicBezTo>
                      <a:pt x="320" y="154"/>
                      <a:pt x="388" y="154"/>
                      <a:pt x="411" y="108"/>
                    </a:cubicBezTo>
                    <a:cubicBezTo>
                      <a:pt x="411" y="86"/>
                      <a:pt x="388" y="40"/>
                      <a:pt x="320" y="17"/>
                    </a:cubicBezTo>
                    <a:cubicBezTo>
                      <a:pt x="274" y="6"/>
                      <a:pt x="23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>
                <a:off x="1719450" y="3679975"/>
                <a:ext cx="857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93" extrusionOk="0">
                    <a:moveTo>
                      <a:pt x="235" y="0"/>
                    </a:moveTo>
                    <a:cubicBezTo>
                      <a:pt x="204" y="0"/>
                      <a:pt x="177" y="16"/>
                      <a:pt x="160" y="32"/>
                    </a:cubicBezTo>
                    <a:cubicBezTo>
                      <a:pt x="160" y="32"/>
                      <a:pt x="150" y="22"/>
                      <a:pt x="137" y="22"/>
                    </a:cubicBezTo>
                    <a:cubicBezTo>
                      <a:pt x="130" y="22"/>
                      <a:pt x="122" y="25"/>
                      <a:pt x="115" y="32"/>
                    </a:cubicBezTo>
                    <a:cubicBezTo>
                      <a:pt x="108" y="26"/>
                      <a:pt x="99" y="23"/>
                      <a:pt x="90" y="23"/>
                    </a:cubicBezTo>
                    <a:cubicBezTo>
                      <a:pt x="67" y="23"/>
                      <a:pt x="40" y="39"/>
                      <a:pt x="23" y="55"/>
                    </a:cubicBezTo>
                    <a:cubicBezTo>
                      <a:pt x="1" y="101"/>
                      <a:pt x="46" y="146"/>
                      <a:pt x="115" y="192"/>
                    </a:cubicBezTo>
                    <a:lnTo>
                      <a:pt x="138" y="169"/>
                    </a:lnTo>
                    <a:lnTo>
                      <a:pt x="160" y="192"/>
                    </a:lnTo>
                    <a:cubicBezTo>
                      <a:pt x="206" y="146"/>
                      <a:pt x="343" y="101"/>
                      <a:pt x="275" y="9"/>
                    </a:cubicBezTo>
                    <a:cubicBezTo>
                      <a:pt x="261" y="3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>
                <a:off x="1741700" y="368077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3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9"/>
              <p:cNvSpPr/>
              <p:nvPr/>
            </p:nvSpPr>
            <p:spPr>
              <a:xfrm>
                <a:off x="1736000" y="3674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9"/>
              <p:cNvSpPr/>
              <p:nvPr/>
            </p:nvSpPr>
            <p:spPr>
              <a:xfrm>
                <a:off x="1735425" y="3673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1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1734850" y="3663650"/>
                <a:ext cx="91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229" y="1"/>
                    </a:moveTo>
                    <a:cubicBezTo>
                      <a:pt x="138" y="23"/>
                      <a:pt x="161" y="69"/>
                      <a:pt x="92" y="92"/>
                    </a:cubicBezTo>
                    <a:cubicBezTo>
                      <a:pt x="206" y="160"/>
                      <a:pt x="1" y="160"/>
                      <a:pt x="69" y="206"/>
                    </a:cubicBezTo>
                    <a:cubicBezTo>
                      <a:pt x="92" y="206"/>
                      <a:pt x="115" y="229"/>
                      <a:pt x="115" y="229"/>
                    </a:cubicBezTo>
                    <a:cubicBezTo>
                      <a:pt x="138" y="229"/>
                      <a:pt x="138" y="252"/>
                      <a:pt x="183" y="252"/>
                    </a:cubicBezTo>
                    <a:lnTo>
                      <a:pt x="183" y="229"/>
                    </a:lnTo>
                    <a:cubicBezTo>
                      <a:pt x="252" y="229"/>
                      <a:pt x="206" y="183"/>
                      <a:pt x="275" y="183"/>
                    </a:cubicBezTo>
                    <a:lnTo>
                      <a:pt x="275" y="206"/>
                    </a:lnTo>
                    <a:cubicBezTo>
                      <a:pt x="312" y="187"/>
                      <a:pt x="289" y="154"/>
                      <a:pt x="315" y="154"/>
                    </a:cubicBezTo>
                    <a:cubicBezTo>
                      <a:pt x="321" y="154"/>
                      <a:pt x="330" y="156"/>
                      <a:pt x="343" y="160"/>
                    </a:cubicBezTo>
                    <a:lnTo>
                      <a:pt x="343" y="137"/>
                    </a:lnTo>
                    <a:cubicBezTo>
                      <a:pt x="343" y="137"/>
                      <a:pt x="343" y="127"/>
                      <a:pt x="350" y="127"/>
                    </a:cubicBezTo>
                    <a:cubicBezTo>
                      <a:pt x="353" y="127"/>
                      <a:pt x="358" y="130"/>
                      <a:pt x="366" y="137"/>
                    </a:cubicBezTo>
                    <a:lnTo>
                      <a:pt x="343" y="69"/>
                    </a:lnTo>
                    <a:cubicBezTo>
                      <a:pt x="343" y="46"/>
                      <a:pt x="298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9"/>
              <p:cNvSpPr/>
              <p:nvPr/>
            </p:nvSpPr>
            <p:spPr>
              <a:xfrm>
                <a:off x="1503750" y="3777775"/>
                <a:ext cx="5175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29" extrusionOk="0">
                    <a:moveTo>
                      <a:pt x="138" y="1"/>
                    </a:moveTo>
                    <a:lnTo>
                      <a:pt x="92" y="23"/>
                    </a:lnTo>
                    <a:cubicBezTo>
                      <a:pt x="23" y="69"/>
                      <a:pt x="1" y="160"/>
                      <a:pt x="46" y="229"/>
                    </a:cubicBezTo>
                    <a:lnTo>
                      <a:pt x="92" y="206"/>
                    </a:lnTo>
                    <a:cubicBezTo>
                      <a:pt x="138" y="160"/>
                      <a:pt x="206" y="6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9"/>
              <p:cNvSpPr/>
              <p:nvPr/>
            </p:nvSpPr>
            <p:spPr>
              <a:xfrm>
                <a:off x="1526000" y="3779500"/>
                <a:ext cx="442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7" extrusionOk="0">
                    <a:moveTo>
                      <a:pt x="138" y="92"/>
                    </a:moveTo>
                    <a:cubicBezTo>
                      <a:pt x="132" y="100"/>
                      <a:pt x="131" y="107"/>
                      <a:pt x="138" y="114"/>
                    </a:cubicBezTo>
                    <a:lnTo>
                      <a:pt x="138" y="92"/>
                    </a:lnTo>
                    <a:close/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24" y="69"/>
                      <a:pt x="1" y="114"/>
                      <a:pt x="46" y="137"/>
                    </a:cubicBezTo>
                    <a:cubicBezTo>
                      <a:pt x="69" y="114"/>
                      <a:pt x="46" y="114"/>
                      <a:pt x="69" y="114"/>
                    </a:cubicBezTo>
                    <a:cubicBezTo>
                      <a:pt x="69" y="114"/>
                      <a:pt x="69" y="137"/>
                      <a:pt x="69" y="137"/>
                    </a:cubicBez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2"/>
                    </a:lnTo>
                    <a:cubicBezTo>
                      <a:pt x="149" y="77"/>
                      <a:pt x="176" y="61"/>
                      <a:pt x="161" y="46"/>
                    </a:cubicBezTo>
                    <a:cubicBezTo>
                      <a:pt x="138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1536850" y="3772650"/>
                <a:ext cx="287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2" extrusionOk="0">
                    <a:moveTo>
                      <a:pt x="46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2" y="80"/>
                      <a:pt x="18" y="80"/>
                      <a:pt x="26" y="80"/>
                    </a:cubicBezTo>
                    <a:cubicBezTo>
                      <a:pt x="35" y="80"/>
                      <a:pt x="46" y="80"/>
                      <a:pt x="69" y="91"/>
                    </a:cubicBezTo>
                    <a:lnTo>
                      <a:pt x="92" y="91"/>
                    </a:lnTo>
                    <a:cubicBezTo>
                      <a:pt x="92" y="69"/>
                      <a:pt x="115" y="69"/>
                      <a:pt x="115" y="46"/>
                    </a:cubicBezTo>
                    <a:cubicBezTo>
                      <a:pt x="92" y="23"/>
                      <a:pt x="115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39"/>
              <p:cNvSpPr/>
              <p:nvPr/>
            </p:nvSpPr>
            <p:spPr>
              <a:xfrm>
                <a:off x="1541975" y="3772075"/>
                <a:ext cx="11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8" y="13"/>
                    </a:moveTo>
                    <a:cubicBezTo>
                      <a:pt x="11" y="13"/>
                      <a:pt x="1" y="23"/>
                      <a:pt x="1" y="23"/>
                    </a:cubicBezTo>
                    <a:lnTo>
                      <a:pt x="24" y="23"/>
                    </a:lnTo>
                    <a:cubicBezTo>
                      <a:pt x="24" y="16"/>
                      <a:pt x="21" y="13"/>
                      <a:pt x="18" y="13"/>
                    </a:cubicBezTo>
                    <a:close/>
                    <a:moveTo>
                      <a:pt x="24" y="0"/>
                    </a:moveTo>
                    <a:lnTo>
                      <a:pt x="24" y="23"/>
                    </a:lnTo>
                    <a:cubicBezTo>
                      <a:pt x="47" y="46"/>
                      <a:pt x="24" y="46"/>
                      <a:pt x="24" y="46"/>
                    </a:cubicBezTo>
                    <a:cubicBezTo>
                      <a:pt x="47" y="46"/>
                      <a:pt x="47" y="23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9"/>
              <p:cNvSpPr/>
              <p:nvPr/>
            </p:nvSpPr>
            <p:spPr>
              <a:xfrm>
                <a:off x="1572225" y="3768400"/>
                <a:ext cx="34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2" extrusionOk="0">
                    <a:moveTo>
                      <a:pt x="62" y="0"/>
                    </a:moveTo>
                    <a:cubicBezTo>
                      <a:pt x="51" y="0"/>
                      <a:pt x="39" y="3"/>
                      <a:pt x="24" y="10"/>
                    </a:cubicBezTo>
                    <a:cubicBezTo>
                      <a:pt x="1" y="33"/>
                      <a:pt x="46" y="79"/>
                      <a:pt x="92" y="102"/>
                    </a:cubicBezTo>
                    <a:cubicBezTo>
                      <a:pt x="46" y="79"/>
                      <a:pt x="138" y="56"/>
                      <a:pt x="92" y="10"/>
                    </a:cubicBezTo>
                    <a:cubicBezTo>
                      <a:pt x="92" y="10"/>
                      <a:pt x="8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9"/>
              <p:cNvSpPr/>
              <p:nvPr/>
            </p:nvSpPr>
            <p:spPr>
              <a:xfrm>
                <a:off x="1544850" y="3763500"/>
                <a:ext cx="345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3" extrusionOk="0">
                    <a:moveTo>
                      <a:pt x="91" y="1"/>
                    </a:moveTo>
                    <a:cubicBezTo>
                      <a:pt x="23" y="1"/>
                      <a:pt x="23" y="47"/>
                      <a:pt x="23" y="69"/>
                    </a:cubicBezTo>
                    <a:cubicBezTo>
                      <a:pt x="0" y="92"/>
                      <a:pt x="91" y="92"/>
                      <a:pt x="114" y="92"/>
                    </a:cubicBezTo>
                    <a:cubicBezTo>
                      <a:pt x="114" y="69"/>
                      <a:pt x="137" y="69"/>
                      <a:pt x="137" y="47"/>
                    </a:cubicBezTo>
                    <a:cubicBezTo>
                      <a:pt x="114" y="47"/>
                      <a:pt x="137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9"/>
              <p:cNvSpPr/>
              <p:nvPr/>
            </p:nvSpPr>
            <p:spPr>
              <a:xfrm>
                <a:off x="1555675" y="375780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69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31" y="62"/>
                      <a:pt x="39" y="59"/>
                      <a:pt x="46" y="59"/>
                    </a:cubicBezTo>
                    <a:cubicBezTo>
                      <a:pt x="59" y="59"/>
                      <a:pt x="69" y="69"/>
                      <a:pt x="69" y="69"/>
                    </a:cubicBezTo>
                    <a:lnTo>
                      <a:pt x="92" y="69"/>
                    </a:lnTo>
                    <a:lnTo>
                      <a:pt x="115" y="24"/>
                    </a:lnTo>
                    <a:cubicBezTo>
                      <a:pt x="92" y="24"/>
                      <a:pt x="115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9"/>
              <p:cNvSpPr/>
              <p:nvPr/>
            </p:nvSpPr>
            <p:spPr>
              <a:xfrm>
                <a:off x="1526575" y="3778925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23" y="23"/>
                      <a:pt x="1" y="23"/>
                    </a:cubicBezTo>
                    <a:lnTo>
                      <a:pt x="46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9"/>
              <p:cNvSpPr/>
              <p:nvPr/>
            </p:nvSpPr>
            <p:spPr>
              <a:xfrm>
                <a:off x="1527725" y="377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9"/>
              <p:cNvSpPr/>
              <p:nvPr/>
            </p:nvSpPr>
            <p:spPr>
              <a:xfrm>
                <a:off x="1526575" y="37795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9"/>
              <p:cNvSpPr/>
              <p:nvPr/>
            </p:nvSpPr>
            <p:spPr>
              <a:xfrm>
                <a:off x="1536275" y="3760650"/>
                <a:ext cx="2300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70" extrusionOk="0">
                    <a:moveTo>
                      <a:pt x="24" y="1"/>
                    </a:moveTo>
                    <a:cubicBezTo>
                      <a:pt x="1" y="24"/>
                      <a:pt x="24" y="46"/>
                      <a:pt x="24" y="69"/>
                    </a:cubicBezTo>
                    <a:cubicBezTo>
                      <a:pt x="46" y="46"/>
                      <a:pt x="46" y="46"/>
                      <a:pt x="24" y="46"/>
                    </a:cubicBezTo>
                    <a:lnTo>
                      <a:pt x="69" y="24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92" y="24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9"/>
              <p:cNvSpPr/>
              <p:nvPr/>
            </p:nvSpPr>
            <p:spPr>
              <a:xfrm>
                <a:off x="1527150" y="3720725"/>
                <a:ext cx="2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23" y="0"/>
                    </a:moveTo>
                    <a:cubicBezTo>
                      <a:pt x="23" y="23"/>
                      <a:pt x="0" y="23"/>
                      <a:pt x="0" y="46"/>
                    </a:cubicBezTo>
                    <a:cubicBezTo>
                      <a:pt x="23" y="46"/>
                      <a:pt x="46" y="69"/>
                      <a:pt x="69" y="69"/>
                    </a:cubicBezTo>
                    <a:cubicBezTo>
                      <a:pt x="92" y="46"/>
                      <a:pt x="115" y="46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9"/>
              <p:cNvSpPr/>
              <p:nvPr/>
            </p:nvSpPr>
            <p:spPr>
              <a:xfrm>
                <a:off x="1522575" y="3719000"/>
                <a:ext cx="23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3" h="47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1" y="23"/>
                      <a:pt x="47" y="46"/>
                      <a:pt x="92" y="4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69" y="23"/>
                      <a:pt x="47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9"/>
              <p:cNvSpPr/>
              <p:nvPr/>
            </p:nvSpPr>
            <p:spPr>
              <a:xfrm>
                <a:off x="1590500" y="37389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14" y="0"/>
                    </a:moveTo>
                    <a:cubicBezTo>
                      <a:pt x="23" y="69"/>
                      <a:pt x="0" y="160"/>
                      <a:pt x="46" y="252"/>
                    </a:cubicBezTo>
                    <a:lnTo>
                      <a:pt x="114" y="206"/>
                    </a:lnTo>
                    <a:cubicBezTo>
                      <a:pt x="160" y="137"/>
                      <a:pt x="251" y="46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9"/>
              <p:cNvSpPr/>
              <p:nvPr/>
            </p:nvSpPr>
            <p:spPr>
              <a:xfrm>
                <a:off x="1558525" y="3686475"/>
                <a:ext cx="74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5" extrusionOk="0">
                    <a:moveTo>
                      <a:pt x="265" y="392"/>
                    </a:moveTo>
                    <a:lnTo>
                      <a:pt x="275" y="411"/>
                    </a:lnTo>
                    <a:cubicBezTo>
                      <a:pt x="275" y="401"/>
                      <a:pt x="271" y="395"/>
                      <a:pt x="265" y="392"/>
                    </a:cubicBezTo>
                    <a:close/>
                    <a:moveTo>
                      <a:pt x="92" y="1"/>
                    </a:moveTo>
                    <a:cubicBezTo>
                      <a:pt x="47" y="46"/>
                      <a:pt x="92" y="92"/>
                      <a:pt x="92" y="137"/>
                    </a:cubicBezTo>
                    <a:lnTo>
                      <a:pt x="138" y="115"/>
                    </a:lnTo>
                    <a:cubicBezTo>
                      <a:pt x="138" y="137"/>
                      <a:pt x="138" y="137"/>
                      <a:pt x="138" y="137"/>
                    </a:cubicBezTo>
                    <a:cubicBezTo>
                      <a:pt x="24" y="183"/>
                      <a:pt x="47" y="274"/>
                      <a:pt x="1" y="320"/>
                    </a:cubicBezTo>
                    <a:cubicBezTo>
                      <a:pt x="11" y="318"/>
                      <a:pt x="19" y="316"/>
                      <a:pt x="26" y="316"/>
                    </a:cubicBezTo>
                    <a:cubicBezTo>
                      <a:pt x="78" y="316"/>
                      <a:pt x="24" y="389"/>
                      <a:pt x="24" y="389"/>
                    </a:cubicBezTo>
                    <a:lnTo>
                      <a:pt x="69" y="366"/>
                    </a:lnTo>
                    <a:cubicBezTo>
                      <a:pt x="115" y="389"/>
                      <a:pt x="115" y="434"/>
                      <a:pt x="115" y="434"/>
                    </a:cubicBezTo>
                    <a:lnTo>
                      <a:pt x="161" y="411"/>
                    </a:lnTo>
                    <a:lnTo>
                      <a:pt x="183" y="434"/>
                    </a:lnTo>
                    <a:lnTo>
                      <a:pt x="183" y="389"/>
                    </a:lnTo>
                    <a:cubicBezTo>
                      <a:pt x="189" y="394"/>
                      <a:pt x="196" y="395"/>
                      <a:pt x="205" y="395"/>
                    </a:cubicBezTo>
                    <a:cubicBezTo>
                      <a:pt x="220" y="395"/>
                      <a:pt x="238" y="390"/>
                      <a:pt x="253" y="390"/>
                    </a:cubicBezTo>
                    <a:cubicBezTo>
                      <a:pt x="257" y="390"/>
                      <a:pt x="262" y="391"/>
                      <a:pt x="265" y="392"/>
                    </a:cubicBezTo>
                    <a:lnTo>
                      <a:pt x="265" y="392"/>
                    </a:lnTo>
                    <a:lnTo>
                      <a:pt x="252" y="366"/>
                    </a:lnTo>
                    <a:cubicBezTo>
                      <a:pt x="298" y="320"/>
                      <a:pt x="298" y="252"/>
                      <a:pt x="252" y="206"/>
                    </a:cubicBezTo>
                    <a:cubicBezTo>
                      <a:pt x="47" y="160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9"/>
              <p:cNvSpPr/>
              <p:nvPr/>
            </p:nvSpPr>
            <p:spPr>
              <a:xfrm>
                <a:off x="1514025" y="3748100"/>
                <a:ext cx="40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7" extrusionOk="0">
                    <a:moveTo>
                      <a:pt x="115" y="1"/>
                    </a:moveTo>
                    <a:cubicBezTo>
                      <a:pt x="92" y="1"/>
                      <a:pt x="69" y="1"/>
                      <a:pt x="46" y="23"/>
                    </a:cubicBezTo>
                    <a:cubicBezTo>
                      <a:pt x="23" y="23"/>
                      <a:pt x="1" y="69"/>
                      <a:pt x="23" y="69"/>
                    </a:cubicBezTo>
                    <a:cubicBezTo>
                      <a:pt x="23" y="69"/>
                      <a:pt x="46" y="92"/>
                      <a:pt x="46" y="92"/>
                    </a:cubicBezTo>
                    <a:lnTo>
                      <a:pt x="69" y="92"/>
                    </a:lnTo>
                    <a:cubicBezTo>
                      <a:pt x="72" y="95"/>
                      <a:pt x="75" y="97"/>
                      <a:pt x="78" y="97"/>
                    </a:cubicBezTo>
                    <a:cubicBezTo>
                      <a:pt x="88" y="97"/>
                      <a:pt x="94" y="76"/>
                      <a:pt x="110" y="76"/>
                    </a:cubicBezTo>
                    <a:cubicBezTo>
                      <a:pt x="117" y="76"/>
                      <a:pt x="126" y="80"/>
                      <a:pt x="137" y="92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9"/>
              <p:cNvSpPr/>
              <p:nvPr/>
            </p:nvSpPr>
            <p:spPr>
              <a:xfrm>
                <a:off x="1558525" y="37452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1"/>
                      <a:pt x="24" y="23"/>
                      <a:pt x="24" y="23"/>
                    </a:cubicBez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9"/>
              <p:cNvSpPr/>
              <p:nvPr/>
            </p:nvSpPr>
            <p:spPr>
              <a:xfrm>
                <a:off x="1555675" y="373155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lnTo>
                      <a:pt x="1" y="24"/>
                    </a:lnTo>
                    <a:cubicBezTo>
                      <a:pt x="1" y="24"/>
                      <a:pt x="24" y="24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9"/>
              <p:cNvSpPr/>
              <p:nvPr/>
            </p:nvSpPr>
            <p:spPr>
              <a:xfrm>
                <a:off x="1555675" y="373097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9"/>
              <p:cNvSpPr/>
              <p:nvPr/>
            </p:nvSpPr>
            <p:spPr>
              <a:xfrm>
                <a:off x="1555675" y="372927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46" y="0"/>
                    </a:moveTo>
                    <a:cubicBezTo>
                      <a:pt x="46" y="0"/>
                      <a:pt x="24" y="0"/>
                      <a:pt x="1" y="23"/>
                    </a:cubicBezTo>
                    <a:cubicBezTo>
                      <a:pt x="1" y="23"/>
                      <a:pt x="1" y="23"/>
                      <a:pt x="1" y="46"/>
                    </a:cubicBezTo>
                    <a:lnTo>
                      <a:pt x="24" y="46"/>
                    </a:lnTo>
                    <a:lnTo>
                      <a:pt x="46" y="69"/>
                    </a:lnTo>
                    <a:lnTo>
                      <a:pt x="24" y="69"/>
                    </a:lnTo>
                    <a:lnTo>
                      <a:pt x="46" y="92"/>
                    </a:lnTo>
                    <a:cubicBezTo>
                      <a:pt x="69" y="69"/>
                      <a:pt x="92" y="46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9"/>
              <p:cNvSpPr/>
              <p:nvPr/>
            </p:nvSpPr>
            <p:spPr>
              <a:xfrm>
                <a:off x="1555100" y="3730425"/>
                <a:ext cx="6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0"/>
                    </a:moveTo>
                    <a:cubicBezTo>
                      <a:pt x="1" y="0"/>
                      <a:pt x="1" y="0"/>
                      <a:pt x="24" y="23"/>
                    </a:cubicBezTo>
                    <a:cubicBezTo>
                      <a:pt x="24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9"/>
              <p:cNvSpPr/>
              <p:nvPr/>
            </p:nvSpPr>
            <p:spPr>
              <a:xfrm>
                <a:off x="1555675" y="3730975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1"/>
                    </a:moveTo>
                    <a:cubicBezTo>
                      <a:pt x="1" y="1"/>
                      <a:pt x="1" y="24"/>
                      <a:pt x="1" y="24"/>
                    </a:cubicBezTo>
                    <a:lnTo>
                      <a:pt x="24" y="2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9"/>
              <p:cNvSpPr/>
              <p:nvPr/>
            </p:nvSpPr>
            <p:spPr>
              <a:xfrm>
                <a:off x="1551675" y="3707600"/>
                <a:ext cx="40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8" extrusionOk="0">
                    <a:moveTo>
                      <a:pt x="115" y="0"/>
                    </a:moveTo>
                    <a:cubicBezTo>
                      <a:pt x="92" y="0"/>
                      <a:pt x="47" y="0"/>
                      <a:pt x="24" y="23"/>
                    </a:cubicBezTo>
                    <a:cubicBezTo>
                      <a:pt x="1" y="69"/>
                      <a:pt x="47" y="91"/>
                      <a:pt x="69" y="137"/>
                    </a:cubicBezTo>
                    <a:lnTo>
                      <a:pt x="92" y="114"/>
                    </a:lnTo>
                    <a:lnTo>
                      <a:pt x="115" y="137"/>
                    </a:lnTo>
                    <a:cubicBezTo>
                      <a:pt x="115" y="114"/>
                      <a:pt x="115" y="91"/>
                      <a:pt x="138" y="91"/>
                    </a:cubicBezTo>
                    <a:lnTo>
                      <a:pt x="161" y="114"/>
                    </a:lnTo>
                    <a:cubicBezTo>
                      <a:pt x="161" y="91"/>
                      <a:pt x="138" y="69"/>
                      <a:pt x="115" y="69"/>
                    </a:cubicBezTo>
                    <a:cubicBezTo>
                      <a:pt x="92" y="46"/>
                      <a:pt x="161" y="46"/>
                      <a:pt x="161" y="46"/>
                    </a:cubicBezTo>
                    <a:cubicBezTo>
                      <a:pt x="161" y="46"/>
                      <a:pt x="138" y="23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9"/>
              <p:cNvSpPr/>
              <p:nvPr/>
            </p:nvSpPr>
            <p:spPr>
              <a:xfrm>
                <a:off x="1575650" y="3720150"/>
                <a:ext cx="3450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15" extrusionOk="0">
                    <a:moveTo>
                      <a:pt x="69" y="0"/>
                    </a:moveTo>
                    <a:cubicBezTo>
                      <a:pt x="1" y="23"/>
                      <a:pt x="23" y="46"/>
                      <a:pt x="23" y="92"/>
                    </a:cubicBezTo>
                    <a:cubicBezTo>
                      <a:pt x="30" y="85"/>
                      <a:pt x="37" y="82"/>
                      <a:pt x="43" y="82"/>
                    </a:cubicBezTo>
                    <a:cubicBezTo>
                      <a:pt x="58" y="82"/>
                      <a:pt x="69" y="98"/>
                      <a:pt x="69" y="114"/>
                    </a:cubicBezTo>
                    <a:lnTo>
                      <a:pt x="92" y="92"/>
                    </a:lnTo>
                    <a:lnTo>
                      <a:pt x="138" y="92"/>
                    </a:lnTo>
                    <a:lnTo>
                      <a:pt x="138" y="46"/>
                    </a:lnTo>
                    <a:cubicBezTo>
                      <a:pt x="138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9"/>
              <p:cNvSpPr/>
              <p:nvPr/>
            </p:nvSpPr>
            <p:spPr>
              <a:xfrm>
                <a:off x="1570525" y="3717300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9"/>
              <p:cNvSpPr/>
              <p:nvPr/>
            </p:nvSpPr>
            <p:spPr>
              <a:xfrm>
                <a:off x="1568800" y="3716725"/>
                <a:ext cx="23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92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4" y="0"/>
                    </a:moveTo>
                    <a:cubicBezTo>
                      <a:pt x="1" y="23"/>
                      <a:pt x="24" y="69"/>
                      <a:pt x="24" y="92"/>
                    </a:cubicBezTo>
                    <a:lnTo>
                      <a:pt x="46" y="23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9"/>
              <p:cNvSpPr/>
              <p:nvPr/>
            </p:nvSpPr>
            <p:spPr>
              <a:xfrm>
                <a:off x="1576800" y="3709150"/>
                <a:ext cx="2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8" extrusionOk="0">
                    <a:moveTo>
                      <a:pt x="78" y="0"/>
                    </a:moveTo>
                    <a:cubicBezTo>
                      <a:pt x="70" y="0"/>
                      <a:pt x="59" y="2"/>
                      <a:pt x="46" y="7"/>
                    </a:cubicBezTo>
                    <a:cubicBezTo>
                      <a:pt x="46" y="29"/>
                      <a:pt x="0" y="52"/>
                      <a:pt x="46" y="52"/>
                    </a:cubicBezTo>
                    <a:cubicBezTo>
                      <a:pt x="92" y="52"/>
                      <a:pt x="46" y="52"/>
                      <a:pt x="69" y="29"/>
                    </a:cubicBezTo>
                    <a:lnTo>
                      <a:pt x="92" y="29"/>
                    </a:lnTo>
                    <a:cubicBezTo>
                      <a:pt x="92" y="52"/>
                      <a:pt x="92" y="75"/>
                      <a:pt x="69" y="75"/>
                    </a:cubicBezTo>
                    <a:lnTo>
                      <a:pt x="46" y="75"/>
                    </a:lnTo>
                    <a:cubicBezTo>
                      <a:pt x="23" y="75"/>
                      <a:pt x="69" y="98"/>
                      <a:pt x="69" y="98"/>
                    </a:cubicBezTo>
                    <a:cubicBezTo>
                      <a:pt x="69" y="75"/>
                      <a:pt x="114" y="75"/>
                      <a:pt x="92" y="52"/>
                    </a:cubicBezTo>
                    <a:cubicBezTo>
                      <a:pt x="110" y="34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9"/>
              <p:cNvSpPr/>
              <p:nvPr/>
            </p:nvSpPr>
            <p:spPr>
              <a:xfrm>
                <a:off x="1673800" y="3650375"/>
                <a:ext cx="34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" extrusionOk="0">
                    <a:moveTo>
                      <a:pt x="89" y="0"/>
                    </a:moveTo>
                    <a:cubicBezTo>
                      <a:pt x="85" y="0"/>
                      <a:pt x="78" y="2"/>
                      <a:pt x="69" y="7"/>
                    </a:cubicBezTo>
                    <a:cubicBezTo>
                      <a:pt x="1" y="7"/>
                      <a:pt x="1" y="29"/>
                      <a:pt x="1" y="52"/>
                    </a:cubicBezTo>
                    <a:cubicBezTo>
                      <a:pt x="23" y="75"/>
                      <a:pt x="23" y="75"/>
                      <a:pt x="69" y="75"/>
                    </a:cubicBezTo>
                    <a:lnTo>
                      <a:pt x="92" y="75"/>
                    </a:lnTo>
                    <a:cubicBezTo>
                      <a:pt x="92" y="75"/>
                      <a:pt x="138" y="52"/>
                      <a:pt x="115" y="29"/>
                    </a:cubicBezTo>
                    <a:cubicBezTo>
                      <a:pt x="96" y="2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9"/>
              <p:cNvSpPr/>
              <p:nvPr/>
            </p:nvSpPr>
            <p:spPr>
              <a:xfrm>
                <a:off x="1679500" y="3649950"/>
                <a:ext cx="11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1" y="1"/>
                    </a:moveTo>
                    <a:cubicBezTo>
                      <a:pt x="1" y="8"/>
                      <a:pt x="3" y="11"/>
                      <a:pt x="8" y="11"/>
                    </a:cubicBezTo>
                    <a:cubicBezTo>
                      <a:pt x="14" y="11"/>
                      <a:pt x="23" y="6"/>
                      <a:pt x="34" y="3"/>
                    </a:cubicBezTo>
                    <a:lnTo>
                      <a:pt x="34" y="3"/>
                    </a:lnTo>
                    <a:cubicBezTo>
                      <a:pt x="31" y="1"/>
                      <a:pt x="28" y="1"/>
                      <a:pt x="24" y="1"/>
                    </a:cubicBezTo>
                    <a:close/>
                    <a:moveTo>
                      <a:pt x="46" y="1"/>
                    </a:moveTo>
                    <a:cubicBezTo>
                      <a:pt x="42" y="1"/>
                      <a:pt x="38" y="2"/>
                      <a:pt x="34" y="3"/>
                    </a:cubicBezTo>
                    <a:lnTo>
                      <a:pt x="34" y="3"/>
                    </a:lnTo>
                    <a:cubicBezTo>
                      <a:pt x="42" y="6"/>
                      <a:pt x="43" y="15"/>
                      <a:pt x="37" y="20"/>
                    </a:cubicBezTo>
                    <a:lnTo>
                      <a:pt x="37" y="20"/>
                    </a:lnTo>
                    <a:cubicBezTo>
                      <a:pt x="42" y="17"/>
                      <a:pt x="46" y="11"/>
                      <a:pt x="46" y="1"/>
                    </a:cubicBezTo>
                    <a:close/>
                    <a:moveTo>
                      <a:pt x="37" y="20"/>
                    </a:moveTo>
                    <a:lnTo>
                      <a:pt x="37" y="20"/>
                    </a:lnTo>
                    <a:cubicBezTo>
                      <a:pt x="31" y="24"/>
                      <a:pt x="24" y="24"/>
                      <a:pt x="24" y="24"/>
                    </a:cubicBezTo>
                    <a:cubicBezTo>
                      <a:pt x="30" y="24"/>
                      <a:pt x="34" y="22"/>
                      <a:pt x="3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1712025" y="3646275"/>
                <a:ext cx="34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3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1" y="34"/>
                      <a:pt x="47" y="79"/>
                      <a:pt x="69" y="102"/>
                    </a:cubicBezTo>
                    <a:cubicBezTo>
                      <a:pt x="47" y="79"/>
                      <a:pt x="138" y="56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1682925" y="3640825"/>
                <a:ext cx="402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92" extrusionOk="0">
                    <a:moveTo>
                      <a:pt x="92" y="1"/>
                    </a:moveTo>
                    <a:cubicBezTo>
                      <a:pt x="24" y="23"/>
                      <a:pt x="24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cubicBezTo>
                      <a:pt x="115" y="69"/>
                      <a:pt x="138" y="69"/>
                      <a:pt x="138" y="69"/>
                    </a:cubicBezTo>
                    <a:cubicBezTo>
                      <a:pt x="115" y="46"/>
                      <a:pt x="161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1694925" y="3635125"/>
                <a:ext cx="28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6" extrusionOk="0">
                    <a:moveTo>
                      <a:pt x="46" y="0"/>
                    </a:moveTo>
                    <a:cubicBezTo>
                      <a:pt x="0" y="23"/>
                      <a:pt x="23" y="46"/>
                      <a:pt x="23" y="69"/>
                    </a:cubicBezTo>
                    <a:cubicBezTo>
                      <a:pt x="23" y="64"/>
                      <a:pt x="24" y="62"/>
                      <a:pt x="26" y="62"/>
                    </a:cubicBezTo>
                    <a:cubicBezTo>
                      <a:pt x="31" y="62"/>
                      <a:pt x="42" y="75"/>
                      <a:pt x="54" y="75"/>
                    </a:cubicBezTo>
                    <a:cubicBezTo>
                      <a:pt x="59" y="75"/>
                      <a:pt x="64" y="74"/>
                      <a:pt x="69" y="69"/>
                    </a:cubicBezTo>
                    <a:lnTo>
                      <a:pt x="114" y="46"/>
                    </a:lnTo>
                    <a:cubicBezTo>
                      <a:pt x="91" y="23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1607600" y="3782100"/>
                <a:ext cx="23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3" h="56" extrusionOk="0">
                    <a:moveTo>
                      <a:pt x="30" y="0"/>
                    </a:moveTo>
                    <a:cubicBezTo>
                      <a:pt x="26" y="0"/>
                      <a:pt x="24" y="3"/>
                      <a:pt x="24" y="10"/>
                    </a:cubicBezTo>
                    <a:cubicBezTo>
                      <a:pt x="1" y="10"/>
                      <a:pt x="24" y="56"/>
                      <a:pt x="24" y="56"/>
                    </a:cubicBezTo>
                    <a:cubicBezTo>
                      <a:pt x="47" y="56"/>
                      <a:pt x="47" y="56"/>
                      <a:pt x="24" y="33"/>
                    </a:cubicBezTo>
                    <a:lnTo>
                      <a:pt x="69" y="33"/>
                    </a:lnTo>
                    <a:cubicBezTo>
                      <a:pt x="92" y="33"/>
                      <a:pt x="69" y="56"/>
                      <a:pt x="92" y="56"/>
                    </a:cubicBezTo>
                    <a:cubicBezTo>
                      <a:pt x="92" y="33"/>
                      <a:pt x="92" y="10"/>
                      <a:pt x="69" y="10"/>
                    </a:cubicBezTo>
                    <a:cubicBezTo>
                      <a:pt x="54" y="10"/>
                      <a:pt x="39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9"/>
              <p:cNvSpPr/>
              <p:nvPr/>
            </p:nvSpPr>
            <p:spPr>
              <a:xfrm>
                <a:off x="1599625" y="3741250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0" y="1"/>
                    </a:moveTo>
                    <a:cubicBezTo>
                      <a:pt x="23" y="24"/>
                      <a:pt x="0" y="24"/>
                      <a:pt x="0" y="46"/>
                    </a:cubicBezTo>
                    <a:cubicBezTo>
                      <a:pt x="0" y="46"/>
                      <a:pt x="23" y="69"/>
                      <a:pt x="69" y="69"/>
                    </a:cubicBezTo>
                    <a:cubicBezTo>
                      <a:pt x="92" y="69"/>
                      <a:pt x="114" y="46"/>
                      <a:pt x="92" y="24"/>
                    </a:cubicBezTo>
                    <a:cubicBezTo>
                      <a:pt x="69" y="1"/>
                      <a:pt x="46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9"/>
              <p:cNvSpPr/>
              <p:nvPr/>
            </p:nvSpPr>
            <p:spPr>
              <a:xfrm>
                <a:off x="1594725" y="3739850"/>
                <a:ext cx="207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41" extrusionOk="0">
                    <a:moveTo>
                      <a:pt x="43" y="1"/>
                    </a:moveTo>
                    <a:cubicBezTo>
                      <a:pt x="39" y="1"/>
                      <a:pt x="37" y="3"/>
                      <a:pt x="37" y="11"/>
                    </a:cubicBezTo>
                    <a:cubicBezTo>
                      <a:pt x="0" y="11"/>
                      <a:pt x="22" y="40"/>
                      <a:pt x="56" y="40"/>
                    </a:cubicBezTo>
                    <a:cubicBezTo>
                      <a:pt x="64" y="40"/>
                      <a:pt x="73" y="38"/>
                      <a:pt x="82" y="34"/>
                    </a:cubicBezTo>
                    <a:cubicBezTo>
                      <a:pt x="82" y="34"/>
                      <a:pt x="82" y="11"/>
                      <a:pt x="82" y="11"/>
                    </a:cubicBezTo>
                    <a:cubicBezTo>
                      <a:pt x="67" y="11"/>
                      <a:pt x="52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1666375" y="376065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24" y="69"/>
                      <a:pt x="1" y="183"/>
                      <a:pt x="47" y="252"/>
                    </a:cubicBezTo>
                    <a:lnTo>
                      <a:pt x="115" y="206"/>
                    </a:lnTo>
                    <a:cubicBezTo>
                      <a:pt x="161" y="161"/>
                      <a:pt x="252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9"/>
              <p:cNvSpPr/>
              <p:nvPr/>
            </p:nvSpPr>
            <p:spPr>
              <a:xfrm>
                <a:off x="1584225" y="3769225"/>
                <a:ext cx="40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" extrusionOk="0">
                    <a:moveTo>
                      <a:pt x="46" y="0"/>
                    </a:moveTo>
                    <a:cubicBezTo>
                      <a:pt x="23" y="23"/>
                      <a:pt x="0" y="46"/>
                      <a:pt x="23" y="69"/>
                    </a:cubicBezTo>
                    <a:cubicBezTo>
                      <a:pt x="23" y="69"/>
                      <a:pt x="46" y="91"/>
                      <a:pt x="46" y="91"/>
                    </a:cubicBezTo>
                    <a:lnTo>
                      <a:pt x="68" y="91"/>
                    </a:lnTo>
                    <a:cubicBezTo>
                      <a:pt x="72" y="95"/>
                      <a:pt x="75" y="96"/>
                      <a:pt x="77" y="96"/>
                    </a:cubicBezTo>
                    <a:cubicBezTo>
                      <a:pt x="88" y="96"/>
                      <a:pt x="94" y="75"/>
                      <a:pt x="109" y="75"/>
                    </a:cubicBezTo>
                    <a:cubicBezTo>
                      <a:pt x="116" y="75"/>
                      <a:pt x="125" y="80"/>
                      <a:pt x="137" y="91"/>
                    </a:cubicBezTo>
                    <a:cubicBezTo>
                      <a:pt x="137" y="69"/>
                      <a:pt x="160" y="69"/>
                      <a:pt x="160" y="46"/>
                    </a:cubicBezTo>
                    <a:cubicBezTo>
                      <a:pt x="160" y="23"/>
                      <a:pt x="160" y="23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9"/>
              <p:cNvSpPr/>
              <p:nvPr/>
            </p:nvSpPr>
            <p:spPr>
              <a:xfrm>
                <a:off x="1631575" y="3766925"/>
                <a:ext cx="1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23" y="1"/>
                    </a:moveTo>
                    <a:cubicBezTo>
                      <a:pt x="23" y="1"/>
                      <a:pt x="1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1629300" y="3752675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23" y="23"/>
                      <a:pt x="46" y="23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9"/>
              <p:cNvSpPr/>
              <p:nvPr/>
            </p:nvSpPr>
            <p:spPr>
              <a:xfrm>
                <a:off x="1629875" y="375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9"/>
              <p:cNvSpPr/>
              <p:nvPr/>
            </p:nvSpPr>
            <p:spPr>
              <a:xfrm>
                <a:off x="1629300" y="3750375"/>
                <a:ext cx="212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93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lnTo>
                      <a:pt x="46" y="47"/>
                    </a:lnTo>
                    <a:lnTo>
                      <a:pt x="65" y="66"/>
                    </a:lnTo>
                    <a:lnTo>
                      <a:pt x="65" y="66"/>
                    </a:lnTo>
                    <a:cubicBezTo>
                      <a:pt x="78" y="44"/>
                      <a:pt x="85" y="17"/>
                      <a:pt x="69" y="1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4" y="68"/>
                      <a:pt x="64" y="69"/>
                    </a:cubicBezTo>
                    <a:lnTo>
                      <a:pt x="69" y="69"/>
                    </a:lnTo>
                    <a:lnTo>
                      <a:pt x="65" y="66"/>
                    </a:lnTo>
                    <a:close/>
                    <a:moveTo>
                      <a:pt x="46" y="69"/>
                    </a:moveTo>
                    <a:lnTo>
                      <a:pt x="46" y="92"/>
                    </a:lnTo>
                    <a:cubicBezTo>
                      <a:pt x="52" y="86"/>
                      <a:pt x="58" y="78"/>
                      <a:pt x="6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9"/>
              <p:cNvSpPr/>
              <p:nvPr/>
            </p:nvSpPr>
            <p:spPr>
              <a:xfrm>
                <a:off x="1629300" y="3751525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9"/>
              <p:cNvSpPr/>
              <p:nvPr/>
            </p:nvSpPr>
            <p:spPr>
              <a:xfrm>
                <a:off x="1629300" y="3752100"/>
                <a:ext cx="6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lnTo>
                      <a:pt x="23" y="23"/>
                    </a:lnTo>
                    <a:cubicBezTo>
                      <a:pt x="0" y="2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9"/>
              <p:cNvSpPr/>
              <p:nvPr/>
            </p:nvSpPr>
            <p:spPr>
              <a:xfrm>
                <a:off x="1625875" y="3728275"/>
                <a:ext cx="45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32" extrusionOk="0">
                    <a:moveTo>
                      <a:pt x="160" y="86"/>
                    </a:moveTo>
                    <a:cubicBezTo>
                      <a:pt x="158" y="87"/>
                      <a:pt x="156" y="88"/>
                      <a:pt x="154" y="89"/>
                    </a:cubicBezTo>
                    <a:lnTo>
                      <a:pt x="154" y="89"/>
                    </a:lnTo>
                    <a:cubicBezTo>
                      <a:pt x="158" y="95"/>
                      <a:pt x="160" y="102"/>
                      <a:pt x="160" y="109"/>
                    </a:cubicBezTo>
                    <a:lnTo>
                      <a:pt x="160" y="86"/>
                    </a:lnTo>
                    <a:close/>
                    <a:moveTo>
                      <a:pt x="80" y="0"/>
                    </a:moveTo>
                    <a:cubicBezTo>
                      <a:pt x="57" y="0"/>
                      <a:pt x="35" y="6"/>
                      <a:pt x="23" y="18"/>
                    </a:cubicBezTo>
                    <a:cubicBezTo>
                      <a:pt x="0" y="63"/>
                      <a:pt x="46" y="109"/>
                      <a:pt x="69" y="132"/>
                    </a:cubicBezTo>
                    <a:lnTo>
                      <a:pt x="92" y="109"/>
                    </a:lnTo>
                    <a:lnTo>
                      <a:pt x="114" y="132"/>
                    </a:lnTo>
                    <a:cubicBezTo>
                      <a:pt x="136" y="110"/>
                      <a:pt x="116" y="109"/>
                      <a:pt x="154" y="89"/>
                    </a:cubicBezTo>
                    <a:lnTo>
                      <a:pt x="154" y="89"/>
                    </a:lnTo>
                    <a:cubicBezTo>
                      <a:pt x="149" y="82"/>
                      <a:pt x="142" y="77"/>
                      <a:pt x="134" y="77"/>
                    </a:cubicBezTo>
                    <a:cubicBezTo>
                      <a:pt x="128" y="77"/>
                      <a:pt x="121" y="79"/>
                      <a:pt x="114" y="86"/>
                    </a:cubicBezTo>
                    <a:cubicBezTo>
                      <a:pt x="114" y="63"/>
                      <a:pt x="160" y="63"/>
                      <a:pt x="183" y="63"/>
                    </a:cubicBezTo>
                    <a:cubicBezTo>
                      <a:pt x="183" y="40"/>
                      <a:pt x="137" y="18"/>
                      <a:pt x="137" y="18"/>
                    </a:cubicBezTo>
                    <a:cubicBezTo>
                      <a:pt x="126" y="6"/>
                      <a:pt x="103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9"/>
              <p:cNvSpPr/>
              <p:nvPr/>
            </p:nvSpPr>
            <p:spPr>
              <a:xfrm>
                <a:off x="1650975" y="3741250"/>
                <a:ext cx="40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5" extrusionOk="0">
                    <a:moveTo>
                      <a:pt x="92" y="1"/>
                    </a:moveTo>
                    <a:cubicBezTo>
                      <a:pt x="1" y="24"/>
                      <a:pt x="46" y="46"/>
                      <a:pt x="46" y="92"/>
                    </a:cubicBezTo>
                    <a:cubicBezTo>
                      <a:pt x="69" y="92"/>
                      <a:pt x="69" y="92"/>
                      <a:pt x="69" y="115"/>
                    </a:cubicBezTo>
                    <a:lnTo>
                      <a:pt x="92" y="92"/>
                    </a:lnTo>
                    <a:lnTo>
                      <a:pt x="115" y="115"/>
                    </a:lnTo>
                    <a:lnTo>
                      <a:pt x="160" y="92"/>
                    </a:lnTo>
                    <a:lnTo>
                      <a:pt x="160" y="46"/>
                    </a:lnTo>
                    <a:cubicBezTo>
                      <a:pt x="160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9"/>
              <p:cNvSpPr/>
              <p:nvPr/>
            </p:nvSpPr>
            <p:spPr>
              <a:xfrm>
                <a:off x="1641425" y="3718200"/>
                <a:ext cx="3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4" extrusionOk="0">
                    <a:moveTo>
                      <a:pt x="64" y="0"/>
                    </a:moveTo>
                    <a:cubicBezTo>
                      <a:pt x="56" y="0"/>
                      <a:pt x="47" y="3"/>
                      <a:pt x="40" y="10"/>
                    </a:cubicBezTo>
                    <a:cubicBezTo>
                      <a:pt x="1" y="49"/>
                      <a:pt x="46" y="71"/>
                      <a:pt x="74" y="106"/>
                    </a:cubicBezTo>
                    <a:lnTo>
                      <a:pt x="74" y="106"/>
                    </a:lnTo>
                    <a:cubicBezTo>
                      <a:pt x="64" y="72"/>
                      <a:pt x="128" y="52"/>
                      <a:pt x="109" y="33"/>
                    </a:cubicBezTo>
                    <a:cubicBezTo>
                      <a:pt x="109" y="16"/>
                      <a:pt x="86" y="0"/>
                      <a:pt x="64" y="0"/>
                    </a:cubicBezTo>
                    <a:close/>
                    <a:moveTo>
                      <a:pt x="74" y="106"/>
                    </a:moveTo>
                    <a:cubicBezTo>
                      <a:pt x="76" y="112"/>
                      <a:pt x="79" y="117"/>
                      <a:pt x="86" y="124"/>
                    </a:cubicBezTo>
                    <a:cubicBezTo>
                      <a:pt x="83" y="117"/>
                      <a:pt x="79" y="112"/>
                      <a:pt x="74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9"/>
              <p:cNvSpPr/>
              <p:nvPr/>
            </p:nvSpPr>
            <p:spPr>
              <a:xfrm>
                <a:off x="1662950" y="3685325"/>
                <a:ext cx="68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15" y="1"/>
                    </a:moveTo>
                    <a:cubicBezTo>
                      <a:pt x="24" y="69"/>
                      <a:pt x="1" y="206"/>
                      <a:pt x="47" y="275"/>
                    </a:cubicBezTo>
                    <a:lnTo>
                      <a:pt x="115" y="229"/>
                    </a:lnTo>
                    <a:cubicBezTo>
                      <a:pt x="161" y="161"/>
                      <a:pt x="275" y="69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1679500" y="3745825"/>
                <a:ext cx="34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2" extrusionOk="0">
                    <a:moveTo>
                      <a:pt x="69" y="0"/>
                    </a:moveTo>
                    <a:cubicBezTo>
                      <a:pt x="1" y="0"/>
                      <a:pt x="1" y="46"/>
                      <a:pt x="1" y="69"/>
                    </a:cubicBezTo>
                    <a:cubicBezTo>
                      <a:pt x="24" y="92"/>
                      <a:pt x="24" y="92"/>
                      <a:pt x="69" y="92"/>
                    </a:cubicBezTo>
                    <a:lnTo>
                      <a:pt x="92" y="92"/>
                    </a:lnTo>
                    <a:cubicBezTo>
                      <a:pt x="115" y="69"/>
                      <a:pt x="138" y="69"/>
                      <a:pt x="138" y="46"/>
                    </a:cubicBezTo>
                    <a:cubicBezTo>
                      <a:pt x="115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1685225" y="3745250"/>
                <a:ext cx="1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23"/>
                    </a:cubicBezTo>
                    <a:cubicBezTo>
                      <a:pt x="15" y="23"/>
                      <a:pt x="31" y="13"/>
                      <a:pt x="46" y="13"/>
                    </a:cubicBezTo>
                    <a:cubicBezTo>
                      <a:pt x="51" y="13"/>
                      <a:pt x="57" y="15"/>
                      <a:pt x="62" y="18"/>
                    </a:cubicBezTo>
                    <a:lnTo>
                      <a:pt x="62" y="18"/>
                    </a:lnTo>
                    <a:cubicBezTo>
                      <a:pt x="61" y="9"/>
                      <a:pt x="55" y="1"/>
                      <a:pt x="46" y="1"/>
                    </a:cubicBezTo>
                    <a:close/>
                    <a:moveTo>
                      <a:pt x="62" y="18"/>
                    </a:moveTo>
                    <a:cubicBezTo>
                      <a:pt x="63" y="22"/>
                      <a:pt x="63" y="26"/>
                      <a:pt x="62" y="30"/>
                    </a:cubicBezTo>
                    <a:lnTo>
                      <a:pt x="62" y="30"/>
                    </a:lnTo>
                    <a:cubicBezTo>
                      <a:pt x="66" y="26"/>
                      <a:pt x="69" y="23"/>
                      <a:pt x="69" y="23"/>
                    </a:cubicBezTo>
                    <a:cubicBezTo>
                      <a:pt x="67" y="21"/>
                      <a:pt x="65" y="20"/>
                      <a:pt x="62" y="18"/>
                    </a:cubicBezTo>
                    <a:close/>
                    <a:moveTo>
                      <a:pt x="62" y="30"/>
                    </a:moveTo>
                    <a:lnTo>
                      <a:pt x="62" y="30"/>
                    </a:lnTo>
                    <a:cubicBezTo>
                      <a:pt x="56" y="36"/>
                      <a:pt x="46" y="46"/>
                      <a:pt x="46" y="46"/>
                    </a:cubicBezTo>
                    <a:cubicBezTo>
                      <a:pt x="55" y="46"/>
                      <a:pt x="61" y="39"/>
                      <a:pt x="62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1689775" y="3735550"/>
                <a:ext cx="46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92" extrusionOk="0">
                    <a:moveTo>
                      <a:pt x="92" y="1"/>
                    </a:moveTo>
                    <a:cubicBezTo>
                      <a:pt x="24" y="1"/>
                      <a:pt x="46" y="46"/>
                      <a:pt x="1" y="69"/>
                    </a:cubicBezTo>
                    <a:cubicBezTo>
                      <a:pt x="1" y="92"/>
                      <a:pt x="92" y="92"/>
                      <a:pt x="115" y="92"/>
                    </a:cubicBezTo>
                    <a:lnTo>
                      <a:pt x="138" y="92"/>
                    </a:lnTo>
                    <a:cubicBezTo>
                      <a:pt x="115" y="69"/>
                      <a:pt x="160" y="69"/>
                      <a:pt x="160" y="46"/>
                    </a:cubicBezTo>
                    <a:cubicBezTo>
                      <a:pt x="138" y="23"/>
                      <a:pt x="183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1703475" y="3728700"/>
                <a:ext cx="2875" cy="20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0" extrusionOk="0">
                    <a:moveTo>
                      <a:pt x="46" y="1"/>
                    </a:moveTo>
                    <a:cubicBezTo>
                      <a:pt x="1" y="23"/>
                      <a:pt x="23" y="46"/>
                      <a:pt x="23" y="69"/>
                    </a:cubicBezTo>
                    <a:cubicBezTo>
                      <a:pt x="23" y="69"/>
                      <a:pt x="33" y="79"/>
                      <a:pt x="47" y="79"/>
                    </a:cubicBezTo>
                    <a:cubicBezTo>
                      <a:pt x="54" y="79"/>
                      <a:pt x="61" y="77"/>
                      <a:pt x="69" y="69"/>
                    </a:cubicBezTo>
                    <a:lnTo>
                      <a:pt x="115" y="46"/>
                    </a:lnTo>
                    <a:cubicBezTo>
                      <a:pt x="92" y="23"/>
                      <a:pt x="115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1680075" y="3732125"/>
                <a:ext cx="2875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0" extrusionOk="0">
                    <a:moveTo>
                      <a:pt x="23" y="1"/>
                    </a:moveTo>
                    <a:cubicBezTo>
                      <a:pt x="1" y="23"/>
                      <a:pt x="1" y="46"/>
                      <a:pt x="23" y="69"/>
                    </a:cubicBezTo>
                    <a:cubicBezTo>
                      <a:pt x="46" y="69"/>
                      <a:pt x="46" y="46"/>
                      <a:pt x="23" y="46"/>
                    </a:cubicBezTo>
                    <a:lnTo>
                      <a:pt x="69" y="23"/>
                    </a:lnTo>
                    <a:cubicBezTo>
                      <a:pt x="92" y="46"/>
                      <a:pt x="69" y="46"/>
                      <a:pt x="92" y="69"/>
                    </a:cubicBezTo>
                    <a:cubicBezTo>
                      <a:pt x="92" y="46"/>
                      <a:pt x="115" y="23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1672650" y="3687925"/>
                <a:ext cx="2900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7" extrusionOk="0">
                    <a:moveTo>
                      <a:pt x="63" y="1"/>
                    </a:moveTo>
                    <a:cubicBezTo>
                      <a:pt x="52" y="1"/>
                      <a:pt x="39" y="3"/>
                      <a:pt x="24" y="11"/>
                    </a:cubicBezTo>
                    <a:cubicBezTo>
                      <a:pt x="24" y="11"/>
                      <a:pt x="1" y="34"/>
                      <a:pt x="1" y="34"/>
                    </a:cubicBezTo>
                    <a:cubicBezTo>
                      <a:pt x="1" y="57"/>
                      <a:pt x="47" y="57"/>
                      <a:pt x="69" y="57"/>
                    </a:cubicBezTo>
                    <a:cubicBezTo>
                      <a:pt x="92" y="57"/>
                      <a:pt x="115" y="34"/>
                      <a:pt x="115" y="11"/>
                    </a:cubicBezTo>
                    <a:cubicBezTo>
                      <a:pt x="100" y="11"/>
                      <a:pt x="85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1666950" y="3686225"/>
                <a:ext cx="28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57" extrusionOk="0">
                    <a:moveTo>
                      <a:pt x="69" y="0"/>
                    </a:moveTo>
                    <a:cubicBezTo>
                      <a:pt x="62" y="0"/>
                      <a:pt x="54" y="3"/>
                      <a:pt x="46" y="11"/>
                    </a:cubicBezTo>
                    <a:cubicBezTo>
                      <a:pt x="1" y="33"/>
                      <a:pt x="69" y="56"/>
                      <a:pt x="92" y="56"/>
                    </a:cubicBezTo>
                    <a:cubicBezTo>
                      <a:pt x="115" y="33"/>
                      <a:pt x="115" y="33"/>
                      <a:pt x="115" y="11"/>
                    </a:cubicBezTo>
                    <a:cubicBezTo>
                      <a:pt x="100" y="11"/>
                      <a:pt x="8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1654400" y="3718750"/>
                <a:ext cx="460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07" extrusionOk="0">
                    <a:moveTo>
                      <a:pt x="109" y="0"/>
                    </a:moveTo>
                    <a:cubicBezTo>
                      <a:pt x="87" y="0"/>
                      <a:pt x="61" y="11"/>
                      <a:pt x="46" y="11"/>
                    </a:cubicBezTo>
                    <a:cubicBezTo>
                      <a:pt x="23" y="33"/>
                      <a:pt x="1" y="56"/>
                      <a:pt x="23" y="79"/>
                    </a:cubicBezTo>
                    <a:cubicBezTo>
                      <a:pt x="46" y="79"/>
                      <a:pt x="69" y="102"/>
                      <a:pt x="46" y="102"/>
                    </a:cubicBezTo>
                    <a:lnTo>
                      <a:pt x="92" y="102"/>
                    </a:lnTo>
                    <a:cubicBezTo>
                      <a:pt x="95" y="105"/>
                      <a:pt x="98" y="107"/>
                      <a:pt x="101" y="107"/>
                    </a:cubicBezTo>
                    <a:cubicBezTo>
                      <a:pt x="113" y="107"/>
                      <a:pt x="119" y="74"/>
                      <a:pt x="143" y="74"/>
                    </a:cubicBezTo>
                    <a:cubicBezTo>
                      <a:pt x="148" y="74"/>
                      <a:pt x="154" y="76"/>
                      <a:pt x="160" y="79"/>
                    </a:cubicBezTo>
                    <a:cubicBezTo>
                      <a:pt x="160" y="79"/>
                      <a:pt x="183" y="56"/>
                      <a:pt x="183" y="56"/>
                    </a:cubicBezTo>
                    <a:cubicBezTo>
                      <a:pt x="183" y="33"/>
                      <a:pt x="183" y="11"/>
                      <a:pt x="137" y="11"/>
                    </a:cubicBezTo>
                    <a:cubicBezTo>
                      <a:pt x="130" y="3"/>
                      <a:pt x="120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1707475" y="3715000"/>
                <a:ext cx="1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1705175" y="3699600"/>
                <a:ext cx="117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" extrusionOk="0">
                    <a:moveTo>
                      <a:pt x="1" y="1"/>
                    </a:moveTo>
                    <a:cubicBezTo>
                      <a:pt x="12" y="12"/>
                      <a:pt x="24" y="18"/>
                      <a:pt x="32" y="18"/>
                    </a:cubicBezTo>
                    <a:cubicBezTo>
                      <a:pt x="41" y="18"/>
                      <a:pt x="47" y="12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1705825" y="3698775"/>
                <a:ext cx="5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5" y="1"/>
                    </a:moveTo>
                    <a:cubicBezTo>
                      <a:pt x="0" y="1"/>
                      <a:pt x="5" y="11"/>
                      <a:pt x="21" y="11"/>
                    </a:cubicBezTo>
                    <a:cubicBezTo>
                      <a:pt x="13" y="3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1705175" y="3696750"/>
                <a:ext cx="26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5" extrusionOk="0">
                    <a:moveTo>
                      <a:pt x="69" y="0"/>
                    </a:moveTo>
                    <a:cubicBezTo>
                      <a:pt x="47" y="0"/>
                      <a:pt x="24" y="23"/>
                      <a:pt x="24" y="23"/>
                    </a:cubicBezTo>
                    <a:cubicBezTo>
                      <a:pt x="1" y="23"/>
                      <a:pt x="1" y="46"/>
                      <a:pt x="1" y="46"/>
                    </a:cubicBezTo>
                    <a:cubicBezTo>
                      <a:pt x="12" y="57"/>
                      <a:pt x="24" y="57"/>
                      <a:pt x="32" y="57"/>
                    </a:cubicBezTo>
                    <a:cubicBezTo>
                      <a:pt x="41" y="57"/>
                      <a:pt x="47" y="57"/>
                      <a:pt x="47" y="69"/>
                    </a:cubicBezTo>
                    <a:lnTo>
                      <a:pt x="69" y="91"/>
                    </a:lnTo>
                    <a:lnTo>
                      <a:pt x="69" y="91"/>
                    </a:lnTo>
                    <a:cubicBezTo>
                      <a:pt x="98" y="60"/>
                      <a:pt x="107" y="38"/>
                      <a:pt x="69" y="0"/>
                    </a:cubicBezTo>
                    <a:close/>
                    <a:moveTo>
                      <a:pt x="69" y="91"/>
                    </a:moveTo>
                    <a:lnTo>
                      <a:pt x="69" y="91"/>
                    </a:lnTo>
                    <a:cubicBezTo>
                      <a:pt x="69" y="92"/>
                      <a:pt x="69" y="92"/>
                      <a:pt x="69" y="92"/>
                    </a:cubicBezTo>
                    <a:lnTo>
                      <a:pt x="69" y="92"/>
                    </a:lnTo>
                    <a:lnTo>
                      <a:pt x="69" y="91"/>
                    </a:lnTo>
                    <a:close/>
                    <a:moveTo>
                      <a:pt x="47" y="92"/>
                    </a:moveTo>
                    <a:lnTo>
                      <a:pt x="47" y="115"/>
                    </a:lnTo>
                    <a:cubicBezTo>
                      <a:pt x="55" y="106"/>
                      <a:pt x="62" y="99"/>
                      <a:pt x="69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1705175" y="3697900"/>
                <a:ext cx="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9"/>
              <p:cNvSpPr/>
              <p:nvPr/>
            </p:nvSpPr>
            <p:spPr>
              <a:xfrm>
                <a:off x="1705175" y="3698450"/>
                <a:ext cx="6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47" extrusionOk="0">
                    <a:moveTo>
                      <a:pt x="1" y="1"/>
                    </a:moveTo>
                    <a:cubicBezTo>
                      <a:pt x="1" y="24"/>
                      <a:pt x="1" y="24"/>
                      <a:pt x="24" y="47"/>
                    </a:cubicBezTo>
                    <a:lnTo>
                      <a:pt x="24" y="24"/>
                    </a:lnTo>
                    <a:cubicBezTo>
                      <a:pt x="24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9"/>
              <p:cNvSpPr/>
              <p:nvPr/>
            </p:nvSpPr>
            <p:spPr>
              <a:xfrm>
                <a:off x="1646400" y="373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9"/>
              <p:cNvSpPr/>
              <p:nvPr/>
            </p:nvSpPr>
            <p:spPr>
              <a:xfrm>
                <a:off x="1644125" y="3737825"/>
                <a:ext cx="2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46"/>
                    </a:moveTo>
                    <a:cubicBezTo>
                      <a:pt x="69" y="46"/>
                      <a:pt x="92" y="69"/>
                      <a:pt x="92" y="69"/>
                    </a:cubicBezTo>
                    <a:lnTo>
                      <a:pt x="92" y="46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23" y="69"/>
                      <a:pt x="23" y="92"/>
                    </a:cubicBezTo>
                    <a:lnTo>
                      <a:pt x="46" y="24"/>
                    </a:lnTo>
                    <a:lnTo>
                      <a:pt x="69" y="46"/>
                    </a:lnTo>
                    <a:lnTo>
                      <a:pt x="92" y="46"/>
                    </a:lnTo>
                    <a:lnTo>
                      <a:pt x="69" y="24"/>
                    </a:lnTo>
                    <a:lnTo>
                      <a:pt x="92" y="2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9"/>
              <p:cNvSpPr/>
              <p:nvPr/>
            </p:nvSpPr>
            <p:spPr>
              <a:xfrm>
                <a:off x="1653250" y="3730250"/>
                <a:ext cx="290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9" extrusionOk="0">
                    <a:moveTo>
                      <a:pt x="79" y="1"/>
                    </a:moveTo>
                    <a:cubicBezTo>
                      <a:pt x="70" y="1"/>
                      <a:pt x="60" y="3"/>
                      <a:pt x="47" y="7"/>
                    </a:cubicBezTo>
                    <a:cubicBezTo>
                      <a:pt x="47" y="7"/>
                      <a:pt x="1" y="53"/>
                      <a:pt x="24" y="53"/>
                    </a:cubicBezTo>
                    <a:cubicBezTo>
                      <a:pt x="69" y="53"/>
                      <a:pt x="24" y="30"/>
                      <a:pt x="69" y="30"/>
                    </a:cubicBezTo>
                    <a:lnTo>
                      <a:pt x="92" y="30"/>
                    </a:lnTo>
                    <a:cubicBezTo>
                      <a:pt x="69" y="53"/>
                      <a:pt x="92" y="76"/>
                      <a:pt x="47" y="76"/>
                    </a:cubicBezTo>
                    <a:lnTo>
                      <a:pt x="24" y="76"/>
                    </a:lnTo>
                    <a:cubicBezTo>
                      <a:pt x="1" y="76"/>
                      <a:pt x="47" y="98"/>
                      <a:pt x="47" y="98"/>
                    </a:cubicBezTo>
                    <a:cubicBezTo>
                      <a:pt x="69" y="76"/>
                      <a:pt x="115" y="76"/>
                      <a:pt x="92" y="53"/>
                    </a:cubicBezTo>
                    <a:cubicBezTo>
                      <a:pt x="111" y="34"/>
                      <a:pt x="114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1534000" y="3695600"/>
                <a:ext cx="2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1527725" y="3689325"/>
                <a:ext cx="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1527725" y="3688750"/>
                <a:ext cx="115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1"/>
                      <a:pt x="0" y="24"/>
                    </a:cubicBezTo>
                    <a:cubicBezTo>
                      <a:pt x="0" y="1"/>
                      <a:pt x="23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1526575" y="3677925"/>
                <a:ext cx="86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52" extrusionOk="0">
                    <a:moveTo>
                      <a:pt x="206" y="0"/>
                    </a:moveTo>
                    <a:cubicBezTo>
                      <a:pt x="115" y="23"/>
                      <a:pt x="138" y="69"/>
                      <a:pt x="92" y="91"/>
                    </a:cubicBezTo>
                    <a:cubicBezTo>
                      <a:pt x="183" y="137"/>
                      <a:pt x="1" y="160"/>
                      <a:pt x="69" y="228"/>
                    </a:cubicBezTo>
                    <a:cubicBezTo>
                      <a:pt x="74" y="224"/>
                      <a:pt x="78" y="222"/>
                      <a:pt x="83" y="222"/>
                    </a:cubicBezTo>
                    <a:cubicBezTo>
                      <a:pt x="100" y="222"/>
                      <a:pt x="115" y="251"/>
                      <a:pt x="115" y="251"/>
                    </a:cubicBezTo>
                    <a:lnTo>
                      <a:pt x="115" y="228"/>
                    </a:lnTo>
                    <a:cubicBezTo>
                      <a:pt x="138" y="251"/>
                      <a:pt x="138" y="251"/>
                      <a:pt x="183" y="251"/>
                    </a:cubicBezTo>
                    <a:cubicBezTo>
                      <a:pt x="229" y="228"/>
                      <a:pt x="206" y="183"/>
                      <a:pt x="252" y="183"/>
                    </a:cubicBezTo>
                    <a:cubicBezTo>
                      <a:pt x="288" y="183"/>
                      <a:pt x="266" y="154"/>
                      <a:pt x="291" y="154"/>
                    </a:cubicBezTo>
                    <a:cubicBezTo>
                      <a:pt x="297" y="154"/>
                      <a:pt x="307" y="155"/>
                      <a:pt x="320" y="160"/>
                    </a:cubicBezTo>
                    <a:lnTo>
                      <a:pt x="320" y="137"/>
                    </a:lnTo>
                    <a:cubicBezTo>
                      <a:pt x="320" y="114"/>
                      <a:pt x="320" y="114"/>
                      <a:pt x="343" y="114"/>
                    </a:cubicBezTo>
                    <a:lnTo>
                      <a:pt x="320" y="69"/>
                    </a:lnTo>
                    <a:cubicBezTo>
                      <a:pt x="297" y="23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2" name="Google Shape;1112;p39"/>
          <p:cNvSpPr/>
          <p:nvPr/>
        </p:nvSpPr>
        <p:spPr>
          <a:xfrm>
            <a:off x="11232000" y="-430533"/>
            <a:ext cx="1238400" cy="123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1" name="Google Shape;1111;p39"/>
          <p:cNvSpPr/>
          <p:nvPr/>
        </p:nvSpPr>
        <p:spPr>
          <a:xfrm flipH="1">
            <a:off x="-678799" y="4631351"/>
            <a:ext cx="1888177" cy="2171564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39"/>
          <p:cNvSpPr/>
          <p:nvPr/>
        </p:nvSpPr>
        <p:spPr>
          <a:xfrm flipH="1">
            <a:off x="585008" y="5731841"/>
            <a:ext cx="979192" cy="1126153"/>
          </a:xfrm>
          <a:custGeom>
            <a:avLst/>
            <a:gdLst/>
            <a:ahLst/>
            <a:cxnLst/>
            <a:rect l="l" t="t" r="r" b="b"/>
            <a:pathLst>
              <a:path w="9428" h="10843" extrusionOk="0">
                <a:moveTo>
                  <a:pt x="2763" y="0"/>
                </a:moveTo>
                <a:lnTo>
                  <a:pt x="2763" y="0"/>
                </a:lnTo>
                <a:cubicBezTo>
                  <a:pt x="2763" y="0"/>
                  <a:pt x="2785" y="1758"/>
                  <a:pt x="3105" y="2191"/>
                </a:cubicBezTo>
                <a:cubicBezTo>
                  <a:pt x="3333" y="2511"/>
                  <a:pt x="4132" y="3333"/>
                  <a:pt x="4885" y="3949"/>
                </a:cubicBezTo>
                <a:cubicBezTo>
                  <a:pt x="3744" y="3287"/>
                  <a:pt x="2717" y="3127"/>
                  <a:pt x="2717" y="3127"/>
                </a:cubicBezTo>
                <a:cubicBezTo>
                  <a:pt x="982" y="3424"/>
                  <a:pt x="1" y="5478"/>
                  <a:pt x="1" y="5478"/>
                </a:cubicBezTo>
                <a:cubicBezTo>
                  <a:pt x="1" y="5478"/>
                  <a:pt x="2363" y="4882"/>
                  <a:pt x="3060" y="4882"/>
                </a:cubicBezTo>
                <a:cubicBezTo>
                  <a:pt x="3085" y="4882"/>
                  <a:pt x="3107" y="4883"/>
                  <a:pt x="3128" y="4885"/>
                </a:cubicBezTo>
                <a:lnTo>
                  <a:pt x="3630" y="4885"/>
                </a:lnTo>
                <a:cubicBezTo>
                  <a:pt x="3288" y="5022"/>
                  <a:pt x="2945" y="5204"/>
                  <a:pt x="2626" y="5478"/>
                </a:cubicBezTo>
                <a:cubicBezTo>
                  <a:pt x="1302" y="6574"/>
                  <a:pt x="1370" y="7829"/>
                  <a:pt x="1370" y="7829"/>
                </a:cubicBezTo>
                <a:lnTo>
                  <a:pt x="3835" y="6551"/>
                </a:lnTo>
                <a:cubicBezTo>
                  <a:pt x="3835" y="6551"/>
                  <a:pt x="4223" y="5821"/>
                  <a:pt x="5228" y="4839"/>
                </a:cubicBezTo>
                <a:lnTo>
                  <a:pt x="5319" y="4816"/>
                </a:lnTo>
                <a:lnTo>
                  <a:pt x="5319" y="4816"/>
                </a:lnTo>
                <a:cubicBezTo>
                  <a:pt x="4429" y="5729"/>
                  <a:pt x="4201" y="6597"/>
                  <a:pt x="4201" y="6597"/>
                </a:cubicBezTo>
                <a:lnTo>
                  <a:pt x="4246" y="8103"/>
                </a:lnTo>
                <a:cubicBezTo>
                  <a:pt x="4246" y="8103"/>
                  <a:pt x="5114" y="7578"/>
                  <a:pt x="5570" y="6619"/>
                </a:cubicBezTo>
                <a:cubicBezTo>
                  <a:pt x="5570" y="6619"/>
                  <a:pt x="5593" y="5935"/>
                  <a:pt x="5616" y="5364"/>
                </a:cubicBezTo>
                <a:lnTo>
                  <a:pt x="5616" y="5364"/>
                </a:lnTo>
                <a:cubicBezTo>
                  <a:pt x="6164" y="7053"/>
                  <a:pt x="5524" y="9381"/>
                  <a:pt x="4999" y="10842"/>
                </a:cubicBezTo>
                <a:lnTo>
                  <a:pt x="5319" y="10728"/>
                </a:lnTo>
                <a:cubicBezTo>
                  <a:pt x="5867" y="9176"/>
                  <a:pt x="6460" y="6825"/>
                  <a:pt x="5798" y="5090"/>
                </a:cubicBezTo>
                <a:lnTo>
                  <a:pt x="5798" y="5090"/>
                </a:lnTo>
                <a:cubicBezTo>
                  <a:pt x="6529" y="5798"/>
                  <a:pt x="7442" y="6117"/>
                  <a:pt x="7442" y="6117"/>
                </a:cubicBezTo>
                <a:lnTo>
                  <a:pt x="9428" y="5889"/>
                </a:lnTo>
                <a:cubicBezTo>
                  <a:pt x="9428" y="5889"/>
                  <a:pt x="8400" y="4291"/>
                  <a:pt x="7875" y="3926"/>
                </a:cubicBezTo>
                <a:cubicBezTo>
                  <a:pt x="7764" y="3845"/>
                  <a:pt x="7571" y="3813"/>
                  <a:pt x="7339" y="3813"/>
                </a:cubicBezTo>
                <a:cubicBezTo>
                  <a:pt x="7049" y="3813"/>
                  <a:pt x="6699" y="3863"/>
                  <a:pt x="6369" y="3926"/>
                </a:cubicBezTo>
                <a:cubicBezTo>
                  <a:pt x="6848" y="3470"/>
                  <a:pt x="7442" y="2853"/>
                  <a:pt x="7784" y="2442"/>
                </a:cubicBezTo>
                <a:cubicBezTo>
                  <a:pt x="8355" y="1735"/>
                  <a:pt x="9017" y="913"/>
                  <a:pt x="9017" y="913"/>
                </a:cubicBezTo>
                <a:cubicBezTo>
                  <a:pt x="9017" y="913"/>
                  <a:pt x="8991" y="913"/>
                  <a:pt x="8945" y="913"/>
                </a:cubicBezTo>
                <a:cubicBezTo>
                  <a:pt x="8600" y="913"/>
                  <a:pt x="7109" y="931"/>
                  <a:pt x="6666" y="1233"/>
                </a:cubicBezTo>
                <a:cubicBezTo>
                  <a:pt x="6255" y="1529"/>
                  <a:pt x="5844" y="2534"/>
                  <a:pt x="5684" y="3607"/>
                </a:cubicBezTo>
                <a:cubicBezTo>
                  <a:pt x="5456" y="2739"/>
                  <a:pt x="5068" y="1529"/>
                  <a:pt x="4657" y="1096"/>
                </a:cubicBezTo>
                <a:cubicBezTo>
                  <a:pt x="3995" y="388"/>
                  <a:pt x="2763" y="0"/>
                  <a:pt x="2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0CD9D-45AC-C32E-5484-763A1824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82" y="214418"/>
            <a:ext cx="11185110" cy="631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774</TotalTime>
  <Words>425</Words>
  <Application>Microsoft Office PowerPoint</Application>
  <PresentationFormat>Widescreen</PresentationFormat>
  <Paragraphs>39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Bahnschrift Condensed</vt:lpstr>
      <vt:lpstr>Calibri</vt:lpstr>
      <vt:lpstr>Calibri Light</vt:lpstr>
      <vt:lpstr>Nunito Light</vt:lpstr>
      <vt:lpstr>Raleway</vt:lpstr>
      <vt:lpstr>Raleway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Ôn bài hát: Nơi ấy Trường Sa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ASUSZ</dc:creator>
  <cp:lastModifiedBy>Administrator</cp:lastModifiedBy>
  <cp:revision>35</cp:revision>
  <dcterms:created xsi:type="dcterms:W3CDTF">2023-12-10T08:28:54Z</dcterms:created>
  <dcterms:modified xsi:type="dcterms:W3CDTF">2025-12-23T13:28:26Z</dcterms:modified>
</cp:coreProperties>
</file>