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2"/>
  </p:notesMasterIdLst>
  <p:sldIdLst>
    <p:sldId id="317" r:id="rId2"/>
    <p:sldId id="257" r:id="rId3"/>
    <p:sldId id="261" r:id="rId4"/>
    <p:sldId id="294" r:id="rId5"/>
    <p:sldId id="295" r:id="rId6"/>
    <p:sldId id="296" r:id="rId7"/>
    <p:sldId id="281" r:id="rId8"/>
    <p:sldId id="298" r:id="rId9"/>
    <p:sldId id="299" r:id="rId10"/>
    <p:sldId id="300" r:id="rId11"/>
    <p:sldId id="302" r:id="rId12"/>
    <p:sldId id="301" r:id="rId13"/>
    <p:sldId id="258" r:id="rId14"/>
    <p:sldId id="275" r:id="rId15"/>
    <p:sldId id="319" r:id="rId16"/>
    <p:sldId id="303" r:id="rId17"/>
    <p:sldId id="307" r:id="rId18"/>
    <p:sldId id="265" r:id="rId19"/>
    <p:sldId id="311" r:id="rId20"/>
    <p:sldId id="259" r:id="rId21"/>
  </p:sldIdLst>
  <p:sldSz cx="9144000" cy="5143500" type="screen16x9"/>
  <p:notesSz cx="6858000" cy="9144000"/>
  <p:embeddedFontLst>
    <p:embeddedFont>
      <p:font typeface="Sawarabi Gothic" panose="020B0604020202020204" charset="-128"/>
      <p:regular r:id="rId23"/>
    </p:embeddedFont>
    <p:embeddedFont>
      <p:font typeface="Arimo" panose="020B0604020202020204" charset="0"/>
      <p:regular r:id="rId24"/>
      <p:bold r:id="rId25"/>
      <p:italic r:id="rId26"/>
      <p:boldItalic r:id="rId27"/>
    </p:embeddedFont>
    <p:embeddedFont>
      <p:font typeface="Bebas Neue" panose="020B0606020202050201" pitchFamily="34" charset="0"/>
      <p:regular r:id="rId28"/>
    </p:embeddedFont>
    <p:embeddedFont>
      <p:font typeface="Capriola" panose="020B0604020202020204" charset="0"/>
      <p:regular r:id="rId29"/>
    </p:embeddedFont>
    <p:embeddedFont>
      <p:font typeface="Nunito Light" pitchFamily="2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2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47D479-72A2-4C7D-B193-6F67D807DB90}">
  <a:tblStyle styleId="{3847D479-72A2-4C7D-B193-6F67D807D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47E59E-74CE-4252-91BA-124FAF752C9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Google Shape;2817;g15032e6f2e4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8" name="Google Shape;2818;g15032e6f2e4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969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79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61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3" name="Google Shape;215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868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230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113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g15032e6f2e4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6" name="Google Shape;2986;g15032e6f2e4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Google Shape;38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3" name="Google Shape;38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86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0" name="Google Shape;217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90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345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87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244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0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4"/>
          <p:cNvGrpSpPr/>
          <p:nvPr/>
        </p:nvGrpSpPr>
        <p:grpSpPr>
          <a:xfrm rot="-3801419">
            <a:off x="8247364" y="267447"/>
            <a:ext cx="1408007" cy="801555"/>
            <a:chOff x="2213401" y="1272925"/>
            <a:chExt cx="549276" cy="312737"/>
          </a:xfrm>
        </p:grpSpPr>
        <p:sp>
          <p:nvSpPr>
            <p:cNvPr id="148" name="Google Shape;148;p4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4"/>
          <p:cNvGrpSpPr/>
          <p:nvPr/>
        </p:nvGrpSpPr>
        <p:grpSpPr>
          <a:xfrm>
            <a:off x="253588" y="234453"/>
            <a:ext cx="7955062" cy="4741896"/>
            <a:chOff x="253588" y="234453"/>
            <a:chExt cx="7955062" cy="4741896"/>
          </a:xfrm>
        </p:grpSpPr>
        <p:sp>
          <p:nvSpPr>
            <p:cNvPr id="186" name="Google Shape;186;p4"/>
            <p:cNvSpPr/>
            <p:nvPr/>
          </p:nvSpPr>
          <p:spPr>
            <a:xfrm>
              <a:off x="253588" y="4784424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8071375" y="234453"/>
              <a:ext cx="137275" cy="137426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"/>
          <p:cNvSpPr txBox="1">
            <a:spLocks noGrp="1"/>
          </p:cNvSpPr>
          <p:nvPr>
            <p:ph type="body" idx="1"/>
          </p:nvPr>
        </p:nvSpPr>
        <p:spPr>
          <a:xfrm>
            <a:off x="720000" y="1125601"/>
            <a:ext cx="7704000" cy="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5" name="Google Shape;1975;p34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6" name="Google Shape;1976;p34"/>
          <p:cNvGrpSpPr/>
          <p:nvPr/>
        </p:nvGrpSpPr>
        <p:grpSpPr>
          <a:xfrm>
            <a:off x="-234956" y="-186250"/>
            <a:ext cx="880062" cy="4176784"/>
            <a:chOff x="-234956" y="-186250"/>
            <a:chExt cx="880062" cy="4176784"/>
          </a:xfrm>
        </p:grpSpPr>
        <p:grpSp>
          <p:nvGrpSpPr>
            <p:cNvPr id="1977" name="Google Shape;1977;p34"/>
            <p:cNvGrpSpPr/>
            <p:nvPr/>
          </p:nvGrpSpPr>
          <p:grpSpPr>
            <a:xfrm>
              <a:off x="-234956" y="2759750"/>
              <a:ext cx="880062" cy="1230784"/>
              <a:chOff x="2983359" y="1767508"/>
              <a:chExt cx="306375" cy="428471"/>
            </a:xfrm>
          </p:grpSpPr>
          <p:sp>
            <p:nvSpPr>
              <p:cNvPr id="1978" name="Google Shape;1978;p34"/>
              <p:cNvSpPr/>
              <p:nvPr/>
            </p:nvSpPr>
            <p:spPr>
              <a:xfrm>
                <a:off x="3108179" y="1855453"/>
                <a:ext cx="56736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9" extrusionOk="0">
                    <a:moveTo>
                      <a:pt x="20" y="209"/>
                    </a:moveTo>
                    <a:cubicBezTo>
                      <a:pt x="30" y="209"/>
                      <a:pt x="30" y="209"/>
                      <a:pt x="30" y="209"/>
                    </a:cubicBezTo>
                    <a:cubicBezTo>
                      <a:pt x="30" y="208"/>
                      <a:pt x="31" y="208"/>
                      <a:pt x="31" y="208"/>
                    </a:cubicBezTo>
                    <a:cubicBezTo>
                      <a:pt x="44" y="176"/>
                      <a:pt x="51" y="141"/>
                      <a:pt x="51" y="104"/>
                    </a:cubicBezTo>
                    <a:cubicBezTo>
                      <a:pt x="51" y="68"/>
                      <a:pt x="44" y="33"/>
                      <a:pt x="31" y="1"/>
                    </a:cubicBezTo>
                    <a:cubicBezTo>
                      <a:pt x="31" y="0"/>
                      <a:pt x="29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7" y="33"/>
                      <a:pt x="0" y="68"/>
                      <a:pt x="0" y="104"/>
                    </a:cubicBezTo>
                    <a:cubicBezTo>
                      <a:pt x="0" y="141"/>
                      <a:pt x="6" y="176"/>
                      <a:pt x="19" y="208"/>
                    </a:cubicBezTo>
                    <a:lnTo>
                      <a:pt x="20" y="209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34"/>
              <p:cNvSpPr/>
              <p:nvPr/>
            </p:nvSpPr>
            <p:spPr>
              <a:xfrm>
                <a:off x="3023075" y="1858290"/>
                <a:ext cx="99288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5" h="205" extrusionOk="0">
                    <a:moveTo>
                      <a:pt x="0" y="102"/>
                    </a:moveTo>
                    <a:cubicBezTo>
                      <a:pt x="0" y="151"/>
                      <a:pt x="36" y="193"/>
                      <a:pt x="85" y="205"/>
                    </a:cubicBezTo>
                    <a:cubicBezTo>
                      <a:pt x="54" y="180"/>
                      <a:pt x="35" y="143"/>
                      <a:pt x="35" y="102"/>
                    </a:cubicBezTo>
                    <a:cubicBezTo>
                      <a:pt x="35" y="62"/>
                      <a:pt x="54" y="25"/>
                      <a:pt x="85" y="0"/>
                    </a:cubicBezTo>
                    <a:cubicBezTo>
                      <a:pt x="36" y="12"/>
                      <a:pt x="0" y="53"/>
                      <a:pt x="0" y="102"/>
                    </a:cubicBez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34"/>
              <p:cNvSpPr/>
              <p:nvPr/>
            </p:nvSpPr>
            <p:spPr>
              <a:xfrm>
                <a:off x="3150731" y="1858290"/>
                <a:ext cx="96451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5" extrusionOk="0">
                    <a:moveTo>
                      <a:pt x="84" y="102"/>
                    </a:moveTo>
                    <a:cubicBezTo>
                      <a:pt x="84" y="53"/>
                      <a:pt x="48" y="12"/>
                      <a:pt x="0" y="0"/>
                    </a:cubicBezTo>
                    <a:cubicBezTo>
                      <a:pt x="30" y="25"/>
                      <a:pt x="49" y="62"/>
                      <a:pt x="49" y="102"/>
                    </a:cubicBezTo>
                    <a:cubicBezTo>
                      <a:pt x="49" y="143"/>
                      <a:pt x="30" y="180"/>
                      <a:pt x="0" y="205"/>
                    </a:cubicBezTo>
                    <a:cubicBezTo>
                      <a:pt x="48" y="193"/>
                      <a:pt x="84" y="151"/>
                      <a:pt x="84" y="102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34"/>
              <p:cNvSpPr/>
              <p:nvPr/>
            </p:nvSpPr>
            <p:spPr>
              <a:xfrm>
                <a:off x="3125200" y="1767508"/>
                <a:ext cx="19800" cy="741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34"/>
              <p:cNvSpPr/>
              <p:nvPr/>
            </p:nvSpPr>
            <p:spPr>
              <a:xfrm>
                <a:off x="3108179" y="1812899"/>
                <a:ext cx="567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34"/>
              <p:cNvSpPr/>
              <p:nvPr/>
            </p:nvSpPr>
            <p:spPr>
              <a:xfrm>
                <a:off x="2983359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122" y="209"/>
                    </a:moveTo>
                    <a:cubicBezTo>
                      <a:pt x="121" y="208"/>
                      <a:pt x="120" y="207"/>
                      <a:pt x="120" y="207"/>
                    </a:cubicBezTo>
                    <a:cubicBezTo>
                      <a:pt x="71" y="195"/>
                      <a:pt x="35" y="153"/>
                      <a:pt x="35" y="104"/>
                    </a:cubicBezTo>
                    <a:cubicBezTo>
                      <a:pt x="35" y="55"/>
                      <a:pt x="71" y="14"/>
                      <a:pt x="120" y="2"/>
                    </a:cubicBezTo>
                    <a:cubicBezTo>
                      <a:pt x="120" y="1"/>
                      <a:pt x="121" y="1"/>
                      <a:pt x="122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1" y="8"/>
                      <a:pt x="0" y="52"/>
                      <a:pt x="0" y="104"/>
                    </a:cubicBezTo>
                    <a:cubicBezTo>
                      <a:pt x="0" y="156"/>
                      <a:pt x="50" y="200"/>
                      <a:pt x="116" y="209"/>
                    </a:cubicBezTo>
                    <a:cubicBezTo>
                      <a:pt x="122" y="209"/>
                      <a:pt x="122" y="209"/>
                      <a:pt x="122" y="20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34"/>
              <p:cNvSpPr/>
              <p:nvPr/>
            </p:nvSpPr>
            <p:spPr>
              <a:xfrm>
                <a:off x="3145057" y="1855453"/>
                <a:ext cx="144677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09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51" y="14"/>
                      <a:pt x="87" y="55"/>
                      <a:pt x="87" y="104"/>
                    </a:cubicBezTo>
                    <a:cubicBezTo>
                      <a:pt x="87" y="153"/>
                      <a:pt x="51" y="195"/>
                      <a:pt x="3" y="207"/>
                    </a:cubicBezTo>
                    <a:cubicBezTo>
                      <a:pt x="2" y="207"/>
                      <a:pt x="1" y="208"/>
                      <a:pt x="0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2" y="200"/>
                      <a:pt x="123" y="156"/>
                      <a:pt x="123" y="104"/>
                    </a:cubicBezTo>
                    <a:cubicBezTo>
                      <a:pt x="123" y="52"/>
                      <a:pt x="71" y="8"/>
                      <a:pt x="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34"/>
              <p:cNvSpPr/>
              <p:nvPr/>
            </p:nvSpPr>
            <p:spPr>
              <a:xfrm>
                <a:off x="3065627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50" y="207"/>
                    </a:moveTo>
                    <a:cubicBezTo>
                      <a:pt x="50" y="207"/>
                      <a:pt x="51" y="208"/>
                      <a:pt x="51" y="209"/>
                    </a:cubicBezTo>
                    <a:cubicBezTo>
                      <a:pt x="59" y="209"/>
                      <a:pt x="59" y="209"/>
                      <a:pt x="59" y="209"/>
                    </a:cubicBezTo>
                    <a:cubicBezTo>
                      <a:pt x="58" y="209"/>
                      <a:pt x="57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43" y="176"/>
                      <a:pt x="36" y="141"/>
                      <a:pt x="36" y="104"/>
                    </a:cubicBezTo>
                    <a:cubicBezTo>
                      <a:pt x="36" y="68"/>
                      <a:pt x="43" y="33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9" y="0"/>
                      <a:pt x="6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5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80" y="33"/>
                      <a:pt x="87" y="68"/>
                      <a:pt x="87" y="104"/>
                    </a:cubicBezTo>
                    <a:cubicBezTo>
                      <a:pt x="87" y="141"/>
                      <a:pt x="80" y="176"/>
                      <a:pt x="67" y="208"/>
                    </a:cubicBezTo>
                    <a:cubicBezTo>
                      <a:pt x="66" y="208"/>
                      <a:pt x="66" y="208"/>
                      <a:pt x="65" y="208"/>
                    </a:cubicBezTo>
                    <a:cubicBezTo>
                      <a:pt x="65" y="208"/>
                      <a:pt x="64" y="209"/>
                      <a:pt x="63" y="209"/>
                    </a:cubicBezTo>
                    <a:cubicBezTo>
                      <a:pt x="72" y="209"/>
                      <a:pt x="72" y="209"/>
                      <a:pt x="72" y="209"/>
                    </a:cubicBezTo>
                    <a:cubicBezTo>
                      <a:pt x="72" y="208"/>
                      <a:pt x="72" y="207"/>
                      <a:pt x="73" y="207"/>
                    </a:cubicBezTo>
                    <a:cubicBezTo>
                      <a:pt x="103" y="182"/>
                      <a:pt x="122" y="145"/>
                      <a:pt x="122" y="104"/>
                    </a:cubicBezTo>
                    <a:cubicBezTo>
                      <a:pt x="122" y="64"/>
                      <a:pt x="103" y="27"/>
                      <a:pt x="73" y="2"/>
                    </a:cubicBezTo>
                    <a:cubicBezTo>
                      <a:pt x="72" y="2"/>
                      <a:pt x="72" y="1"/>
                      <a:pt x="71" y="1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0"/>
                      <a:pt x="51" y="1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19" y="27"/>
                      <a:pt x="0" y="64"/>
                      <a:pt x="0" y="104"/>
                    </a:cubicBezTo>
                    <a:cubicBezTo>
                      <a:pt x="0" y="145"/>
                      <a:pt x="19" y="182"/>
                      <a:pt x="50" y="20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86;p34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rgbClr val="F046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87;p34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34"/>
              <p:cNvSpPr/>
              <p:nvPr/>
            </p:nvSpPr>
            <p:spPr>
              <a:xfrm>
                <a:off x="3062790" y="1838432"/>
                <a:ext cx="144600" cy="17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34"/>
              <p:cNvSpPr/>
              <p:nvPr/>
            </p:nvSpPr>
            <p:spPr>
              <a:xfrm>
                <a:off x="3093995" y="2096595"/>
                <a:ext cx="85200" cy="13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34"/>
              <p:cNvSpPr/>
              <p:nvPr/>
            </p:nvSpPr>
            <p:spPr>
              <a:xfrm>
                <a:off x="3088321" y="2090921"/>
                <a:ext cx="96600" cy="11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34"/>
              <p:cNvSpPr/>
              <p:nvPr/>
            </p:nvSpPr>
            <p:spPr>
              <a:xfrm>
                <a:off x="309399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34"/>
              <p:cNvSpPr/>
              <p:nvPr/>
            </p:nvSpPr>
            <p:spPr>
              <a:xfrm>
                <a:off x="310250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34"/>
              <p:cNvSpPr/>
              <p:nvPr/>
            </p:nvSpPr>
            <p:spPr>
              <a:xfrm>
                <a:off x="311101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34"/>
              <p:cNvSpPr/>
              <p:nvPr/>
            </p:nvSpPr>
            <p:spPr>
              <a:xfrm>
                <a:off x="311952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95;p34"/>
              <p:cNvSpPr/>
              <p:nvPr/>
            </p:nvSpPr>
            <p:spPr>
              <a:xfrm>
                <a:off x="312520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34"/>
              <p:cNvSpPr/>
              <p:nvPr/>
            </p:nvSpPr>
            <p:spPr>
              <a:xfrm>
                <a:off x="313371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34"/>
              <p:cNvSpPr/>
              <p:nvPr/>
            </p:nvSpPr>
            <p:spPr>
              <a:xfrm>
                <a:off x="3142220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98;p34"/>
              <p:cNvSpPr/>
              <p:nvPr/>
            </p:nvSpPr>
            <p:spPr>
              <a:xfrm>
                <a:off x="315073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34"/>
              <p:cNvSpPr/>
              <p:nvPr/>
            </p:nvSpPr>
            <p:spPr>
              <a:xfrm>
                <a:off x="315924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34"/>
              <p:cNvSpPr/>
              <p:nvPr/>
            </p:nvSpPr>
            <p:spPr>
              <a:xfrm>
                <a:off x="316491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34"/>
              <p:cNvSpPr/>
              <p:nvPr/>
            </p:nvSpPr>
            <p:spPr>
              <a:xfrm>
                <a:off x="317342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34"/>
              <p:cNvSpPr/>
              <p:nvPr/>
            </p:nvSpPr>
            <p:spPr>
              <a:xfrm>
                <a:off x="3093995" y="2110779"/>
                <a:ext cx="85200" cy="6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003" name="Google Shape;2003;p34"/>
            <p:cNvCxnSpPr>
              <a:stCxn id="1981" idx="0"/>
            </p:cNvCxnSpPr>
            <p:nvPr/>
          </p:nvCxnSpPr>
          <p:spPr>
            <a:xfrm rot="10800000">
              <a:off x="200917" y="-186250"/>
              <a:ext cx="0" cy="29460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04" name="Google Shape;2004;p34"/>
          <p:cNvGrpSpPr/>
          <p:nvPr/>
        </p:nvGrpSpPr>
        <p:grpSpPr>
          <a:xfrm>
            <a:off x="8511865" y="-136674"/>
            <a:ext cx="1031256" cy="3757464"/>
            <a:chOff x="8511865" y="-136674"/>
            <a:chExt cx="1031256" cy="3757464"/>
          </a:xfrm>
        </p:grpSpPr>
        <p:grpSp>
          <p:nvGrpSpPr>
            <p:cNvPr id="2005" name="Google Shape;2005;p34"/>
            <p:cNvGrpSpPr/>
            <p:nvPr/>
          </p:nvGrpSpPr>
          <p:grpSpPr>
            <a:xfrm>
              <a:off x="8511865" y="2116026"/>
              <a:ext cx="1031256" cy="1504764"/>
              <a:chOff x="2712001" y="2082563"/>
              <a:chExt cx="252412" cy="368300"/>
            </a:xfrm>
          </p:grpSpPr>
          <p:sp>
            <p:nvSpPr>
              <p:cNvPr id="2006" name="Google Shape;2006;p34"/>
              <p:cNvSpPr/>
              <p:nvPr/>
            </p:nvSpPr>
            <p:spPr>
              <a:xfrm>
                <a:off x="2832651" y="2349263"/>
                <a:ext cx="9600" cy="23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34"/>
              <p:cNvSpPr/>
              <p:nvPr/>
            </p:nvSpPr>
            <p:spPr>
              <a:xfrm>
                <a:off x="2813601" y="2373076"/>
                <a:ext cx="2857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11" y="43"/>
                    </a:moveTo>
                    <a:lnTo>
                      <a:pt x="0" y="40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11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34"/>
              <p:cNvSpPr/>
              <p:nvPr/>
            </p:nvSpPr>
            <p:spPr>
              <a:xfrm>
                <a:off x="2835826" y="2373076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7" y="43"/>
                    </a:moveTo>
                    <a:lnTo>
                      <a:pt x="14" y="4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34"/>
              <p:cNvSpPr/>
              <p:nvPr/>
            </p:nvSpPr>
            <p:spPr>
              <a:xfrm>
                <a:off x="2827888" y="2373076"/>
                <a:ext cx="158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49" extrusionOk="0">
                    <a:moveTo>
                      <a:pt x="0" y="49"/>
                    </a:moveTo>
                    <a:lnTo>
                      <a:pt x="10" y="49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34"/>
              <p:cNvSpPr/>
              <p:nvPr/>
            </p:nvSpPr>
            <p:spPr>
              <a:xfrm>
                <a:off x="2831063" y="2082563"/>
                <a:ext cx="12600" cy="31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34"/>
              <p:cNvSpPr/>
              <p:nvPr/>
            </p:nvSpPr>
            <p:spPr>
              <a:xfrm>
                <a:off x="2829476" y="2363551"/>
                <a:ext cx="17400" cy="19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2012;p34"/>
              <p:cNvSpPr/>
              <p:nvPr/>
            </p:nvSpPr>
            <p:spPr>
              <a:xfrm>
                <a:off x="2712001" y="2123838"/>
                <a:ext cx="25241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7" extrusionOk="0">
                    <a:moveTo>
                      <a:pt x="260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0"/>
                      <a:pt x="0" y="19"/>
                      <a:pt x="35" y="127"/>
                    </a:cubicBezTo>
                    <a:cubicBezTo>
                      <a:pt x="70" y="236"/>
                      <a:pt x="137" y="327"/>
                      <a:pt x="137" y="327"/>
                    </a:cubicBezTo>
                    <a:cubicBezTo>
                      <a:pt x="194" y="327"/>
                      <a:pt x="194" y="327"/>
                      <a:pt x="194" y="327"/>
                    </a:cubicBezTo>
                    <a:cubicBezTo>
                      <a:pt x="252" y="327"/>
                      <a:pt x="252" y="327"/>
                      <a:pt x="252" y="327"/>
                    </a:cubicBezTo>
                    <a:cubicBezTo>
                      <a:pt x="252" y="327"/>
                      <a:pt x="318" y="236"/>
                      <a:pt x="353" y="127"/>
                    </a:cubicBezTo>
                    <a:cubicBezTo>
                      <a:pt x="388" y="19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34"/>
              <p:cNvSpPr/>
              <p:nvPr/>
            </p:nvSpPr>
            <p:spPr>
              <a:xfrm>
                <a:off x="2861226" y="2123838"/>
                <a:ext cx="84138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327" extrusionOk="0"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82" y="19"/>
                      <a:pt x="61" y="127"/>
                    </a:cubicBezTo>
                    <a:cubicBezTo>
                      <a:pt x="40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71" y="236"/>
                      <a:pt x="100" y="127"/>
                    </a:cubicBezTo>
                    <a:cubicBezTo>
                      <a:pt x="130" y="19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2014;p34"/>
              <p:cNvSpPr/>
              <p:nvPr/>
            </p:nvSpPr>
            <p:spPr>
              <a:xfrm>
                <a:off x="2731050" y="2123838"/>
                <a:ext cx="84137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27" extrusionOk="0">
                    <a:moveTo>
                      <a:pt x="126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0" y="19"/>
                      <a:pt x="30" y="127"/>
                    </a:cubicBezTo>
                    <a:cubicBezTo>
                      <a:pt x="60" y="236"/>
                      <a:pt x="116" y="327"/>
                      <a:pt x="116" y="327"/>
                    </a:cubicBezTo>
                    <a:cubicBezTo>
                      <a:pt x="131" y="327"/>
                      <a:pt x="131" y="327"/>
                      <a:pt x="131" y="327"/>
                    </a:cubicBezTo>
                    <a:cubicBezTo>
                      <a:pt x="131" y="327"/>
                      <a:pt x="91" y="236"/>
                      <a:pt x="70" y="127"/>
                    </a:cubicBezTo>
                    <a:cubicBezTo>
                      <a:pt x="49" y="19"/>
                      <a:pt x="126" y="0"/>
                      <a:pt x="126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2015;p34"/>
              <p:cNvSpPr/>
              <p:nvPr/>
            </p:nvSpPr>
            <p:spPr>
              <a:xfrm>
                <a:off x="2846938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327" extrusionOk="0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0" y="19"/>
                      <a:pt x="23" y="127"/>
                    </a:cubicBezTo>
                    <a:cubicBezTo>
                      <a:pt x="15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46" y="236"/>
                      <a:pt x="62" y="127"/>
                    </a:cubicBezTo>
                    <a:cubicBezTo>
                      <a:pt x="79" y="1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34"/>
              <p:cNvSpPr/>
              <p:nvPr/>
            </p:nvSpPr>
            <p:spPr>
              <a:xfrm>
                <a:off x="2778676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7" extrusionOk="0">
                    <a:moveTo>
                      <a:pt x="7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0" y="19"/>
                      <a:pt x="16" y="127"/>
                    </a:cubicBezTo>
                    <a:cubicBezTo>
                      <a:pt x="33" y="236"/>
                      <a:pt x="64" y="327"/>
                      <a:pt x="64" y="327"/>
                    </a:cubicBezTo>
                    <a:cubicBezTo>
                      <a:pt x="78" y="327"/>
                      <a:pt x="78" y="327"/>
                      <a:pt x="78" y="327"/>
                    </a:cubicBezTo>
                    <a:cubicBezTo>
                      <a:pt x="78" y="327"/>
                      <a:pt x="64" y="236"/>
                      <a:pt x="56" y="127"/>
                    </a:cubicBezTo>
                    <a:cubicBezTo>
                      <a:pt x="48" y="19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34"/>
              <p:cNvSpPr/>
              <p:nvPr/>
            </p:nvSpPr>
            <p:spPr>
              <a:xfrm>
                <a:off x="2823126" y="2123838"/>
                <a:ext cx="2857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327" extrusionOk="0">
                    <a:moveTo>
                      <a:pt x="30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0" y="19"/>
                      <a:pt x="4" y="127"/>
                    </a:cubicBezTo>
                    <a:cubicBezTo>
                      <a:pt x="8" y="236"/>
                      <a:pt x="16" y="327"/>
                      <a:pt x="16" y="327"/>
                    </a:cubicBezTo>
                    <a:cubicBezTo>
                      <a:pt x="22" y="327"/>
                      <a:pt x="22" y="327"/>
                      <a:pt x="22" y="327"/>
                    </a:cubicBezTo>
                    <a:cubicBezTo>
                      <a:pt x="29" y="327"/>
                      <a:pt x="29" y="327"/>
                      <a:pt x="29" y="327"/>
                    </a:cubicBezTo>
                    <a:cubicBezTo>
                      <a:pt x="29" y="327"/>
                      <a:pt x="36" y="236"/>
                      <a:pt x="40" y="127"/>
                    </a:cubicBezTo>
                    <a:cubicBezTo>
                      <a:pt x="44" y="19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34"/>
              <p:cNvSpPr/>
              <p:nvPr/>
            </p:nvSpPr>
            <p:spPr>
              <a:xfrm>
                <a:off x="2799313" y="2336563"/>
                <a:ext cx="762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34"/>
              <p:cNvSpPr/>
              <p:nvPr/>
            </p:nvSpPr>
            <p:spPr>
              <a:xfrm>
                <a:off x="2791376" y="2111138"/>
                <a:ext cx="936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020" name="Google Shape;2020;p34"/>
            <p:cNvCxnSpPr>
              <a:stCxn id="2010" idx="0"/>
            </p:cNvCxnSpPr>
            <p:nvPr/>
          </p:nvCxnSpPr>
          <p:spPr>
            <a:xfrm rot="10800000">
              <a:off x="9024046" y="-136674"/>
              <a:ext cx="0" cy="22527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21" name="Google Shape;2021;p34"/>
          <p:cNvGrpSpPr/>
          <p:nvPr/>
        </p:nvGrpSpPr>
        <p:grpSpPr>
          <a:xfrm>
            <a:off x="8463963" y="-352375"/>
            <a:ext cx="640937" cy="2266462"/>
            <a:chOff x="8463963" y="-352375"/>
            <a:chExt cx="640937" cy="2266462"/>
          </a:xfrm>
        </p:grpSpPr>
        <p:grpSp>
          <p:nvGrpSpPr>
            <p:cNvPr id="2022" name="Google Shape;2022;p34"/>
            <p:cNvGrpSpPr/>
            <p:nvPr/>
          </p:nvGrpSpPr>
          <p:grpSpPr>
            <a:xfrm>
              <a:off x="8463963" y="1017725"/>
              <a:ext cx="640937" cy="896362"/>
              <a:chOff x="2983359" y="1767508"/>
              <a:chExt cx="306375" cy="428471"/>
            </a:xfrm>
          </p:grpSpPr>
          <p:sp>
            <p:nvSpPr>
              <p:cNvPr id="2023" name="Google Shape;2023;p34"/>
              <p:cNvSpPr/>
              <p:nvPr/>
            </p:nvSpPr>
            <p:spPr>
              <a:xfrm>
                <a:off x="3108179" y="1855453"/>
                <a:ext cx="56736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9" extrusionOk="0">
                    <a:moveTo>
                      <a:pt x="20" y="209"/>
                    </a:moveTo>
                    <a:cubicBezTo>
                      <a:pt x="30" y="209"/>
                      <a:pt x="30" y="209"/>
                      <a:pt x="30" y="209"/>
                    </a:cubicBezTo>
                    <a:cubicBezTo>
                      <a:pt x="30" y="208"/>
                      <a:pt x="31" y="208"/>
                      <a:pt x="31" y="208"/>
                    </a:cubicBezTo>
                    <a:cubicBezTo>
                      <a:pt x="44" y="176"/>
                      <a:pt x="51" y="141"/>
                      <a:pt x="51" y="104"/>
                    </a:cubicBezTo>
                    <a:cubicBezTo>
                      <a:pt x="51" y="68"/>
                      <a:pt x="44" y="33"/>
                      <a:pt x="31" y="1"/>
                    </a:cubicBezTo>
                    <a:cubicBezTo>
                      <a:pt x="31" y="0"/>
                      <a:pt x="29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7" y="33"/>
                      <a:pt x="0" y="68"/>
                      <a:pt x="0" y="104"/>
                    </a:cubicBezTo>
                    <a:cubicBezTo>
                      <a:pt x="0" y="141"/>
                      <a:pt x="6" y="176"/>
                      <a:pt x="19" y="208"/>
                    </a:cubicBezTo>
                    <a:lnTo>
                      <a:pt x="20" y="209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34"/>
              <p:cNvSpPr/>
              <p:nvPr/>
            </p:nvSpPr>
            <p:spPr>
              <a:xfrm>
                <a:off x="3023075" y="1858290"/>
                <a:ext cx="99288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5" h="205" extrusionOk="0">
                    <a:moveTo>
                      <a:pt x="0" y="102"/>
                    </a:moveTo>
                    <a:cubicBezTo>
                      <a:pt x="0" y="151"/>
                      <a:pt x="36" y="193"/>
                      <a:pt x="85" y="205"/>
                    </a:cubicBezTo>
                    <a:cubicBezTo>
                      <a:pt x="54" y="180"/>
                      <a:pt x="35" y="143"/>
                      <a:pt x="35" y="102"/>
                    </a:cubicBezTo>
                    <a:cubicBezTo>
                      <a:pt x="35" y="62"/>
                      <a:pt x="54" y="25"/>
                      <a:pt x="85" y="0"/>
                    </a:cubicBezTo>
                    <a:cubicBezTo>
                      <a:pt x="36" y="12"/>
                      <a:pt x="0" y="53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34"/>
              <p:cNvSpPr/>
              <p:nvPr/>
            </p:nvSpPr>
            <p:spPr>
              <a:xfrm>
                <a:off x="3150731" y="1858290"/>
                <a:ext cx="96451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5" extrusionOk="0">
                    <a:moveTo>
                      <a:pt x="84" y="102"/>
                    </a:moveTo>
                    <a:cubicBezTo>
                      <a:pt x="84" y="53"/>
                      <a:pt x="48" y="12"/>
                      <a:pt x="0" y="0"/>
                    </a:cubicBezTo>
                    <a:cubicBezTo>
                      <a:pt x="30" y="25"/>
                      <a:pt x="49" y="62"/>
                      <a:pt x="49" y="102"/>
                    </a:cubicBezTo>
                    <a:cubicBezTo>
                      <a:pt x="49" y="143"/>
                      <a:pt x="30" y="180"/>
                      <a:pt x="0" y="205"/>
                    </a:cubicBezTo>
                    <a:cubicBezTo>
                      <a:pt x="48" y="193"/>
                      <a:pt x="84" y="151"/>
                      <a:pt x="84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34"/>
              <p:cNvSpPr/>
              <p:nvPr/>
            </p:nvSpPr>
            <p:spPr>
              <a:xfrm>
                <a:off x="3125200" y="1767508"/>
                <a:ext cx="19800" cy="741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34"/>
              <p:cNvSpPr/>
              <p:nvPr/>
            </p:nvSpPr>
            <p:spPr>
              <a:xfrm>
                <a:off x="3108179" y="1812899"/>
                <a:ext cx="567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34"/>
              <p:cNvSpPr/>
              <p:nvPr/>
            </p:nvSpPr>
            <p:spPr>
              <a:xfrm>
                <a:off x="2983359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122" y="209"/>
                    </a:moveTo>
                    <a:cubicBezTo>
                      <a:pt x="121" y="208"/>
                      <a:pt x="120" y="207"/>
                      <a:pt x="120" y="207"/>
                    </a:cubicBezTo>
                    <a:cubicBezTo>
                      <a:pt x="71" y="195"/>
                      <a:pt x="35" y="153"/>
                      <a:pt x="35" y="104"/>
                    </a:cubicBezTo>
                    <a:cubicBezTo>
                      <a:pt x="35" y="55"/>
                      <a:pt x="71" y="14"/>
                      <a:pt x="120" y="2"/>
                    </a:cubicBezTo>
                    <a:cubicBezTo>
                      <a:pt x="120" y="1"/>
                      <a:pt x="121" y="1"/>
                      <a:pt x="122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1" y="8"/>
                      <a:pt x="0" y="52"/>
                      <a:pt x="0" y="104"/>
                    </a:cubicBezTo>
                    <a:cubicBezTo>
                      <a:pt x="0" y="156"/>
                      <a:pt x="50" y="200"/>
                      <a:pt x="116" y="209"/>
                    </a:cubicBezTo>
                    <a:cubicBezTo>
                      <a:pt x="122" y="209"/>
                      <a:pt x="122" y="209"/>
                      <a:pt x="122" y="20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34"/>
              <p:cNvSpPr/>
              <p:nvPr/>
            </p:nvSpPr>
            <p:spPr>
              <a:xfrm>
                <a:off x="3145057" y="1855453"/>
                <a:ext cx="144677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09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51" y="14"/>
                      <a:pt x="87" y="55"/>
                      <a:pt x="87" y="104"/>
                    </a:cubicBezTo>
                    <a:cubicBezTo>
                      <a:pt x="87" y="153"/>
                      <a:pt x="51" y="195"/>
                      <a:pt x="3" y="207"/>
                    </a:cubicBezTo>
                    <a:cubicBezTo>
                      <a:pt x="2" y="207"/>
                      <a:pt x="1" y="208"/>
                      <a:pt x="0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2" y="200"/>
                      <a:pt x="123" y="156"/>
                      <a:pt x="123" y="104"/>
                    </a:cubicBezTo>
                    <a:cubicBezTo>
                      <a:pt x="123" y="52"/>
                      <a:pt x="71" y="8"/>
                      <a:pt x="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34"/>
              <p:cNvSpPr/>
              <p:nvPr/>
            </p:nvSpPr>
            <p:spPr>
              <a:xfrm>
                <a:off x="3065627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50" y="207"/>
                    </a:moveTo>
                    <a:cubicBezTo>
                      <a:pt x="50" y="207"/>
                      <a:pt x="51" y="208"/>
                      <a:pt x="51" y="209"/>
                    </a:cubicBezTo>
                    <a:cubicBezTo>
                      <a:pt x="59" y="209"/>
                      <a:pt x="59" y="209"/>
                      <a:pt x="59" y="209"/>
                    </a:cubicBezTo>
                    <a:cubicBezTo>
                      <a:pt x="58" y="209"/>
                      <a:pt x="57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43" y="176"/>
                      <a:pt x="36" y="141"/>
                      <a:pt x="36" y="104"/>
                    </a:cubicBezTo>
                    <a:cubicBezTo>
                      <a:pt x="36" y="68"/>
                      <a:pt x="43" y="33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9" y="0"/>
                      <a:pt x="6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5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80" y="33"/>
                      <a:pt x="87" y="68"/>
                      <a:pt x="87" y="104"/>
                    </a:cubicBezTo>
                    <a:cubicBezTo>
                      <a:pt x="87" y="141"/>
                      <a:pt x="80" y="176"/>
                      <a:pt x="67" y="208"/>
                    </a:cubicBezTo>
                    <a:cubicBezTo>
                      <a:pt x="66" y="208"/>
                      <a:pt x="66" y="208"/>
                      <a:pt x="65" y="208"/>
                    </a:cubicBezTo>
                    <a:cubicBezTo>
                      <a:pt x="65" y="208"/>
                      <a:pt x="64" y="209"/>
                      <a:pt x="63" y="209"/>
                    </a:cubicBezTo>
                    <a:cubicBezTo>
                      <a:pt x="72" y="209"/>
                      <a:pt x="72" y="209"/>
                      <a:pt x="72" y="209"/>
                    </a:cubicBezTo>
                    <a:cubicBezTo>
                      <a:pt x="72" y="208"/>
                      <a:pt x="72" y="207"/>
                      <a:pt x="73" y="207"/>
                    </a:cubicBezTo>
                    <a:cubicBezTo>
                      <a:pt x="103" y="182"/>
                      <a:pt x="122" y="145"/>
                      <a:pt x="122" y="104"/>
                    </a:cubicBezTo>
                    <a:cubicBezTo>
                      <a:pt x="122" y="64"/>
                      <a:pt x="103" y="27"/>
                      <a:pt x="73" y="2"/>
                    </a:cubicBezTo>
                    <a:cubicBezTo>
                      <a:pt x="72" y="2"/>
                      <a:pt x="72" y="1"/>
                      <a:pt x="71" y="1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0"/>
                      <a:pt x="51" y="1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19" y="27"/>
                      <a:pt x="0" y="64"/>
                      <a:pt x="0" y="104"/>
                    </a:cubicBezTo>
                    <a:cubicBezTo>
                      <a:pt x="0" y="145"/>
                      <a:pt x="19" y="182"/>
                      <a:pt x="50" y="20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34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rgbClr val="F046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34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34"/>
              <p:cNvSpPr/>
              <p:nvPr/>
            </p:nvSpPr>
            <p:spPr>
              <a:xfrm>
                <a:off x="3062790" y="1838432"/>
                <a:ext cx="144600" cy="17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34"/>
              <p:cNvSpPr/>
              <p:nvPr/>
            </p:nvSpPr>
            <p:spPr>
              <a:xfrm>
                <a:off x="3093995" y="2096595"/>
                <a:ext cx="85200" cy="13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p34"/>
              <p:cNvSpPr/>
              <p:nvPr/>
            </p:nvSpPr>
            <p:spPr>
              <a:xfrm>
                <a:off x="3088321" y="2090921"/>
                <a:ext cx="96600" cy="11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6" name="Google Shape;2036;p34"/>
              <p:cNvSpPr/>
              <p:nvPr/>
            </p:nvSpPr>
            <p:spPr>
              <a:xfrm>
                <a:off x="309399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7" name="Google Shape;2037;p34"/>
              <p:cNvSpPr/>
              <p:nvPr/>
            </p:nvSpPr>
            <p:spPr>
              <a:xfrm>
                <a:off x="310250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2038;p34"/>
              <p:cNvSpPr/>
              <p:nvPr/>
            </p:nvSpPr>
            <p:spPr>
              <a:xfrm>
                <a:off x="311101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2039;p34"/>
              <p:cNvSpPr/>
              <p:nvPr/>
            </p:nvSpPr>
            <p:spPr>
              <a:xfrm>
                <a:off x="311952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p34"/>
              <p:cNvSpPr/>
              <p:nvPr/>
            </p:nvSpPr>
            <p:spPr>
              <a:xfrm>
                <a:off x="312520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p34"/>
              <p:cNvSpPr/>
              <p:nvPr/>
            </p:nvSpPr>
            <p:spPr>
              <a:xfrm>
                <a:off x="313371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34"/>
              <p:cNvSpPr/>
              <p:nvPr/>
            </p:nvSpPr>
            <p:spPr>
              <a:xfrm>
                <a:off x="3142220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p34"/>
              <p:cNvSpPr/>
              <p:nvPr/>
            </p:nvSpPr>
            <p:spPr>
              <a:xfrm>
                <a:off x="315073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34"/>
              <p:cNvSpPr/>
              <p:nvPr/>
            </p:nvSpPr>
            <p:spPr>
              <a:xfrm>
                <a:off x="315924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34"/>
              <p:cNvSpPr/>
              <p:nvPr/>
            </p:nvSpPr>
            <p:spPr>
              <a:xfrm>
                <a:off x="316491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34"/>
              <p:cNvSpPr/>
              <p:nvPr/>
            </p:nvSpPr>
            <p:spPr>
              <a:xfrm>
                <a:off x="317342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34"/>
              <p:cNvSpPr/>
              <p:nvPr/>
            </p:nvSpPr>
            <p:spPr>
              <a:xfrm>
                <a:off x="3093995" y="2110779"/>
                <a:ext cx="85200" cy="6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048" name="Google Shape;2048;p34"/>
            <p:cNvCxnSpPr>
              <a:stCxn id="2026" idx="0"/>
            </p:cNvCxnSpPr>
            <p:nvPr/>
          </p:nvCxnSpPr>
          <p:spPr>
            <a:xfrm rot="10800000">
              <a:off x="8781403" y="-352375"/>
              <a:ext cx="0" cy="1370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49" name="Google Shape;2049;p34"/>
          <p:cNvGrpSpPr/>
          <p:nvPr/>
        </p:nvGrpSpPr>
        <p:grpSpPr>
          <a:xfrm>
            <a:off x="399538" y="443536"/>
            <a:ext cx="8480749" cy="4524812"/>
            <a:chOff x="399538" y="443536"/>
            <a:chExt cx="8480749" cy="4524812"/>
          </a:xfrm>
        </p:grpSpPr>
        <p:sp>
          <p:nvSpPr>
            <p:cNvPr id="2050" name="Google Shape;2050;p34"/>
            <p:cNvSpPr/>
            <p:nvPr/>
          </p:nvSpPr>
          <p:spPr>
            <a:xfrm>
              <a:off x="8688588" y="4776424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99538" y="443536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8"/>
          <p:cNvSpPr txBox="1">
            <a:spLocks noGrp="1"/>
          </p:cNvSpPr>
          <p:nvPr>
            <p:ph type="subTitle" idx="1"/>
          </p:nvPr>
        </p:nvSpPr>
        <p:spPr>
          <a:xfrm>
            <a:off x="1293187" y="1694050"/>
            <a:ext cx="3051900" cy="26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8"/>
          <p:cNvSpPr txBox="1">
            <a:spLocks noGrp="1"/>
          </p:cNvSpPr>
          <p:nvPr>
            <p:ph type="subTitle" idx="2"/>
          </p:nvPr>
        </p:nvSpPr>
        <p:spPr>
          <a:xfrm>
            <a:off x="4798913" y="1694050"/>
            <a:ext cx="3051900" cy="26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28"/>
          <p:cNvSpPr/>
          <p:nvPr/>
        </p:nvSpPr>
        <p:spPr>
          <a:xfrm>
            <a:off x="-4129425" y="239550"/>
            <a:ext cx="4852200" cy="4664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8"/>
          <p:cNvSpPr/>
          <p:nvPr/>
        </p:nvSpPr>
        <p:spPr>
          <a:xfrm>
            <a:off x="8421225" y="239550"/>
            <a:ext cx="4852200" cy="4664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7" name="Google Shape;1517;p28"/>
          <p:cNvGrpSpPr/>
          <p:nvPr/>
        </p:nvGrpSpPr>
        <p:grpSpPr>
          <a:xfrm>
            <a:off x="-493980" y="-587475"/>
            <a:ext cx="2008441" cy="1775904"/>
            <a:chOff x="-493980" y="-597000"/>
            <a:chExt cx="2008441" cy="1775904"/>
          </a:xfrm>
        </p:grpSpPr>
        <p:grpSp>
          <p:nvGrpSpPr>
            <p:cNvPr id="1518" name="Google Shape;1518;p28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519" name="Google Shape;151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1" name="Google Shape;1521;p28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522" name="Google Shape;152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4" name="Google Shape;1524;p28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525" name="Google Shape;152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7" name="Google Shape;1527;p28"/>
          <p:cNvGrpSpPr/>
          <p:nvPr/>
        </p:nvGrpSpPr>
        <p:grpSpPr>
          <a:xfrm rot="-5400000">
            <a:off x="-724546" y="3720550"/>
            <a:ext cx="2008441" cy="1775904"/>
            <a:chOff x="-493980" y="-597000"/>
            <a:chExt cx="2008441" cy="1775904"/>
          </a:xfrm>
        </p:grpSpPr>
        <p:grpSp>
          <p:nvGrpSpPr>
            <p:cNvPr id="1528" name="Google Shape;1528;p28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529" name="Google Shape;152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1" name="Google Shape;1531;p28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532" name="Google Shape;153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28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535" name="Google Shape;153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7" name="Google Shape;1537;p28"/>
          <p:cNvGrpSpPr/>
          <p:nvPr/>
        </p:nvGrpSpPr>
        <p:grpSpPr>
          <a:xfrm rot="5400000" flipH="1">
            <a:off x="7860104" y="3720550"/>
            <a:ext cx="2008441" cy="1775904"/>
            <a:chOff x="-493980" y="-597000"/>
            <a:chExt cx="2008441" cy="1775904"/>
          </a:xfrm>
        </p:grpSpPr>
        <p:grpSp>
          <p:nvGrpSpPr>
            <p:cNvPr id="1538" name="Google Shape;1538;p28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539" name="Google Shape;153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1" name="Google Shape;1541;p28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542" name="Google Shape;154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4" name="Google Shape;1544;p28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545" name="Google Shape;154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7" name="Google Shape;1547;p28"/>
          <p:cNvGrpSpPr/>
          <p:nvPr/>
        </p:nvGrpSpPr>
        <p:grpSpPr>
          <a:xfrm>
            <a:off x="7630845" y="-597000"/>
            <a:ext cx="2008441" cy="1775904"/>
            <a:chOff x="7630845" y="-597000"/>
            <a:chExt cx="2008441" cy="1775904"/>
          </a:xfrm>
        </p:grpSpPr>
        <p:grpSp>
          <p:nvGrpSpPr>
            <p:cNvPr id="1548" name="Google Shape;1548;p28"/>
            <p:cNvGrpSpPr/>
            <p:nvPr/>
          </p:nvGrpSpPr>
          <p:grpSpPr>
            <a:xfrm rot="-6344043">
              <a:off x="7789286" y="-448369"/>
              <a:ext cx="1308139" cy="1319738"/>
              <a:chOff x="2162615" y="4219326"/>
              <a:chExt cx="1147998" cy="1158177"/>
            </a:xfrm>
          </p:grpSpPr>
          <p:sp>
            <p:nvSpPr>
              <p:cNvPr id="1549" name="Google Shape;1549;p28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8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1" name="Google Shape;1551;p28"/>
            <p:cNvGrpSpPr/>
            <p:nvPr/>
          </p:nvGrpSpPr>
          <p:grpSpPr>
            <a:xfrm rot="-7514335" flipH="1">
              <a:off x="8533822" y="71699"/>
              <a:ext cx="922104" cy="926605"/>
              <a:chOff x="3341800" y="4510424"/>
              <a:chExt cx="735983" cy="739624"/>
            </a:xfrm>
          </p:grpSpPr>
          <p:sp>
            <p:nvSpPr>
              <p:cNvPr id="1552" name="Google Shape;1552;p28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8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28"/>
            <p:cNvGrpSpPr/>
            <p:nvPr/>
          </p:nvGrpSpPr>
          <p:grpSpPr>
            <a:xfrm rot="-8747909">
              <a:off x="8143081" y="-229516"/>
              <a:ext cx="860134" cy="1163569"/>
              <a:chOff x="2142529" y="4476181"/>
              <a:chExt cx="663856" cy="898048"/>
            </a:xfrm>
          </p:grpSpPr>
          <p:sp>
            <p:nvSpPr>
              <p:cNvPr id="1555" name="Google Shape;1555;p28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8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2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31"/>
          <p:cNvSpPr txBox="1">
            <a:spLocks noGrp="1"/>
          </p:cNvSpPr>
          <p:nvPr>
            <p:ph type="subTitle" idx="1"/>
          </p:nvPr>
        </p:nvSpPr>
        <p:spPr>
          <a:xfrm>
            <a:off x="720000" y="3053425"/>
            <a:ext cx="23295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7" name="Google Shape;1737;p31"/>
          <p:cNvSpPr txBox="1">
            <a:spLocks noGrp="1"/>
          </p:cNvSpPr>
          <p:nvPr>
            <p:ph type="subTitle" idx="2"/>
          </p:nvPr>
        </p:nvSpPr>
        <p:spPr>
          <a:xfrm>
            <a:off x="3409689" y="3053425"/>
            <a:ext cx="23295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8" name="Google Shape;1738;p31"/>
          <p:cNvSpPr txBox="1">
            <a:spLocks noGrp="1"/>
          </p:cNvSpPr>
          <p:nvPr>
            <p:ph type="subTitle" idx="3"/>
          </p:nvPr>
        </p:nvSpPr>
        <p:spPr>
          <a:xfrm>
            <a:off x="720000" y="3501350"/>
            <a:ext cx="23295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31"/>
          <p:cNvSpPr txBox="1">
            <a:spLocks noGrp="1"/>
          </p:cNvSpPr>
          <p:nvPr>
            <p:ph type="subTitle" idx="4"/>
          </p:nvPr>
        </p:nvSpPr>
        <p:spPr>
          <a:xfrm>
            <a:off x="3409689" y="3501350"/>
            <a:ext cx="23295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0" name="Google Shape;1740;p31"/>
          <p:cNvSpPr txBox="1">
            <a:spLocks noGrp="1"/>
          </p:cNvSpPr>
          <p:nvPr>
            <p:ph type="subTitle" idx="5"/>
          </p:nvPr>
        </p:nvSpPr>
        <p:spPr>
          <a:xfrm>
            <a:off x="6094484" y="3053425"/>
            <a:ext cx="2329500" cy="48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300" b="1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1" name="Google Shape;1741;p31"/>
          <p:cNvSpPr txBox="1">
            <a:spLocks noGrp="1"/>
          </p:cNvSpPr>
          <p:nvPr>
            <p:ph type="subTitle" idx="6"/>
          </p:nvPr>
        </p:nvSpPr>
        <p:spPr>
          <a:xfrm>
            <a:off x="6094487" y="3501350"/>
            <a:ext cx="23295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31"/>
          <p:cNvGrpSpPr/>
          <p:nvPr/>
        </p:nvGrpSpPr>
        <p:grpSpPr>
          <a:xfrm>
            <a:off x="-493980" y="-597000"/>
            <a:ext cx="2008441" cy="1775904"/>
            <a:chOff x="-493980" y="-597000"/>
            <a:chExt cx="2008441" cy="1775904"/>
          </a:xfrm>
        </p:grpSpPr>
        <p:grpSp>
          <p:nvGrpSpPr>
            <p:cNvPr id="1743" name="Google Shape;1743;p31"/>
            <p:cNvGrpSpPr/>
            <p:nvPr/>
          </p:nvGrpSpPr>
          <p:grpSpPr>
            <a:xfrm rot="6344043" flipH="1">
              <a:off x="47882" y="-448369"/>
              <a:ext cx="1308139" cy="1319738"/>
              <a:chOff x="2162615" y="4219326"/>
              <a:chExt cx="1147998" cy="1158177"/>
            </a:xfrm>
          </p:grpSpPr>
          <p:sp>
            <p:nvSpPr>
              <p:cNvPr id="1744" name="Google Shape;1744;p31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1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6" name="Google Shape;1746;p31"/>
            <p:cNvGrpSpPr/>
            <p:nvPr/>
          </p:nvGrpSpPr>
          <p:grpSpPr>
            <a:xfrm rot="7514335">
              <a:off x="-310620" y="71699"/>
              <a:ext cx="922104" cy="926605"/>
              <a:chOff x="3341800" y="4510424"/>
              <a:chExt cx="735983" cy="739624"/>
            </a:xfrm>
          </p:grpSpPr>
          <p:sp>
            <p:nvSpPr>
              <p:cNvPr id="1747" name="Google Shape;1747;p31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1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9" name="Google Shape;1749;p31"/>
            <p:cNvGrpSpPr/>
            <p:nvPr/>
          </p:nvGrpSpPr>
          <p:grpSpPr>
            <a:xfrm rot="8747909" flipH="1">
              <a:off x="142090" y="-229516"/>
              <a:ext cx="860134" cy="1163569"/>
              <a:chOff x="2142529" y="4476181"/>
              <a:chExt cx="663856" cy="898048"/>
            </a:xfrm>
          </p:grpSpPr>
          <p:sp>
            <p:nvSpPr>
              <p:cNvPr id="1750" name="Google Shape;1750;p31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1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2" name="Google Shape;1752;p31"/>
          <p:cNvGrpSpPr/>
          <p:nvPr/>
        </p:nvGrpSpPr>
        <p:grpSpPr>
          <a:xfrm>
            <a:off x="7630845" y="-597000"/>
            <a:ext cx="2008441" cy="1775904"/>
            <a:chOff x="7630845" y="-597000"/>
            <a:chExt cx="2008441" cy="1775904"/>
          </a:xfrm>
        </p:grpSpPr>
        <p:grpSp>
          <p:nvGrpSpPr>
            <p:cNvPr id="1753" name="Google Shape;1753;p31"/>
            <p:cNvGrpSpPr/>
            <p:nvPr/>
          </p:nvGrpSpPr>
          <p:grpSpPr>
            <a:xfrm rot="-6344043">
              <a:off x="7789286" y="-448369"/>
              <a:ext cx="1308139" cy="1319738"/>
              <a:chOff x="2162615" y="4219326"/>
              <a:chExt cx="1147998" cy="1158177"/>
            </a:xfrm>
          </p:grpSpPr>
          <p:sp>
            <p:nvSpPr>
              <p:cNvPr id="1754" name="Google Shape;1754;p31"/>
              <p:cNvSpPr/>
              <p:nvPr/>
            </p:nvSpPr>
            <p:spPr>
              <a:xfrm rot="2521748">
                <a:off x="2362976" y="4355600"/>
                <a:ext cx="747277" cy="885630"/>
              </a:xfrm>
              <a:custGeom>
                <a:avLst/>
                <a:gdLst/>
                <a:ahLst/>
                <a:cxnLst/>
                <a:rect l="l" t="t" r="r" b="b"/>
                <a:pathLst>
                  <a:path w="13814" h="16371" extrusionOk="0">
                    <a:moveTo>
                      <a:pt x="13813" y="14918"/>
                    </a:moveTo>
                    <a:lnTo>
                      <a:pt x="10991" y="16371"/>
                    </a:lnTo>
                    <a:cubicBezTo>
                      <a:pt x="10991" y="16371"/>
                      <a:pt x="5009" y="12844"/>
                      <a:pt x="2505" y="8528"/>
                    </a:cubicBezTo>
                    <a:cubicBezTo>
                      <a:pt x="0" y="4212"/>
                      <a:pt x="604" y="0"/>
                      <a:pt x="5790" y="918"/>
                    </a:cubicBezTo>
                    <a:cubicBezTo>
                      <a:pt x="12578" y="2119"/>
                      <a:pt x="13813" y="14918"/>
                      <a:pt x="13813" y="149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61000">
                    <a:schemeClr val="accent3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1"/>
              <p:cNvSpPr/>
              <p:nvPr/>
            </p:nvSpPr>
            <p:spPr>
              <a:xfrm rot="2521642">
                <a:off x="2411702" y="4429203"/>
                <a:ext cx="623312" cy="75617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13978" extrusionOk="0">
                    <a:moveTo>
                      <a:pt x="4173" y="0"/>
                    </a:moveTo>
                    <a:cubicBezTo>
                      <a:pt x="4160" y="0"/>
                      <a:pt x="4148" y="8"/>
                      <a:pt x="4148" y="26"/>
                    </a:cubicBezTo>
                    <a:cubicBezTo>
                      <a:pt x="4167" y="926"/>
                      <a:pt x="4248" y="1822"/>
                      <a:pt x="4336" y="2719"/>
                    </a:cubicBezTo>
                    <a:cubicBezTo>
                      <a:pt x="4377" y="3134"/>
                      <a:pt x="4405" y="3546"/>
                      <a:pt x="4427" y="3960"/>
                    </a:cubicBezTo>
                    <a:cubicBezTo>
                      <a:pt x="3533" y="2820"/>
                      <a:pt x="2615" y="1696"/>
                      <a:pt x="1693" y="578"/>
                    </a:cubicBezTo>
                    <a:cubicBezTo>
                      <a:pt x="1689" y="573"/>
                      <a:pt x="1685" y="571"/>
                      <a:pt x="1680" y="571"/>
                    </a:cubicBezTo>
                    <a:cubicBezTo>
                      <a:pt x="1667" y="571"/>
                      <a:pt x="1654" y="590"/>
                      <a:pt x="1665" y="604"/>
                    </a:cubicBezTo>
                    <a:cubicBezTo>
                      <a:pt x="2588" y="1827"/>
                      <a:pt x="3494" y="3060"/>
                      <a:pt x="4388" y="4303"/>
                    </a:cubicBezTo>
                    <a:cubicBezTo>
                      <a:pt x="3120" y="3312"/>
                      <a:pt x="1548" y="2729"/>
                      <a:pt x="7" y="2327"/>
                    </a:cubicBezTo>
                    <a:cubicBezTo>
                      <a:pt x="7" y="2327"/>
                      <a:pt x="6" y="2327"/>
                      <a:pt x="6" y="2327"/>
                    </a:cubicBezTo>
                    <a:cubicBezTo>
                      <a:pt x="2" y="2327"/>
                      <a:pt x="1" y="2332"/>
                      <a:pt x="5" y="2334"/>
                    </a:cubicBezTo>
                    <a:cubicBezTo>
                      <a:pt x="1617" y="2915"/>
                      <a:pt x="3269" y="3514"/>
                      <a:pt x="4593" y="4635"/>
                    </a:cubicBezTo>
                    <a:cubicBezTo>
                      <a:pt x="4598" y="4641"/>
                      <a:pt x="4603" y="4646"/>
                      <a:pt x="4608" y="4649"/>
                    </a:cubicBezTo>
                    <a:cubicBezTo>
                      <a:pt x="4631" y="4668"/>
                      <a:pt x="4654" y="4687"/>
                      <a:pt x="4677" y="4707"/>
                    </a:cubicBezTo>
                    <a:cubicBezTo>
                      <a:pt x="5291" y="5564"/>
                      <a:pt x="5899" y="6426"/>
                      <a:pt x="6501" y="7293"/>
                    </a:cubicBezTo>
                    <a:cubicBezTo>
                      <a:pt x="6615" y="7456"/>
                      <a:pt x="6726" y="7621"/>
                      <a:pt x="6838" y="7786"/>
                    </a:cubicBezTo>
                    <a:cubicBezTo>
                      <a:pt x="6645" y="7713"/>
                      <a:pt x="6441" y="7661"/>
                      <a:pt x="6302" y="7621"/>
                    </a:cubicBezTo>
                    <a:cubicBezTo>
                      <a:pt x="5769" y="7467"/>
                      <a:pt x="5249" y="7285"/>
                      <a:pt x="4721" y="7117"/>
                    </a:cubicBezTo>
                    <a:cubicBezTo>
                      <a:pt x="3565" y="6751"/>
                      <a:pt x="2377" y="6513"/>
                      <a:pt x="1214" y="6177"/>
                    </a:cubicBezTo>
                    <a:cubicBezTo>
                      <a:pt x="1213" y="6177"/>
                      <a:pt x="1212" y="6176"/>
                      <a:pt x="1211" y="6176"/>
                    </a:cubicBezTo>
                    <a:cubicBezTo>
                      <a:pt x="1198" y="6176"/>
                      <a:pt x="1193" y="6195"/>
                      <a:pt x="1206" y="6200"/>
                    </a:cubicBezTo>
                    <a:cubicBezTo>
                      <a:pt x="2288" y="6567"/>
                      <a:pt x="3404" y="6823"/>
                      <a:pt x="4487" y="7183"/>
                    </a:cubicBezTo>
                    <a:cubicBezTo>
                      <a:pt x="4963" y="7341"/>
                      <a:pt x="5428" y="7527"/>
                      <a:pt x="5909" y="7670"/>
                    </a:cubicBezTo>
                    <a:cubicBezTo>
                      <a:pt x="6278" y="7778"/>
                      <a:pt x="6696" y="7883"/>
                      <a:pt x="7038" y="8081"/>
                    </a:cubicBezTo>
                    <a:cubicBezTo>
                      <a:pt x="8056" y="9594"/>
                      <a:pt x="9008" y="11142"/>
                      <a:pt x="9974" y="12685"/>
                    </a:cubicBezTo>
                    <a:cubicBezTo>
                      <a:pt x="8500" y="12240"/>
                      <a:pt x="7003" y="11871"/>
                      <a:pt x="5533" y="11409"/>
                    </a:cubicBezTo>
                    <a:cubicBezTo>
                      <a:pt x="5532" y="11409"/>
                      <a:pt x="5531" y="11409"/>
                      <a:pt x="5530" y="11409"/>
                    </a:cubicBezTo>
                    <a:cubicBezTo>
                      <a:pt x="5523" y="11409"/>
                      <a:pt x="5520" y="11421"/>
                      <a:pt x="5529" y="11424"/>
                    </a:cubicBezTo>
                    <a:cubicBezTo>
                      <a:pt x="7029" y="11978"/>
                      <a:pt x="8570" y="12393"/>
                      <a:pt x="10093" y="12874"/>
                    </a:cubicBezTo>
                    <a:cubicBezTo>
                      <a:pt x="10308" y="13216"/>
                      <a:pt x="10523" y="13559"/>
                      <a:pt x="10741" y="13901"/>
                    </a:cubicBezTo>
                    <a:cubicBezTo>
                      <a:pt x="10775" y="13955"/>
                      <a:pt x="10825" y="13977"/>
                      <a:pt x="10875" y="13977"/>
                    </a:cubicBezTo>
                    <a:cubicBezTo>
                      <a:pt x="10976" y="13977"/>
                      <a:pt x="11074" y="13881"/>
                      <a:pt x="11012" y="13761"/>
                    </a:cubicBezTo>
                    <a:cubicBezTo>
                      <a:pt x="10884" y="13510"/>
                      <a:pt x="10753" y="13260"/>
                      <a:pt x="10617" y="13012"/>
                    </a:cubicBezTo>
                    <a:cubicBezTo>
                      <a:pt x="10725" y="12255"/>
                      <a:pt x="10994" y="11507"/>
                      <a:pt x="11140" y="10755"/>
                    </a:cubicBezTo>
                    <a:cubicBezTo>
                      <a:pt x="11274" y="10058"/>
                      <a:pt x="11397" y="9357"/>
                      <a:pt x="11519" y="8657"/>
                    </a:cubicBezTo>
                    <a:cubicBezTo>
                      <a:pt x="11521" y="8644"/>
                      <a:pt x="11510" y="8636"/>
                      <a:pt x="11499" y="8636"/>
                    </a:cubicBezTo>
                    <a:cubicBezTo>
                      <a:pt x="11491" y="8636"/>
                      <a:pt x="11484" y="8641"/>
                      <a:pt x="11482" y="8650"/>
                    </a:cubicBezTo>
                    <a:cubicBezTo>
                      <a:pt x="11310" y="9481"/>
                      <a:pt x="11141" y="10313"/>
                      <a:pt x="10942" y="11137"/>
                    </a:cubicBezTo>
                    <a:cubicBezTo>
                      <a:pt x="10812" y="11681"/>
                      <a:pt x="10591" y="12226"/>
                      <a:pt x="10491" y="12781"/>
                    </a:cubicBezTo>
                    <a:cubicBezTo>
                      <a:pt x="9702" y="11362"/>
                      <a:pt x="8803" y="9992"/>
                      <a:pt x="7876" y="8653"/>
                    </a:cubicBezTo>
                    <a:cubicBezTo>
                      <a:pt x="7949" y="8279"/>
                      <a:pt x="7926" y="7898"/>
                      <a:pt x="7937" y="7516"/>
                    </a:cubicBezTo>
                    <a:cubicBezTo>
                      <a:pt x="7952" y="6973"/>
                      <a:pt x="8013" y="6429"/>
                      <a:pt x="8047" y="5886"/>
                    </a:cubicBezTo>
                    <a:cubicBezTo>
                      <a:pt x="8113" y="4848"/>
                      <a:pt x="8169" y="3810"/>
                      <a:pt x="8174" y="2770"/>
                    </a:cubicBezTo>
                    <a:cubicBezTo>
                      <a:pt x="8175" y="2756"/>
                      <a:pt x="8165" y="2750"/>
                      <a:pt x="8155" y="2750"/>
                    </a:cubicBezTo>
                    <a:cubicBezTo>
                      <a:pt x="8145" y="2750"/>
                      <a:pt x="8136" y="2755"/>
                      <a:pt x="8136" y="2767"/>
                    </a:cubicBezTo>
                    <a:cubicBezTo>
                      <a:pt x="8054" y="4655"/>
                      <a:pt x="7840" y="6537"/>
                      <a:pt x="7716" y="8423"/>
                    </a:cubicBezTo>
                    <a:cubicBezTo>
                      <a:pt x="7363" y="7918"/>
                      <a:pt x="7008" y="7417"/>
                      <a:pt x="6654" y="6920"/>
                    </a:cubicBezTo>
                    <a:cubicBezTo>
                      <a:pt x="6015" y="6024"/>
                      <a:pt x="5352" y="5147"/>
                      <a:pt x="4677" y="4279"/>
                    </a:cubicBezTo>
                    <a:cubicBezTo>
                      <a:pt x="4496" y="2868"/>
                      <a:pt x="4285" y="1449"/>
                      <a:pt x="4202" y="28"/>
                    </a:cubicBezTo>
                    <a:cubicBezTo>
                      <a:pt x="4202" y="10"/>
                      <a:pt x="4187" y="0"/>
                      <a:pt x="4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6" name="Google Shape;1756;p31"/>
            <p:cNvGrpSpPr/>
            <p:nvPr/>
          </p:nvGrpSpPr>
          <p:grpSpPr>
            <a:xfrm rot="-7514335" flipH="1">
              <a:off x="8533822" y="71699"/>
              <a:ext cx="922104" cy="926605"/>
              <a:chOff x="3341800" y="4510424"/>
              <a:chExt cx="735983" cy="739624"/>
            </a:xfrm>
          </p:grpSpPr>
          <p:sp>
            <p:nvSpPr>
              <p:cNvPr id="1757" name="Google Shape;1757;p31"/>
              <p:cNvSpPr/>
              <p:nvPr/>
            </p:nvSpPr>
            <p:spPr>
              <a:xfrm>
                <a:off x="3341800" y="4510424"/>
                <a:ext cx="735983" cy="739624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15033" extrusionOk="0">
                    <a:moveTo>
                      <a:pt x="1790" y="15033"/>
                    </a:moveTo>
                    <a:lnTo>
                      <a:pt x="0" y="12413"/>
                    </a:lnTo>
                    <a:cubicBezTo>
                      <a:pt x="0" y="12413"/>
                      <a:pt x="2759" y="6040"/>
                      <a:pt x="6732" y="3021"/>
                    </a:cubicBezTo>
                    <a:cubicBezTo>
                      <a:pt x="10704" y="1"/>
                      <a:pt x="14959" y="79"/>
                      <a:pt x="14690" y="5337"/>
                    </a:cubicBezTo>
                    <a:cubicBezTo>
                      <a:pt x="14338" y="12222"/>
                      <a:pt x="1791" y="15033"/>
                      <a:pt x="1791" y="15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chemeClr val="accent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1"/>
              <p:cNvSpPr/>
              <p:nvPr/>
            </p:nvSpPr>
            <p:spPr>
              <a:xfrm>
                <a:off x="3388934" y="4560461"/>
                <a:ext cx="645160" cy="608702"/>
              </a:xfrm>
              <a:custGeom>
                <a:avLst/>
                <a:gdLst/>
                <a:ahLst/>
                <a:cxnLst/>
                <a:rect l="l" t="t" r="r" b="b"/>
                <a:pathLst>
                  <a:path w="13113" h="12372" extrusionOk="0">
                    <a:moveTo>
                      <a:pt x="10276" y="1"/>
                    </a:moveTo>
                    <a:cubicBezTo>
                      <a:pt x="10274" y="1"/>
                      <a:pt x="10273" y="2"/>
                      <a:pt x="10272" y="4"/>
                    </a:cubicBezTo>
                    <a:cubicBezTo>
                      <a:pt x="9894" y="1676"/>
                      <a:pt x="9505" y="3390"/>
                      <a:pt x="8556" y="4841"/>
                    </a:cubicBezTo>
                    <a:cubicBezTo>
                      <a:pt x="8551" y="4847"/>
                      <a:pt x="8547" y="4852"/>
                      <a:pt x="8545" y="4859"/>
                    </a:cubicBezTo>
                    <a:cubicBezTo>
                      <a:pt x="8528" y="4883"/>
                      <a:pt x="8513" y="4908"/>
                      <a:pt x="8495" y="4933"/>
                    </a:cubicBezTo>
                    <a:cubicBezTo>
                      <a:pt x="7720" y="5649"/>
                      <a:pt x="6942" y="6361"/>
                      <a:pt x="6156" y="7064"/>
                    </a:cubicBezTo>
                    <a:cubicBezTo>
                      <a:pt x="6008" y="7197"/>
                      <a:pt x="5858" y="7329"/>
                      <a:pt x="5708" y="7459"/>
                    </a:cubicBezTo>
                    <a:cubicBezTo>
                      <a:pt x="5757" y="7258"/>
                      <a:pt x="5782" y="7051"/>
                      <a:pt x="5805" y="6908"/>
                    </a:cubicBezTo>
                    <a:cubicBezTo>
                      <a:pt x="5892" y="6358"/>
                      <a:pt x="6009" y="5821"/>
                      <a:pt x="6109" y="5275"/>
                    </a:cubicBezTo>
                    <a:cubicBezTo>
                      <a:pt x="6329" y="4084"/>
                      <a:pt x="6419" y="2875"/>
                      <a:pt x="6607" y="1679"/>
                    </a:cubicBezTo>
                    <a:cubicBezTo>
                      <a:pt x="6609" y="1671"/>
                      <a:pt x="6602" y="1666"/>
                      <a:pt x="6596" y="1666"/>
                    </a:cubicBezTo>
                    <a:cubicBezTo>
                      <a:pt x="6591" y="1666"/>
                      <a:pt x="6586" y="1669"/>
                      <a:pt x="6584" y="1675"/>
                    </a:cubicBezTo>
                    <a:cubicBezTo>
                      <a:pt x="6354" y="2794"/>
                      <a:pt x="6239" y="3932"/>
                      <a:pt x="6015" y="5053"/>
                    </a:cubicBezTo>
                    <a:cubicBezTo>
                      <a:pt x="5917" y="5545"/>
                      <a:pt x="5790" y="6029"/>
                      <a:pt x="5708" y="6525"/>
                    </a:cubicBezTo>
                    <a:cubicBezTo>
                      <a:pt x="5646" y="6903"/>
                      <a:pt x="5594" y="7332"/>
                      <a:pt x="5440" y="7696"/>
                    </a:cubicBezTo>
                    <a:cubicBezTo>
                      <a:pt x="4064" y="8892"/>
                      <a:pt x="2647" y="10029"/>
                      <a:pt x="1235" y="11179"/>
                    </a:cubicBezTo>
                    <a:cubicBezTo>
                      <a:pt x="1493" y="9660"/>
                      <a:pt x="1674" y="8130"/>
                      <a:pt x="1952" y="6614"/>
                    </a:cubicBezTo>
                    <a:cubicBezTo>
                      <a:pt x="1952" y="6608"/>
                      <a:pt x="1948" y="6605"/>
                      <a:pt x="1943" y="6605"/>
                    </a:cubicBezTo>
                    <a:cubicBezTo>
                      <a:pt x="1940" y="6605"/>
                      <a:pt x="1936" y="6607"/>
                      <a:pt x="1935" y="6612"/>
                    </a:cubicBezTo>
                    <a:cubicBezTo>
                      <a:pt x="1571" y="8168"/>
                      <a:pt x="1352" y="9749"/>
                      <a:pt x="1062" y="11320"/>
                    </a:cubicBezTo>
                    <a:cubicBezTo>
                      <a:pt x="749" y="11576"/>
                      <a:pt x="435" y="11832"/>
                      <a:pt x="123" y="12090"/>
                    </a:cubicBezTo>
                    <a:cubicBezTo>
                      <a:pt x="1" y="12191"/>
                      <a:pt x="84" y="12371"/>
                      <a:pt x="209" y="12371"/>
                    </a:cubicBezTo>
                    <a:cubicBezTo>
                      <a:pt x="236" y="12371"/>
                      <a:pt x="266" y="12362"/>
                      <a:pt x="296" y="12342"/>
                    </a:cubicBezTo>
                    <a:cubicBezTo>
                      <a:pt x="530" y="12184"/>
                      <a:pt x="760" y="12022"/>
                      <a:pt x="990" y="11857"/>
                    </a:cubicBezTo>
                    <a:cubicBezTo>
                      <a:pt x="1755" y="11870"/>
                      <a:pt x="2530" y="12045"/>
                      <a:pt x="3294" y="12096"/>
                    </a:cubicBezTo>
                    <a:cubicBezTo>
                      <a:pt x="4004" y="12143"/>
                      <a:pt x="4713" y="12180"/>
                      <a:pt x="5423" y="12214"/>
                    </a:cubicBezTo>
                    <a:cubicBezTo>
                      <a:pt x="5424" y="12214"/>
                      <a:pt x="5424" y="12214"/>
                      <a:pt x="5424" y="12214"/>
                    </a:cubicBezTo>
                    <a:cubicBezTo>
                      <a:pt x="5445" y="12214"/>
                      <a:pt x="5447" y="12176"/>
                      <a:pt x="5426" y="12175"/>
                    </a:cubicBezTo>
                    <a:cubicBezTo>
                      <a:pt x="4580" y="12107"/>
                      <a:pt x="3734" y="12043"/>
                      <a:pt x="2891" y="11947"/>
                    </a:cubicBezTo>
                    <a:cubicBezTo>
                      <a:pt x="2334" y="11886"/>
                      <a:pt x="1767" y="11734"/>
                      <a:pt x="1204" y="11703"/>
                    </a:cubicBezTo>
                    <a:cubicBezTo>
                      <a:pt x="2514" y="10746"/>
                      <a:pt x="3763" y="9683"/>
                      <a:pt x="4976" y="8597"/>
                    </a:cubicBezTo>
                    <a:cubicBezTo>
                      <a:pt x="5034" y="8601"/>
                      <a:pt x="5093" y="8603"/>
                      <a:pt x="5151" y="8603"/>
                    </a:cubicBezTo>
                    <a:cubicBezTo>
                      <a:pt x="5471" y="8603"/>
                      <a:pt x="5790" y="8548"/>
                      <a:pt x="6111" y="8517"/>
                    </a:cubicBezTo>
                    <a:cubicBezTo>
                      <a:pt x="6652" y="8464"/>
                      <a:pt x="7199" y="8458"/>
                      <a:pt x="7743" y="8424"/>
                    </a:cubicBezTo>
                    <a:cubicBezTo>
                      <a:pt x="8781" y="8360"/>
                      <a:pt x="9818" y="8288"/>
                      <a:pt x="10851" y="8165"/>
                    </a:cubicBezTo>
                    <a:cubicBezTo>
                      <a:pt x="10876" y="8162"/>
                      <a:pt x="10874" y="8125"/>
                      <a:pt x="10851" y="8125"/>
                    </a:cubicBezTo>
                    <a:cubicBezTo>
                      <a:pt x="10850" y="8125"/>
                      <a:pt x="10850" y="8125"/>
                      <a:pt x="10849" y="8126"/>
                    </a:cubicBezTo>
                    <a:cubicBezTo>
                      <a:pt x="8964" y="8278"/>
                      <a:pt x="7071" y="8299"/>
                      <a:pt x="5184" y="8409"/>
                    </a:cubicBezTo>
                    <a:cubicBezTo>
                      <a:pt x="5643" y="7997"/>
                      <a:pt x="6094" y="7582"/>
                      <a:pt x="6544" y="7168"/>
                    </a:cubicBezTo>
                    <a:cubicBezTo>
                      <a:pt x="7353" y="6424"/>
                      <a:pt x="8142" y="5659"/>
                      <a:pt x="8921" y="4881"/>
                    </a:cubicBezTo>
                    <a:cubicBezTo>
                      <a:pt x="10299" y="4526"/>
                      <a:pt x="11680" y="4141"/>
                      <a:pt x="13080" y="3884"/>
                    </a:cubicBezTo>
                    <a:cubicBezTo>
                      <a:pt x="13112" y="3878"/>
                      <a:pt x="13112" y="3829"/>
                      <a:pt x="13081" y="3829"/>
                    </a:cubicBezTo>
                    <a:cubicBezTo>
                      <a:pt x="13080" y="3829"/>
                      <a:pt x="13078" y="3829"/>
                      <a:pt x="13077" y="3829"/>
                    </a:cubicBezTo>
                    <a:cubicBezTo>
                      <a:pt x="12184" y="3960"/>
                      <a:pt x="11305" y="4152"/>
                      <a:pt x="10426" y="4349"/>
                    </a:cubicBezTo>
                    <a:cubicBezTo>
                      <a:pt x="10020" y="4441"/>
                      <a:pt x="9615" y="4521"/>
                      <a:pt x="9206" y="4593"/>
                    </a:cubicBezTo>
                    <a:cubicBezTo>
                      <a:pt x="10227" y="3564"/>
                      <a:pt x="11228" y="2515"/>
                      <a:pt x="12223" y="1461"/>
                    </a:cubicBezTo>
                    <a:cubicBezTo>
                      <a:pt x="12236" y="1448"/>
                      <a:pt x="12222" y="1431"/>
                      <a:pt x="12207" y="1431"/>
                    </a:cubicBezTo>
                    <a:cubicBezTo>
                      <a:pt x="12202" y="1431"/>
                      <a:pt x="12197" y="1432"/>
                      <a:pt x="12193" y="1436"/>
                    </a:cubicBezTo>
                    <a:cubicBezTo>
                      <a:pt x="11096" y="2504"/>
                      <a:pt x="9983" y="3556"/>
                      <a:pt x="8860" y="4597"/>
                    </a:cubicBezTo>
                    <a:cubicBezTo>
                      <a:pt x="9687" y="3216"/>
                      <a:pt x="10072" y="1584"/>
                      <a:pt x="10280" y="5"/>
                    </a:cubicBezTo>
                    <a:cubicBezTo>
                      <a:pt x="10280" y="2"/>
                      <a:pt x="10278" y="1"/>
                      <a:pt x="102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9" name="Google Shape;1759;p31"/>
            <p:cNvGrpSpPr/>
            <p:nvPr/>
          </p:nvGrpSpPr>
          <p:grpSpPr>
            <a:xfrm rot="-8747909">
              <a:off x="8143081" y="-229516"/>
              <a:ext cx="860134" cy="1163569"/>
              <a:chOff x="2142529" y="4476181"/>
              <a:chExt cx="663856" cy="898048"/>
            </a:xfrm>
          </p:grpSpPr>
          <p:sp>
            <p:nvSpPr>
              <p:cNvPr id="1760" name="Google Shape;1760;p31"/>
              <p:cNvSpPr/>
              <p:nvPr/>
            </p:nvSpPr>
            <p:spPr>
              <a:xfrm>
                <a:off x="2142529" y="4476181"/>
                <a:ext cx="663856" cy="898048"/>
              </a:xfrm>
              <a:custGeom>
                <a:avLst/>
                <a:gdLst/>
                <a:ahLst/>
                <a:cxnLst/>
                <a:rect l="l" t="t" r="r" b="b"/>
                <a:pathLst>
                  <a:path w="13493" h="18253" extrusionOk="0">
                    <a:moveTo>
                      <a:pt x="2992" y="18252"/>
                    </a:moveTo>
                    <a:cubicBezTo>
                      <a:pt x="2992" y="18252"/>
                      <a:pt x="0" y="8223"/>
                      <a:pt x="2569" y="4112"/>
                    </a:cubicBezTo>
                    <a:cubicBezTo>
                      <a:pt x="5139" y="1"/>
                      <a:pt x="13492" y="8117"/>
                      <a:pt x="2992" y="1825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50000">
                    <a:schemeClr val="accent2"/>
                  </a:gs>
                  <a:gs pos="100000">
                    <a:schemeClr val="accent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1"/>
              <p:cNvSpPr/>
              <p:nvPr/>
            </p:nvSpPr>
            <p:spPr>
              <a:xfrm>
                <a:off x="2231434" y="4685823"/>
                <a:ext cx="280538" cy="688357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13991" extrusionOk="0">
                    <a:moveTo>
                      <a:pt x="2714" y="1"/>
                    </a:moveTo>
                    <a:cubicBezTo>
                      <a:pt x="2690" y="1"/>
                      <a:pt x="2666" y="15"/>
                      <a:pt x="2667" y="42"/>
                    </a:cubicBezTo>
                    <a:cubicBezTo>
                      <a:pt x="2722" y="2192"/>
                      <a:pt x="2689" y="4377"/>
                      <a:pt x="2508" y="6548"/>
                    </a:cubicBezTo>
                    <a:cubicBezTo>
                      <a:pt x="1972" y="4938"/>
                      <a:pt x="1164" y="3450"/>
                      <a:pt x="373" y="1944"/>
                    </a:cubicBezTo>
                    <a:cubicBezTo>
                      <a:pt x="368" y="1936"/>
                      <a:pt x="360" y="1932"/>
                      <a:pt x="353" y="1932"/>
                    </a:cubicBezTo>
                    <a:cubicBezTo>
                      <a:pt x="337" y="1932"/>
                      <a:pt x="322" y="1947"/>
                      <a:pt x="330" y="1964"/>
                    </a:cubicBezTo>
                    <a:cubicBezTo>
                      <a:pt x="728" y="2804"/>
                      <a:pt x="1124" y="3645"/>
                      <a:pt x="1497" y="4494"/>
                    </a:cubicBezTo>
                    <a:cubicBezTo>
                      <a:pt x="1861" y="5325"/>
                      <a:pt x="2120" y="6190"/>
                      <a:pt x="2466" y="7025"/>
                    </a:cubicBezTo>
                    <a:cubicBezTo>
                      <a:pt x="2353" y="8233"/>
                      <a:pt x="2194" y="9434"/>
                      <a:pt x="1977" y="10620"/>
                    </a:cubicBezTo>
                    <a:cubicBezTo>
                      <a:pt x="1142" y="9275"/>
                      <a:pt x="711" y="7652"/>
                      <a:pt x="25" y="6232"/>
                    </a:cubicBezTo>
                    <a:cubicBezTo>
                      <a:pt x="23" y="6227"/>
                      <a:pt x="19" y="6225"/>
                      <a:pt x="15" y="6225"/>
                    </a:cubicBezTo>
                    <a:cubicBezTo>
                      <a:pt x="8" y="6225"/>
                      <a:pt x="1" y="6233"/>
                      <a:pt x="5" y="6242"/>
                    </a:cubicBezTo>
                    <a:cubicBezTo>
                      <a:pt x="561" y="7801"/>
                      <a:pt x="999" y="9534"/>
                      <a:pt x="1895" y="10944"/>
                    </a:cubicBezTo>
                    <a:cubicBezTo>
                      <a:pt x="1899" y="10950"/>
                      <a:pt x="1905" y="10955"/>
                      <a:pt x="1911" y="10961"/>
                    </a:cubicBezTo>
                    <a:cubicBezTo>
                      <a:pt x="1781" y="11636"/>
                      <a:pt x="1339" y="13089"/>
                      <a:pt x="1139" y="13831"/>
                    </a:cubicBezTo>
                    <a:cubicBezTo>
                      <a:pt x="1168" y="13934"/>
                      <a:pt x="1185" y="13990"/>
                      <a:pt x="1185" y="13990"/>
                    </a:cubicBezTo>
                    <a:cubicBezTo>
                      <a:pt x="1242" y="13934"/>
                      <a:pt x="1296" y="13880"/>
                      <a:pt x="1353" y="13824"/>
                    </a:cubicBezTo>
                    <a:cubicBezTo>
                      <a:pt x="1688" y="13049"/>
                      <a:pt x="2169" y="11605"/>
                      <a:pt x="2315" y="10886"/>
                    </a:cubicBezTo>
                    <a:cubicBezTo>
                      <a:pt x="3754" y="9735"/>
                      <a:pt x="4731" y="8524"/>
                      <a:pt x="5560" y="6853"/>
                    </a:cubicBezTo>
                    <a:cubicBezTo>
                      <a:pt x="5570" y="6832"/>
                      <a:pt x="5550" y="6815"/>
                      <a:pt x="5531" y="6815"/>
                    </a:cubicBezTo>
                    <a:cubicBezTo>
                      <a:pt x="5523" y="6815"/>
                      <a:pt x="5514" y="6818"/>
                      <a:pt x="5509" y="6827"/>
                    </a:cubicBezTo>
                    <a:cubicBezTo>
                      <a:pt x="5077" y="7560"/>
                      <a:pt x="4613" y="8267"/>
                      <a:pt x="4099" y="8945"/>
                    </a:cubicBezTo>
                    <a:cubicBezTo>
                      <a:pt x="3607" y="9593"/>
                      <a:pt x="2987" y="10082"/>
                      <a:pt x="2370" y="10592"/>
                    </a:cubicBezTo>
                    <a:cubicBezTo>
                      <a:pt x="2562" y="9537"/>
                      <a:pt x="2644" y="8451"/>
                      <a:pt x="2718" y="7403"/>
                    </a:cubicBezTo>
                    <a:cubicBezTo>
                      <a:pt x="2720" y="7402"/>
                      <a:pt x="2723" y="7401"/>
                      <a:pt x="2725" y="7398"/>
                    </a:cubicBezTo>
                    <a:cubicBezTo>
                      <a:pt x="4048" y="6163"/>
                      <a:pt x="5068" y="4665"/>
                      <a:pt x="5694" y="2967"/>
                    </a:cubicBezTo>
                    <a:cubicBezTo>
                      <a:pt x="5701" y="2950"/>
                      <a:pt x="5687" y="2938"/>
                      <a:pt x="5673" y="2938"/>
                    </a:cubicBezTo>
                    <a:cubicBezTo>
                      <a:pt x="5664" y="2938"/>
                      <a:pt x="5655" y="2942"/>
                      <a:pt x="5650" y="2952"/>
                    </a:cubicBezTo>
                    <a:cubicBezTo>
                      <a:pt x="4918" y="4527"/>
                      <a:pt x="3937" y="5909"/>
                      <a:pt x="2735" y="7152"/>
                    </a:cubicBezTo>
                    <a:cubicBezTo>
                      <a:pt x="2740" y="7085"/>
                      <a:pt x="2745" y="7018"/>
                      <a:pt x="2750" y="6951"/>
                    </a:cubicBezTo>
                    <a:cubicBezTo>
                      <a:pt x="2914" y="4644"/>
                      <a:pt x="2934" y="2345"/>
                      <a:pt x="2759" y="38"/>
                    </a:cubicBezTo>
                    <a:cubicBezTo>
                      <a:pt x="2757" y="13"/>
                      <a:pt x="2736" y="1"/>
                      <a:pt x="2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2" name="Google Shape;1762;p31"/>
          <p:cNvGrpSpPr/>
          <p:nvPr/>
        </p:nvGrpSpPr>
        <p:grpSpPr>
          <a:xfrm>
            <a:off x="-307534" y="4147790"/>
            <a:ext cx="1370355" cy="1373027"/>
            <a:chOff x="-304034" y="4147790"/>
            <a:chExt cx="1370355" cy="1373027"/>
          </a:xfrm>
        </p:grpSpPr>
        <p:sp>
          <p:nvSpPr>
            <p:cNvPr id="1763" name="Google Shape;1763;p31"/>
            <p:cNvSpPr/>
            <p:nvPr/>
          </p:nvSpPr>
          <p:spPr>
            <a:xfrm rot="3879077" flipH="1">
              <a:off x="231045" y="4476551"/>
              <a:ext cx="407507" cy="1204557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 rot="1978469" flipH="1">
              <a:off x="-9048" y="4161667"/>
              <a:ext cx="407519" cy="1204593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31"/>
          <p:cNvGrpSpPr/>
          <p:nvPr/>
        </p:nvGrpSpPr>
        <p:grpSpPr>
          <a:xfrm flipH="1">
            <a:off x="8081179" y="4147790"/>
            <a:ext cx="1370355" cy="1373027"/>
            <a:chOff x="-304034" y="4147790"/>
            <a:chExt cx="1370355" cy="1373027"/>
          </a:xfrm>
        </p:grpSpPr>
        <p:sp>
          <p:nvSpPr>
            <p:cNvPr id="1766" name="Google Shape;1766;p31"/>
            <p:cNvSpPr/>
            <p:nvPr/>
          </p:nvSpPr>
          <p:spPr>
            <a:xfrm rot="3879077" flipH="1">
              <a:off x="231045" y="4476551"/>
              <a:ext cx="407507" cy="1204557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 rot="1978469" flipH="1">
              <a:off x="-9048" y="4161667"/>
              <a:ext cx="407519" cy="1204593"/>
            </a:xfrm>
            <a:custGeom>
              <a:avLst/>
              <a:gdLst/>
              <a:ahLst/>
              <a:cxnLst/>
              <a:rect l="l" t="t" r="r" b="b"/>
              <a:pathLst>
                <a:path w="4900" h="14484" extrusionOk="0">
                  <a:moveTo>
                    <a:pt x="4789" y="11769"/>
                  </a:moveTo>
                  <a:cubicBezTo>
                    <a:pt x="4831" y="11639"/>
                    <a:pt x="4727" y="11488"/>
                    <a:pt x="4581" y="11518"/>
                  </a:cubicBezTo>
                  <a:cubicBezTo>
                    <a:pt x="3609" y="11715"/>
                    <a:pt x="3161" y="12508"/>
                    <a:pt x="2494" y="13137"/>
                  </a:cubicBezTo>
                  <a:cubicBezTo>
                    <a:pt x="2559" y="12693"/>
                    <a:pt x="2595" y="12240"/>
                    <a:pt x="2632" y="11800"/>
                  </a:cubicBezTo>
                  <a:cubicBezTo>
                    <a:pt x="3088" y="11508"/>
                    <a:pt x="3534" y="11237"/>
                    <a:pt x="3951" y="10886"/>
                  </a:cubicBezTo>
                  <a:cubicBezTo>
                    <a:pt x="4338" y="10561"/>
                    <a:pt x="4584" y="10180"/>
                    <a:pt x="4820" y="9740"/>
                  </a:cubicBezTo>
                  <a:cubicBezTo>
                    <a:pt x="4878" y="9630"/>
                    <a:pt x="4733" y="9511"/>
                    <a:pt x="4631" y="9562"/>
                  </a:cubicBezTo>
                  <a:cubicBezTo>
                    <a:pt x="3728" y="10025"/>
                    <a:pt x="3104" y="10642"/>
                    <a:pt x="2655" y="11519"/>
                  </a:cubicBezTo>
                  <a:cubicBezTo>
                    <a:pt x="2663" y="11439"/>
                    <a:pt x="2671" y="11360"/>
                    <a:pt x="2677" y="11282"/>
                  </a:cubicBezTo>
                  <a:cubicBezTo>
                    <a:pt x="2725" y="10799"/>
                    <a:pt x="2760" y="10315"/>
                    <a:pt x="2791" y="9831"/>
                  </a:cubicBezTo>
                  <a:cubicBezTo>
                    <a:pt x="3381" y="9287"/>
                    <a:pt x="4090" y="8800"/>
                    <a:pt x="4376" y="8016"/>
                  </a:cubicBezTo>
                  <a:cubicBezTo>
                    <a:pt x="4417" y="7906"/>
                    <a:pt x="4306" y="7810"/>
                    <a:pt x="4201" y="7851"/>
                  </a:cubicBezTo>
                  <a:cubicBezTo>
                    <a:pt x="3583" y="8093"/>
                    <a:pt x="3035" y="8787"/>
                    <a:pt x="2814" y="9462"/>
                  </a:cubicBezTo>
                  <a:cubicBezTo>
                    <a:pt x="2840" y="9007"/>
                    <a:pt x="2864" y="8552"/>
                    <a:pt x="2885" y="8097"/>
                  </a:cubicBezTo>
                  <a:cubicBezTo>
                    <a:pt x="3269" y="7952"/>
                    <a:pt x="3553" y="7614"/>
                    <a:pt x="3879" y="7373"/>
                  </a:cubicBezTo>
                  <a:cubicBezTo>
                    <a:pt x="4359" y="7019"/>
                    <a:pt x="4672" y="6655"/>
                    <a:pt x="4852" y="6084"/>
                  </a:cubicBezTo>
                  <a:cubicBezTo>
                    <a:pt x="4899" y="5937"/>
                    <a:pt x="4764" y="5812"/>
                    <a:pt x="4621" y="5865"/>
                  </a:cubicBezTo>
                  <a:cubicBezTo>
                    <a:pt x="4119" y="6056"/>
                    <a:pt x="3771" y="6312"/>
                    <a:pt x="3491" y="6780"/>
                  </a:cubicBezTo>
                  <a:cubicBezTo>
                    <a:pt x="3284" y="7126"/>
                    <a:pt x="3100" y="7485"/>
                    <a:pt x="2897" y="7834"/>
                  </a:cubicBezTo>
                  <a:cubicBezTo>
                    <a:pt x="2919" y="7386"/>
                    <a:pt x="2942" y="6939"/>
                    <a:pt x="2965" y="6491"/>
                  </a:cubicBezTo>
                  <a:cubicBezTo>
                    <a:pt x="3286" y="6354"/>
                    <a:pt x="3482" y="6081"/>
                    <a:pt x="3727" y="5841"/>
                  </a:cubicBezTo>
                  <a:cubicBezTo>
                    <a:pt x="4108" y="5470"/>
                    <a:pt x="4578" y="5125"/>
                    <a:pt x="4725" y="4594"/>
                  </a:cubicBezTo>
                  <a:cubicBezTo>
                    <a:pt x="4762" y="4460"/>
                    <a:pt x="4649" y="4356"/>
                    <a:pt x="4519" y="4400"/>
                  </a:cubicBezTo>
                  <a:cubicBezTo>
                    <a:pt x="4047" y="4560"/>
                    <a:pt x="3701" y="4924"/>
                    <a:pt x="3405" y="5313"/>
                  </a:cubicBezTo>
                  <a:cubicBezTo>
                    <a:pt x="3198" y="5584"/>
                    <a:pt x="3126" y="5925"/>
                    <a:pt x="2980" y="6227"/>
                  </a:cubicBezTo>
                  <a:cubicBezTo>
                    <a:pt x="3003" y="5799"/>
                    <a:pt x="3024" y="5369"/>
                    <a:pt x="3042" y="4940"/>
                  </a:cubicBezTo>
                  <a:cubicBezTo>
                    <a:pt x="3047" y="4938"/>
                    <a:pt x="3051" y="4937"/>
                    <a:pt x="3055" y="4934"/>
                  </a:cubicBezTo>
                  <a:cubicBezTo>
                    <a:pt x="3756" y="4438"/>
                    <a:pt x="4290" y="3705"/>
                    <a:pt x="4511" y="2871"/>
                  </a:cubicBezTo>
                  <a:cubicBezTo>
                    <a:pt x="4544" y="2743"/>
                    <a:pt x="4418" y="2648"/>
                    <a:pt x="4306" y="2723"/>
                  </a:cubicBezTo>
                  <a:cubicBezTo>
                    <a:pt x="3671" y="3155"/>
                    <a:pt x="3287" y="3843"/>
                    <a:pt x="3059" y="4563"/>
                  </a:cubicBezTo>
                  <a:cubicBezTo>
                    <a:pt x="3074" y="4189"/>
                    <a:pt x="3086" y="3816"/>
                    <a:pt x="3095" y="3443"/>
                  </a:cubicBezTo>
                  <a:cubicBezTo>
                    <a:pt x="3102" y="3447"/>
                    <a:pt x="3113" y="3448"/>
                    <a:pt x="3120" y="3442"/>
                  </a:cubicBezTo>
                  <a:cubicBezTo>
                    <a:pt x="3369" y="3193"/>
                    <a:pt x="3550" y="2868"/>
                    <a:pt x="3780" y="2598"/>
                  </a:cubicBezTo>
                  <a:cubicBezTo>
                    <a:pt x="4035" y="2301"/>
                    <a:pt x="4263" y="1943"/>
                    <a:pt x="4297" y="1549"/>
                  </a:cubicBezTo>
                  <a:cubicBezTo>
                    <a:pt x="4307" y="1432"/>
                    <a:pt x="4148" y="1320"/>
                    <a:pt x="4054" y="1419"/>
                  </a:cubicBezTo>
                  <a:cubicBezTo>
                    <a:pt x="3789" y="1695"/>
                    <a:pt x="3568" y="2047"/>
                    <a:pt x="3408" y="2397"/>
                  </a:cubicBezTo>
                  <a:cubicBezTo>
                    <a:pt x="3298" y="2639"/>
                    <a:pt x="3153" y="2899"/>
                    <a:pt x="3101" y="3166"/>
                  </a:cubicBezTo>
                  <a:cubicBezTo>
                    <a:pt x="3107" y="2871"/>
                    <a:pt x="3110" y="2577"/>
                    <a:pt x="3109" y="2281"/>
                  </a:cubicBezTo>
                  <a:cubicBezTo>
                    <a:pt x="3113" y="2276"/>
                    <a:pt x="3116" y="2271"/>
                    <a:pt x="3117" y="2264"/>
                  </a:cubicBezTo>
                  <a:cubicBezTo>
                    <a:pt x="3155" y="1918"/>
                    <a:pt x="3278" y="1593"/>
                    <a:pt x="3263" y="1240"/>
                  </a:cubicBezTo>
                  <a:cubicBezTo>
                    <a:pt x="3249" y="918"/>
                    <a:pt x="3321" y="564"/>
                    <a:pt x="3169" y="266"/>
                  </a:cubicBezTo>
                  <a:cubicBezTo>
                    <a:pt x="3036" y="0"/>
                    <a:pt x="2639" y="58"/>
                    <a:pt x="2603" y="360"/>
                  </a:cubicBezTo>
                  <a:cubicBezTo>
                    <a:pt x="2535" y="942"/>
                    <a:pt x="2660" y="1827"/>
                    <a:pt x="3064" y="2276"/>
                  </a:cubicBezTo>
                  <a:cubicBezTo>
                    <a:pt x="3055" y="2529"/>
                    <a:pt x="3045" y="2783"/>
                    <a:pt x="3032" y="3036"/>
                  </a:cubicBezTo>
                  <a:cubicBezTo>
                    <a:pt x="2983" y="2894"/>
                    <a:pt x="2904" y="2754"/>
                    <a:pt x="2870" y="2629"/>
                  </a:cubicBezTo>
                  <a:cubicBezTo>
                    <a:pt x="2767" y="2256"/>
                    <a:pt x="2494" y="1695"/>
                    <a:pt x="2083" y="1598"/>
                  </a:cubicBezTo>
                  <a:cubicBezTo>
                    <a:pt x="1995" y="1577"/>
                    <a:pt x="1895" y="1601"/>
                    <a:pt x="1862" y="1697"/>
                  </a:cubicBezTo>
                  <a:cubicBezTo>
                    <a:pt x="1721" y="2110"/>
                    <a:pt x="2063" y="2478"/>
                    <a:pt x="2308" y="2774"/>
                  </a:cubicBezTo>
                  <a:cubicBezTo>
                    <a:pt x="2506" y="3015"/>
                    <a:pt x="2846" y="3153"/>
                    <a:pt x="3013" y="3416"/>
                  </a:cubicBezTo>
                  <a:cubicBezTo>
                    <a:pt x="2992" y="3785"/>
                    <a:pt x="2970" y="4152"/>
                    <a:pt x="2945" y="4519"/>
                  </a:cubicBezTo>
                  <a:cubicBezTo>
                    <a:pt x="2819" y="4218"/>
                    <a:pt x="2611" y="3936"/>
                    <a:pt x="2424" y="3685"/>
                  </a:cubicBezTo>
                  <a:cubicBezTo>
                    <a:pt x="2201" y="3390"/>
                    <a:pt x="1758" y="2717"/>
                    <a:pt x="1305" y="2922"/>
                  </a:cubicBezTo>
                  <a:cubicBezTo>
                    <a:pt x="832" y="3135"/>
                    <a:pt x="1389" y="3791"/>
                    <a:pt x="1569" y="3983"/>
                  </a:cubicBezTo>
                  <a:cubicBezTo>
                    <a:pt x="1749" y="4175"/>
                    <a:pt x="1967" y="4372"/>
                    <a:pt x="2204" y="4487"/>
                  </a:cubicBezTo>
                  <a:cubicBezTo>
                    <a:pt x="2447" y="4607"/>
                    <a:pt x="2695" y="4685"/>
                    <a:pt x="2922" y="4835"/>
                  </a:cubicBezTo>
                  <a:cubicBezTo>
                    <a:pt x="2891" y="5253"/>
                    <a:pt x="2859" y="5670"/>
                    <a:pt x="2826" y="6088"/>
                  </a:cubicBezTo>
                  <a:cubicBezTo>
                    <a:pt x="2698" y="5796"/>
                    <a:pt x="2550" y="5497"/>
                    <a:pt x="2344" y="5272"/>
                  </a:cubicBezTo>
                  <a:cubicBezTo>
                    <a:pt x="2031" y="4931"/>
                    <a:pt x="1557" y="4667"/>
                    <a:pt x="1160" y="4435"/>
                  </a:cubicBezTo>
                  <a:cubicBezTo>
                    <a:pt x="1045" y="4367"/>
                    <a:pt x="836" y="4440"/>
                    <a:pt x="884" y="4606"/>
                  </a:cubicBezTo>
                  <a:cubicBezTo>
                    <a:pt x="1011" y="5051"/>
                    <a:pt x="1219" y="5384"/>
                    <a:pt x="1589" y="5667"/>
                  </a:cubicBezTo>
                  <a:cubicBezTo>
                    <a:pt x="1927" y="5928"/>
                    <a:pt x="2392" y="6236"/>
                    <a:pt x="2802" y="6389"/>
                  </a:cubicBezTo>
                  <a:cubicBezTo>
                    <a:pt x="2768" y="6815"/>
                    <a:pt x="2734" y="7240"/>
                    <a:pt x="2701" y="7664"/>
                  </a:cubicBezTo>
                  <a:cubicBezTo>
                    <a:pt x="2570" y="7363"/>
                    <a:pt x="2341" y="7072"/>
                    <a:pt x="2188" y="6806"/>
                  </a:cubicBezTo>
                  <a:cubicBezTo>
                    <a:pt x="1963" y="6412"/>
                    <a:pt x="1631" y="5869"/>
                    <a:pt x="1122" y="5875"/>
                  </a:cubicBezTo>
                  <a:cubicBezTo>
                    <a:pt x="1004" y="5876"/>
                    <a:pt x="919" y="5940"/>
                    <a:pt x="900" y="6059"/>
                  </a:cubicBezTo>
                  <a:cubicBezTo>
                    <a:pt x="827" y="6500"/>
                    <a:pt x="1204" y="6887"/>
                    <a:pt x="1527" y="7143"/>
                  </a:cubicBezTo>
                  <a:cubicBezTo>
                    <a:pt x="1906" y="7441"/>
                    <a:pt x="2275" y="7724"/>
                    <a:pt x="2676" y="7990"/>
                  </a:cubicBezTo>
                  <a:cubicBezTo>
                    <a:pt x="2640" y="8460"/>
                    <a:pt x="2605" y="8932"/>
                    <a:pt x="2565" y="9402"/>
                  </a:cubicBezTo>
                  <a:cubicBezTo>
                    <a:pt x="2309" y="9070"/>
                    <a:pt x="2117" y="8672"/>
                    <a:pt x="1852" y="8347"/>
                  </a:cubicBezTo>
                  <a:cubicBezTo>
                    <a:pt x="1526" y="7951"/>
                    <a:pt x="1198" y="7444"/>
                    <a:pt x="687" y="7288"/>
                  </a:cubicBezTo>
                  <a:cubicBezTo>
                    <a:pt x="468" y="7221"/>
                    <a:pt x="295" y="7380"/>
                    <a:pt x="308" y="7600"/>
                  </a:cubicBezTo>
                  <a:cubicBezTo>
                    <a:pt x="341" y="8151"/>
                    <a:pt x="793" y="8491"/>
                    <a:pt x="1177" y="8831"/>
                  </a:cubicBezTo>
                  <a:cubicBezTo>
                    <a:pt x="1593" y="9197"/>
                    <a:pt x="2058" y="9401"/>
                    <a:pt x="2546" y="9629"/>
                  </a:cubicBezTo>
                  <a:cubicBezTo>
                    <a:pt x="2503" y="10115"/>
                    <a:pt x="2456" y="10600"/>
                    <a:pt x="2399" y="11085"/>
                  </a:cubicBezTo>
                  <a:cubicBezTo>
                    <a:pt x="2394" y="11125"/>
                    <a:pt x="2389" y="11166"/>
                    <a:pt x="2383" y="11206"/>
                  </a:cubicBezTo>
                  <a:cubicBezTo>
                    <a:pt x="2329" y="11113"/>
                    <a:pt x="2274" y="11020"/>
                    <a:pt x="2229" y="10919"/>
                  </a:cubicBezTo>
                  <a:cubicBezTo>
                    <a:pt x="2107" y="10650"/>
                    <a:pt x="2026" y="10369"/>
                    <a:pt x="1892" y="10105"/>
                  </a:cubicBezTo>
                  <a:cubicBezTo>
                    <a:pt x="1661" y="9649"/>
                    <a:pt x="1302" y="9336"/>
                    <a:pt x="856" y="9104"/>
                  </a:cubicBezTo>
                  <a:cubicBezTo>
                    <a:pt x="736" y="9041"/>
                    <a:pt x="560" y="9156"/>
                    <a:pt x="560" y="9289"/>
                  </a:cubicBezTo>
                  <a:cubicBezTo>
                    <a:pt x="559" y="9858"/>
                    <a:pt x="717" y="10338"/>
                    <a:pt x="1103" y="10765"/>
                  </a:cubicBezTo>
                  <a:cubicBezTo>
                    <a:pt x="1387" y="11080"/>
                    <a:pt x="1890" y="11426"/>
                    <a:pt x="2333" y="11559"/>
                  </a:cubicBezTo>
                  <a:cubicBezTo>
                    <a:pt x="2256" y="12060"/>
                    <a:pt x="2159" y="12569"/>
                    <a:pt x="2088" y="13077"/>
                  </a:cubicBezTo>
                  <a:cubicBezTo>
                    <a:pt x="1627" y="12518"/>
                    <a:pt x="1393" y="11428"/>
                    <a:pt x="585" y="11427"/>
                  </a:cubicBezTo>
                  <a:cubicBezTo>
                    <a:pt x="469" y="11427"/>
                    <a:pt x="346" y="11479"/>
                    <a:pt x="308" y="11601"/>
                  </a:cubicBezTo>
                  <a:cubicBezTo>
                    <a:pt x="0" y="12584"/>
                    <a:pt x="1280" y="13068"/>
                    <a:pt x="2064" y="13266"/>
                  </a:cubicBezTo>
                  <a:cubicBezTo>
                    <a:pt x="2020" y="13617"/>
                    <a:pt x="1995" y="13967"/>
                    <a:pt x="2002" y="14311"/>
                  </a:cubicBezTo>
                  <a:cubicBezTo>
                    <a:pt x="2003" y="14426"/>
                    <a:pt x="2166" y="14483"/>
                    <a:pt x="2211" y="14360"/>
                  </a:cubicBezTo>
                  <a:cubicBezTo>
                    <a:pt x="2313" y="14070"/>
                    <a:pt x="2387" y="13765"/>
                    <a:pt x="2444" y="13454"/>
                  </a:cubicBezTo>
                  <a:cubicBezTo>
                    <a:pt x="3430" y="13194"/>
                    <a:pt x="4443" y="12814"/>
                    <a:pt x="4789" y="11769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60000">
                  <a:schemeClr val="accent3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97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6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6"/>
          <p:cNvGrpSpPr/>
          <p:nvPr/>
        </p:nvGrpSpPr>
        <p:grpSpPr>
          <a:xfrm rot="-3801375">
            <a:off x="8398008" y="4061077"/>
            <a:ext cx="1216036" cy="692254"/>
            <a:chOff x="2213401" y="1272925"/>
            <a:chExt cx="549276" cy="312737"/>
          </a:xfrm>
        </p:grpSpPr>
        <p:sp>
          <p:nvSpPr>
            <p:cNvPr id="259" name="Google Shape;259;p6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6"/>
          <p:cNvSpPr/>
          <p:nvPr/>
        </p:nvSpPr>
        <p:spPr>
          <a:xfrm>
            <a:off x="8695638" y="207199"/>
            <a:ext cx="191699" cy="191925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6"/>
          <p:cNvSpPr/>
          <p:nvPr/>
        </p:nvSpPr>
        <p:spPr>
          <a:xfrm>
            <a:off x="276250" y="4802903"/>
            <a:ext cx="137275" cy="137426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7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7"/>
          <p:cNvGrpSpPr/>
          <p:nvPr/>
        </p:nvGrpSpPr>
        <p:grpSpPr>
          <a:xfrm>
            <a:off x="243963" y="226478"/>
            <a:ext cx="8282662" cy="4739046"/>
            <a:chOff x="243963" y="226478"/>
            <a:chExt cx="8282662" cy="4739046"/>
          </a:xfrm>
        </p:grpSpPr>
        <p:sp>
          <p:nvSpPr>
            <p:cNvPr id="302" name="Google Shape;302;p7"/>
            <p:cNvSpPr/>
            <p:nvPr/>
          </p:nvSpPr>
          <p:spPr>
            <a:xfrm>
              <a:off x="243963" y="4508049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8334925" y="4773599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644588" y="226478"/>
              <a:ext cx="137275" cy="137426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7"/>
          <p:cNvGrpSpPr/>
          <p:nvPr/>
        </p:nvGrpSpPr>
        <p:grpSpPr>
          <a:xfrm>
            <a:off x="8342299" y="-62148"/>
            <a:ext cx="893266" cy="2016310"/>
            <a:chOff x="8112740" y="-62149"/>
            <a:chExt cx="1224738" cy="2764521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8617159" y="1694994"/>
              <a:ext cx="720318" cy="1007379"/>
              <a:chOff x="2983359" y="1767508"/>
              <a:chExt cx="306375" cy="4284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3108179" y="1855453"/>
                <a:ext cx="56736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9" extrusionOk="0">
                    <a:moveTo>
                      <a:pt x="20" y="209"/>
                    </a:moveTo>
                    <a:cubicBezTo>
                      <a:pt x="30" y="209"/>
                      <a:pt x="30" y="209"/>
                      <a:pt x="30" y="209"/>
                    </a:cubicBezTo>
                    <a:cubicBezTo>
                      <a:pt x="30" y="208"/>
                      <a:pt x="31" y="208"/>
                      <a:pt x="31" y="208"/>
                    </a:cubicBezTo>
                    <a:cubicBezTo>
                      <a:pt x="44" y="176"/>
                      <a:pt x="51" y="141"/>
                      <a:pt x="51" y="104"/>
                    </a:cubicBezTo>
                    <a:cubicBezTo>
                      <a:pt x="51" y="68"/>
                      <a:pt x="44" y="33"/>
                      <a:pt x="31" y="1"/>
                    </a:cubicBezTo>
                    <a:cubicBezTo>
                      <a:pt x="31" y="0"/>
                      <a:pt x="29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7" y="33"/>
                      <a:pt x="0" y="68"/>
                      <a:pt x="0" y="104"/>
                    </a:cubicBezTo>
                    <a:cubicBezTo>
                      <a:pt x="0" y="141"/>
                      <a:pt x="6" y="176"/>
                      <a:pt x="19" y="208"/>
                    </a:cubicBezTo>
                    <a:lnTo>
                      <a:pt x="20" y="209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3023075" y="1858290"/>
                <a:ext cx="99288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5" h="205" extrusionOk="0">
                    <a:moveTo>
                      <a:pt x="0" y="102"/>
                    </a:moveTo>
                    <a:cubicBezTo>
                      <a:pt x="0" y="151"/>
                      <a:pt x="36" y="193"/>
                      <a:pt x="85" y="205"/>
                    </a:cubicBezTo>
                    <a:cubicBezTo>
                      <a:pt x="54" y="180"/>
                      <a:pt x="35" y="143"/>
                      <a:pt x="35" y="102"/>
                    </a:cubicBezTo>
                    <a:cubicBezTo>
                      <a:pt x="35" y="62"/>
                      <a:pt x="54" y="25"/>
                      <a:pt x="85" y="0"/>
                    </a:cubicBezTo>
                    <a:cubicBezTo>
                      <a:pt x="36" y="12"/>
                      <a:pt x="0" y="53"/>
                      <a:pt x="0" y="102"/>
                    </a:cubicBez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3150731" y="1858290"/>
                <a:ext cx="96451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5" extrusionOk="0">
                    <a:moveTo>
                      <a:pt x="84" y="102"/>
                    </a:moveTo>
                    <a:cubicBezTo>
                      <a:pt x="84" y="53"/>
                      <a:pt x="48" y="12"/>
                      <a:pt x="0" y="0"/>
                    </a:cubicBezTo>
                    <a:cubicBezTo>
                      <a:pt x="30" y="25"/>
                      <a:pt x="49" y="62"/>
                      <a:pt x="49" y="102"/>
                    </a:cubicBezTo>
                    <a:cubicBezTo>
                      <a:pt x="49" y="143"/>
                      <a:pt x="30" y="180"/>
                      <a:pt x="0" y="205"/>
                    </a:cubicBezTo>
                    <a:cubicBezTo>
                      <a:pt x="48" y="193"/>
                      <a:pt x="84" y="151"/>
                      <a:pt x="84" y="102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3125200" y="1767508"/>
                <a:ext cx="19800" cy="741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3108179" y="1812899"/>
                <a:ext cx="567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2983359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122" y="209"/>
                    </a:moveTo>
                    <a:cubicBezTo>
                      <a:pt x="121" y="208"/>
                      <a:pt x="120" y="207"/>
                      <a:pt x="120" y="207"/>
                    </a:cubicBezTo>
                    <a:cubicBezTo>
                      <a:pt x="71" y="195"/>
                      <a:pt x="35" y="153"/>
                      <a:pt x="35" y="104"/>
                    </a:cubicBezTo>
                    <a:cubicBezTo>
                      <a:pt x="35" y="55"/>
                      <a:pt x="71" y="14"/>
                      <a:pt x="120" y="2"/>
                    </a:cubicBezTo>
                    <a:cubicBezTo>
                      <a:pt x="120" y="1"/>
                      <a:pt x="121" y="1"/>
                      <a:pt x="122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1" y="8"/>
                      <a:pt x="0" y="52"/>
                      <a:pt x="0" y="104"/>
                    </a:cubicBezTo>
                    <a:cubicBezTo>
                      <a:pt x="0" y="156"/>
                      <a:pt x="50" y="200"/>
                      <a:pt x="116" y="209"/>
                    </a:cubicBezTo>
                    <a:cubicBezTo>
                      <a:pt x="122" y="209"/>
                      <a:pt x="122" y="209"/>
                      <a:pt x="122" y="20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3145057" y="1855453"/>
                <a:ext cx="144677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09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51" y="14"/>
                      <a:pt x="87" y="55"/>
                      <a:pt x="87" y="104"/>
                    </a:cubicBezTo>
                    <a:cubicBezTo>
                      <a:pt x="87" y="153"/>
                      <a:pt x="51" y="195"/>
                      <a:pt x="3" y="207"/>
                    </a:cubicBezTo>
                    <a:cubicBezTo>
                      <a:pt x="2" y="207"/>
                      <a:pt x="1" y="208"/>
                      <a:pt x="0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2" y="200"/>
                      <a:pt x="123" y="156"/>
                      <a:pt x="123" y="104"/>
                    </a:cubicBezTo>
                    <a:cubicBezTo>
                      <a:pt x="123" y="52"/>
                      <a:pt x="71" y="8"/>
                      <a:pt x="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3065627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50" y="207"/>
                    </a:moveTo>
                    <a:cubicBezTo>
                      <a:pt x="50" y="207"/>
                      <a:pt x="51" y="208"/>
                      <a:pt x="51" y="209"/>
                    </a:cubicBezTo>
                    <a:cubicBezTo>
                      <a:pt x="59" y="209"/>
                      <a:pt x="59" y="209"/>
                      <a:pt x="59" y="209"/>
                    </a:cubicBezTo>
                    <a:cubicBezTo>
                      <a:pt x="58" y="209"/>
                      <a:pt x="57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43" y="176"/>
                      <a:pt x="36" y="141"/>
                      <a:pt x="36" y="104"/>
                    </a:cubicBezTo>
                    <a:cubicBezTo>
                      <a:pt x="36" y="68"/>
                      <a:pt x="43" y="33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9" y="0"/>
                      <a:pt x="6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5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80" y="33"/>
                      <a:pt x="87" y="68"/>
                      <a:pt x="87" y="104"/>
                    </a:cubicBezTo>
                    <a:cubicBezTo>
                      <a:pt x="87" y="141"/>
                      <a:pt x="80" y="176"/>
                      <a:pt x="67" y="208"/>
                    </a:cubicBezTo>
                    <a:cubicBezTo>
                      <a:pt x="66" y="208"/>
                      <a:pt x="66" y="208"/>
                      <a:pt x="65" y="208"/>
                    </a:cubicBezTo>
                    <a:cubicBezTo>
                      <a:pt x="65" y="208"/>
                      <a:pt x="64" y="209"/>
                      <a:pt x="63" y="209"/>
                    </a:cubicBezTo>
                    <a:cubicBezTo>
                      <a:pt x="72" y="209"/>
                      <a:pt x="72" y="209"/>
                      <a:pt x="72" y="209"/>
                    </a:cubicBezTo>
                    <a:cubicBezTo>
                      <a:pt x="72" y="208"/>
                      <a:pt x="72" y="207"/>
                      <a:pt x="73" y="207"/>
                    </a:cubicBezTo>
                    <a:cubicBezTo>
                      <a:pt x="103" y="182"/>
                      <a:pt x="122" y="145"/>
                      <a:pt x="122" y="104"/>
                    </a:cubicBezTo>
                    <a:cubicBezTo>
                      <a:pt x="122" y="64"/>
                      <a:pt x="103" y="27"/>
                      <a:pt x="73" y="2"/>
                    </a:cubicBezTo>
                    <a:cubicBezTo>
                      <a:pt x="72" y="2"/>
                      <a:pt x="72" y="1"/>
                      <a:pt x="71" y="1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0"/>
                      <a:pt x="51" y="1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19" y="27"/>
                      <a:pt x="0" y="64"/>
                      <a:pt x="0" y="104"/>
                    </a:cubicBezTo>
                    <a:cubicBezTo>
                      <a:pt x="0" y="145"/>
                      <a:pt x="19" y="182"/>
                      <a:pt x="50" y="20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rgbClr val="F046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>
                <a:off x="3062790" y="1838432"/>
                <a:ext cx="144600" cy="17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3093995" y="2096595"/>
                <a:ext cx="85200" cy="13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3088321" y="2090921"/>
                <a:ext cx="96600" cy="11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309399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10250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311101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311952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312520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313371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3142220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315073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315924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16491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317342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3093995" y="2110779"/>
                <a:ext cx="85200" cy="6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32" name="Google Shape;332;p7"/>
            <p:cNvCxnSpPr>
              <a:stCxn id="310" idx="0"/>
            </p:cNvCxnSpPr>
            <p:nvPr/>
          </p:nvCxnSpPr>
          <p:spPr>
            <a:xfrm rot="10800000">
              <a:off x="8973915" y="-60306"/>
              <a:ext cx="0" cy="17553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33" name="Google Shape;333;p7"/>
            <p:cNvGrpSpPr/>
            <p:nvPr/>
          </p:nvGrpSpPr>
          <p:grpSpPr>
            <a:xfrm>
              <a:off x="8112740" y="803051"/>
              <a:ext cx="1031256" cy="1504764"/>
              <a:chOff x="2712001" y="2082563"/>
              <a:chExt cx="252412" cy="368300"/>
            </a:xfrm>
          </p:grpSpPr>
          <p:sp>
            <p:nvSpPr>
              <p:cNvPr id="334" name="Google Shape;334;p7"/>
              <p:cNvSpPr/>
              <p:nvPr/>
            </p:nvSpPr>
            <p:spPr>
              <a:xfrm>
                <a:off x="2832651" y="2349263"/>
                <a:ext cx="9600" cy="23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2813601" y="2373076"/>
                <a:ext cx="2857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11" y="43"/>
                    </a:moveTo>
                    <a:lnTo>
                      <a:pt x="0" y="40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11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2835826" y="2373076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7" y="43"/>
                    </a:moveTo>
                    <a:lnTo>
                      <a:pt x="14" y="4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2827888" y="2373076"/>
                <a:ext cx="158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49" extrusionOk="0">
                    <a:moveTo>
                      <a:pt x="0" y="49"/>
                    </a:moveTo>
                    <a:lnTo>
                      <a:pt x="10" y="49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2831063" y="2082563"/>
                <a:ext cx="12600" cy="31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2829476" y="2363551"/>
                <a:ext cx="17400" cy="19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712001" y="2123838"/>
                <a:ext cx="25241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7" extrusionOk="0">
                    <a:moveTo>
                      <a:pt x="260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0"/>
                      <a:pt x="0" y="19"/>
                      <a:pt x="35" y="127"/>
                    </a:cubicBezTo>
                    <a:cubicBezTo>
                      <a:pt x="70" y="236"/>
                      <a:pt x="137" y="327"/>
                      <a:pt x="137" y="327"/>
                    </a:cubicBezTo>
                    <a:cubicBezTo>
                      <a:pt x="194" y="327"/>
                      <a:pt x="194" y="327"/>
                      <a:pt x="194" y="327"/>
                    </a:cubicBezTo>
                    <a:cubicBezTo>
                      <a:pt x="252" y="327"/>
                      <a:pt x="252" y="327"/>
                      <a:pt x="252" y="327"/>
                    </a:cubicBezTo>
                    <a:cubicBezTo>
                      <a:pt x="252" y="327"/>
                      <a:pt x="318" y="236"/>
                      <a:pt x="353" y="127"/>
                    </a:cubicBezTo>
                    <a:cubicBezTo>
                      <a:pt x="388" y="19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861226" y="2123838"/>
                <a:ext cx="84138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327" extrusionOk="0"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82" y="19"/>
                      <a:pt x="61" y="127"/>
                    </a:cubicBezTo>
                    <a:cubicBezTo>
                      <a:pt x="40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71" y="236"/>
                      <a:pt x="100" y="127"/>
                    </a:cubicBezTo>
                    <a:cubicBezTo>
                      <a:pt x="130" y="19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2731050" y="2123838"/>
                <a:ext cx="84137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27" extrusionOk="0">
                    <a:moveTo>
                      <a:pt x="126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0" y="19"/>
                      <a:pt x="30" y="127"/>
                    </a:cubicBezTo>
                    <a:cubicBezTo>
                      <a:pt x="60" y="236"/>
                      <a:pt x="116" y="327"/>
                      <a:pt x="116" y="327"/>
                    </a:cubicBezTo>
                    <a:cubicBezTo>
                      <a:pt x="131" y="327"/>
                      <a:pt x="131" y="327"/>
                      <a:pt x="131" y="327"/>
                    </a:cubicBezTo>
                    <a:cubicBezTo>
                      <a:pt x="131" y="327"/>
                      <a:pt x="91" y="236"/>
                      <a:pt x="70" y="127"/>
                    </a:cubicBezTo>
                    <a:cubicBezTo>
                      <a:pt x="49" y="19"/>
                      <a:pt x="126" y="0"/>
                      <a:pt x="126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2846938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327" extrusionOk="0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0" y="19"/>
                      <a:pt x="23" y="127"/>
                    </a:cubicBezTo>
                    <a:cubicBezTo>
                      <a:pt x="15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46" y="236"/>
                      <a:pt x="62" y="127"/>
                    </a:cubicBezTo>
                    <a:cubicBezTo>
                      <a:pt x="79" y="1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2778676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7" extrusionOk="0">
                    <a:moveTo>
                      <a:pt x="7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0" y="19"/>
                      <a:pt x="16" y="127"/>
                    </a:cubicBezTo>
                    <a:cubicBezTo>
                      <a:pt x="33" y="236"/>
                      <a:pt x="64" y="327"/>
                      <a:pt x="64" y="327"/>
                    </a:cubicBezTo>
                    <a:cubicBezTo>
                      <a:pt x="78" y="327"/>
                      <a:pt x="78" y="327"/>
                      <a:pt x="78" y="327"/>
                    </a:cubicBezTo>
                    <a:cubicBezTo>
                      <a:pt x="78" y="327"/>
                      <a:pt x="64" y="236"/>
                      <a:pt x="56" y="127"/>
                    </a:cubicBezTo>
                    <a:cubicBezTo>
                      <a:pt x="48" y="19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2823126" y="2123838"/>
                <a:ext cx="2857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327" extrusionOk="0">
                    <a:moveTo>
                      <a:pt x="30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0" y="19"/>
                      <a:pt x="4" y="127"/>
                    </a:cubicBezTo>
                    <a:cubicBezTo>
                      <a:pt x="8" y="236"/>
                      <a:pt x="16" y="327"/>
                      <a:pt x="16" y="327"/>
                    </a:cubicBezTo>
                    <a:cubicBezTo>
                      <a:pt x="22" y="327"/>
                      <a:pt x="22" y="327"/>
                      <a:pt x="22" y="327"/>
                    </a:cubicBezTo>
                    <a:cubicBezTo>
                      <a:pt x="29" y="327"/>
                      <a:pt x="29" y="327"/>
                      <a:pt x="29" y="327"/>
                    </a:cubicBezTo>
                    <a:cubicBezTo>
                      <a:pt x="29" y="327"/>
                      <a:pt x="36" y="236"/>
                      <a:pt x="40" y="127"/>
                    </a:cubicBezTo>
                    <a:cubicBezTo>
                      <a:pt x="44" y="19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2799313" y="2336563"/>
                <a:ext cx="762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2791376" y="2111138"/>
                <a:ext cx="936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48" name="Google Shape;348;p7"/>
            <p:cNvCxnSpPr>
              <a:stCxn id="338" idx="0"/>
            </p:cNvCxnSpPr>
            <p:nvPr/>
          </p:nvCxnSpPr>
          <p:spPr>
            <a:xfrm rot="10800000">
              <a:off x="8624921" y="-62149"/>
              <a:ext cx="0" cy="8652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9" name="Google Shape;349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4294800" cy="11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7"/>
          <p:cNvSpPr txBox="1">
            <a:spLocks noGrp="1"/>
          </p:cNvSpPr>
          <p:nvPr>
            <p:ph type="subTitle" idx="1"/>
          </p:nvPr>
        </p:nvSpPr>
        <p:spPr>
          <a:xfrm>
            <a:off x="713225" y="1857625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9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9"/>
          <p:cNvGrpSpPr/>
          <p:nvPr/>
        </p:nvGrpSpPr>
        <p:grpSpPr>
          <a:xfrm flipH="1">
            <a:off x="-59323" y="4082173"/>
            <a:ext cx="1031291" cy="1061301"/>
            <a:chOff x="7438974" y="1927900"/>
            <a:chExt cx="1084200" cy="1115750"/>
          </a:xfrm>
        </p:grpSpPr>
        <p:sp>
          <p:nvSpPr>
            <p:cNvPr id="431" name="Google Shape;431;p9"/>
            <p:cNvSpPr/>
            <p:nvPr/>
          </p:nvSpPr>
          <p:spPr>
            <a:xfrm>
              <a:off x="8417912" y="1994564"/>
              <a:ext cx="105262" cy="908739"/>
            </a:xfrm>
            <a:custGeom>
              <a:avLst/>
              <a:gdLst/>
              <a:ahLst/>
              <a:cxnLst/>
              <a:rect l="l" t="t" r="r" b="b"/>
              <a:pathLst>
                <a:path w="74" h="632" extrusionOk="0">
                  <a:moveTo>
                    <a:pt x="25" y="162"/>
                  </a:moveTo>
                  <a:cubicBezTo>
                    <a:pt x="11" y="223"/>
                    <a:pt x="6" y="285"/>
                    <a:pt x="6" y="346"/>
                  </a:cubicBezTo>
                  <a:cubicBezTo>
                    <a:pt x="6" y="393"/>
                    <a:pt x="0" y="443"/>
                    <a:pt x="8" y="490"/>
                  </a:cubicBezTo>
                  <a:cubicBezTo>
                    <a:pt x="16" y="540"/>
                    <a:pt x="43" y="588"/>
                    <a:pt x="74" y="63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4" y="53"/>
                    <a:pt x="38" y="108"/>
                    <a:pt x="25" y="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8214405" y="2847165"/>
              <a:ext cx="28070" cy="31578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0"/>
                  </a:moveTo>
                  <a:cubicBezTo>
                    <a:pt x="7" y="7"/>
                    <a:pt x="14" y="14"/>
                    <a:pt x="21" y="22"/>
                  </a:cubicBezTo>
                  <a:cubicBezTo>
                    <a:pt x="14" y="15"/>
                    <a:pt x="7" y="7"/>
                    <a:pt x="0" y="0"/>
                  </a:cubicBezTo>
                  <a:close/>
                </a:path>
              </a:pathLst>
            </a:custGeom>
            <a:solidFill>
              <a:srgbClr val="84DD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7438974" y="1927900"/>
              <a:ext cx="1084199" cy="1115749"/>
            </a:xfrm>
            <a:custGeom>
              <a:avLst/>
              <a:gdLst/>
              <a:ahLst/>
              <a:cxnLst/>
              <a:rect l="l" t="t" r="r" b="b"/>
              <a:pathLst>
                <a:path w="755" h="778" extrusionOk="0">
                  <a:moveTo>
                    <a:pt x="586" y="330"/>
                  </a:moveTo>
                  <a:cubicBezTo>
                    <a:pt x="506" y="273"/>
                    <a:pt x="427" y="221"/>
                    <a:pt x="356" y="157"/>
                  </a:cubicBezTo>
                  <a:cubicBezTo>
                    <a:pt x="301" y="107"/>
                    <a:pt x="267" y="55"/>
                    <a:pt x="230" y="0"/>
                  </a:cubicBezTo>
                  <a:cubicBezTo>
                    <a:pt x="217" y="118"/>
                    <a:pt x="287" y="268"/>
                    <a:pt x="338" y="375"/>
                  </a:cubicBezTo>
                  <a:cubicBezTo>
                    <a:pt x="385" y="474"/>
                    <a:pt x="461" y="558"/>
                    <a:pt x="539" y="641"/>
                  </a:cubicBezTo>
                  <a:cubicBezTo>
                    <a:pt x="546" y="648"/>
                    <a:pt x="553" y="656"/>
                    <a:pt x="560" y="663"/>
                  </a:cubicBezTo>
                  <a:cubicBezTo>
                    <a:pt x="553" y="656"/>
                    <a:pt x="546" y="648"/>
                    <a:pt x="539" y="641"/>
                  </a:cubicBezTo>
                  <a:cubicBezTo>
                    <a:pt x="464" y="566"/>
                    <a:pt x="373" y="524"/>
                    <a:pt x="264" y="498"/>
                  </a:cubicBezTo>
                  <a:cubicBezTo>
                    <a:pt x="200" y="483"/>
                    <a:pt x="33" y="458"/>
                    <a:pt x="0" y="532"/>
                  </a:cubicBezTo>
                  <a:cubicBezTo>
                    <a:pt x="66" y="570"/>
                    <a:pt x="161" y="572"/>
                    <a:pt x="234" y="610"/>
                  </a:cubicBezTo>
                  <a:cubicBezTo>
                    <a:pt x="343" y="665"/>
                    <a:pt x="444" y="729"/>
                    <a:pt x="557" y="778"/>
                  </a:cubicBezTo>
                  <a:cubicBezTo>
                    <a:pt x="755" y="778"/>
                    <a:pt x="755" y="778"/>
                    <a:pt x="755" y="778"/>
                  </a:cubicBezTo>
                  <a:cubicBezTo>
                    <a:pt x="755" y="459"/>
                    <a:pt x="755" y="459"/>
                    <a:pt x="755" y="459"/>
                  </a:cubicBezTo>
                  <a:cubicBezTo>
                    <a:pt x="697" y="410"/>
                    <a:pt x="637" y="366"/>
                    <a:pt x="586" y="3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8340720" y="2945408"/>
              <a:ext cx="101753" cy="98242"/>
            </a:xfrm>
            <a:custGeom>
              <a:avLst/>
              <a:gdLst/>
              <a:ahLst/>
              <a:cxnLst/>
              <a:rect l="l" t="t" r="r" b="b"/>
              <a:pathLst>
                <a:path w="71" h="69" extrusionOk="0">
                  <a:moveTo>
                    <a:pt x="0" y="0"/>
                  </a:moveTo>
                  <a:cubicBezTo>
                    <a:pt x="22" y="23"/>
                    <a:pt x="44" y="46"/>
                    <a:pt x="67" y="69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0" y="45"/>
                    <a:pt x="27" y="21"/>
                    <a:pt x="0" y="0"/>
                  </a:cubicBezTo>
                  <a:close/>
                </a:path>
              </a:pathLst>
            </a:custGeom>
            <a:solidFill>
              <a:srgbClr val="619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7821427" y="2089297"/>
              <a:ext cx="701748" cy="954351"/>
            </a:xfrm>
            <a:custGeom>
              <a:avLst/>
              <a:gdLst/>
              <a:ahLst/>
              <a:cxnLst/>
              <a:rect l="l" t="t" r="r" b="b"/>
              <a:pathLst>
                <a:path w="488" h="666" extrusionOk="0">
                  <a:moveTo>
                    <a:pt x="0" y="0"/>
                  </a:moveTo>
                  <a:cubicBezTo>
                    <a:pt x="1" y="54"/>
                    <a:pt x="51" y="115"/>
                    <a:pt x="77" y="164"/>
                  </a:cubicBezTo>
                  <a:cubicBezTo>
                    <a:pt x="121" y="245"/>
                    <a:pt x="150" y="330"/>
                    <a:pt x="205" y="406"/>
                  </a:cubicBezTo>
                  <a:cubicBezTo>
                    <a:pt x="251" y="473"/>
                    <a:pt x="304" y="536"/>
                    <a:pt x="360" y="597"/>
                  </a:cubicBezTo>
                  <a:cubicBezTo>
                    <a:pt x="387" y="618"/>
                    <a:pt x="410" y="642"/>
                    <a:pt x="431" y="666"/>
                  </a:cubicBezTo>
                  <a:cubicBezTo>
                    <a:pt x="488" y="666"/>
                    <a:pt x="488" y="666"/>
                    <a:pt x="488" y="666"/>
                  </a:cubicBezTo>
                  <a:cubicBezTo>
                    <a:pt x="488" y="409"/>
                    <a:pt x="488" y="409"/>
                    <a:pt x="488" y="409"/>
                  </a:cubicBezTo>
                  <a:cubicBezTo>
                    <a:pt x="328" y="273"/>
                    <a:pt x="127" y="1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7442483" y="2640155"/>
              <a:ext cx="992972" cy="403494"/>
            </a:xfrm>
            <a:custGeom>
              <a:avLst/>
              <a:gdLst/>
              <a:ahLst/>
              <a:cxnLst/>
              <a:rect l="l" t="t" r="r" b="b"/>
              <a:pathLst>
                <a:path w="690" h="283" extrusionOk="0">
                  <a:moveTo>
                    <a:pt x="346" y="69"/>
                  </a:moveTo>
                  <a:cubicBezTo>
                    <a:pt x="261" y="45"/>
                    <a:pt x="89" y="0"/>
                    <a:pt x="0" y="42"/>
                  </a:cubicBezTo>
                  <a:cubicBezTo>
                    <a:pt x="33" y="66"/>
                    <a:pt x="83" y="82"/>
                    <a:pt x="120" y="108"/>
                  </a:cubicBezTo>
                  <a:cubicBezTo>
                    <a:pt x="183" y="153"/>
                    <a:pt x="238" y="207"/>
                    <a:pt x="300" y="253"/>
                  </a:cubicBezTo>
                  <a:cubicBezTo>
                    <a:pt x="314" y="263"/>
                    <a:pt x="328" y="273"/>
                    <a:pt x="342" y="283"/>
                  </a:cubicBezTo>
                  <a:cubicBezTo>
                    <a:pt x="690" y="283"/>
                    <a:pt x="690" y="283"/>
                    <a:pt x="690" y="283"/>
                  </a:cubicBezTo>
                  <a:cubicBezTo>
                    <a:pt x="667" y="260"/>
                    <a:pt x="645" y="237"/>
                    <a:pt x="623" y="214"/>
                  </a:cubicBezTo>
                  <a:cubicBezTo>
                    <a:pt x="544" y="148"/>
                    <a:pt x="442" y="96"/>
                    <a:pt x="346" y="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8242475" y="2464723"/>
              <a:ext cx="7017" cy="1052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6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3"/>
                    <a:pt x="0" y="6"/>
                  </a:cubicBezTo>
                  <a:close/>
                </a:path>
              </a:pathLst>
            </a:custGeom>
            <a:solidFill>
              <a:srgbClr val="720C0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8228440" y="2489283"/>
              <a:ext cx="3509" cy="3509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0"/>
                  </a:moveTo>
                  <a:cubicBezTo>
                    <a:pt x="0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20C0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9" name="Google Shape;439;p9"/>
          <p:cNvGrpSpPr/>
          <p:nvPr/>
        </p:nvGrpSpPr>
        <p:grpSpPr>
          <a:xfrm>
            <a:off x="-318035" y="135301"/>
            <a:ext cx="1031256" cy="1504764"/>
            <a:chOff x="2712001" y="2082563"/>
            <a:chExt cx="252412" cy="368300"/>
          </a:xfrm>
        </p:grpSpPr>
        <p:sp>
          <p:nvSpPr>
            <p:cNvPr id="440" name="Google Shape;440;p9"/>
            <p:cNvSpPr/>
            <p:nvPr/>
          </p:nvSpPr>
          <p:spPr>
            <a:xfrm>
              <a:off x="2832651" y="2349263"/>
              <a:ext cx="9600" cy="23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2813601" y="2373076"/>
              <a:ext cx="28575" cy="68263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11" y="43"/>
                  </a:moveTo>
                  <a:lnTo>
                    <a:pt x="0" y="40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11" y="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2835826" y="2373076"/>
              <a:ext cx="22225" cy="6826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7" y="43"/>
                  </a:moveTo>
                  <a:lnTo>
                    <a:pt x="14" y="40"/>
                  </a:lnTo>
                  <a:lnTo>
                    <a:pt x="5" y="0"/>
                  </a:lnTo>
                  <a:lnTo>
                    <a:pt x="0" y="1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2827888" y="2373076"/>
              <a:ext cx="15875" cy="77788"/>
            </a:xfrm>
            <a:custGeom>
              <a:avLst/>
              <a:gdLst/>
              <a:ahLst/>
              <a:cxnLst/>
              <a:rect l="l" t="t" r="r" b="b"/>
              <a:pathLst>
                <a:path w="10" h="49" extrusionOk="0">
                  <a:moveTo>
                    <a:pt x="0" y="49"/>
                  </a:moveTo>
                  <a:lnTo>
                    <a:pt x="10" y="49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2831063" y="2082563"/>
              <a:ext cx="12600" cy="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829476" y="2363551"/>
              <a:ext cx="17400" cy="19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712001" y="2123838"/>
              <a:ext cx="252412" cy="212725"/>
            </a:xfrm>
            <a:custGeom>
              <a:avLst/>
              <a:gdLst/>
              <a:ahLst/>
              <a:cxnLst/>
              <a:rect l="l" t="t" r="r" b="b"/>
              <a:pathLst>
                <a:path w="388" h="327" extrusionOk="0">
                  <a:moveTo>
                    <a:pt x="26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0" y="19"/>
                    <a:pt x="35" y="127"/>
                  </a:cubicBezTo>
                  <a:cubicBezTo>
                    <a:pt x="70" y="236"/>
                    <a:pt x="137" y="327"/>
                    <a:pt x="137" y="327"/>
                  </a:cubicBezTo>
                  <a:cubicBezTo>
                    <a:pt x="194" y="327"/>
                    <a:pt x="194" y="327"/>
                    <a:pt x="194" y="327"/>
                  </a:cubicBezTo>
                  <a:cubicBezTo>
                    <a:pt x="252" y="327"/>
                    <a:pt x="252" y="327"/>
                    <a:pt x="252" y="327"/>
                  </a:cubicBezTo>
                  <a:cubicBezTo>
                    <a:pt x="252" y="327"/>
                    <a:pt x="318" y="236"/>
                    <a:pt x="353" y="127"/>
                  </a:cubicBezTo>
                  <a:cubicBezTo>
                    <a:pt x="388" y="19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2861226" y="2123838"/>
              <a:ext cx="84138" cy="212725"/>
            </a:xfrm>
            <a:custGeom>
              <a:avLst/>
              <a:gdLst/>
              <a:ahLst/>
              <a:cxnLst/>
              <a:rect l="l" t="t" r="r" b="b"/>
              <a:pathLst>
                <a:path w="130" h="327" extrusionOk="0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82" y="19"/>
                    <a:pt x="61" y="127"/>
                  </a:cubicBezTo>
                  <a:cubicBezTo>
                    <a:pt x="40" y="236"/>
                    <a:pt x="0" y="327"/>
                    <a:pt x="0" y="327"/>
                  </a:cubicBezTo>
                  <a:cubicBezTo>
                    <a:pt x="14" y="327"/>
                    <a:pt x="14" y="327"/>
                    <a:pt x="14" y="327"/>
                  </a:cubicBezTo>
                  <a:cubicBezTo>
                    <a:pt x="14" y="327"/>
                    <a:pt x="71" y="236"/>
                    <a:pt x="100" y="127"/>
                  </a:cubicBezTo>
                  <a:cubicBezTo>
                    <a:pt x="130" y="19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2731050" y="2123838"/>
              <a:ext cx="84137" cy="212725"/>
            </a:xfrm>
            <a:custGeom>
              <a:avLst/>
              <a:gdLst/>
              <a:ahLst/>
              <a:cxnLst/>
              <a:rect l="l" t="t" r="r" b="b"/>
              <a:pathLst>
                <a:path w="131" h="327" extrusionOk="0">
                  <a:moveTo>
                    <a:pt x="126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0" y="19"/>
                    <a:pt x="30" y="127"/>
                  </a:cubicBezTo>
                  <a:cubicBezTo>
                    <a:pt x="60" y="236"/>
                    <a:pt x="116" y="327"/>
                    <a:pt x="116" y="327"/>
                  </a:cubicBezTo>
                  <a:cubicBezTo>
                    <a:pt x="131" y="327"/>
                    <a:pt x="131" y="327"/>
                    <a:pt x="131" y="327"/>
                  </a:cubicBezTo>
                  <a:cubicBezTo>
                    <a:pt x="131" y="327"/>
                    <a:pt x="91" y="236"/>
                    <a:pt x="70" y="127"/>
                  </a:cubicBezTo>
                  <a:cubicBezTo>
                    <a:pt x="49" y="19"/>
                    <a:pt x="126" y="0"/>
                    <a:pt x="126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846938" y="2123838"/>
              <a:ext cx="50800" cy="212725"/>
            </a:xfrm>
            <a:custGeom>
              <a:avLst/>
              <a:gdLst/>
              <a:ahLst/>
              <a:cxnLst/>
              <a:rect l="l" t="t" r="r" b="b"/>
              <a:pathLst>
                <a:path w="79" h="327" extrusionOk="0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0" y="19"/>
                    <a:pt x="23" y="127"/>
                  </a:cubicBezTo>
                  <a:cubicBezTo>
                    <a:pt x="15" y="236"/>
                    <a:pt x="0" y="327"/>
                    <a:pt x="0" y="327"/>
                  </a:cubicBezTo>
                  <a:cubicBezTo>
                    <a:pt x="14" y="327"/>
                    <a:pt x="14" y="327"/>
                    <a:pt x="14" y="327"/>
                  </a:cubicBezTo>
                  <a:cubicBezTo>
                    <a:pt x="14" y="327"/>
                    <a:pt x="46" y="236"/>
                    <a:pt x="62" y="127"/>
                  </a:cubicBezTo>
                  <a:cubicBezTo>
                    <a:pt x="79" y="19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2778676" y="2123838"/>
              <a:ext cx="50800" cy="212725"/>
            </a:xfrm>
            <a:custGeom>
              <a:avLst/>
              <a:gdLst/>
              <a:ahLst/>
              <a:cxnLst/>
              <a:rect l="l" t="t" r="r" b="b"/>
              <a:pathLst>
                <a:path w="78" h="327" extrusionOk="0">
                  <a:moveTo>
                    <a:pt x="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0" y="19"/>
                    <a:pt x="16" y="127"/>
                  </a:cubicBezTo>
                  <a:cubicBezTo>
                    <a:pt x="33" y="236"/>
                    <a:pt x="64" y="327"/>
                    <a:pt x="64" y="327"/>
                  </a:cubicBezTo>
                  <a:cubicBezTo>
                    <a:pt x="78" y="327"/>
                    <a:pt x="78" y="327"/>
                    <a:pt x="78" y="327"/>
                  </a:cubicBezTo>
                  <a:cubicBezTo>
                    <a:pt x="78" y="327"/>
                    <a:pt x="64" y="236"/>
                    <a:pt x="56" y="127"/>
                  </a:cubicBezTo>
                  <a:cubicBezTo>
                    <a:pt x="48" y="19"/>
                    <a:pt x="77" y="0"/>
                    <a:pt x="77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2823126" y="2123838"/>
              <a:ext cx="28575" cy="212725"/>
            </a:xfrm>
            <a:custGeom>
              <a:avLst/>
              <a:gdLst/>
              <a:ahLst/>
              <a:cxnLst/>
              <a:rect l="l" t="t" r="r" b="b"/>
              <a:pathLst>
                <a:path w="44" h="327" extrusionOk="0">
                  <a:moveTo>
                    <a:pt x="3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19"/>
                    <a:pt x="4" y="127"/>
                  </a:cubicBezTo>
                  <a:cubicBezTo>
                    <a:pt x="8" y="236"/>
                    <a:pt x="16" y="327"/>
                    <a:pt x="16" y="327"/>
                  </a:cubicBezTo>
                  <a:cubicBezTo>
                    <a:pt x="22" y="327"/>
                    <a:pt x="22" y="327"/>
                    <a:pt x="22" y="327"/>
                  </a:cubicBezTo>
                  <a:cubicBezTo>
                    <a:pt x="29" y="327"/>
                    <a:pt x="29" y="327"/>
                    <a:pt x="29" y="327"/>
                  </a:cubicBezTo>
                  <a:cubicBezTo>
                    <a:pt x="29" y="327"/>
                    <a:pt x="36" y="236"/>
                    <a:pt x="40" y="127"/>
                  </a:cubicBezTo>
                  <a:cubicBezTo>
                    <a:pt x="44" y="19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2799313" y="2336563"/>
              <a:ext cx="76200" cy="1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2791376" y="2111138"/>
              <a:ext cx="93600" cy="1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4" name="Google Shape;454;p9"/>
          <p:cNvCxnSpPr>
            <a:stCxn id="444" idx="0"/>
          </p:cNvCxnSpPr>
          <p:nvPr/>
        </p:nvCxnSpPr>
        <p:spPr>
          <a:xfrm rot="10800000">
            <a:off x="194146" y="-269699"/>
            <a:ext cx="0" cy="405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5" name="Google Shape;455;p9"/>
          <p:cNvGrpSpPr/>
          <p:nvPr/>
        </p:nvGrpSpPr>
        <p:grpSpPr>
          <a:xfrm rot="-1825985">
            <a:off x="8138845" y="3996370"/>
            <a:ext cx="1464572" cy="833749"/>
            <a:chOff x="2213401" y="1272925"/>
            <a:chExt cx="549276" cy="312737"/>
          </a:xfrm>
        </p:grpSpPr>
        <p:sp>
          <p:nvSpPr>
            <p:cNvPr id="456" name="Google Shape;456;p9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9"/>
          <p:cNvGrpSpPr/>
          <p:nvPr/>
        </p:nvGrpSpPr>
        <p:grpSpPr>
          <a:xfrm>
            <a:off x="1149147" y="191999"/>
            <a:ext cx="7731140" cy="4804254"/>
            <a:chOff x="1149147" y="191999"/>
            <a:chExt cx="7731140" cy="4804254"/>
          </a:xfrm>
        </p:grpSpPr>
        <p:sp>
          <p:nvSpPr>
            <p:cNvPr id="494" name="Google Shape;494;p9"/>
            <p:cNvSpPr/>
            <p:nvPr/>
          </p:nvSpPr>
          <p:spPr>
            <a:xfrm>
              <a:off x="8688588" y="191999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1923772" y="489578"/>
              <a:ext cx="145699" cy="14587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1149147" y="4850378"/>
              <a:ext cx="145699" cy="14587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9"/>
          <p:cNvSpPr txBox="1">
            <a:spLocks noGrp="1"/>
          </p:cNvSpPr>
          <p:nvPr>
            <p:ph type="title"/>
          </p:nvPr>
        </p:nvSpPr>
        <p:spPr>
          <a:xfrm>
            <a:off x="4026225" y="1374650"/>
            <a:ext cx="44046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9"/>
          <p:cNvSpPr txBox="1">
            <a:spLocks noGrp="1"/>
          </p:cNvSpPr>
          <p:nvPr>
            <p:ph type="subTitle" idx="1"/>
          </p:nvPr>
        </p:nvSpPr>
        <p:spPr>
          <a:xfrm>
            <a:off x="4026225" y="2923575"/>
            <a:ext cx="44046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13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13"/>
          <p:cNvGrpSpPr/>
          <p:nvPr/>
        </p:nvGrpSpPr>
        <p:grpSpPr>
          <a:xfrm>
            <a:off x="-234956" y="1017725"/>
            <a:ext cx="880062" cy="1230784"/>
            <a:chOff x="2983359" y="1767508"/>
            <a:chExt cx="306375" cy="428471"/>
          </a:xfrm>
        </p:grpSpPr>
        <p:sp>
          <p:nvSpPr>
            <p:cNvPr id="514" name="Google Shape;514;p13"/>
            <p:cNvSpPr/>
            <p:nvPr/>
          </p:nvSpPr>
          <p:spPr>
            <a:xfrm>
              <a:off x="3108179" y="1855453"/>
              <a:ext cx="56736" cy="243978"/>
            </a:xfrm>
            <a:custGeom>
              <a:avLst/>
              <a:gdLst/>
              <a:ahLst/>
              <a:cxnLst/>
              <a:rect l="l" t="t" r="r" b="b"/>
              <a:pathLst>
                <a:path w="51" h="209" extrusionOk="0">
                  <a:moveTo>
                    <a:pt x="20" y="209"/>
                  </a:moveTo>
                  <a:cubicBezTo>
                    <a:pt x="30" y="209"/>
                    <a:pt x="30" y="209"/>
                    <a:pt x="30" y="209"/>
                  </a:cubicBezTo>
                  <a:cubicBezTo>
                    <a:pt x="30" y="208"/>
                    <a:pt x="31" y="208"/>
                    <a:pt x="31" y="208"/>
                  </a:cubicBezTo>
                  <a:cubicBezTo>
                    <a:pt x="44" y="176"/>
                    <a:pt x="51" y="141"/>
                    <a:pt x="51" y="104"/>
                  </a:cubicBezTo>
                  <a:cubicBezTo>
                    <a:pt x="51" y="68"/>
                    <a:pt x="44" y="33"/>
                    <a:pt x="31" y="1"/>
                  </a:cubicBezTo>
                  <a:cubicBezTo>
                    <a:pt x="31" y="0"/>
                    <a:pt x="29" y="0"/>
                    <a:pt x="2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7" y="33"/>
                    <a:pt x="0" y="68"/>
                    <a:pt x="0" y="104"/>
                  </a:cubicBezTo>
                  <a:cubicBezTo>
                    <a:pt x="0" y="141"/>
                    <a:pt x="6" y="176"/>
                    <a:pt x="19" y="208"/>
                  </a:cubicBezTo>
                  <a:lnTo>
                    <a:pt x="20" y="209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3023075" y="1858290"/>
              <a:ext cx="99288" cy="238304"/>
            </a:xfrm>
            <a:custGeom>
              <a:avLst/>
              <a:gdLst/>
              <a:ahLst/>
              <a:cxnLst/>
              <a:rect l="l" t="t" r="r" b="b"/>
              <a:pathLst>
                <a:path w="85" h="205" extrusionOk="0">
                  <a:moveTo>
                    <a:pt x="0" y="102"/>
                  </a:moveTo>
                  <a:cubicBezTo>
                    <a:pt x="0" y="151"/>
                    <a:pt x="36" y="193"/>
                    <a:pt x="85" y="205"/>
                  </a:cubicBezTo>
                  <a:cubicBezTo>
                    <a:pt x="54" y="180"/>
                    <a:pt x="35" y="143"/>
                    <a:pt x="35" y="102"/>
                  </a:cubicBezTo>
                  <a:cubicBezTo>
                    <a:pt x="35" y="62"/>
                    <a:pt x="54" y="25"/>
                    <a:pt x="85" y="0"/>
                  </a:cubicBezTo>
                  <a:cubicBezTo>
                    <a:pt x="36" y="12"/>
                    <a:pt x="0" y="53"/>
                    <a:pt x="0" y="102"/>
                  </a:cubicBezTo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0731" y="1858290"/>
              <a:ext cx="96451" cy="238304"/>
            </a:xfrm>
            <a:custGeom>
              <a:avLst/>
              <a:gdLst/>
              <a:ahLst/>
              <a:cxnLst/>
              <a:rect l="l" t="t" r="r" b="b"/>
              <a:pathLst>
                <a:path w="84" h="205" extrusionOk="0">
                  <a:moveTo>
                    <a:pt x="84" y="102"/>
                  </a:moveTo>
                  <a:cubicBezTo>
                    <a:pt x="84" y="53"/>
                    <a:pt x="48" y="12"/>
                    <a:pt x="0" y="0"/>
                  </a:cubicBezTo>
                  <a:cubicBezTo>
                    <a:pt x="30" y="25"/>
                    <a:pt x="49" y="62"/>
                    <a:pt x="49" y="102"/>
                  </a:cubicBezTo>
                  <a:cubicBezTo>
                    <a:pt x="49" y="143"/>
                    <a:pt x="30" y="180"/>
                    <a:pt x="0" y="205"/>
                  </a:cubicBezTo>
                  <a:cubicBezTo>
                    <a:pt x="48" y="193"/>
                    <a:pt x="84" y="151"/>
                    <a:pt x="84" y="10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125200" y="1767508"/>
              <a:ext cx="19800" cy="74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108179" y="1812899"/>
              <a:ext cx="56700" cy="5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983359" y="1855453"/>
              <a:ext cx="141840" cy="24397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122" y="209"/>
                  </a:moveTo>
                  <a:cubicBezTo>
                    <a:pt x="121" y="208"/>
                    <a:pt x="120" y="207"/>
                    <a:pt x="120" y="207"/>
                  </a:cubicBezTo>
                  <a:cubicBezTo>
                    <a:pt x="71" y="195"/>
                    <a:pt x="35" y="153"/>
                    <a:pt x="35" y="104"/>
                  </a:cubicBezTo>
                  <a:cubicBezTo>
                    <a:pt x="35" y="55"/>
                    <a:pt x="71" y="14"/>
                    <a:pt x="120" y="2"/>
                  </a:cubicBezTo>
                  <a:cubicBezTo>
                    <a:pt x="120" y="1"/>
                    <a:pt x="121" y="1"/>
                    <a:pt x="122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51" y="8"/>
                    <a:pt x="0" y="52"/>
                    <a:pt x="0" y="104"/>
                  </a:cubicBezTo>
                  <a:cubicBezTo>
                    <a:pt x="0" y="156"/>
                    <a:pt x="50" y="200"/>
                    <a:pt x="116" y="209"/>
                  </a:cubicBezTo>
                  <a:cubicBezTo>
                    <a:pt x="122" y="209"/>
                    <a:pt x="122" y="209"/>
                    <a:pt x="122" y="20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3145057" y="1855453"/>
              <a:ext cx="144677" cy="243978"/>
            </a:xfrm>
            <a:custGeom>
              <a:avLst/>
              <a:gdLst/>
              <a:ahLst/>
              <a:cxnLst/>
              <a:rect l="l" t="t" r="r" b="b"/>
              <a:pathLst>
                <a:path w="123" h="209" extrusionOk="0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51" y="14"/>
                    <a:pt x="87" y="55"/>
                    <a:pt x="87" y="104"/>
                  </a:cubicBezTo>
                  <a:cubicBezTo>
                    <a:pt x="87" y="153"/>
                    <a:pt x="51" y="195"/>
                    <a:pt x="3" y="207"/>
                  </a:cubicBezTo>
                  <a:cubicBezTo>
                    <a:pt x="2" y="207"/>
                    <a:pt x="1" y="208"/>
                    <a:pt x="0" y="209"/>
                  </a:cubicBezTo>
                  <a:cubicBezTo>
                    <a:pt x="6" y="209"/>
                    <a:pt x="6" y="209"/>
                    <a:pt x="6" y="209"/>
                  </a:cubicBezTo>
                  <a:cubicBezTo>
                    <a:pt x="72" y="200"/>
                    <a:pt x="123" y="156"/>
                    <a:pt x="123" y="104"/>
                  </a:cubicBezTo>
                  <a:cubicBezTo>
                    <a:pt x="123" y="52"/>
                    <a:pt x="71" y="8"/>
                    <a:pt x="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065627" y="1855453"/>
              <a:ext cx="141840" cy="24397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0" y="207"/>
                  </a:moveTo>
                  <a:cubicBezTo>
                    <a:pt x="50" y="207"/>
                    <a:pt x="51" y="208"/>
                    <a:pt x="51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8" y="209"/>
                    <a:pt x="57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43" y="176"/>
                    <a:pt x="36" y="141"/>
                    <a:pt x="36" y="104"/>
                  </a:cubicBezTo>
                  <a:cubicBezTo>
                    <a:pt x="36" y="68"/>
                    <a:pt x="43" y="33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9" y="0"/>
                    <a:pt x="6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0"/>
                    <a:pt x="65" y="0"/>
                  </a:cubicBezTo>
                  <a:cubicBezTo>
                    <a:pt x="66" y="1"/>
                    <a:pt x="66" y="1"/>
                    <a:pt x="67" y="1"/>
                  </a:cubicBezTo>
                  <a:cubicBezTo>
                    <a:pt x="80" y="33"/>
                    <a:pt x="87" y="68"/>
                    <a:pt x="87" y="104"/>
                  </a:cubicBezTo>
                  <a:cubicBezTo>
                    <a:pt x="87" y="141"/>
                    <a:pt x="80" y="176"/>
                    <a:pt x="67" y="208"/>
                  </a:cubicBezTo>
                  <a:cubicBezTo>
                    <a:pt x="66" y="208"/>
                    <a:pt x="66" y="208"/>
                    <a:pt x="65" y="208"/>
                  </a:cubicBezTo>
                  <a:cubicBezTo>
                    <a:pt x="65" y="208"/>
                    <a:pt x="64" y="209"/>
                    <a:pt x="63" y="209"/>
                  </a:cubicBezTo>
                  <a:cubicBezTo>
                    <a:pt x="72" y="209"/>
                    <a:pt x="72" y="209"/>
                    <a:pt x="72" y="209"/>
                  </a:cubicBezTo>
                  <a:cubicBezTo>
                    <a:pt x="72" y="208"/>
                    <a:pt x="72" y="207"/>
                    <a:pt x="73" y="207"/>
                  </a:cubicBezTo>
                  <a:cubicBezTo>
                    <a:pt x="103" y="182"/>
                    <a:pt x="122" y="145"/>
                    <a:pt x="122" y="104"/>
                  </a:cubicBezTo>
                  <a:cubicBezTo>
                    <a:pt x="122" y="64"/>
                    <a:pt x="103" y="27"/>
                    <a:pt x="73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71" y="0"/>
                    <a:pt x="70" y="0"/>
                    <a:pt x="7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1" y="1"/>
                  </a:cubicBezTo>
                  <a:cubicBezTo>
                    <a:pt x="50" y="1"/>
                    <a:pt x="50" y="2"/>
                    <a:pt x="50" y="2"/>
                  </a:cubicBezTo>
                  <a:cubicBezTo>
                    <a:pt x="19" y="27"/>
                    <a:pt x="0" y="64"/>
                    <a:pt x="0" y="104"/>
                  </a:cubicBezTo>
                  <a:cubicBezTo>
                    <a:pt x="0" y="145"/>
                    <a:pt x="19" y="182"/>
                    <a:pt x="50" y="20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076974" y="1846943"/>
              <a:ext cx="122100" cy="19800"/>
            </a:xfrm>
            <a:prstGeom prst="rect">
              <a:avLst/>
            </a:prstGeom>
            <a:solidFill>
              <a:srgbClr val="F046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076974" y="1846943"/>
              <a:ext cx="122100" cy="1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062790" y="1838432"/>
              <a:ext cx="144600" cy="17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3093995" y="2096595"/>
              <a:ext cx="85200" cy="13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88321" y="2090921"/>
              <a:ext cx="96600" cy="11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09399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310250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111016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3119526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125200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3133710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3142220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3150731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3159241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316491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317342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3093995" y="2110779"/>
              <a:ext cx="85200" cy="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oogle Shape;539;p13"/>
          <p:cNvGrpSpPr/>
          <p:nvPr/>
        </p:nvGrpSpPr>
        <p:grpSpPr>
          <a:xfrm>
            <a:off x="8511865" y="2116026"/>
            <a:ext cx="1031256" cy="1504764"/>
            <a:chOff x="2712001" y="2082563"/>
            <a:chExt cx="252412" cy="368300"/>
          </a:xfrm>
        </p:grpSpPr>
        <p:sp>
          <p:nvSpPr>
            <p:cNvPr id="540" name="Google Shape;540;p13"/>
            <p:cNvSpPr/>
            <p:nvPr/>
          </p:nvSpPr>
          <p:spPr>
            <a:xfrm>
              <a:off x="2832651" y="2349263"/>
              <a:ext cx="9600" cy="23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2813601" y="2373076"/>
              <a:ext cx="28575" cy="68263"/>
            </a:xfrm>
            <a:custGeom>
              <a:avLst/>
              <a:gdLst/>
              <a:ahLst/>
              <a:cxnLst/>
              <a:rect l="l" t="t" r="r" b="b"/>
              <a:pathLst>
                <a:path w="18" h="43" extrusionOk="0">
                  <a:moveTo>
                    <a:pt x="11" y="43"/>
                  </a:moveTo>
                  <a:lnTo>
                    <a:pt x="0" y="40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11" y="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2835826" y="2373076"/>
              <a:ext cx="22225" cy="6826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7" y="43"/>
                  </a:moveTo>
                  <a:lnTo>
                    <a:pt x="14" y="40"/>
                  </a:lnTo>
                  <a:lnTo>
                    <a:pt x="5" y="0"/>
                  </a:lnTo>
                  <a:lnTo>
                    <a:pt x="0" y="1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2827888" y="2373076"/>
              <a:ext cx="15875" cy="77788"/>
            </a:xfrm>
            <a:custGeom>
              <a:avLst/>
              <a:gdLst/>
              <a:ahLst/>
              <a:cxnLst/>
              <a:rect l="l" t="t" r="r" b="b"/>
              <a:pathLst>
                <a:path w="10" h="49" extrusionOk="0">
                  <a:moveTo>
                    <a:pt x="0" y="49"/>
                  </a:moveTo>
                  <a:lnTo>
                    <a:pt x="10" y="49"/>
                  </a:lnTo>
                  <a:lnTo>
                    <a:pt x="8" y="0"/>
                  </a:lnTo>
                  <a:lnTo>
                    <a:pt x="5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2831063" y="2082563"/>
              <a:ext cx="12600" cy="31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2829476" y="2363551"/>
              <a:ext cx="17400" cy="19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712001" y="2123838"/>
              <a:ext cx="252412" cy="212725"/>
            </a:xfrm>
            <a:custGeom>
              <a:avLst/>
              <a:gdLst/>
              <a:ahLst/>
              <a:cxnLst/>
              <a:rect l="l" t="t" r="r" b="b"/>
              <a:pathLst>
                <a:path w="388" h="327" extrusionOk="0">
                  <a:moveTo>
                    <a:pt x="26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0" y="19"/>
                    <a:pt x="35" y="127"/>
                  </a:cubicBezTo>
                  <a:cubicBezTo>
                    <a:pt x="70" y="236"/>
                    <a:pt x="137" y="327"/>
                    <a:pt x="137" y="327"/>
                  </a:cubicBezTo>
                  <a:cubicBezTo>
                    <a:pt x="194" y="327"/>
                    <a:pt x="194" y="327"/>
                    <a:pt x="194" y="327"/>
                  </a:cubicBezTo>
                  <a:cubicBezTo>
                    <a:pt x="252" y="327"/>
                    <a:pt x="252" y="327"/>
                    <a:pt x="252" y="327"/>
                  </a:cubicBezTo>
                  <a:cubicBezTo>
                    <a:pt x="252" y="327"/>
                    <a:pt x="318" y="236"/>
                    <a:pt x="353" y="127"/>
                  </a:cubicBezTo>
                  <a:cubicBezTo>
                    <a:pt x="388" y="19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2861226" y="2123838"/>
              <a:ext cx="84138" cy="212725"/>
            </a:xfrm>
            <a:custGeom>
              <a:avLst/>
              <a:gdLst/>
              <a:ahLst/>
              <a:cxnLst/>
              <a:rect l="l" t="t" r="r" b="b"/>
              <a:pathLst>
                <a:path w="130" h="327" extrusionOk="0">
                  <a:moveTo>
                    <a:pt x="2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82" y="19"/>
                    <a:pt x="61" y="127"/>
                  </a:cubicBezTo>
                  <a:cubicBezTo>
                    <a:pt x="40" y="236"/>
                    <a:pt x="0" y="327"/>
                    <a:pt x="0" y="327"/>
                  </a:cubicBezTo>
                  <a:cubicBezTo>
                    <a:pt x="14" y="327"/>
                    <a:pt x="14" y="327"/>
                    <a:pt x="14" y="327"/>
                  </a:cubicBezTo>
                  <a:cubicBezTo>
                    <a:pt x="14" y="327"/>
                    <a:pt x="71" y="236"/>
                    <a:pt x="100" y="127"/>
                  </a:cubicBezTo>
                  <a:cubicBezTo>
                    <a:pt x="130" y="19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2731050" y="2123838"/>
              <a:ext cx="84137" cy="212725"/>
            </a:xfrm>
            <a:custGeom>
              <a:avLst/>
              <a:gdLst/>
              <a:ahLst/>
              <a:cxnLst/>
              <a:rect l="l" t="t" r="r" b="b"/>
              <a:pathLst>
                <a:path w="131" h="327" extrusionOk="0">
                  <a:moveTo>
                    <a:pt x="126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0" y="19"/>
                    <a:pt x="30" y="127"/>
                  </a:cubicBezTo>
                  <a:cubicBezTo>
                    <a:pt x="60" y="236"/>
                    <a:pt x="116" y="327"/>
                    <a:pt x="116" y="327"/>
                  </a:cubicBezTo>
                  <a:cubicBezTo>
                    <a:pt x="131" y="327"/>
                    <a:pt x="131" y="327"/>
                    <a:pt x="131" y="327"/>
                  </a:cubicBezTo>
                  <a:cubicBezTo>
                    <a:pt x="131" y="327"/>
                    <a:pt x="91" y="236"/>
                    <a:pt x="70" y="127"/>
                  </a:cubicBezTo>
                  <a:cubicBezTo>
                    <a:pt x="49" y="19"/>
                    <a:pt x="126" y="0"/>
                    <a:pt x="126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2846938" y="2123838"/>
              <a:ext cx="50800" cy="212725"/>
            </a:xfrm>
            <a:custGeom>
              <a:avLst/>
              <a:gdLst/>
              <a:ahLst/>
              <a:cxnLst/>
              <a:rect l="l" t="t" r="r" b="b"/>
              <a:pathLst>
                <a:path w="79" h="327" extrusionOk="0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0" y="19"/>
                    <a:pt x="23" y="127"/>
                  </a:cubicBezTo>
                  <a:cubicBezTo>
                    <a:pt x="15" y="236"/>
                    <a:pt x="0" y="327"/>
                    <a:pt x="0" y="327"/>
                  </a:cubicBezTo>
                  <a:cubicBezTo>
                    <a:pt x="14" y="327"/>
                    <a:pt x="14" y="327"/>
                    <a:pt x="14" y="327"/>
                  </a:cubicBezTo>
                  <a:cubicBezTo>
                    <a:pt x="14" y="327"/>
                    <a:pt x="46" y="236"/>
                    <a:pt x="62" y="127"/>
                  </a:cubicBezTo>
                  <a:cubicBezTo>
                    <a:pt x="79" y="19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2778676" y="2123838"/>
              <a:ext cx="50800" cy="212725"/>
            </a:xfrm>
            <a:custGeom>
              <a:avLst/>
              <a:gdLst/>
              <a:ahLst/>
              <a:cxnLst/>
              <a:rect l="l" t="t" r="r" b="b"/>
              <a:pathLst>
                <a:path w="78" h="327" extrusionOk="0">
                  <a:moveTo>
                    <a:pt x="77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0" y="19"/>
                    <a:pt x="16" y="127"/>
                  </a:cubicBezTo>
                  <a:cubicBezTo>
                    <a:pt x="33" y="236"/>
                    <a:pt x="64" y="327"/>
                    <a:pt x="64" y="327"/>
                  </a:cubicBezTo>
                  <a:cubicBezTo>
                    <a:pt x="78" y="327"/>
                    <a:pt x="78" y="327"/>
                    <a:pt x="78" y="327"/>
                  </a:cubicBezTo>
                  <a:cubicBezTo>
                    <a:pt x="78" y="327"/>
                    <a:pt x="64" y="236"/>
                    <a:pt x="56" y="127"/>
                  </a:cubicBezTo>
                  <a:cubicBezTo>
                    <a:pt x="48" y="19"/>
                    <a:pt x="77" y="0"/>
                    <a:pt x="77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2823126" y="2123838"/>
              <a:ext cx="28575" cy="212725"/>
            </a:xfrm>
            <a:custGeom>
              <a:avLst/>
              <a:gdLst/>
              <a:ahLst/>
              <a:cxnLst/>
              <a:rect l="l" t="t" r="r" b="b"/>
              <a:pathLst>
                <a:path w="44" h="327" extrusionOk="0">
                  <a:moveTo>
                    <a:pt x="3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19"/>
                    <a:pt x="4" y="127"/>
                  </a:cubicBezTo>
                  <a:cubicBezTo>
                    <a:pt x="8" y="236"/>
                    <a:pt x="16" y="327"/>
                    <a:pt x="16" y="327"/>
                  </a:cubicBezTo>
                  <a:cubicBezTo>
                    <a:pt x="22" y="327"/>
                    <a:pt x="22" y="327"/>
                    <a:pt x="22" y="327"/>
                  </a:cubicBezTo>
                  <a:cubicBezTo>
                    <a:pt x="29" y="327"/>
                    <a:pt x="29" y="327"/>
                    <a:pt x="29" y="327"/>
                  </a:cubicBezTo>
                  <a:cubicBezTo>
                    <a:pt x="29" y="327"/>
                    <a:pt x="36" y="236"/>
                    <a:pt x="40" y="127"/>
                  </a:cubicBezTo>
                  <a:cubicBezTo>
                    <a:pt x="44" y="19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FF4E3">
                <a:alpha val="5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2799313" y="2336563"/>
              <a:ext cx="76200" cy="1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2791376" y="2111138"/>
              <a:ext cx="93600" cy="1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4" name="Google Shape;554;p13"/>
          <p:cNvCxnSpPr>
            <a:stCxn id="517" idx="0"/>
          </p:cNvCxnSpPr>
          <p:nvPr/>
        </p:nvCxnSpPr>
        <p:spPr>
          <a:xfrm rot="10800000">
            <a:off x="200917" y="-94075"/>
            <a:ext cx="0" cy="111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13"/>
          <p:cNvCxnSpPr>
            <a:stCxn id="544" idx="0"/>
          </p:cNvCxnSpPr>
          <p:nvPr/>
        </p:nvCxnSpPr>
        <p:spPr>
          <a:xfrm rot="10800000">
            <a:off x="9024046" y="-136674"/>
            <a:ext cx="0" cy="22527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56" name="Google Shape;556;p13"/>
          <p:cNvGrpSpPr/>
          <p:nvPr/>
        </p:nvGrpSpPr>
        <p:grpSpPr>
          <a:xfrm>
            <a:off x="8463963" y="1017725"/>
            <a:ext cx="640937" cy="896362"/>
            <a:chOff x="2983359" y="1767508"/>
            <a:chExt cx="306375" cy="428471"/>
          </a:xfrm>
        </p:grpSpPr>
        <p:sp>
          <p:nvSpPr>
            <p:cNvPr id="557" name="Google Shape;557;p13"/>
            <p:cNvSpPr/>
            <p:nvPr/>
          </p:nvSpPr>
          <p:spPr>
            <a:xfrm>
              <a:off x="3108179" y="1855453"/>
              <a:ext cx="56736" cy="243978"/>
            </a:xfrm>
            <a:custGeom>
              <a:avLst/>
              <a:gdLst/>
              <a:ahLst/>
              <a:cxnLst/>
              <a:rect l="l" t="t" r="r" b="b"/>
              <a:pathLst>
                <a:path w="51" h="209" extrusionOk="0">
                  <a:moveTo>
                    <a:pt x="20" y="209"/>
                  </a:moveTo>
                  <a:cubicBezTo>
                    <a:pt x="30" y="209"/>
                    <a:pt x="30" y="209"/>
                    <a:pt x="30" y="209"/>
                  </a:cubicBezTo>
                  <a:cubicBezTo>
                    <a:pt x="30" y="208"/>
                    <a:pt x="31" y="208"/>
                    <a:pt x="31" y="208"/>
                  </a:cubicBezTo>
                  <a:cubicBezTo>
                    <a:pt x="44" y="176"/>
                    <a:pt x="51" y="141"/>
                    <a:pt x="51" y="104"/>
                  </a:cubicBezTo>
                  <a:cubicBezTo>
                    <a:pt x="51" y="68"/>
                    <a:pt x="44" y="33"/>
                    <a:pt x="31" y="1"/>
                  </a:cubicBezTo>
                  <a:cubicBezTo>
                    <a:pt x="31" y="0"/>
                    <a:pt x="29" y="0"/>
                    <a:pt x="2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7" y="33"/>
                    <a:pt x="0" y="68"/>
                    <a:pt x="0" y="104"/>
                  </a:cubicBezTo>
                  <a:cubicBezTo>
                    <a:pt x="0" y="141"/>
                    <a:pt x="6" y="176"/>
                    <a:pt x="19" y="208"/>
                  </a:cubicBezTo>
                  <a:lnTo>
                    <a:pt x="20" y="209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3023075" y="1858290"/>
              <a:ext cx="99288" cy="238304"/>
            </a:xfrm>
            <a:custGeom>
              <a:avLst/>
              <a:gdLst/>
              <a:ahLst/>
              <a:cxnLst/>
              <a:rect l="l" t="t" r="r" b="b"/>
              <a:pathLst>
                <a:path w="85" h="205" extrusionOk="0">
                  <a:moveTo>
                    <a:pt x="0" y="102"/>
                  </a:moveTo>
                  <a:cubicBezTo>
                    <a:pt x="0" y="151"/>
                    <a:pt x="36" y="193"/>
                    <a:pt x="85" y="205"/>
                  </a:cubicBezTo>
                  <a:cubicBezTo>
                    <a:pt x="54" y="180"/>
                    <a:pt x="35" y="143"/>
                    <a:pt x="35" y="102"/>
                  </a:cubicBezTo>
                  <a:cubicBezTo>
                    <a:pt x="35" y="62"/>
                    <a:pt x="54" y="25"/>
                    <a:pt x="85" y="0"/>
                  </a:cubicBezTo>
                  <a:cubicBezTo>
                    <a:pt x="36" y="12"/>
                    <a:pt x="0" y="53"/>
                    <a:pt x="0" y="102"/>
                  </a:cubicBez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3150731" y="1858290"/>
              <a:ext cx="96451" cy="238304"/>
            </a:xfrm>
            <a:custGeom>
              <a:avLst/>
              <a:gdLst/>
              <a:ahLst/>
              <a:cxnLst/>
              <a:rect l="l" t="t" r="r" b="b"/>
              <a:pathLst>
                <a:path w="84" h="205" extrusionOk="0">
                  <a:moveTo>
                    <a:pt x="84" y="102"/>
                  </a:moveTo>
                  <a:cubicBezTo>
                    <a:pt x="84" y="53"/>
                    <a:pt x="48" y="12"/>
                    <a:pt x="0" y="0"/>
                  </a:cubicBezTo>
                  <a:cubicBezTo>
                    <a:pt x="30" y="25"/>
                    <a:pt x="49" y="62"/>
                    <a:pt x="49" y="102"/>
                  </a:cubicBezTo>
                  <a:cubicBezTo>
                    <a:pt x="49" y="143"/>
                    <a:pt x="30" y="180"/>
                    <a:pt x="0" y="205"/>
                  </a:cubicBezTo>
                  <a:cubicBezTo>
                    <a:pt x="48" y="193"/>
                    <a:pt x="84" y="151"/>
                    <a:pt x="84" y="10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3125200" y="1767508"/>
              <a:ext cx="19800" cy="74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108179" y="1812899"/>
              <a:ext cx="56700" cy="5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2983359" y="1855453"/>
              <a:ext cx="141840" cy="24397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122" y="209"/>
                  </a:moveTo>
                  <a:cubicBezTo>
                    <a:pt x="121" y="208"/>
                    <a:pt x="120" y="207"/>
                    <a:pt x="120" y="207"/>
                  </a:cubicBezTo>
                  <a:cubicBezTo>
                    <a:pt x="71" y="195"/>
                    <a:pt x="35" y="153"/>
                    <a:pt x="35" y="104"/>
                  </a:cubicBezTo>
                  <a:cubicBezTo>
                    <a:pt x="35" y="55"/>
                    <a:pt x="71" y="14"/>
                    <a:pt x="120" y="2"/>
                  </a:cubicBezTo>
                  <a:cubicBezTo>
                    <a:pt x="120" y="1"/>
                    <a:pt x="121" y="1"/>
                    <a:pt x="122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51" y="8"/>
                    <a:pt x="0" y="52"/>
                    <a:pt x="0" y="104"/>
                  </a:cubicBezTo>
                  <a:cubicBezTo>
                    <a:pt x="0" y="156"/>
                    <a:pt x="50" y="200"/>
                    <a:pt x="116" y="209"/>
                  </a:cubicBezTo>
                  <a:cubicBezTo>
                    <a:pt x="122" y="209"/>
                    <a:pt x="122" y="209"/>
                    <a:pt x="122" y="20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145057" y="1855453"/>
              <a:ext cx="144677" cy="243978"/>
            </a:xfrm>
            <a:custGeom>
              <a:avLst/>
              <a:gdLst/>
              <a:ahLst/>
              <a:cxnLst/>
              <a:rect l="l" t="t" r="r" b="b"/>
              <a:pathLst>
                <a:path w="123" h="209" extrusionOk="0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51" y="14"/>
                    <a:pt x="87" y="55"/>
                    <a:pt x="87" y="104"/>
                  </a:cubicBezTo>
                  <a:cubicBezTo>
                    <a:pt x="87" y="153"/>
                    <a:pt x="51" y="195"/>
                    <a:pt x="3" y="207"/>
                  </a:cubicBezTo>
                  <a:cubicBezTo>
                    <a:pt x="2" y="207"/>
                    <a:pt x="1" y="208"/>
                    <a:pt x="0" y="209"/>
                  </a:cubicBezTo>
                  <a:cubicBezTo>
                    <a:pt x="6" y="209"/>
                    <a:pt x="6" y="209"/>
                    <a:pt x="6" y="209"/>
                  </a:cubicBezTo>
                  <a:cubicBezTo>
                    <a:pt x="72" y="200"/>
                    <a:pt x="123" y="156"/>
                    <a:pt x="123" y="104"/>
                  </a:cubicBezTo>
                  <a:cubicBezTo>
                    <a:pt x="123" y="52"/>
                    <a:pt x="71" y="8"/>
                    <a:pt x="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065627" y="1855453"/>
              <a:ext cx="141840" cy="243978"/>
            </a:xfrm>
            <a:custGeom>
              <a:avLst/>
              <a:gdLst/>
              <a:ahLst/>
              <a:cxnLst/>
              <a:rect l="l" t="t" r="r" b="b"/>
              <a:pathLst>
                <a:path w="122" h="209" extrusionOk="0">
                  <a:moveTo>
                    <a:pt x="50" y="207"/>
                  </a:moveTo>
                  <a:cubicBezTo>
                    <a:pt x="50" y="207"/>
                    <a:pt x="51" y="208"/>
                    <a:pt x="51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8" y="209"/>
                    <a:pt x="57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43" y="176"/>
                    <a:pt x="36" y="141"/>
                    <a:pt x="36" y="104"/>
                  </a:cubicBezTo>
                  <a:cubicBezTo>
                    <a:pt x="36" y="68"/>
                    <a:pt x="43" y="33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9" y="0"/>
                    <a:pt x="6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0"/>
                    <a:pt x="65" y="0"/>
                  </a:cubicBezTo>
                  <a:cubicBezTo>
                    <a:pt x="66" y="1"/>
                    <a:pt x="66" y="1"/>
                    <a:pt x="67" y="1"/>
                  </a:cubicBezTo>
                  <a:cubicBezTo>
                    <a:pt x="80" y="33"/>
                    <a:pt x="87" y="68"/>
                    <a:pt x="87" y="104"/>
                  </a:cubicBezTo>
                  <a:cubicBezTo>
                    <a:pt x="87" y="141"/>
                    <a:pt x="80" y="176"/>
                    <a:pt x="67" y="208"/>
                  </a:cubicBezTo>
                  <a:cubicBezTo>
                    <a:pt x="66" y="208"/>
                    <a:pt x="66" y="208"/>
                    <a:pt x="65" y="208"/>
                  </a:cubicBezTo>
                  <a:cubicBezTo>
                    <a:pt x="65" y="208"/>
                    <a:pt x="64" y="209"/>
                    <a:pt x="63" y="209"/>
                  </a:cubicBezTo>
                  <a:cubicBezTo>
                    <a:pt x="72" y="209"/>
                    <a:pt x="72" y="209"/>
                    <a:pt x="72" y="209"/>
                  </a:cubicBezTo>
                  <a:cubicBezTo>
                    <a:pt x="72" y="208"/>
                    <a:pt x="72" y="207"/>
                    <a:pt x="73" y="207"/>
                  </a:cubicBezTo>
                  <a:cubicBezTo>
                    <a:pt x="103" y="182"/>
                    <a:pt x="122" y="145"/>
                    <a:pt x="122" y="104"/>
                  </a:cubicBezTo>
                  <a:cubicBezTo>
                    <a:pt x="122" y="64"/>
                    <a:pt x="103" y="27"/>
                    <a:pt x="73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71" y="0"/>
                    <a:pt x="70" y="0"/>
                    <a:pt x="7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0"/>
                    <a:pt x="51" y="1"/>
                  </a:cubicBezTo>
                  <a:cubicBezTo>
                    <a:pt x="50" y="1"/>
                    <a:pt x="50" y="2"/>
                    <a:pt x="50" y="2"/>
                  </a:cubicBezTo>
                  <a:cubicBezTo>
                    <a:pt x="19" y="27"/>
                    <a:pt x="0" y="64"/>
                    <a:pt x="0" y="104"/>
                  </a:cubicBezTo>
                  <a:cubicBezTo>
                    <a:pt x="0" y="145"/>
                    <a:pt x="19" y="182"/>
                    <a:pt x="50" y="20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3076974" y="1846943"/>
              <a:ext cx="122100" cy="19800"/>
            </a:xfrm>
            <a:prstGeom prst="rect">
              <a:avLst/>
            </a:prstGeom>
            <a:solidFill>
              <a:srgbClr val="F046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3076974" y="1846943"/>
              <a:ext cx="122100" cy="19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3062790" y="1838432"/>
              <a:ext cx="144600" cy="17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3093995" y="2096595"/>
              <a:ext cx="85200" cy="13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088321" y="2090921"/>
              <a:ext cx="96600" cy="11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09399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310250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3111016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3119526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3125200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3133710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3142220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3150731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159241" y="2110779"/>
              <a:ext cx="27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16491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3173425" y="2110779"/>
              <a:ext cx="6000" cy="85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3093995" y="2110779"/>
              <a:ext cx="85200" cy="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82" name="Google Shape;582;p13"/>
          <p:cNvCxnSpPr>
            <a:stCxn id="560" idx="0"/>
          </p:cNvCxnSpPr>
          <p:nvPr/>
        </p:nvCxnSpPr>
        <p:spPr>
          <a:xfrm rot="10800000">
            <a:off x="8781403" y="-86875"/>
            <a:ext cx="0" cy="110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3" name="Google Shape;583;p13"/>
          <p:cNvSpPr/>
          <p:nvPr/>
        </p:nvSpPr>
        <p:spPr>
          <a:xfrm>
            <a:off x="8688588" y="4776424"/>
            <a:ext cx="191699" cy="191925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13"/>
          <p:cNvSpPr/>
          <p:nvPr/>
        </p:nvSpPr>
        <p:spPr>
          <a:xfrm>
            <a:off x="227500" y="3095174"/>
            <a:ext cx="191699" cy="191925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3"/>
          <p:cNvSpPr/>
          <p:nvPr/>
        </p:nvSpPr>
        <p:spPr>
          <a:xfrm>
            <a:off x="7976775" y="196072"/>
            <a:ext cx="151725" cy="151903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"/>
          </p:nvPr>
        </p:nvSpPr>
        <p:spPr>
          <a:xfrm>
            <a:off x="1289625" y="2189570"/>
            <a:ext cx="30240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2"/>
          </p:nvPr>
        </p:nvSpPr>
        <p:spPr>
          <a:xfrm>
            <a:off x="4830368" y="2189570"/>
            <a:ext cx="30240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3"/>
          </p:nvPr>
        </p:nvSpPr>
        <p:spPr>
          <a:xfrm>
            <a:off x="1289625" y="3850400"/>
            <a:ext cx="30240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subTitle" idx="4"/>
          </p:nvPr>
        </p:nvSpPr>
        <p:spPr>
          <a:xfrm>
            <a:off x="4830368" y="3850400"/>
            <a:ext cx="30240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 idx="5" hasCustomPrompt="1"/>
          </p:nvPr>
        </p:nvSpPr>
        <p:spPr>
          <a:xfrm>
            <a:off x="2319825" y="1272200"/>
            <a:ext cx="9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2" name="Google Shape;592;p13"/>
          <p:cNvSpPr txBox="1">
            <a:spLocks noGrp="1"/>
          </p:cNvSpPr>
          <p:nvPr>
            <p:ph type="title" idx="6" hasCustomPrompt="1"/>
          </p:nvPr>
        </p:nvSpPr>
        <p:spPr>
          <a:xfrm>
            <a:off x="2319825" y="2933038"/>
            <a:ext cx="9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7" hasCustomPrompt="1"/>
          </p:nvPr>
        </p:nvSpPr>
        <p:spPr>
          <a:xfrm>
            <a:off x="5860568" y="1272200"/>
            <a:ext cx="9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4" name="Google Shape;594;p13"/>
          <p:cNvSpPr txBox="1">
            <a:spLocks noGrp="1"/>
          </p:cNvSpPr>
          <p:nvPr>
            <p:ph type="title" idx="8" hasCustomPrompt="1"/>
          </p:nvPr>
        </p:nvSpPr>
        <p:spPr>
          <a:xfrm>
            <a:off x="5860568" y="2933038"/>
            <a:ext cx="963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5" name="Google Shape;595;p13"/>
          <p:cNvSpPr txBox="1">
            <a:spLocks noGrp="1"/>
          </p:cNvSpPr>
          <p:nvPr>
            <p:ph type="subTitle" idx="9"/>
          </p:nvPr>
        </p:nvSpPr>
        <p:spPr>
          <a:xfrm>
            <a:off x="1289625" y="1843844"/>
            <a:ext cx="30240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596" name="Google Shape;596;p13"/>
          <p:cNvSpPr txBox="1">
            <a:spLocks noGrp="1"/>
          </p:cNvSpPr>
          <p:nvPr>
            <p:ph type="subTitle" idx="13"/>
          </p:nvPr>
        </p:nvSpPr>
        <p:spPr>
          <a:xfrm>
            <a:off x="4830368" y="1843844"/>
            <a:ext cx="30240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597" name="Google Shape;597;p13"/>
          <p:cNvSpPr txBox="1">
            <a:spLocks noGrp="1"/>
          </p:cNvSpPr>
          <p:nvPr>
            <p:ph type="subTitle" idx="14"/>
          </p:nvPr>
        </p:nvSpPr>
        <p:spPr>
          <a:xfrm>
            <a:off x="1289625" y="3504724"/>
            <a:ext cx="30240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15"/>
          </p:nvPr>
        </p:nvSpPr>
        <p:spPr>
          <a:xfrm>
            <a:off x="4830368" y="3504724"/>
            <a:ext cx="30240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awarabi Gothic"/>
              <a:buNone/>
              <a:defRPr sz="2400"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17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7"/>
          <p:cNvSpPr/>
          <p:nvPr/>
        </p:nvSpPr>
        <p:spPr>
          <a:xfrm>
            <a:off x="252300" y="4508036"/>
            <a:ext cx="191699" cy="191925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17"/>
          <p:cNvSpPr/>
          <p:nvPr/>
        </p:nvSpPr>
        <p:spPr>
          <a:xfrm>
            <a:off x="8811975" y="973397"/>
            <a:ext cx="151725" cy="151903"/>
          </a:xfrm>
          <a:custGeom>
            <a:avLst/>
            <a:gdLst/>
            <a:ahLst/>
            <a:cxnLst/>
            <a:rect l="l" t="t" r="r" b="b"/>
            <a:pathLst>
              <a:path w="777" h="778" extrusionOk="0">
                <a:moveTo>
                  <a:pt x="431" y="389"/>
                </a:moveTo>
                <a:cubicBezTo>
                  <a:pt x="623" y="370"/>
                  <a:pt x="772" y="208"/>
                  <a:pt x="771" y="9"/>
                </a:cubicBezTo>
                <a:cubicBezTo>
                  <a:pt x="771" y="8"/>
                  <a:pt x="771" y="7"/>
                  <a:pt x="770" y="7"/>
                </a:cubicBezTo>
                <a:cubicBezTo>
                  <a:pt x="770" y="7"/>
                  <a:pt x="769" y="7"/>
                  <a:pt x="768" y="7"/>
                </a:cubicBezTo>
                <a:cubicBezTo>
                  <a:pt x="570" y="5"/>
                  <a:pt x="408" y="154"/>
                  <a:pt x="388" y="347"/>
                </a:cubicBezTo>
                <a:cubicBezTo>
                  <a:pt x="366" y="153"/>
                  <a:pt x="201" y="2"/>
                  <a:pt x="2" y="1"/>
                </a:cubicBezTo>
                <a:cubicBezTo>
                  <a:pt x="1" y="0"/>
                  <a:pt x="1" y="1"/>
                  <a:pt x="0" y="0"/>
                </a:cubicBezTo>
                <a:cubicBezTo>
                  <a:pt x="0" y="1"/>
                  <a:pt x="0" y="1"/>
                  <a:pt x="0" y="3"/>
                </a:cubicBezTo>
                <a:cubicBezTo>
                  <a:pt x="2" y="201"/>
                  <a:pt x="153" y="366"/>
                  <a:pt x="347" y="388"/>
                </a:cubicBezTo>
                <a:cubicBezTo>
                  <a:pt x="154" y="408"/>
                  <a:pt x="5" y="570"/>
                  <a:pt x="6" y="769"/>
                </a:cubicBezTo>
                <a:cubicBezTo>
                  <a:pt x="6" y="770"/>
                  <a:pt x="6" y="770"/>
                  <a:pt x="6" y="772"/>
                </a:cubicBezTo>
                <a:cubicBezTo>
                  <a:pt x="8" y="771"/>
                  <a:pt x="8" y="771"/>
                  <a:pt x="8" y="771"/>
                </a:cubicBezTo>
                <a:cubicBezTo>
                  <a:pt x="207" y="773"/>
                  <a:pt x="370" y="624"/>
                  <a:pt x="389" y="430"/>
                </a:cubicBezTo>
                <a:cubicBezTo>
                  <a:pt x="411" y="624"/>
                  <a:pt x="576" y="776"/>
                  <a:pt x="775" y="778"/>
                </a:cubicBezTo>
                <a:cubicBezTo>
                  <a:pt x="776" y="778"/>
                  <a:pt x="776" y="778"/>
                  <a:pt x="777" y="778"/>
                </a:cubicBezTo>
                <a:cubicBezTo>
                  <a:pt x="777" y="777"/>
                  <a:pt x="777" y="776"/>
                  <a:pt x="777" y="775"/>
                </a:cubicBezTo>
                <a:cubicBezTo>
                  <a:pt x="776" y="577"/>
                  <a:pt x="623" y="411"/>
                  <a:pt x="431" y="38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03588A-0C3C-8B99-B41B-B9166914027C}"/>
              </a:ext>
            </a:extLst>
          </p:cNvPr>
          <p:cNvGrpSpPr/>
          <p:nvPr userDrawn="1"/>
        </p:nvGrpSpPr>
        <p:grpSpPr>
          <a:xfrm>
            <a:off x="-25001" y="0"/>
            <a:ext cx="551013" cy="1804368"/>
            <a:chOff x="-142910" y="-137800"/>
            <a:chExt cx="787874" cy="2580000"/>
          </a:xfrm>
        </p:grpSpPr>
        <p:grpSp>
          <p:nvGrpSpPr>
            <p:cNvPr id="741" name="Google Shape;741;p17"/>
            <p:cNvGrpSpPr/>
            <p:nvPr/>
          </p:nvGrpSpPr>
          <p:grpSpPr>
            <a:xfrm>
              <a:off x="-142910" y="1340300"/>
              <a:ext cx="787874" cy="1101900"/>
              <a:chOff x="2983359" y="1767508"/>
              <a:chExt cx="306375" cy="428471"/>
            </a:xfrm>
          </p:grpSpPr>
          <p:sp>
            <p:nvSpPr>
              <p:cNvPr id="742" name="Google Shape;742;p17"/>
              <p:cNvSpPr/>
              <p:nvPr/>
            </p:nvSpPr>
            <p:spPr>
              <a:xfrm>
                <a:off x="3108179" y="1855453"/>
                <a:ext cx="56736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9" extrusionOk="0">
                    <a:moveTo>
                      <a:pt x="20" y="209"/>
                    </a:moveTo>
                    <a:cubicBezTo>
                      <a:pt x="30" y="209"/>
                      <a:pt x="30" y="209"/>
                      <a:pt x="30" y="209"/>
                    </a:cubicBezTo>
                    <a:cubicBezTo>
                      <a:pt x="30" y="208"/>
                      <a:pt x="31" y="208"/>
                      <a:pt x="31" y="208"/>
                    </a:cubicBezTo>
                    <a:cubicBezTo>
                      <a:pt x="44" y="176"/>
                      <a:pt x="51" y="141"/>
                      <a:pt x="51" y="104"/>
                    </a:cubicBezTo>
                    <a:cubicBezTo>
                      <a:pt x="51" y="68"/>
                      <a:pt x="44" y="33"/>
                      <a:pt x="31" y="1"/>
                    </a:cubicBezTo>
                    <a:cubicBezTo>
                      <a:pt x="31" y="0"/>
                      <a:pt x="29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7" y="33"/>
                      <a:pt x="0" y="68"/>
                      <a:pt x="0" y="104"/>
                    </a:cubicBezTo>
                    <a:cubicBezTo>
                      <a:pt x="0" y="141"/>
                      <a:pt x="6" y="176"/>
                      <a:pt x="19" y="208"/>
                    </a:cubicBezTo>
                    <a:lnTo>
                      <a:pt x="20" y="209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7"/>
              <p:cNvSpPr/>
              <p:nvPr/>
            </p:nvSpPr>
            <p:spPr>
              <a:xfrm>
                <a:off x="3023075" y="1858290"/>
                <a:ext cx="99288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5" h="205" extrusionOk="0">
                    <a:moveTo>
                      <a:pt x="0" y="102"/>
                    </a:moveTo>
                    <a:cubicBezTo>
                      <a:pt x="0" y="151"/>
                      <a:pt x="36" y="193"/>
                      <a:pt x="85" y="205"/>
                    </a:cubicBezTo>
                    <a:cubicBezTo>
                      <a:pt x="54" y="180"/>
                      <a:pt x="35" y="143"/>
                      <a:pt x="35" y="102"/>
                    </a:cubicBezTo>
                    <a:cubicBezTo>
                      <a:pt x="35" y="62"/>
                      <a:pt x="54" y="25"/>
                      <a:pt x="85" y="0"/>
                    </a:cubicBezTo>
                    <a:cubicBezTo>
                      <a:pt x="36" y="12"/>
                      <a:pt x="0" y="53"/>
                      <a:pt x="0" y="102"/>
                    </a:cubicBez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7"/>
              <p:cNvSpPr/>
              <p:nvPr/>
            </p:nvSpPr>
            <p:spPr>
              <a:xfrm>
                <a:off x="3150731" y="1858290"/>
                <a:ext cx="96451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5" extrusionOk="0">
                    <a:moveTo>
                      <a:pt x="84" y="102"/>
                    </a:moveTo>
                    <a:cubicBezTo>
                      <a:pt x="84" y="53"/>
                      <a:pt x="48" y="12"/>
                      <a:pt x="0" y="0"/>
                    </a:cubicBezTo>
                    <a:cubicBezTo>
                      <a:pt x="30" y="25"/>
                      <a:pt x="49" y="62"/>
                      <a:pt x="49" y="102"/>
                    </a:cubicBezTo>
                    <a:cubicBezTo>
                      <a:pt x="49" y="143"/>
                      <a:pt x="30" y="180"/>
                      <a:pt x="0" y="205"/>
                    </a:cubicBezTo>
                    <a:cubicBezTo>
                      <a:pt x="48" y="193"/>
                      <a:pt x="84" y="151"/>
                      <a:pt x="84" y="102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7"/>
              <p:cNvSpPr/>
              <p:nvPr/>
            </p:nvSpPr>
            <p:spPr>
              <a:xfrm>
                <a:off x="3125200" y="1767508"/>
                <a:ext cx="19800" cy="741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7"/>
              <p:cNvSpPr/>
              <p:nvPr/>
            </p:nvSpPr>
            <p:spPr>
              <a:xfrm>
                <a:off x="3108179" y="1812899"/>
                <a:ext cx="567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7"/>
              <p:cNvSpPr/>
              <p:nvPr/>
            </p:nvSpPr>
            <p:spPr>
              <a:xfrm>
                <a:off x="2983359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122" y="209"/>
                    </a:moveTo>
                    <a:cubicBezTo>
                      <a:pt x="121" y="208"/>
                      <a:pt x="120" y="207"/>
                      <a:pt x="120" y="207"/>
                    </a:cubicBezTo>
                    <a:cubicBezTo>
                      <a:pt x="71" y="195"/>
                      <a:pt x="35" y="153"/>
                      <a:pt x="35" y="104"/>
                    </a:cubicBezTo>
                    <a:cubicBezTo>
                      <a:pt x="35" y="55"/>
                      <a:pt x="71" y="14"/>
                      <a:pt x="120" y="2"/>
                    </a:cubicBezTo>
                    <a:cubicBezTo>
                      <a:pt x="120" y="1"/>
                      <a:pt x="121" y="1"/>
                      <a:pt x="122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1" y="8"/>
                      <a:pt x="0" y="52"/>
                      <a:pt x="0" y="104"/>
                    </a:cubicBezTo>
                    <a:cubicBezTo>
                      <a:pt x="0" y="156"/>
                      <a:pt x="50" y="200"/>
                      <a:pt x="116" y="209"/>
                    </a:cubicBezTo>
                    <a:cubicBezTo>
                      <a:pt x="122" y="209"/>
                      <a:pt x="122" y="209"/>
                      <a:pt x="122" y="20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17"/>
              <p:cNvSpPr/>
              <p:nvPr/>
            </p:nvSpPr>
            <p:spPr>
              <a:xfrm>
                <a:off x="3145057" y="1855453"/>
                <a:ext cx="144677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09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51" y="14"/>
                      <a:pt x="87" y="55"/>
                      <a:pt x="87" y="104"/>
                    </a:cubicBezTo>
                    <a:cubicBezTo>
                      <a:pt x="87" y="153"/>
                      <a:pt x="51" y="195"/>
                      <a:pt x="3" y="207"/>
                    </a:cubicBezTo>
                    <a:cubicBezTo>
                      <a:pt x="2" y="207"/>
                      <a:pt x="1" y="208"/>
                      <a:pt x="0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2" y="200"/>
                      <a:pt x="123" y="156"/>
                      <a:pt x="123" y="104"/>
                    </a:cubicBezTo>
                    <a:cubicBezTo>
                      <a:pt x="123" y="52"/>
                      <a:pt x="71" y="8"/>
                      <a:pt x="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17"/>
              <p:cNvSpPr/>
              <p:nvPr/>
            </p:nvSpPr>
            <p:spPr>
              <a:xfrm>
                <a:off x="3065627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50" y="207"/>
                    </a:moveTo>
                    <a:cubicBezTo>
                      <a:pt x="50" y="207"/>
                      <a:pt x="51" y="208"/>
                      <a:pt x="51" y="209"/>
                    </a:cubicBezTo>
                    <a:cubicBezTo>
                      <a:pt x="59" y="209"/>
                      <a:pt x="59" y="209"/>
                      <a:pt x="59" y="209"/>
                    </a:cubicBezTo>
                    <a:cubicBezTo>
                      <a:pt x="58" y="209"/>
                      <a:pt x="57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43" y="176"/>
                      <a:pt x="36" y="141"/>
                      <a:pt x="36" y="104"/>
                    </a:cubicBezTo>
                    <a:cubicBezTo>
                      <a:pt x="36" y="68"/>
                      <a:pt x="43" y="33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9" y="0"/>
                      <a:pt x="6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5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80" y="33"/>
                      <a:pt x="87" y="68"/>
                      <a:pt x="87" y="104"/>
                    </a:cubicBezTo>
                    <a:cubicBezTo>
                      <a:pt x="87" y="141"/>
                      <a:pt x="80" y="176"/>
                      <a:pt x="67" y="208"/>
                    </a:cubicBezTo>
                    <a:cubicBezTo>
                      <a:pt x="66" y="208"/>
                      <a:pt x="66" y="208"/>
                      <a:pt x="65" y="208"/>
                    </a:cubicBezTo>
                    <a:cubicBezTo>
                      <a:pt x="65" y="208"/>
                      <a:pt x="64" y="209"/>
                      <a:pt x="63" y="209"/>
                    </a:cubicBezTo>
                    <a:cubicBezTo>
                      <a:pt x="72" y="209"/>
                      <a:pt x="72" y="209"/>
                      <a:pt x="72" y="209"/>
                    </a:cubicBezTo>
                    <a:cubicBezTo>
                      <a:pt x="72" y="208"/>
                      <a:pt x="72" y="207"/>
                      <a:pt x="73" y="207"/>
                    </a:cubicBezTo>
                    <a:cubicBezTo>
                      <a:pt x="103" y="182"/>
                      <a:pt x="122" y="145"/>
                      <a:pt x="122" y="104"/>
                    </a:cubicBezTo>
                    <a:cubicBezTo>
                      <a:pt x="122" y="64"/>
                      <a:pt x="103" y="27"/>
                      <a:pt x="73" y="2"/>
                    </a:cubicBezTo>
                    <a:cubicBezTo>
                      <a:pt x="72" y="2"/>
                      <a:pt x="72" y="1"/>
                      <a:pt x="71" y="1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0"/>
                      <a:pt x="51" y="1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19" y="27"/>
                      <a:pt x="0" y="64"/>
                      <a:pt x="0" y="104"/>
                    </a:cubicBezTo>
                    <a:cubicBezTo>
                      <a:pt x="0" y="145"/>
                      <a:pt x="19" y="182"/>
                      <a:pt x="50" y="20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17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rgbClr val="F046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17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17"/>
              <p:cNvSpPr/>
              <p:nvPr/>
            </p:nvSpPr>
            <p:spPr>
              <a:xfrm>
                <a:off x="3062790" y="1838432"/>
                <a:ext cx="144600" cy="17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17"/>
              <p:cNvSpPr/>
              <p:nvPr/>
            </p:nvSpPr>
            <p:spPr>
              <a:xfrm>
                <a:off x="3093995" y="2096595"/>
                <a:ext cx="85200" cy="13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17"/>
              <p:cNvSpPr/>
              <p:nvPr/>
            </p:nvSpPr>
            <p:spPr>
              <a:xfrm>
                <a:off x="3088321" y="2090921"/>
                <a:ext cx="96600" cy="11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7"/>
              <p:cNvSpPr/>
              <p:nvPr/>
            </p:nvSpPr>
            <p:spPr>
              <a:xfrm>
                <a:off x="309399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17"/>
              <p:cNvSpPr/>
              <p:nvPr/>
            </p:nvSpPr>
            <p:spPr>
              <a:xfrm>
                <a:off x="310250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17"/>
              <p:cNvSpPr/>
              <p:nvPr/>
            </p:nvSpPr>
            <p:spPr>
              <a:xfrm>
                <a:off x="311101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17"/>
              <p:cNvSpPr/>
              <p:nvPr/>
            </p:nvSpPr>
            <p:spPr>
              <a:xfrm>
                <a:off x="311952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17"/>
              <p:cNvSpPr/>
              <p:nvPr/>
            </p:nvSpPr>
            <p:spPr>
              <a:xfrm>
                <a:off x="312520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17"/>
              <p:cNvSpPr/>
              <p:nvPr/>
            </p:nvSpPr>
            <p:spPr>
              <a:xfrm>
                <a:off x="313371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17"/>
              <p:cNvSpPr/>
              <p:nvPr/>
            </p:nvSpPr>
            <p:spPr>
              <a:xfrm>
                <a:off x="3142220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17"/>
              <p:cNvSpPr/>
              <p:nvPr/>
            </p:nvSpPr>
            <p:spPr>
              <a:xfrm>
                <a:off x="315073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17"/>
              <p:cNvSpPr/>
              <p:nvPr/>
            </p:nvSpPr>
            <p:spPr>
              <a:xfrm>
                <a:off x="315924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17"/>
              <p:cNvSpPr/>
              <p:nvPr/>
            </p:nvSpPr>
            <p:spPr>
              <a:xfrm>
                <a:off x="316491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17"/>
              <p:cNvSpPr/>
              <p:nvPr/>
            </p:nvSpPr>
            <p:spPr>
              <a:xfrm>
                <a:off x="317342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17"/>
              <p:cNvSpPr/>
              <p:nvPr/>
            </p:nvSpPr>
            <p:spPr>
              <a:xfrm>
                <a:off x="3093995" y="2110779"/>
                <a:ext cx="85200" cy="6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69" name="Google Shape;769;p17"/>
            <p:cNvCxnSpPr>
              <a:stCxn id="745" idx="0"/>
            </p:cNvCxnSpPr>
            <p:nvPr/>
          </p:nvCxnSpPr>
          <p:spPr>
            <a:xfrm rot="10800000">
              <a:off x="247306" y="-137800"/>
              <a:ext cx="0" cy="1478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Google Shape;1336;p25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7" name="Google Shape;1337;p25"/>
          <p:cNvGrpSpPr/>
          <p:nvPr/>
        </p:nvGrpSpPr>
        <p:grpSpPr>
          <a:xfrm rot="2699890">
            <a:off x="-341983" y="4137764"/>
            <a:ext cx="1212769" cy="690484"/>
            <a:chOff x="2213401" y="1272925"/>
            <a:chExt cx="549276" cy="312737"/>
          </a:xfrm>
        </p:grpSpPr>
        <p:sp>
          <p:nvSpPr>
            <p:cNvPr id="1338" name="Google Shape;1338;p25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25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25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25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25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25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25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25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25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25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25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25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25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25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25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25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25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25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25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25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25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25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25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25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25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25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25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25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25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25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25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25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25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25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25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5" name="Google Shape;1375;p25"/>
          <p:cNvGrpSpPr/>
          <p:nvPr/>
        </p:nvGrpSpPr>
        <p:grpSpPr>
          <a:xfrm>
            <a:off x="251963" y="197036"/>
            <a:ext cx="8619612" cy="4475680"/>
            <a:chOff x="251963" y="197036"/>
            <a:chExt cx="8619612" cy="4475680"/>
          </a:xfrm>
        </p:grpSpPr>
        <p:sp>
          <p:nvSpPr>
            <p:cNvPr id="1376" name="Google Shape;1376;p25"/>
            <p:cNvSpPr/>
            <p:nvPr/>
          </p:nvSpPr>
          <p:spPr>
            <a:xfrm>
              <a:off x="251963" y="197036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25"/>
            <p:cNvSpPr/>
            <p:nvPr/>
          </p:nvSpPr>
          <p:spPr>
            <a:xfrm>
              <a:off x="8734300" y="4535291"/>
              <a:ext cx="137275" cy="137426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8" name="Google Shape;1378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5"/>
          <p:cNvSpPr txBox="1">
            <a:spLocks noGrp="1"/>
          </p:cNvSpPr>
          <p:nvPr>
            <p:ph type="subTitle" idx="1"/>
          </p:nvPr>
        </p:nvSpPr>
        <p:spPr>
          <a:xfrm>
            <a:off x="809250" y="3093200"/>
            <a:ext cx="75255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5"/>
          <p:cNvSpPr txBox="1">
            <a:spLocks noGrp="1"/>
          </p:cNvSpPr>
          <p:nvPr>
            <p:ph type="subTitle" idx="2"/>
          </p:nvPr>
        </p:nvSpPr>
        <p:spPr>
          <a:xfrm>
            <a:off x="809250" y="1629575"/>
            <a:ext cx="7525500" cy="1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33"/>
          <p:cNvPicPr preferRelativeResize="0"/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0" y="12441"/>
            <a:ext cx="9144000" cy="5143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7" name="Google Shape;1757;p33"/>
          <p:cNvGrpSpPr/>
          <p:nvPr/>
        </p:nvGrpSpPr>
        <p:grpSpPr>
          <a:xfrm rot="2485519" flipH="1">
            <a:off x="-107810" y="3302485"/>
            <a:ext cx="2356218" cy="2037357"/>
            <a:chOff x="6755781" y="864379"/>
            <a:chExt cx="3068850" cy="2653550"/>
          </a:xfrm>
        </p:grpSpPr>
        <p:sp>
          <p:nvSpPr>
            <p:cNvPr id="1758" name="Google Shape;1758;p33"/>
            <p:cNvSpPr/>
            <p:nvPr/>
          </p:nvSpPr>
          <p:spPr>
            <a:xfrm>
              <a:off x="7817484" y="2094764"/>
              <a:ext cx="470604" cy="1423164"/>
            </a:xfrm>
            <a:custGeom>
              <a:avLst/>
              <a:gdLst/>
              <a:ahLst/>
              <a:cxnLst/>
              <a:rect l="l" t="t" r="r" b="b"/>
              <a:pathLst>
                <a:path w="94" h="287" extrusionOk="0">
                  <a:moveTo>
                    <a:pt x="1" y="274"/>
                  </a:moveTo>
                  <a:cubicBezTo>
                    <a:pt x="0" y="275"/>
                    <a:pt x="0" y="276"/>
                    <a:pt x="0" y="278"/>
                  </a:cubicBezTo>
                  <a:cubicBezTo>
                    <a:pt x="6" y="281"/>
                    <a:pt x="13" y="284"/>
                    <a:pt x="19" y="287"/>
                  </a:cubicBezTo>
                  <a:cubicBezTo>
                    <a:pt x="20" y="281"/>
                    <a:pt x="21" y="276"/>
                    <a:pt x="21" y="275"/>
                  </a:cubicBezTo>
                  <a:cubicBezTo>
                    <a:pt x="34" y="206"/>
                    <a:pt x="57" y="109"/>
                    <a:pt x="94" y="4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3" y="75"/>
                    <a:pt x="23" y="168"/>
                    <a:pt x="1" y="27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8083968" y="2474650"/>
              <a:ext cx="85050" cy="289171"/>
            </a:xfrm>
            <a:custGeom>
              <a:avLst/>
              <a:gdLst/>
              <a:ahLst/>
              <a:cxnLst/>
              <a:rect l="l" t="t" r="r" b="b"/>
              <a:pathLst>
                <a:path w="17" h="59" extrusionOk="0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20"/>
                    <a:pt x="5" y="40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5" y="40"/>
                    <a:pt x="11" y="20"/>
                    <a:pt x="17" y="0"/>
                  </a:cubicBezTo>
                </a:path>
              </a:pathLst>
            </a:custGeom>
            <a:solidFill>
              <a:srgbClr val="26A0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7993249" y="2474650"/>
              <a:ext cx="175769" cy="300511"/>
            </a:xfrm>
            <a:custGeom>
              <a:avLst/>
              <a:gdLst/>
              <a:ahLst/>
              <a:cxnLst/>
              <a:rect l="l" t="t" r="r" b="b"/>
              <a:pathLst>
                <a:path w="35" h="61" extrusionOk="0">
                  <a:moveTo>
                    <a:pt x="35" y="0"/>
                  </a:moveTo>
                  <a:cubicBezTo>
                    <a:pt x="29" y="5"/>
                    <a:pt x="22" y="10"/>
                    <a:pt x="15" y="14"/>
                  </a:cubicBezTo>
                  <a:cubicBezTo>
                    <a:pt x="10" y="29"/>
                    <a:pt x="5" y="45"/>
                    <a:pt x="0" y="61"/>
                  </a:cubicBezTo>
                  <a:cubicBezTo>
                    <a:pt x="5" y="60"/>
                    <a:pt x="11" y="59"/>
                    <a:pt x="16" y="59"/>
                  </a:cubicBezTo>
                  <a:cubicBezTo>
                    <a:pt x="17" y="59"/>
                    <a:pt x="17" y="59"/>
                    <a:pt x="18" y="59"/>
                  </a:cubicBezTo>
                  <a:cubicBezTo>
                    <a:pt x="23" y="40"/>
                    <a:pt x="29" y="20"/>
                    <a:pt x="35" y="0"/>
                  </a:cubicBezTo>
                </a:path>
              </a:pathLst>
            </a:custGeom>
            <a:solidFill>
              <a:srgbClr val="171516">
                <a:alpha val="259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8276745" y="1023138"/>
              <a:ext cx="935536" cy="941214"/>
            </a:xfrm>
            <a:custGeom>
              <a:avLst/>
              <a:gdLst/>
              <a:ahLst/>
              <a:cxnLst/>
              <a:rect l="l" t="t" r="r" b="b"/>
              <a:pathLst>
                <a:path w="189" h="190" extrusionOk="0">
                  <a:moveTo>
                    <a:pt x="134" y="23"/>
                  </a:moveTo>
                  <a:cubicBezTo>
                    <a:pt x="121" y="30"/>
                    <a:pt x="109" y="38"/>
                    <a:pt x="99" y="48"/>
                  </a:cubicBezTo>
                  <a:cubicBezTo>
                    <a:pt x="90" y="56"/>
                    <a:pt x="82" y="65"/>
                    <a:pt x="74" y="75"/>
                  </a:cubicBezTo>
                  <a:cubicBezTo>
                    <a:pt x="47" y="106"/>
                    <a:pt x="18" y="141"/>
                    <a:pt x="2" y="181"/>
                  </a:cubicBezTo>
                  <a:cubicBezTo>
                    <a:pt x="1" y="184"/>
                    <a:pt x="0" y="188"/>
                    <a:pt x="2" y="190"/>
                  </a:cubicBezTo>
                  <a:cubicBezTo>
                    <a:pt x="19" y="188"/>
                    <a:pt x="35" y="182"/>
                    <a:pt x="49" y="176"/>
                  </a:cubicBezTo>
                  <a:cubicBezTo>
                    <a:pt x="54" y="174"/>
                    <a:pt x="59" y="172"/>
                    <a:pt x="63" y="169"/>
                  </a:cubicBezTo>
                  <a:cubicBezTo>
                    <a:pt x="74" y="162"/>
                    <a:pt x="79" y="152"/>
                    <a:pt x="85" y="142"/>
                  </a:cubicBezTo>
                  <a:cubicBezTo>
                    <a:pt x="92" y="130"/>
                    <a:pt x="102" y="119"/>
                    <a:pt x="113" y="110"/>
                  </a:cubicBezTo>
                  <a:cubicBezTo>
                    <a:pt x="120" y="104"/>
                    <a:pt x="127" y="98"/>
                    <a:pt x="133" y="92"/>
                  </a:cubicBezTo>
                  <a:cubicBezTo>
                    <a:pt x="142" y="83"/>
                    <a:pt x="148" y="72"/>
                    <a:pt x="156" y="62"/>
                  </a:cubicBezTo>
                  <a:cubicBezTo>
                    <a:pt x="163" y="53"/>
                    <a:pt x="173" y="45"/>
                    <a:pt x="179" y="35"/>
                  </a:cubicBezTo>
                  <a:cubicBezTo>
                    <a:pt x="186" y="25"/>
                    <a:pt x="189" y="12"/>
                    <a:pt x="182" y="0"/>
                  </a:cubicBezTo>
                  <a:cubicBezTo>
                    <a:pt x="166" y="6"/>
                    <a:pt x="150" y="14"/>
                    <a:pt x="134" y="2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8286656" y="1023138"/>
              <a:ext cx="924197" cy="941214"/>
            </a:xfrm>
            <a:custGeom>
              <a:avLst/>
              <a:gdLst/>
              <a:ahLst/>
              <a:cxnLst/>
              <a:rect l="l" t="t" r="r" b="b"/>
              <a:pathLst>
                <a:path w="187" h="190" extrusionOk="0">
                  <a:moveTo>
                    <a:pt x="132" y="23"/>
                  </a:moveTo>
                  <a:cubicBezTo>
                    <a:pt x="119" y="30"/>
                    <a:pt x="107" y="38"/>
                    <a:pt x="97" y="48"/>
                  </a:cubicBezTo>
                  <a:cubicBezTo>
                    <a:pt x="92" y="52"/>
                    <a:pt x="88" y="56"/>
                    <a:pt x="84" y="61"/>
                  </a:cubicBezTo>
                  <a:cubicBezTo>
                    <a:pt x="84" y="61"/>
                    <a:pt x="85" y="60"/>
                    <a:pt x="85" y="60"/>
                  </a:cubicBezTo>
                  <a:cubicBezTo>
                    <a:pt x="95" y="51"/>
                    <a:pt x="107" y="43"/>
                    <a:pt x="118" y="37"/>
                  </a:cubicBezTo>
                  <a:cubicBezTo>
                    <a:pt x="134" y="28"/>
                    <a:pt x="149" y="21"/>
                    <a:pt x="165" y="15"/>
                  </a:cubicBezTo>
                  <a:cubicBezTo>
                    <a:pt x="171" y="27"/>
                    <a:pt x="168" y="39"/>
                    <a:pt x="162" y="48"/>
                  </a:cubicBezTo>
                  <a:cubicBezTo>
                    <a:pt x="156" y="57"/>
                    <a:pt x="147" y="64"/>
                    <a:pt x="139" y="73"/>
                  </a:cubicBezTo>
                  <a:cubicBezTo>
                    <a:pt x="132" y="82"/>
                    <a:pt x="127" y="92"/>
                    <a:pt x="118" y="101"/>
                  </a:cubicBezTo>
                  <a:cubicBezTo>
                    <a:pt x="112" y="107"/>
                    <a:pt x="105" y="112"/>
                    <a:pt x="98" y="117"/>
                  </a:cubicBezTo>
                  <a:cubicBezTo>
                    <a:pt x="88" y="126"/>
                    <a:pt x="79" y="136"/>
                    <a:pt x="71" y="147"/>
                  </a:cubicBezTo>
                  <a:cubicBezTo>
                    <a:pt x="66" y="156"/>
                    <a:pt x="61" y="166"/>
                    <a:pt x="51" y="172"/>
                  </a:cubicBezTo>
                  <a:cubicBezTo>
                    <a:pt x="47" y="174"/>
                    <a:pt x="42" y="176"/>
                    <a:pt x="37" y="178"/>
                  </a:cubicBezTo>
                  <a:cubicBezTo>
                    <a:pt x="25" y="183"/>
                    <a:pt x="13" y="188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17" y="188"/>
                    <a:pt x="33" y="182"/>
                    <a:pt x="47" y="176"/>
                  </a:cubicBezTo>
                  <a:cubicBezTo>
                    <a:pt x="52" y="174"/>
                    <a:pt x="57" y="172"/>
                    <a:pt x="61" y="169"/>
                  </a:cubicBezTo>
                  <a:cubicBezTo>
                    <a:pt x="72" y="162"/>
                    <a:pt x="77" y="152"/>
                    <a:pt x="83" y="142"/>
                  </a:cubicBezTo>
                  <a:cubicBezTo>
                    <a:pt x="90" y="130"/>
                    <a:pt x="100" y="119"/>
                    <a:pt x="111" y="110"/>
                  </a:cubicBezTo>
                  <a:cubicBezTo>
                    <a:pt x="118" y="104"/>
                    <a:pt x="125" y="98"/>
                    <a:pt x="131" y="92"/>
                  </a:cubicBezTo>
                  <a:cubicBezTo>
                    <a:pt x="140" y="83"/>
                    <a:pt x="146" y="72"/>
                    <a:pt x="154" y="62"/>
                  </a:cubicBezTo>
                  <a:cubicBezTo>
                    <a:pt x="161" y="53"/>
                    <a:pt x="171" y="45"/>
                    <a:pt x="177" y="35"/>
                  </a:cubicBezTo>
                  <a:cubicBezTo>
                    <a:pt x="184" y="25"/>
                    <a:pt x="187" y="12"/>
                    <a:pt x="180" y="0"/>
                  </a:cubicBezTo>
                  <a:cubicBezTo>
                    <a:pt x="164" y="6"/>
                    <a:pt x="148" y="14"/>
                    <a:pt x="132" y="23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8429834" y="1408696"/>
              <a:ext cx="532971" cy="31185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107" y="0"/>
                  </a:moveTo>
                  <a:cubicBezTo>
                    <a:pt x="82" y="5"/>
                    <a:pt x="74" y="23"/>
                    <a:pt x="53" y="35"/>
                  </a:cubicBezTo>
                  <a:cubicBezTo>
                    <a:pt x="45" y="39"/>
                    <a:pt x="33" y="43"/>
                    <a:pt x="22" y="43"/>
                  </a:cubicBezTo>
                  <a:cubicBezTo>
                    <a:pt x="18" y="43"/>
                    <a:pt x="15" y="42"/>
                    <a:pt x="12" y="42"/>
                  </a:cubicBezTo>
                  <a:cubicBezTo>
                    <a:pt x="9" y="45"/>
                    <a:pt x="6" y="49"/>
                    <a:pt x="4" y="53"/>
                  </a:cubicBezTo>
                  <a:cubicBezTo>
                    <a:pt x="3" y="55"/>
                    <a:pt x="1" y="57"/>
                    <a:pt x="0" y="59"/>
                  </a:cubicBezTo>
                  <a:cubicBezTo>
                    <a:pt x="0" y="60"/>
                    <a:pt x="0" y="61"/>
                    <a:pt x="0" y="63"/>
                  </a:cubicBezTo>
                  <a:cubicBezTo>
                    <a:pt x="7" y="59"/>
                    <a:pt x="15" y="56"/>
                    <a:pt x="23" y="56"/>
                  </a:cubicBezTo>
                  <a:cubicBezTo>
                    <a:pt x="26" y="56"/>
                    <a:pt x="28" y="56"/>
                    <a:pt x="31" y="57"/>
                  </a:cubicBezTo>
                  <a:cubicBezTo>
                    <a:pt x="36" y="58"/>
                    <a:pt x="42" y="62"/>
                    <a:pt x="47" y="62"/>
                  </a:cubicBezTo>
                  <a:cubicBezTo>
                    <a:pt x="50" y="58"/>
                    <a:pt x="54" y="54"/>
                    <a:pt x="57" y="50"/>
                  </a:cubicBezTo>
                  <a:cubicBezTo>
                    <a:pt x="64" y="42"/>
                    <a:pt x="71" y="34"/>
                    <a:pt x="79" y="27"/>
                  </a:cubicBezTo>
                  <a:cubicBezTo>
                    <a:pt x="86" y="21"/>
                    <a:pt x="93" y="16"/>
                    <a:pt x="99" y="10"/>
                  </a:cubicBezTo>
                  <a:cubicBezTo>
                    <a:pt x="100" y="9"/>
                    <a:pt x="101" y="8"/>
                    <a:pt x="101" y="8"/>
                  </a:cubicBezTo>
                  <a:cubicBezTo>
                    <a:pt x="103" y="5"/>
                    <a:pt x="105" y="2"/>
                    <a:pt x="107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8662298" y="1403028"/>
              <a:ext cx="306175" cy="317518"/>
            </a:xfrm>
            <a:custGeom>
              <a:avLst/>
              <a:gdLst/>
              <a:ahLst/>
              <a:cxnLst/>
              <a:rect l="l" t="t" r="r" b="b"/>
              <a:pathLst>
                <a:path w="61" h="63" extrusionOk="0">
                  <a:moveTo>
                    <a:pt x="10" y="51"/>
                  </a:moveTo>
                  <a:cubicBezTo>
                    <a:pt x="7" y="55"/>
                    <a:pt x="3" y="59"/>
                    <a:pt x="0" y="63"/>
                  </a:cubicBezTo>
                  <a:cubicBezTo>
                    <a:pt x="0" y="63"/>
                    <a:pt x="1" y="63"/>
                    <a:pt x="1" y="63"/>
                  </a:cubicBezTo>
                  <a:cubicBezTo>
                    <a:pt x="1" y="63"/>
                    <a:pt x="2" y="63"/>
                    <a:pt x="2" y="63"/>
                  </a:cubicBezTo>
                  <a:cubicBezTo>
                    <a:pt x="3" y="63"/>
                    <a:pt x="3" y="62"/>
                    <a:pt x="4" y="61"/>
                  </a:cubicBezTo>
                  <a:cubicBezTo>
                    <a:pt x="6" y="58"/>
                    <a:pt x="8" y="54"/>
                    <a:pt x="10" y="51"/>
                  </a:cubicBezTo>
                  <a:moveTo>
                    <a:pt x="61" y="0"/>
                  </a:moveTo>
                  <a:cubicBezTo>
                    <a:pt x="60" y="0"/>
                    <a:pt x="60" y="0"/>
                    <a:pt x="60" y="1"/>
                  </a:cubicBezTo>
                  <a:cubicBezTo>
                    <a:pt x="58" y="3"/>
                    <a:pt x="56" y="6"/>
                    <a:pt x="54" y="9"/>
                  </a:cubicBezTo>
                  <a:cubicBezTo>
                    <a:pt x="56" y="6"/>
                    <a:pt x="59" y="3"/>
                    <a:pt x="61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8296612" y="1516427"/>
              <a:ext cx="1496856" cy="515969"/>
            </a:xfrm>
            <a:custGeom>
              <a:avLst/>
              <a:gdLst/>
              <a:ahLst/>
              <a:cxnLst/>
              <a:rect l="l" t="t" r="r" b="b"/>
              <a:pathLst>
                <a:path w="301" h="104" extrusionOk="0">
                  <a:moveTo>
                    <a:pt x="296" y="7"/>
                  </a:moveTo>
                  <a:cubicBezTo>
                    <a:pt x="260" y="1"/>
                    <a:pt x="223" y="0"/>
                    <a:pt x="187" y="7"/>
                  </a:cubicBezTo>
                  <a:cubicBezTo>
                    <a:pt x="155" y="12"/>
                    <a:pt x="126" y="24"/>
                    <a:pt x="96" y="35"/>
                  </a:cubicBezTo>
                  <a:cubicBezTo>
                    <a:pt x="64" y="47"/>
                    <a:pt x="32" y="59"/>
                    <a:pt x="7" y="83"/>
                  </a:cubicBezTo>
                  <a:cubicBezTo>
                    <a:pt x="3" y="86"/>
                    <a:pt x="0" y="91"/>
                    <a:pt x="1" y="96"/>
                  </a:cubicBezTo>
                  <a:cubicBezTo>
                    <a:pt x="16" y="100"/>
                    <a:pt x="32" y="104"/>
                    <a:pt x="48" y="103"/>
                  </a:cubicBezTo>
                  <a:cubicBezTo>
                    <a:pt x="73" y="103"/>
                    <a:pt x="97" y="92"/>
                    <a:pt x="121" y="85"/>
                  </a:cubicBezTo>
                  <a:cubicBezTo>
                    <a:pt x="160" y="74"/>
                    <a:pt x="201" y="72"/>
                    <a:pt x="237" y="56"/>
                  </a:cubicBezTo>
                  <a:cubicBezTo>
                    <a:pt x="259" y="46"/>
                    <a:pt x="278" y="31"/>
                    <a:pt x="296" y="16"/>
                  </a:cubicBezTo>
                  <a:cubicBezTo>
                    <a:pt x="299" y="14"/>
                    <a:pt x="301" y="10"/>
                    <a:pt x="299" y="8"/>
                  </a:cubicBezTo>
                  <a:cubicBezTo>
                    <a:pt x="298" y="7"/>
                    <a:pt x="297" y="7"/>
                    <a:pt x="296" y="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8601358" y="1516427"/>
              <a:ext cx="1190680" cy="306179"/>
            </a:xfrm>
            <a:custGeom>
              <a:avLst/>
              <a:gdLst/>
              <a:ahLst/>
              <a:cxnLst/>
              <a:rect l="l" t="t" r="r" b="b"/>
              <a:pathLst>
                <a:path w="240" h="62" extrusionOk="0">
                  <a:moveTo>
                    <a:pt x="235" y="7"/>
                  </a:moveTo>
                  <a:cubicBezTo>
                    <a:pt x="199" y="1"/>
                    <a:pt x="162" y="0"/>
                    <a:pt x="126" y="7"/>
                  </a:cubicBezTo>
                  <a:cubicBezTo>
                    <a:pt x="94" y="12"/>
                    <a:pt x="65" y="24"/>
                    <a:pt x="35" y="35"/>
                  </a:cubicBezTo>
                  <a:cubicBezTo>
                    <a:pt x="23" y="39"/>
                    <a:pt x="12" y="44"/>
                    <a:pt x="0" y="49"/>
                  </a:cubicBezTo>
                  <a:cubicBezTo>
                    <a:pt x="5" y="47"/>
                    <a:pt x="10" y="45"/>
                    <a:pt x="16" y="43"/>
                  </a:cubicBezTo>
                  <a:cubicBezTo>
                    <a:pt x="45" y="32"/>
                    <a:pt x="75" y="20"/>
                    <a:pt x="106" y="15"/>
                  </a:cubicBezTo>
                  <a:cubicBezTo>
                    <a:pt x="143" y="8"/>
                    <a:pt x="180" y="9"/>
                    <a:pt x="216" y="15"/>
                  </a:cubicBezTo>
                  <a:cubicBezTo>
                    <a:pt x="217" y="15"/>
                    <a:pt x="218" y="15"/>
                    <a:pt x="219" y="16"/>
                  </a:cubicBezTo>
                  <a:cubicBezTo>
                    <a:pt x="221" y="18"/>
                    <a:pt x="219" y="22"/>
                    <a:pt x="216" y="24"/>
                  </a:cubicBezTo>
                  <a:cubicBezTo>
                    <a:pt x="198" y="38"/>
                    <a:pt x="181" y="52"/>
                    <a:pt x="161" y="62"/>
                  </a:cubicBezTo>
                  <a:cubicBezTo>
                    <a:pt x="166" y="60"/>
                    <a:pt x="171" y="58"/>
                    <a:pt x="176" y="56"/>
                  </a:cubicBezTo>
                  <a:cubicBezTo>
                    <a:pt x="198" y="46"/>
                    <a:pt x="217" y="31"/>
                    <a:pt x="235" y="16"/>
                  </a:cubicBezTo>
                  <a:cubicBezTo>
                    <a:pt x="238" y="14"/>
                    <a:pt x="240" y="10"/>
                    <a:pt x="238" y="8"/>
                  </a:cubicBezTo>
                  <a:cubicBezTo>
                    <a:pt x="237" y="7"/>
                    <a:pt x="236" y="7"/>
                    <a:pt x="235" y="7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8492201" y="1720546"/>
              <a:ext cx="1077283" cy="198451"/>
            </a:xfrm>
            <a:custGeom>
              <a:avLst/>
              <a:gdLst/>
              <a:ahLst/>
              <a:cxnLst/>
              <a:rect l="l" t="t" r="r" b="b"/>
              <a:pathLst>
                <a:path w="217" h="41" extrusionOk="0">
                  <a:moveTo>
                    <a:pt x="217" y="0"/>
                  </a:moveTo>
                  <a:cubicBezTo>
                    <a:pt x="202" y="3"/>
                    <a:pt x="188" y="5"/>
                    <a:pt x="175" y="6"/>
                  </a:cubicBezTo>
                  <a:cubicBezTo>
                    <a:pt x="156" y="9"/>
                    <a:pt x="137" y="14"/>
                    <a:pt x="118" y="16"/>
                  </a:cubicBezTo>
                  <a:cubicBezTo>
                    <a:pt x="108" y="17"/>
                    <a:pt x="94" y="23"/>
                    <a:pt x="83" y="23"/>
                  </a:cubicBezTo>
                  <a:cubicBezTo>
                    <a:pt x="81" y="23"/>
                    <a:pt x="80" y="23"/>
                    <a:pt x="78" y="22"/>
                  </a:cubicBezTo>
                  <a:cubicBezTo>
                    <a:pt x="71" y="21"/>
                    <a:pt x="60" y="18"/>
                    <a:pt x="59" y="10"/>
                  </a:cubicBezTo>
                  <a:cubicBezTo>
                    <a:pt x="58" y="7"/>
                    <a:pt x="57" y="6"/>
                    <a:pt x="56" y="4"/>
                  </a:cubicBezTo>
                  <a:cubicBezTo>
                    <a:pt x="57" y="5"/>
                    <a:pt x="57" y="7"/>
                    <a:pt x="57" y="8"/>
                  </a:cubicBezTo>
                  <a:cubicBezTo>
                    <a:pt x="57" y="11"/>
                    <a:pt x="55" y="14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6"/>
                    <a:pt x="53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49" y="18"/>
                    <a:pt x="46" y="19"/>
                    <a:pt x="42" y="19"/>
                  </a:cubicBezTo>
                  <a:cubicBezTo>
                    <a:pt x="42" y="19"/>
                    <a:pt x="41" y="19"/>
                    <a:pt x="41" y="19"/>
                  </a:cubicBezTo>
                  <a:cubicBezTo>
                    <a:pt x="39" y="19"/>
                    <a:pt x="38" y="18"/>
                    <a:pt x="36" y="18"/>
                  </a:cubicBezTo>
                  <a:cubicBezTo>
                    <a:pt x="34" y="18"/>
                    <a:pt x="33" y="19"/>
                    <a:pt x="31" y="19"/>
                  </a:cubicBezTo>
                  <a:cubicBezTo>
                    <a:pt x="29" y="20"/>
                    <a:pt x="27" y="22"/>
                    <a:pt x="25" y="24"/>
                  </a:cubicBezTo>
                  <a:cubicBezTo>
                    <a:pt x="18" y="30"/>
                    <a:pt x="9" y="33"/>
                    <a:pt x="0" y="37"/>
                  </a:cubicBezTo>
                  <a:cubicBezTo>
                    <a:pt x="7" y="37"/>
                    <a:pt x="14" y="39"/>
                    <a:pt x="21" y="41"/>
                  </a:cubicBezTo>
                  <a:cubicBezTo>
                    <a:pt x="30" y="39"/>
                    <a:pt x="38" y="39"/>
                    <a:pt x="47" y="38"/>
                  </a:cubicBezTo>
                  <a:cubicBezTo>
                    <a:pt x="48" y="38"/>
                    <a:pt x="49" y="38"/>
                    <a:pt x="50" y="38"/>
                  </a:cubicBezTo>
                  <a:cubicBezTo>
                    <a:pt x="60" y="38"/>
                    <a:pt x="71" y="39"/>
                    <a:pt x="81" y="41"/>
                  </a:cubicBezTo>
                  <a:cubicBezTo>
                    <a:pt x="95" y="36"/>
                    <a:pt x="109" y="30"/>
                    <a:pt x="123" y="27"/>
                  </a:cubicBezTo>
                  <a:cubicBezTo>
                    <a:pt x="145" y="21"/>
                    <a:pt x="173" y="21"/>
                    <a:pt x="196" y="14"/>
                  </a:cubicBezTo>
                  <a:cubicBezTo>
                    <a:pt x="203" y="10"/>
                    <a:pt x="210" y="5"/>
                    <a:pt x="217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8690650" y="1709206"/>
              <a:ext cx="907185" cy="79380"/>
            </a:xfrm>
            <a:custGeom>
              <a:avLst/>
              <a:gdLst/>
              <a:ahLst/>
              <a:cxnLst/>
              <a:rect l="l" t="t" r="r" b="b"/>
              <a:pathLst>
                <a:path w="182" h="16" extrusionOk="0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82" y="0"/>
                  </a:moveTo>
                  <a:cubicBezTo>
                    <a:pt x="180" y="1"/>
                    <a:pt x="178" y="1"/>
                    <a:pt x="176" y="2"/>
                  </a:cubicBezTo>
                  <a:cubicBezTo>
                    <a:pt x="169" y="7"/>
                    <a:pt x="162" y="12"/>
                    <a:pt x="155" y="16"/>
                  </a:cubicBezTo>
                  <a:cubicBezTo>
                    <a:pt x="165" y="13"/>
                    <a:pt x="175" y="8"/>
                    <a:pt x="182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8316436" y="1907653"/>
              <a:ext cx="1508195" cy="345870"/>
            </a:xfrm>
            <a:custGeom>
              <a:avLst/>
              <a:gdLst/>
              <a:ahLst/>
              <a:cxnLst/>
              <a:rect l="l" t="t" r="r" b="b"/>
              <a:pathLst>
                <a:path w="304" h="70" extrusionOk="0">
                  <a:moveTo>
                    <a:pt x="288" y="37"/>
                  </a:moveTo>
                  <a:cubicBezTo>
                    <a:pt x="243" y="28"/>
                    <a:pt x="198" y="19"/>
                    <a:pt x="153" y="10"/>
                  </a:cubicBezTo>
                  <a:cubicBezTo>
                    <a:pt x="129" y="5"/>
                    <a:pt x="106" y="0"/>
                    <a:pt x="82" y="0"/>
                  </a:cubicBezTo>
                  <a:cubicBezTo>
                    <a:pt x="54" y="1"/>
                    <a:pt x="26" y="9"/>
                    <a:pt x="0" y="19"/>
                  </a:cubicBezTo>
                  <a:cubicBezTo>
                    <a:pt x="12" y="19"/>
                    <a:pt x="19" y="31"/>
                    <a:pt x="27" y="39"/>
                  </a:cubicBezTo>
                  <a:cubicBezTo>
                    <a:pt x="38" y="50"/>
                    <a:pt x="55" y="53"/>
                    <a:pt x="70" y="54"/>
                  </a:cubicBezTo>
                  <a:cubicBezTo>
                    <a:pt x="76" y="54"/>
                    <a:pt x="82" y="53"/>
                    <a:pt x="88" y="53"/>
                  </a:cubicBezTo>
                  <a:cubicBezTo>
                    <a:pt x="98" y="53"/>
                    <a:pt x="107" y="52"/>
                    <a:pt x="116" y="53"/>
                  </a:cubicBezTo>
                  <a:cubicBezTo>
                    <a:pt x="124" y="54"/>
                    <a:pt x="131" y="56"/>
                    <a:pt x="139" y="57"/>
                  </a:cubicBezTo>
                  <a:cubicBezTo>
                    <a:pt x="167" y="63"/>
                    <a:pt x="195" y="67"/>
                    <a:pt x="224" y="69"/>
                  </a:cubicBezTo>
                  <a:cubicBezTo>
                    <a:pt x="234" y="70"/>
                    <a:pt x="244" y="70"/>
                    <a:pt x="255" y="69"/>
                  </a:cubicBezTo>
                  <a:cubicBezTo>
                    <a:pt x="272" y="66"/>
                    <a:pt x="288" y="58"/>
                    <a:pt x="304" y="50"/>
                  </a:cubicBezTo>
                  <a:cubicBezTo>
                    <a:pt x="304" y="42"/>
                    <a:pt x="295" y="39"/>
                    <a:pt x="288" y="3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9043611" y="1947345"/>
              <a:ext cx="776779" cy="277831"/>
            </a:xfrm>
            <a:custGeom>
              <a:avLst/>
              <a:gdLst/>
              <a:ahLst/>
              <a:cxnLst/>
              <a:rect l="l" t="t" r="r" b="b"/>
              <a:pathLst>
                <a:path w="157" h="56" extrusionOk="0">
                  <a:moveTo>
                    <a:pt x="141" y="29"/>
                  </a:moveTo>
                  <a:cubicBezTo>
                    <a:pt x="96" y="20"/>
                    <a:pt x="51" y="11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" y="11"/>
                    <a:pt x="85" y="21"/>
                    <a:pt x="127" y="31"/>
                  </a:cubicBezTo>
                  <a:cubicBezTo>
                    <a:pt x="134" y="32"/>
                    <a:pt x="144" y="36"/>
                    <a:pt x="143" y="44"/>
                  </a:cubicBezTo>
                  <a:cubicBezTo>
                    <a:pt x="136" y="47"/>
                    <a:pt x="124" y="55"/>
                    <a:pt x="125" y="56"/>
                  </a:cubicBezTo>
                  <a:cubicBezTo>
                    <a:pt x="136" y="53"/>
                    <a:pt x="147" y="47"/>
                    <a:pt x="157" y="42"/>
                  </a:cubicBezTo>
                  <a:cubicBezTo>
                    <a:pt x="157" y="34"/>
                    <a:pt x="148" y="31"/>
                    <a:pt x="141" y="29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8684978" y="1947345"/>
              <a:ext cx="680389" cy="130411"/>
            </a:xfrm>
            <a:custGeom>
              <a:avLst/>
              <a:gdLst/>
              <a:ahLst/>
              <a:cxnLst/>
              <a:rect l="l" t="t" r="r" b="b"/>
              <a:pathLst>
                <a:path w="138" h="27" extrusionOk="0">
                  <a:moveTo>
                    <a:pt x="0" y="0"/>
                  </a:moveTo>
                  <a:cubicBezTo>
                    <a:pt x="9" y="3"/>
                    <a:pt x="18" y="5"/>
                    <a:pt x="25" y="10"/>
                  </a:cubicBezTo>
                  <a:cubicBezTo>
                    <a:pt x="40" y="19"/>
                    <a:pt x="72" y="27"/>
                    <a:pt x="85" y="27"/>
                  </a:cubicBezTo>
                  <a:cubicBezTo>
                    <a:pt x="87" y="27"/>
                    <a:pt x="89" y="27"/>
                    <a:pt x="90" y="27"/>
                  </a:cubicBezTo>
                  <a:cubicBezTo>
                    <a:pt x="106" y="23"/>
                    <a:pt x="122" y="21"/>
                    <a:pt x="138" y="20"/>
                  </a:cubicBezTo>
                  <a:cubicBezTo>
                    <a:pt x="122" y="17"/>
                    <a:pt x="106" y="13"/>
                    <a:pt x="91" y="10"/>
                  </a:cubicBezTo>
                  <a:cubicBezTo>
                    <a:pt x="68" y="6"/>
                    <a:pt x="46" y="1"/>
                    <a:pt x="23" y="1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8" y="0"/>
                    <a:pt x="0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8594259" y="1981365"/>
              <a:ext cx="1150993" cy="272159"/>
            </a:xfrm>
            <a:custGeom>
              <a:avLst/>
              <a:gdLst/>
              <a:ahLst/>
              <a:cxnLst/>
              <a:rect l="l" t="t" r="r" b="b"/>
              <a:pathLst>
                <a:path w="232" h="55" extrusionOk="0">
                  <a:moveTo>
                    <a:pt x="0" y="23"/>
                  </a:moveTo>
                  <a:cubicBezTo>
                    <a:pt x="3" y="26"/>
                    <a:pt x="6" y="28"/>
                    <a:pt x="8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0" y="31"/>
                    <a:pt x="9" y="29"/>
                    <a:pt x="8" y="28"/>
                  </a:cubicBezTo>
                  <a:cubicBezTo>
                    <a:pt x="7" y="27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2" y="24"/>
                    <a:pt x="0" y="23"/>
                  </a:cubicBezTo>
                  <a:moveTo>
                    <a:pt x="22" y="0"/>
                  </a:moveTo>
                  <a:cubicBezTo>
                    <a:pt x="28" y="5"/>
                    <a:pt x="32" y="11"/>
                    <a:pt x="35" y="18"/>
                  </a:cubicBezTo>
                  <a:cubicBezTo>
                    <a:pt x="37" y="21"/>
                    <a:pt x="38" y="24"/>
                    <a:pt x="41" y="27"/>
                  </a:cubicBezTo>
                  <a:cubicBezTo>
                    <a:pt x="43" y="29"/>
                    <a:pt x="46" y="30"/>
                    <a:pt x="48" y="32"/>
                  </a:cubicBezTo>
                  <a:cubicBezTo>
                    <a:pt x="48" y="32"/>
                    <a:pt x="49" y="32"/>
                    <a:pt x="49" y="32"/>
                  </a:cubicBezTo>
                  <a:cubicBezTo>
                    <a:pt x="50" y="33"/>
                    <a:pt x="52" y="36"/>
                    <a:pt x="52" y="38"/>
                  </a:cubicBezTo>
                  <a:cubicBezTo>
                    <a:pt x="55" y="38"/>
                    <a:pt x="58" y="38"/>
                    <a:pt x="60" y="38"/>
                  </a:cubicBezTo>
                  <a:cubicBezTo>
                    <a:pt x="68" y="39"/>
                    <a:pt x="75" y="41"/>
                    <a:pt x="83" y="42"/>
                  </a:cubicBezTo>
                  <a:cubicBezTo>
                    <a:pt x="111" y="48"/>
                    <a:pt x="139" y="52"/>
                    <a:pt x="168" y="54"/>
                  </a:cubicBezTo>
                  <a:cubicBezTo>
                    <a:pt x="173" y="55"/>
                    <a:pt x="178" y="55"/>
                    <a:pt x="183" y="55"/>
                  </a:cubicBezTo>
                  <a:cubicBezTo>
                    <a:pt x="188" y="55"/>
                    <a:pt x="193" y="55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11" y="52"/>
                    <a:pt x="221" y="48"/>
                    <a:pt x="232" y="43"/>
                  </a:cubicBezTo>
                  <a:cubicBezTo>
                    <a:pt x="227" y="45"/>
                    <a:pt x="221" y="48"/>
                    <a:pt x="216" y="49"/>
                  </a:cubicBezTo>
                  <a:cubicBezTo>
                    <a:pt x="215" y="49"/>
                    <a:pt x="223" y="43"/>
                    <a:pt x="229" y="40"/>
                  </a:cubicBezTo>
                  <a:cubicBezTo>
                    <a:pt x="227" y="39"/>
                    <a:pt x="225" y="38"/>
                    <a:pt x="223" y="38"/>
                  </a:cubicBezTo>
                  <a:cubicBezTo>
                    <a:pt x="215" y="38"/>
                    <a:pt x="206" y="43"/>
                    <a:pt x="197" y="44"/>
                  </a:cubicBezTo>
                  <a:cubicBezTo>
                    <a:pt x="191" y="44"/>
                    <a:pt x="185" y="44"/>
                    <a:pt x="178" y="44"/>
                  </a:cubicBezTo>
                  <a:cubicBezTo>
                    <a:pt x="157" y="44"/>
                    <a:pt x="135" y="42"/>
                    <a:pt x="115" y="37"/>
                  </a:cubicBezTo>
                  <a:cubicBezTo>
                    <a:pt x="91" y="31"/>
                    <a:pt x="62" y="30"/>
                    <a:pt x="43" y="12"/>
                  </a:cubicBezTo>
                  <a:cubicBezTo>
                    <a:pt x="36" y="7"/>
                    <a:pt x="29" y="3"/>
                    <a:pt x="22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7970570" y="864379"/>
              <a:ext cx="470604" cy="1128326"/>
            </a:xfrm>
            <a:custGeom>
              <a:avLst/>
              <a:gdLst/>
              <a:ahLst/>
              <a:cxnLst/>
              <a:rect l="l" t="t" r="r" b="b"/>
              <a:pathLst>
                <a:path w="94" h="227" extrusionOk="0">
                  <a:moveTo>
                    <a:pt x="70" y="81"/>
                  </a:moveTo>
                  <a:cubicBezTo>
                    <a:pt x="67" y="73"/>
                    <a:pt x="63" y="64"/>
                    <a:pt x="60" y="56"/>
                  </a:cubicBezTo>
                  <a:cubicBezTo>
                    <a:pt x="53" y="39"/>
                    <a:pt x="47" y="24"/>
                    <a:pt x="41" y="9"/>
                  </a:cubicBezTo>
                  <a:cubicBezTo>
                    <a:pt x="37" y="5"/>
                    <a:pt x="32" y="5"/>
                    <a:pt x="31" y="7"/>
                  </a:cubicBezTo>
                  <a:cubicBezTo>
                    <a:pt x="30" y="9"/>
                    <a:pt x="28" y="12"/>
                    <a:pt x="22" y="9"/>
                  </a:cubicBezTo>
                  <a:cubicBezTo>
                    <a:pt x="18" y="6"/>
                    <a:pt x="16" y="3"/>
                    <a:pt x="14" y="0"/>
                  </a:cubicBezTo>
                  <a:cubicBezTo>
                    <a:pt x="8" y="0"/>
                    <a:pt x="6" y="4"/>
                    <a:pt x="4" y="9"/>
                  </a:cubicBezTo>
                  <a:cubicBezTo>
                    <a:pt x="0" y="28"/>
                    <a:pt x="5" y="54"/>
                    <a:pt x="12" y="84"/>
                  </a:cubicBezTo>
                  <a:cubicBezTo>
                    <a:pt x="15" y="102"/>
                    <a:pt x="20" y="121"/>
                    <a:pt x="30" y="142"/>
                  </a:cubicBezTo>
                  <a:cubicBezTo>
                    <a:pt x="37" y="157"/>
                    <a:pt x="47" y="172"/>
                    <a:pt x="57" y="187"/>
                  </a:cubicBezTo>
                  <a:cubicBezTo>
                    <a:pt x="65" y="200"/>
                    <a:pt x="74" y="214"/>
                    <a:pt x="83" y="227"/>
                  </a:cubicBezTo>
                  <a:cubicBezTo>
                    <a:pt x="83" y="200"/>
                    <a:pt x="94" y="180"/>
                    <a:pt x="93" y="159"/>
                  </a:cubicBezTo>
                  <a:cubicBezTo>
                    <a:pt x="92" y="146"/>
                    <a:pt x="88" y="133"/>
                    <a:pt x="84" y="121"/>
                  </a:cubicBezTo>
                  <a:cubicBezTo>
                    <a:pt x="79" y="107"/>
                    <a:pt x="75" y="94"/>
                    <a:pt x="70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7970570" y="864379"/>
              <a:ext cx="323186" cy="986575"/>
            </a:xfrm>
            <a:custGeom>
              <a:avLst/>
              <a:gdLst/>
              <a:ahLst/>
              <a:cxnLst/>
              <a:rect l="l" t="t" r="r" b="b"/>
              <a:pathLst>
                <a:path w="65" h="199" extrusionOk="0">
                  <a:moveTo>
                    <a:pt x="32" y="142"/>
                  </a:moveTo>
                  <a:cubicBezTo>
                    <a:pt x="23" y="123"/>
                    <a:pt x="19" y="106"/>
                    <a:pt x="16" y="89"/>
                  </a:cubicBezTo>
                  <a:cubicBezTo>
                    <a:pt x="10" y="63"/>
                    <a:pt x="5" y="39"/>
                    <a:pt x="9" y="23"/>
                  </a:cubicBezTo>
                  <a:cubicBezTo>
                    <a:pt x="10" y="18"/>
                    <a:pt x="12" y="15"/>
                    <a:pt x="18" y="15"/>
                  </a:cubicBezTo>
                  <a:cubicBezTo>
                    <a:pt x="20" y="17"/>
                    <a:pt x="22" y="20"/>
                    <a:pt x="25" y="22"/>
                  </a:cubicBezTo>
                  <a:cubicBezTo>
                    <a:pt x="30" y="25"/>
                    <a:pt x="32" y="23"/>
                    <a:pt x="33" y="21"/>
                  </a:cubicBezTo>
                  <a:cubicBezTo>
                    <a:pt x="34" y="20"/>
                    <a:pt x="52" y="39"/>
                    <a:pt x="54" y="40"/>
                  </a:cubicBezTo>
                  <a:cubicBezTo>
                    <a:pt x="49" y="29"/>
                    <a:pt x="45" y="19"/>
                    <a:pt x="41" y="9"/>
                  </a:cubicBezTo>
                  <a:cubicBezTo>
                    <a:pt x="37" y="5"/>
                    <a:pt x="32" y="5"/>
                    <a:pt x="31" y="7"/>
                  </a:cubicBezTo>
                  <a:cubicBezTo>
                    <a:pt x="30" y="9"/>
                    <a:pt x="28" y="12"/>
                    <a:pt x="22" y="9"/>
                  </a:cubicBezTo>
                  <a:cubicBezTo>
                    <a:pt x="18" y="6"/>
                    <a:pt x="16" y="3"/>
                    <a:pt x="14" y="0"/>
                  </a:cubicBezTo>
                  <a:cubicBezTo>
                    <a:pt x="8" y="0"/>
                    <a:pt x="6" y="4"/>
                    <a:pt x="4" y="9"/>
                  </a:cubicBezTo>
                  <a:cubicBezTo>
                    <a:pt x="0" y="28"/>
                    <a:pt x="5" y="54"/>
                    <a:pt x="12" y="84"/>
                  </a:cubicBezTo>
                  <a:cubicBezTo>
                    <a:pt x="15" y="102"/>
                    <a:pt x="20" y="121"/>
                    <a:pt x="30" y="142"/>
                  </a:cubicBezTo>
                  <a:cubicBezTo>
                    <a:pt x="37" y="157"/>
                    <a:pt x="47" y="172"/>
                    <a:pt x="57" y="187"/>
                  </a:cubicBezTo>
                  <a:cubicBezTo>
                    <a:pt x="59" y="191"/>
                    <a:pt x="62" y="195"/>
                    <a:pt x="65" y="199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2" y="191"/>
                    <a:pt x="59" y="186"/>
                    <a:pt x="56" y="182"/>
                  </a:cubicBezTo>
                  <a:cubicBezTo>
                    <a:pt x="47" y="169"/>
                    <a:pt x="38" y="155"/>
                    <a:pt x="32" y="142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8010261" y="949430"/>
              <a:ext cx="181437" cy="663389"/>
            </a:xfrm>
            <a:custGeom>
              <a:avLst/>
              <a:gdLst/>
              <a:ahLst/>
              <a:cxnLst/>
              <a:rect l="l" t="t" r="r" b="b"/>
              <a:pathLst>
                <a:path w="36" h="134" extrusionOk="0">
                  <a:moveTo>
                    <a:pt x="4" y="0"/>
                  </a:moveTo>
                  <a:cubicBezTo>
                    <a:pt x="3" y="2"/>
                    <a:pt x="2" y="4"/>
                    <a:pt x="1" y="6"/>
                  </a:cubicBezTo>
                  <a:cubicBezTo>
                    <a:pt x="1" y="8"/>
                    <a:pt x="0" y="11"/>
                    <a:pt x="0" y="15"/>
                  </a:cubicBezTo>
                  <a:cubicBezTo>
                    <a:pt x="1" y="30"/>
                    <a:pt x="5" y="48"/>
                    <a:pt x="9" y="67"/>
                  </a:cubicBezTo>
                  <a:cubicBezTo>
                    <a:pt x="13" y="85"/>
                    <a:pt x="17" y="104"/>
                    <a:pt x="27" y="125"/>
                  </a:cubicBezTo>
                  <a:cubicBezTo>
                    <a:pt x="28" y="128"/>
                    <a:pt x="30" y="131"/>
                    <a:pt x="31" y="134"/>
                  </a:cubicBezTo>
                  <a:cubicBezTo>
                    <a:pt x="33" y="129"/>
                    <a:pt x="35" y="124"/>
                    <a:pt x="36" y="119"/>
                  </a:cubicBezTo>
                  <a:cubicBezTo>
                    <a:pt x="31" y="109"/>
                    <a:pt x="26" y="99"/>
                    <a:pt x="23" y="88"/>
                  </a:cubicBezTo>
                  <a:cubicBezTo>
                    <a:pt x="15" y="61"/>
                    <a:pt x="8" y="30"/>
                    <a:pt x="4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8010261" y="898398"/>
              <a:ext cx="22680" cy="124739"/>
            </a:xfrm>
            <a:custGeom>
              <a:avLst/>
              <a:gdLst/>
              <a:ahLst/>
              <a:cxnLst/>
              <a:rect l="l" t="t" r="r" b="b"/>
              <a:pathLst>
                <a:path w="5" h="25" extrusionOk="0">
                  <a:moveTo>
                    <a:pt x="3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1" y="8"/>
                    <a:pt x="0" y="16"/>
                    <a:pt x="1" y="25"/>
                  </a:cubicBezTo>
                  <a:cubicBezTo>
                    <a:pt x="1" y="21"/>
                    <a:pt x="2" y="18"/>
                    <a:pt x="2" y="16"/>
                  </a:cubicBezTo>
                  <a:cubicBezTo>
                    <a:pt x="3" y="14"/>
                    <a:pt x="4" y="12"/>
                    <a:pt x="5" y="10"/>
                  </a:cubicBezTo>
                  <a:cubicBezTo>
                    <a:pt x="4" y="7"/>
                    <a:pt x="4" y="3"/>
                    <a:pt x="3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7307192" y="1000458"/>
              <a:ext cx="963884" cy="958227"/>
            </a:xfrm>
            <a:custGeom>
              <a:avLst/>
              <a:gdLst/>
              <a:ahLst/>
              <a:cxnLst/>
              <a:rect l="l" t="t" r="r" b="b"/>
              <a:pathLst>
                <a:path w="194" h="193" extrusionOk="0">
                  <a:moveTo>
                    <a:pt x="164" y="120"/>
                  </a:moveTo>
                  <a:cubicBezTo>
                    <a:pt x="143" y="81"/>
                    <a:pt x="108" y="53"/>
                    <a:pt x="73" y="25"/>
                  </a:cubicBezTo>
                  <a:cubicBezTo>
                    <a:pt x="57" y="13"/>
                    <a:pt x="41" y="1"/>
                    <a:pt x="21" y="0"/>
                  </a:cubicBezTo>
                  <a:cubicBezTo>
                    <a:pt x="18" y="2"/>
                    <a:pt x="21" y="7"/>
                    <a:pt x="23" y="9"/>
                  </a:cubicBezTo>
                  <a:cubicBezTo>
                    <a:pt x="26" y="11"/>
                    <a:pt x="30" y="14"/>
                    <a:pt x="28" y="18"/>
                  </a:cubicBezTo>
                  <a:cubicBezTo>
                    <a:pt x="19" y="14"/>
                    <a:pt x="7" y="17"/>
                    <a:pt x="0" y="25"/>
                  </a:cubicBezTo>
                  <a:cubicBezTo>
                    <a:pt x="21" y="38"/>
                    <a:pt x="38" y="56"/>
                    <a:pt x="55" y="74"/>
                  </a:cubicBezTo>
                  <a:cubicBezTo>
                    <a:pt x="67" y="86"/>
                    <a:pt x="79" y="99"/>
                    <a:pt x="84" y="116"/>
                  </a:cubicBezTo>
                  <a:cubicBezTo>
                    <a:pt x="85" y="120"/>
                    <a:pt x="86" y="124"/>
                    <a:pt x="88" y="128"/>
                  </a:cubicBezTo>
                  <a:cubicBezTo>
                    <a:pt x="91" y="131"/>
                    <a:pt x="95" y="133"/>
                    <a:pt x="98" y="136"/>
                  </a:cubicBezTo>
                  <a:cubicBezTo>
                    <a:pt x="111" y="143"/>
                    <a:pt x="125" y="151"/>
                    <a:pt x="138" y="158"/>
                  </a:cubicBezTo>
                  <a:cubicBezTo>
                    <a:pt x="147" y="164"/>
                    <a:pt x="156" y="169"/>
                    <a:pt x="163" y="176"/>
                  </a:cubicBezTo>
                  <a:cubicBezTo>
                    <a:pt x="168" y="180"/>
                    <a:pt x="172" y="185"/>
                    <a:pt x="177" y="188"/>
                  </a:cubicBezTo>
                  <a:cubicBezTo>
                    <a:pt x="182" y="192"/>
                    <a:pt x="188" y="193"/>
                    <a:pt x="194" y="191"/>
                  </a:cubicBezTo>
                  <a:cubicBezTo>
                    <a:pt x="189" y="179"/>
                    <a:pt x="185" y="168"/>
                    <a:pt x="181" y="157"/>
                  </a:cubicBezTo>
                  <a:cubicBezTo>
                    <a:pt x="176" y="144"/>
                    <a:pt x="171" y="132"/>
                    <a:pt x="164" y="12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7307192" y="1000458"/>
              <a:ext cx="618022" cy="334530"/>
            </a:xfrm>
            <a:custGeom>
              <a:avLst/>
              <a:gdLst/>
              <a:ahLst/>
              <a:cxnLst/>
              <a:rect l="l" t="t" r="r" b="b"/>
              <a:pathLst>
                <a:path w="124" h="68" extrusionOk="0">
                  <a:moveTo>
                    <a:pt x="21" y="0"/>
                  </a:moveTo>
                  <a:cubicBezTo>
                    <a:pt x="18" y="2"/>
                    <a:pt x="21" y="7"/>
                    <a:pt x="23" y="9"/>
                  </a:cubicBezTo>
                  <a:cubicBezTo>
                    <a:pt x="26" y="11"/>
                    <a:pt x="30" y="14"/>
                    <a:pt x="28" y="18"/>
                  </a:cubicBezTo>
                  <a:cubicBezTo>
                    <a:pt x="19" y="14"/>
                    <a:pt x="7" y="17"/>
                    <a:pt x="0" y="25"/>
                  </a:cubicBezTo>
                  <a:cubicBezTo>
                    <a:pt x="2" y="26"/>
                    <a:pt x="4" y="28"/>
                    <a:pt x="6" y="29"/>
                  </a:cubicBezTo>
                  <a:cubicBezTo>
                    <a:pt x="5" y="24"/>
                    <a:pt x="34" y="24"/>
                    <a:pt x="42" y="27"/>
                  </a:cubicBezTo>
                  <a:cubicBezTo>
                    <a:pt x="43" y="24"/>
                    <a:pt x="41" y="18"/>
                    <a:pt x="39" y="16"/>
                  </a:cubicBezTo>
                  <a:cubicBezTo>
                    <a:pt x="36" y="14"/>
                    <a:pt x="34" y="14"/>
                    <a:pt x="36" y="12"/>
                  </a:cubicBezTo>
                  <a:cubicBezTo>
                    <a:pt x="53" y="12"/>
                    <a:pt x="59" y="19"/>
                    <a:pt x="72" y="29"/>
                  </a:cubicBezTo>
                  <a:cubicBezTo>
                    <a:pt x="87" y="41"/>
                    <a:pt x="121" y="67"/>
                    <a:pt x="124" y="68"/>
                  </a:cubicBezTo>
                  <a:cubicBezTo>
                    <a:pt x="108" y="53"/>
                    <a:pt x="90" y="39"/>
                    <a:pt x="73" y="25"/>
                  </a:cubicBezTo>
                  <a:cubicBezTo>
                    <a:pt x="57" y="13"/>
                    <a:pt x="41" y="1"/>
                    <a:pt x="21" y="0"/>
                  </a:cubicBezTo>
                  <a:close/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7346880" y="1147877"/>
              <a:ext cx="232468" cy="215459"/>
            </a:xfrm>
            <a:custGeom>
              <a:avLst/>
              <a:gdLst/>
              <a:ahLst/>
              <a:cxnLst/>
              <a:rect l="l" t="t" r="r" b="b"/>
              <a:pathLst>
                <a:path w="47" h="44" extrusionOk="0">
                  <a:moveTo>
                    <a:pt x="0" y="0"/>
                  </a:moveTo>
                  <a:cubicBezTo>
                    <a:pt x="18" y="13"/>
                    <a:pt x="33" y="28"/>
                    <a:pt x="47" y="44"/>
                  </a:cubicBezTo>
                  <a:cubicBezTo>
                    <a:pt x="33" y="28"/>
                    <a:pt x="18" y="1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7346880" y="1147877"/>
              <a:ext cx="799458" cy="561329"/>
            </a:xfrm>
            <a:custGeom>
              <a:avLst/>
              <a:gdLst/>
              <a:ahLst/>
              <a:cxnLst/>
              <a:rect l="l" t="t" r="r" b="b"/>
              <a:pathLst>
                <a:path w="161" h="113" extrusionOk="0">
                  <a:moveTo>
                    <a:pt x="0" y="0"/>
                  </a:moveTo>
                  <a:cubicBezTo>
                    <a:pt x="18" y="13"/>
                    <a:pt x="33" y="28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9" y="56"/>
                    <a:pt x="71" y="69"/>
                    <a:pt x="76" y="86"/>
                  </a:cubicBezTo>
                  <a:cubicBezTo>
                    <a:pt x="77" y="90"/>
                    <a:pt x="78" y="94"/>
                    <a:pt x="80" y="98"/>
                  </a:cubicBezTo>
                  <a:cubicBezTo>
                    <a:pt x="80" y="98"/>
                    <a:pt x="81" y="98"/>
                    <a:pt x="81" y="98"/>
                  </a:cubicBezTo>
                  <a:cubicBezTo>
                    <a:pt x="86" y="100"/>
                    <a:pt x="92" y="102"/>
                    <a:pt x="98" y="104"/>
                  </a:cubicBezTo>
                  <a:cubicBezTo>
                    <a:pt x="104" y="107"/>
                    <a:pt x="110" y="109"/>
                    <a:pt x="116" y="113"/>
                  </a:cubicBezTo>
                  <a:cubicBezTo>
                    <a:pt x="116" y="109"/>
                    <a:pt x="117" y="106"/>
                    <a:pt x="117" y="103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8" y="103"/>
                    <a:pt x="118" y="102"/>
                    <a:pt x="118" y="102"/>
                  </a:cubicBezTo>
                  <a:cubicBezTo>
                    <a:pt x="118" y="101"/>
                    <a:pt x="117" y="99"/>
                    <a:pt x="117" y="98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25" y="97"/>
                    <a:pt x="133" y="97"/>
                    <a:pt x="141" y="96"/>
                  </a:cubicBezTo>
                  <a:cubicBezTo>
                    <a:pt x="143" y="96"/>
                    <a:pt x="145" y="96"/>
                    <a:pt x="147" y="96"/>
                  </a:cubicBezTo>
                  <a:cubicBezTo>
                    <a:pt x="152" y="96"/>
                    <a:pt x="156" y="97"/>
                    <a:pt x="160" y="99"/>
                  </a:cubicBezTo>
                  <a:cubicBezTo>
                    <a:pt x="160" y="99"/>
                    <a:pt x="161" y="99"/>
                    <a:pt x="161" y="100"/>
                  </a:cubicBezTo>
                  <a:cubicBezTo>
                    <a:pt x="161" y="100"/>
                    <a:pt x="161" y="100"/>
                    <a:pt x="161" y="100"/>
                  </a:cubicBezTo>
                  <a:cubicBezTo>
                    <a:pt x="160" y="97"/>
                    <a:pt x="158" y="93"/>
                    <a:pt x="156" y="90"/>
                  </a:cubicBezTo>
                  <a:cubicBezTo>
                    <a:pt x="156" y="90"/>
                    <a:pt x="156" y="90"/>
                    <a:pt x="156" y="90"/>
                  </a:cubicBezTo>
                  <a:cubicBezTo>
                    <a:pt x="155" y="87"/>
                    <a:pt x="154" y="85"/>
                    <a:pt x="152" y="83"/>
                  </a:cubicBezTo>
                  <a:cubicBezTo>
                    <a:pt x="147" y="90"/>
                    <a:pt x="134" y="92"/>
                    <a:pt x="123" y="92"/>
                  </a:cubicBezTo>
                  <a:cubicBezTo>
                    <a:pt x="119" y="92"/>
                    <a:pt x="115" y="91"/>
                    <a:pt x="112" y="91"/>
                  </a:cubicBezTo>
                  <a:cubicBezTo>
                    <a:pt x="84" y="89"/>
                    <a:pt x="81" y="61"/>
                    <a:pt x="62" y="44"/>
                  </a:cubicBezTo>
                  <a:cubicBezTo>
                    <a:pt x="47" y="29"/>
                    <a:pt x="28" y="6"/>
                    <a:pt x="7" y="2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7057716" y="1266948"/>
              <a:ext cx="1230371" cy="725756"/>
            </a:xfrm>
            <a:custGeom>
              <a:avLst/>
              <a:gdLst/>
              <a:ahLst/>
              <a:cxnLst/>
              <a:rect l="l" t="t" r="r" b="b"/>
              <a:pathLst>
                <a:path w="247" h="146" extrusionOk="0">
                  <a:moveTo>
                    <a:pt x="234" y="129"/>
                  </a:moveTo>
                  <a:cubicBezTo>
                    <a:pt x="210" y="110"/>
                    <a:pt x="185" y="91"/>
                    <a:pt x="156" y="80"/>
                  </a:cubicBezTo>
                  <a:cubicBezTo>
                    <a:pt x="142" y="75"/>
                    <a:pt x="127" y="72"/>
                    <a:pt x="116" y="62"/>
                  </a:cubicBezTo>
                  <a:cubicBezTo>
                    <a:pt x="110" y="58"/>
                    <a:pt x="106" y="52"/>
                    <a:pt x="100" y="47"/>
                  </a:cubicBezTo>
                  <a:cubicBezTo>
                    <a:pt x="89" y="39"/>
                    <a:pt x="75" y="36"/>
                    <a:pt x="63" y="29"/>
                  </a:cubicBezTo>
                  <a:cubicBezTo>
                    <a:pt x="48" y="20"/>
                    <a:pt x="35" y="4"/>
                    <a:pt x="17" y="1"/>
                  </a:cubicBezTo>
                  <a:cubicBezTo>
                    <a:pt x="10" y="0"/>
                    <a:pt x="2" y="2"/>
                    <a:pt x="1" y="8"/>
                  </a:cubicBezTo>
                  <a:cubicBezTo>
                    <a:pt x="0" y="13"/>
                    <a:pt x="3" y="17"/>
                    <a:pt x="6" y="19"/>
                  </a:cubicBezTo>
                  <a:cubicBezTo>
                    <a:pt x="10" y="22"/>
                    <a:pt x="14" y="23"/>
                    <a:pt x="18" y="25"/>
                  </a:cubicBezTo>
                  <a:cubicBezTo>
                    <a:pt x="24" y="27"/>
                    <a:pt x="30" y="32"/>
                    <a:pt x="35" y="36"/>
                  </a:cubicBezTo>
                  <a:cubicBezTo>
                    <a:pt x="50" y="48"/>
                    <a:pt x="65" y="62"/>
                    <a:pt x="79" y="76"/>
                  </a:cubicBezTo>
                  <a:cubicBezTo>
                    <a:pt x="85" y="83"/>
                    <a:pt x="91" y="90"/>
                    <a:pt x="98" y="95"/>
                  </a:cubicBezTo>
                  <a:cubicBezTo>
                    <a:pt x="115" y="108"/>
                    <a:pt x="137" y="111"/>
                    <a:pt x="158" y="114"/>
                  </a:cubicBezTo>
                  <a:cubicBezTo>
                    <a:pt x="166" y="114"/>
                    <a:pt x="175" y="115"/>
                    <a:pt x="183" y="118"/>
                  </a:cubicBezTo>
                  <a:cubicBezTo>
                    <a:pt x="190" y="120"/>
                    <a:pt x="196" y="124"/>
                    <a:pt x="202" y="128"/>
                  </a:cubicBezTo>
                  <a:cubicBezTo>
                    <a:pt x="216" y="136"/>
                    <a:pt x="232" y="142"/>
                    <a:pt x="247" y="146"/>
                  </a:cubicBezTo>
                  <a:cubicBezTo>
                    <a:pt x="247" y="139"/>
                    <a:pt x="240" y="133"/>
                    <a:pt x="234" y="12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7057716" y="1266948"/>
              <a:ext cx="198449" cy="119071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1" y="8"/>
                  </a:moveTo>
                  <a:cubicBezTo>
                    <a:pt x="0" y="13"/>
                    <a:pt x="3" y="17"/>
                    <a:pt x="6" y="19"/>
                  </a:cubicBezTo>
                  <a:cubicBezTo>
                    <a:pt x="9" y="21"/>
                    <a:pt x="12" y="22"/>
                    <a:pt x="15" y="24"/>
                  </a:cubicBezTo>
                  <a:cubicBezTo>
                    <a:pt x="14" y="21"/>
                    <a:pt x="13" y="19"/>
                    <a:pt x="13" y="16"/>
                  </a:cubicBezTo>
                  <a:cubicBezTo>
                    <a:pt x="15" y="10"/>
                    <a:pt x="23" y="8"/>
                    <a:pt x="29" y="9"/>
                  </a:cubicBezTo>
                  <a:cubicBezTo>
                    <a:pt x="33" y="10"/>
                    <a:pt x="37" y="11"/>
                    <a:pt x="40" y="13"/>
                  </a:cubicBezTo>
                  <a:cubicBezTo>
                    <a:pt x="33" y="7"/>
                    <a:pt x="25" y="3"/>
                    <a:pt x="17" y="1"/>
                  </a:cubicBezTo>
                  <a:cubicBezTo>
                    <a:pt x="10" y="0"/>
                    <a:pt x="2" y="2"/>
                    <a:pt x="1" y="8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7086064" y="1357668"/>
              <a:ext cx="459264" cy="379890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74" y="59"/>
                  </a:moveTo>
                  <a:cubicBezTo>
                    <a:pt x="80" y="65"/>
                    <a:pt x="86" y="72"/>
                    <a:pt x="93" y="77"/>
                  </a:cubicBezTo>
                  <a:cubicBezTo>
                    <a:pt x="86" y="72"/>
                    <a:pt x="80" y="65"/>
                    <a:pt x="74" y="59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7091736" y="1346328"/>
              <a:ext cx="980895" cy="493289"/>
            </a:xfrm>
            <a:custGeom>
              <a:avLst/>
              <a:gdLst/>
              <a:ahLst/>
              <a:cxnLst/>
              <a:rect l="l" t="t" r="r" b="b"/>
              <a:pathLst>
                <a:path w="198" h="99" extrusionOk="0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" y="5"/>
                  </a:moveTo>
                  <a:cubicBezTo>
                    <a:pt x="2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moveTo>
                    <a:pt x="1" y="4"/>
                  </a:moveTo>
                  <a:cubicBezTo>
                    <a:pt x="1" y="4"/>
                    <a:pt x="2" y="4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7" y="0"/>
                  </a:moveTo>
                  <a:cubicBezTo>
                    <a:pt x="7" y="3"/>
                    <a:pt x="8" y="5"/>
                    <a:pt x="9" y="8"/>
                  </a:cubicBezTo>
                  <a:cubicBezTo>
                    <a:pt x="10" y="8"/>
                    <a:pt x="11" y="8"/>
                    <a:pt x="12" y="9"/>
                  </a:cubicBezTo>
                  <a:cubicBezTo>
                    <a:pt x="18" y="11"/>
                    <a:pt x="24" y="16"/>
                    <a:pt x="29" y="20"/>
                  </a:cubicBezTo>
                  <a:cubicBezTo>
                    <a:pt x="44" y="32"/>
                    <a:pt x="59" y="46"/>
                    <a:pt x="73" y="60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9" y="67"/>
                    <a:pt x="85" y="74"/>
                    <a:pt x="92" y="7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103" y="88"/>
                    <a:pt x="117" y="92"/>
                    <a:pt x="131" y="95"/>
                  </a:cubicBezTo>
                  <a:cubicBezTo>
                    <a:pt x="132" y="94"/>
                    <a:pt x="134" y="94"/>
                    <a:pt x="135" y="94"/>
                  </a:cubicBezTo>
                  <a:cubicBezTo>
                    <a:pt x="135" y="94"/>
                    <a:pt x="135" y="94"/>
                    <a:pt x="135" y="94"/>
                  </a:cubicBezTo>
                  <a:cubicBezTo>
                    <a:pt x="141" y="93"/>
                    <a:pt x="148" y="93"/>
                    <a:pt x="155" y="93"/>
                  </a:cubicBezTo>
                  <a:cubicBezTo>
                    <a:pt x="169" y="93"/>
                    <a:pt x="184" y="95"/>
                    <a:pt x="198" y="99"/>
                  </a:cubicBezTo>
                  <a:cubicBezTo>
                    <a:pt x="198" y="98"/>
                    <a:pt x="198" y="97"/>
                    <a:pt x="198" y="95"/>
                  </a:cubicBezTo>
                  <a:cubicBezTo>
                    <a:pt x="188" y="92"/>
                    <a:pt x="177" y="89"/>
                    <a:pt x="166" y="88"/>
                  </a:cubicBezTo>
                  <a:cubicBezTo>
                    <a:pt x="149" y="86"/>
                    <a:pt x="132" y="82"/>
                    <a:pt x="119" y="77"/>
                  </a:cubicBezTo>
                  <a:cubicBezTo>
                    <a:pt x="94" y="67"/>
                    <a:pt x="72" y="44"/>
                    <a:pt x="53" y="25"/>
                  </a:cubicBezTo>
                  <a:cubicBezTo>
                    <a:pt x="40" y="13"/>
                    <a:pt x="23" y="7"/>
                    <a:pt x="7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7063384" y="1317976"/>
              <a:ext cx="68039" cy="6804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0"/>
                  </a:moveTo>
                  <a:cubicBezTo>
                    <a:pt x="0" y="3"/>
                    <a:pt x="1" y="6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10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12"/>
                    <a:pt x="12" y="13"/>
                    <a:pt x="14" y="14"/>
                  </a:cubicBezTo>
                  <a:cubicBezTo>
                    <a:pt x="13" y="11"/>
                    <a:pt x="12" y="9"/>
                    <a:pt x="12" y="6"/>
                  </a:cubicBez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6757209" y="1822606"/>
              <a:ext cx="1508195" cy="266491"/>
            </a:xfrm>
            <a:custGeom>
              <a:avLst/>
              <a:gdLst/>
              <a:ahLst/>
              <a:cxnLst/>
              <a:rect l="l" t="t" r="r" b="b"/>
              <a:pathLst>
                <a:path w="304" h="54" extrusionOk="0">
                  <a:moveTo>
                    <a:pt x="296" y="17"/>
                  </a:moveTo>
                  <a:cubicBezTo>
                    <a:pt x="292" y="16"/>
                    <a:pt x="288" y="16"/>
                    <a:pt x="283" y="16"/>
                  </a:cubicBezTo>
                  <a:cubicBezTo>
                    <a:pt x="264" y="15"/>
                    <a:pt x="246" y="8"/>
                    <a:pt x="227" y="9"/>
                  </a:cubicBezTo>
                  <a:cubicBezTo>
                    <a:pt x="218" y="10"/>
                    <a:pt x="210" y="12"/>
                    <a:pt x="202" y="13"/>
                  </a:cubicBezTo>
                  <a:cubicBezTo>
                    <a:pt x="168" y="19"/>
                    <a:pt x="134" y="9"/>
                    <a:pt x="100" y="4"/>
                  </a:cubicBezTo>
                  <a:cubicBezTo>
                    <a:pt x="65" y="0"/>
                    <a:pt x="27" y="3"/>
                    <a:pt x="3" y="28"/>
                  </a:cubicBezTo>
                  <a:cubicBezTo>
                    <a:pt x="2" y="29"/>
                    <a:pt x="1" y="29"/>
                    <a:pt x="1" y="30"/>
                  </a:cubicBezTo>
                  <a:cubicBezTo>
                    <a:pt x="0" y="33"/>
                    <a:pt x="4" y="36"/>
                    <a:pt x="7" y="36"/>
                  </a:cubicBezTo>
                  <a:cubicBezTo>
                    <a:pt x="23" y="41"/>
                    <a:pt x="39" y="40"/>
                    <a:pt x="56" y="40"/>
                  </a:cubicBezTo>
                  <a:cubicBezTo>
                    <a:pt x="67" y="40"/>
                    <a:pt x="78" y="40"/>
                    <a:pt x="89" y="41"/>
                  </a:cubicBezTo>
                  <a:cubicBezTo>
                    <a:pt x="115" y="43"/>
                    <a:pt x="141" y="54"/>
                    <a:pt x="167" y="53"/>
                  </a:cubicBezTo>
                  <a:cubicBezTo>
                    <a:pt x="191" y="52"/>
                    <a:pt x="214" y="42"/>
                    <a:pt x="237" y="38"/>
                  </a:cubicBezTo>
                  <a:cubicBezTo>
                    <a:pt x="254" y="36"/>
                    <a:pt x="271" y="36"/>
                    <a:pt x="288" y="36"/>
                  </a:cubicBezTo>
                  <a:cubicBezTo>
                    <a:pt x="294" y="36"/>
                    <a:pt x="302" y="34"/>
                    <a:pt x="303" y="28"/>
                  </a:cubicBezTo>
                  <a:cubicBezTo>
                    <a:pt x="304" y="24"/>
                    <a:pt x="301" y="19"/>
                    <a:pt x="296" y="1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6755781" y="1822606"/>
              <a:ext cx="538643" cy="192779"/>
            </a:xfrm>
            <a:custGeom>
              <a:avLst/>
              <a:gdLst/>
              <a:ahLst/>
              <a:cxnLst/>
              <a:rect l="l" t="t" r="r" b="b"/>
              <a:pathLst>
                <a:path w="109" h="39" extrusionOk="0">
                  <a:moveTo>
                    <a:pt x="3" y="28"/>
                  </a:moveTo>
                  <a:cubicBezTo>
                    <a:pt x="2" y="29"/>
                    <a:pt x="1" y="29"/>
                    <a:pt x="1" y="30"/>
                  </a:cubicBezTo>
                  <a:cubicBezTo>
                    <a:pt x="0" y="33"/>
                    <a:pt x="4" y="36"/>
                    <a:pt x="7" y="36"/>
                  </a:cubicBezTo>
                  <a:cubicBezTo>
                    <a:pt x="11" y="38"/>
                    <a:pt x="16" y="38"/>
                    <a:pt x="21" y="39"/>
                  </a:cubicBezTo>
                  <a:cubicBezTo>
                    <a:pt x="18" y="38"/>
                    <a:pt x="15" y="36"/>
                    <a:pt x="16" y="33"/>
                  </a:cubicBezTo>
                  <a:cubicBezTo>
                    <a:pt x="16" y="32"/>
                    <a:pt x="17" y="32"/>
                    <a:pt x="18" y="31"/>
                  </a:cubicBezTo>
                  <a:cubicBezTo>
                    <a:pt x="29" y="2"/>
                    <a:pt x="109" y="6"/>
                    <a:pt x="109" y="6"/>
                  </a:cubicBezTo>
                  <a:cubicBezTo>
                    <a:pt x="106" y="5"/>
                    <a:pt x="103" y="5"/>
                    <a:pt x="100" y="4"/>
                  </a:cubicBezTo>
                  <a:cubicBezTo>
                    <a:pt x="65" y="0"/>
                    <a:pt x="27" y="3"/>
                    <a:pt x="3" y="28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7647387" y="1896313"/>
              <a:ext cx="45359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6847928" y="1896313"/>
              <a:ext cx="997904" cy="187111"/>
            </a:xfrm>
            <a:custGeom>
              <a:avLst/>
              <a:gdLst/>
              <a:ahLst/>
              <a:cxnLst/>
              <a:rect l="l" t="t" r="r" b="b"/>
              <a:pathLst>
                <a:path w="201" h="38" extrusionOk="0">
                  <a:moveTo>
                    <a:pt x="171" y="0"/>
                  </a:moveTo>
                  <a:cubicBezTo>
                    <a:pt x="168" y="0"/>
                    <a:pt x="166" y="0"/>
                    <a:pt x="163" y="0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3" y="5"/>
                    <a:pt x="166" y="10"/>
                    <a:pt x="166" y="12"/>
                  </a:cubicBezTo>
                  <a:cubicBezTo>
                    <a:pt x="165" y="17"/>
                    <a:pt x="164" y="22"/>
                    <a:pt x="161" y="25"/>
                  </a:cubicBezTo>
                  <a:cubicBezTo>
                    <a:pt x="132" y="21"/>
                    <a:pt x="104" y="9"/>
                    <a:pt x="74" y="7"/>
                  </a:cubicBezTo>
                  <a:cubicBezTo>
                    <a:pt x="73" y="7"/>
                    <a:pt x="72" y="7"/>
                    <a:pt x="71" y="7"/>
                  </a:cubicBezTo>
                  <a:cubicBezTo>
                    <a:pt x="64" y="7"/>
                    <a:pt x="57" y="8"/>
                    <a:pt x="49" y="8"/>
                  </a:cubicBezTo>
                  <a:cubicBezTo>
                    <a:pt x="42" y="9"/>
                    <a:pt x="34" y="10"/>
                    <a:pt x="26" y="10"/>
                  </a:cubicBezTo>
                  <a:cubicBezTo>
                    <a:pt x="19" y="10"/>
                    <a:pt x="12" y="9"/>
                    <a:pt x="5" y="8"/>
                  </a:cubicBezTo>
                  <a:cubicBezTo>
                    <a:pt x="3" y="10"/>
                    <a:pt x="1" y="12"/>
                    <a:pt x="0" y="14"/>
                  </a:cubicBezTo>
                  <a:cubicBezTo>
                    <a:pt x="31" y="22"/>
                    <a:pt x="69" y="16"/>
                    <a:pt x="98" y="25"/>
                  </a:cubicBezTo>
                  <a:cubicBezTo>
                    <a:pt x="117" y="31"/>
                    <a:pt x="134" y="37"/>
                    <a:pt x="154" y="38"/>
                  </a:cubicBezTo>
                  <a:cubicBezTo>
                    <a:pt x="155" y="38"/>
                    <a:pt x="156" y="37"/>
                    <a:pt x="157" y="37"/>
                  </a:cubicBezTo>
                  <a:cubicBezTo>
                    <a:pt x="158" y="37"/>
                    <a:pt x="159" y="36"/>
                    <a:pt x="160" y="35"/>
                  </a:cubicBezTo>
                  <a:cubicBezTo>
                    <a:pt x="172" y="27"/>
                    <a:pt x="186" y="20"/>
                    <a:pt x="201" y="17"/>
                  </a:cubicBezTo>
                  <a:cubicBezTo>
                    <a:pt x="199" y="15"/>
                    <a:pt x="197" y="13"/>
                    <a:pt x="195" y="11"/>
                  </a:cubicBezTo>
                  <a:cubicBezTo>
                    <a:pt x="195" y="11"/>
                    <a:pt x="195" y="11"/>
                    <a:pt x="195" y="11"/>
                  </a:cubicBezTo>
                  <a:cubicBezTo>
                    <a:pt x="194" y="10"/>
                    <a:pt x="193" y="10"/>
                    <a:pt x="192" y="9"/>
                  </a:cubicBezTo>
                  <a:cubicBezTo>
                    <a:pt x="192" y="9"/>
                    <a:pt x="193" y="9"/>
                    <a:pt x="193" y="10"/>
                  </a:cubicBezTo>
                  <a:cubicBezTo>
                    <a:pt x="188" y="6"/>
                    <a:pt x="182" y="5"/>
                    <a:pt x="176" y="3"/>
                  </a:cubicBezTo>
                  <a:cubicBezTo>
                    <a:pt x="174" y="2"/>
                    <a:pt x="172" y="1"/>
                    <a:pt x="171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7066244" y="1964353"/>
              <a:ext cx="1179341" cy="510297"/>
            </a:xfrm>
            <a:custGeom>
              <a:avLst/>
              <a:gdLst/>
              <a:ahLst/>
              <a:cxnLst/>
              <a:rect l="l" t="t" r="r" b="b"/>
              <a:pathLst>
                <a:path w="238" h="102" extrusionOk="0">
                  <a:moveTo>
                    <a:pt x="175" y="0"/>
                  </a:moveTo>
                  <a:cubicBezTo>
                    <a:pt x="153" y="0"/>
                    <a:pt x="133" y="10"/>
                    <a:pt x="115" y="21"/>
                  </a:cubicBezTo>
                  <a:cubicBezTo>
                    <a:pt x="96" y="33"/>
                    <a:pt x="79" y="47"/>
                    <a:pt x="60" y="56"/>
                  </a:cubicBezTo>
                  <a:cubicBezTo>
                    <a:pt x="41" y="64"/>
                    <a:pt x="19" y="69"/>
                    <a:pt x="5" y="85"/>
                  </a:cubicBezTo>
                  <a:cubicBezTo>
                    <a:pt x="3" y="88"/>
                    <a:pt x="0" y="92"/>
                    <a:pt x="2" y="96"/>
                  </a:cubicBezTo>
                  <a:cubicBezTo>
                    <a:pt x="4" y="102"/>
                    <a:pt x="13" y="102"/>
                    <a:pt x="20" y="100"/>
                  </a:cubicBezTo>
                  <a:cubicBezTo>
                    <a:pt x="39" y="95"/>
                    <a:pt x="57" y="90"/>
                    <a:pt x="76" y="85"/>
                  </a:cubicBezTo>
                  <a:cubicBezTo>
                    <a:pt x="88" y="81"/>
                    <a:pt x="100" y="78"/>
                    <a:pt x="112" y="74"/>
                  </a:cubicBezTo>
                  <a:cubicBezTo>
                    <a:pt x="153" y="63"/>
                    <a:pt x="194" y="51"/>
                    <a:pt x="227" y="26"/>
                  </a:cubicBezTo>
                  <a:cubicBezTo>
                    <a:pt x="232" y="21"/>
                    <a:pt x="238" y="13"/>
                    <a:pt x="234" y="8"/>
                  </a:cubicBezTo>
                  <a:cubicBezTo>
                    <a:pt x="214" y="9"/>
                    <a:pt x="195" y="1"/>
                    <a:pt x="17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7064815" y="2276203"/>
              <a:ext cx="209789" cy="192779"/>
            </a:xfrm>
            <a:custGeom>
              <a:avLst/>
              <a:gdLst/>
              <a:ahLst/>
              <a:cxnLst/>
              <a:rect l="l" t="t" r="r" b="b"/>
              <a:pathLst>
                <a:path w="42" h="38" extrusionOk="0">
                  <a:moveTo>
                    <a:pt x="42" y="0"/>
                  </a:moveTo>
                  <a:cubicBezTo>
                    <a:pt x="28" y="5"/>
                    <a:pt x="15" y="11"/>
                    <a:pt x="5" y="22"/>
                  </a:cubicBezTo>
                  <a:cubicBezTo>
                    <a:pt x="3" y="25"/>
                    <a:pt x="0" y="29"/>
                    <a:pt x="2" y="33"/>
                  </a:cubicBezTo>
                  <a:cubicBezTo>
                    <a:pt x="3" y="37"/>
                    <a:pt x="8" y="38"/>
                    <a:pt x="13" y="38"/>
                  </a:cubicBezTo>
                  <a:cubicBezTo>
                    <a:pt x="11" y="37"/>
                    <a:pt x="10" y="36"/>
                    <a:pt x="9" y="34"/>
                  </a:cubicBezTo>
                  <a:cubicBezTo>
                    <a:pt x="8" y="30"/>
                    <a:pt x="10" y="26"/>
                    <a:pt x="13" y="23"/>
                  </a:cubicBezTo>
                  <a:cubicBezTo>
                    <a:pt x="19" y="15"/>
                    <a:pt x="30" y="7"/>
                    <a:pt x="42" y="0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7114415" y="2009713"/>
              <a:ext cx="827807" cy="430918"/>
            </a:xfrm>
            <a:custGeom>
              <a:avLst/>
              <a:gdLst/>
              <a:ahLst/>
              <a:cxnLst/>
              <a:rect l="l" t="t" r="r" b="b"/>
              <a:pathLst>
                <a:path w="167" h="86" extrusionOk="0">
                  <a:moveTo>
                    <a:pt x="154" y="0"/>
                  </a:moveTo>
                  <a:cubicBezTo>
                    <a:pt x="151" y="1"/>
                    <a:pt x="149" y="1"/>
                    <a:pt x="146" y="2"/>
                  </a:cubicBezTo>
                  <a:cubicBezTo>
                    <a:pt x="148" y="6"/>
                    <a:pt x="149" y="9"/>
                    <a:pt x="149" y="13"/>
                  </a:cubicBezTo>
                  <a:cubicBezTo>
                    <a:pt x="149" y="28"/>
                    <a:pt x="131" y="26"/>
                    <a:pt x="118" y="32"/>
                  </a:cubicBezTo>
                  <a:cubicBezTo>
                    <a:pt x="95" y="43"/>
                    <a:pt x="79" y="58"/>
                    <a:pt x="56" y="65"/>
                  </a:cubicBezTo>
                  <a:cubicBezTo>
                    <a:pt x="39" y="70"/>
                    <a:pt x="20" y="78"/>
                    <a:pt x="2" y="79"/>
                  </a:cubicBezTo>
                  <a:cubicBezTo>
                    <a:pt x="1" y="81"/>
                    <a:pt x="0" y="82"/>
                    <a:pt x="0" y="84"/>
                  </a:cubicBezTo>
                  <a:cubicBezTo>
                    <a:pt x="2" y="86"/>
                    <a:pt x="4" y="86"/>
                    <a:pt x="8" y="86"/>
                  </a:cubicBezTo>
                  <a:cubicBezTo>
                    <a:pt x="10" y="86"/>
                    <a:pt x="13" y="86"/>
                    <a:pt x="16" y="85"/>
                  </a:cubicBezTo>
                  <a:cubicBezTo>
                    <a:pt x="34" y="80"/>
                    <a:pt x="53" y="75"/>
                    <a:pt x="71" y="70"/>
                  </a:cubicBezTo>
                  <a:cubicBezTo>
                    <a:pt x="84" y="66"/>
                    <a:pt x="96" y="63"/>
                    <a:pt x="108" y="59"/>
                  </a:cubicBezTo>
                  <a:cubicBezTo>
                    <a:pt x="119" y="56"/>
                    <a:pt x="130" y="53"/>
                    <a:pt x="140" y="50"/>
                  </a:cubicBezTo>
                  <a:cubicBezTo>
                    <a:pt x="141" y="47"/>
                    <a:pt x="142" y="44"/>
                    <a:pt x="143" y="41"/>
                  </a:cubicBezTo>
                  <a:cubicBezTo>
                    <a:pt x="144" y="35"/>
                    <a:pt x="146" y="30"/>
                    <a:pt x="149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53" y="16"/>
                    <a:pt x="160" y="10"/>
                    <a:pt x="167" y="5"/>
                  </a:cubicBezTo>
                  <a:cubicBezTo>
                    <a:pt x="162" y="4"/>
                    <a:pt x="158" y="3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7097404" y="2400943"/>
              <a:ext cx="28351" cy="28352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5" y="0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3" y="3"/>
                    <a:pt x="4" y="2"/>
                    <a:pt x="5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7681406" y="2004045"/>
              <a:ext cx="652041" cy="782456"/>
            </a:xfrm>
            <a:custGeom>
              <a:avLst/>
              <a:gdLst/>
              <a:ahLst/>
              <a:cxnLst/>
              <a:rect l="l" t="t" r="r" b="b"/>
              <a:pathLst>
                <a:path w="132" h="157" extrusionOk="0">
                  <a:moveTo>
                    <a:pt x="125" y="2"/>
                  </a:moveTo>
                  <a:cubicBezTo>
                    <a:pt x="121" y="0"/>
                    <a:pt x="116" y="1"/>
                    <a:pt x="112" y="4"/>
                  </a:cubicBezTo>
                  <a:cubicBezTo>
                    <a:pt x="108" y="6"/>
                    <a:pt x="106" y="9"/>
                    <a:pt x="103" y="12"/>
                  </a:cubicBezTo>
                  <a:cubicBezTo>
                    <a:pt x="91" y="25"/>
                    <a:pt x="74" y="35"/>
                    <a:pt x="60" y="47"/>
                  </a:cubicBezTo>
                  <a:cubicBezTo>
                    <a:pt x="47" y="58"/>
                    <a:pt x="37" y="71"/>
                    <a:pt x="31" y="86"/>
                  </a:cubicBezTo>
                  <a:cubicBezTo>
                    <a:pt x="26" y="96"/>
                    <a:pt x="23" y="106"/>
                    <a:pt x="16" y="115"/>
                  </a:cubicBezTo>
                  <a:cubicBezTo>
                    <a:pt x="13" y="119"/>
                    <a:pt x="8" y="122"/>
                    <a:pt x="6" y="127"/>
                  </a:cubicBezTo>
                  <a:cubicBezTo>
                    <a:pt x="2" y="132"/>
                    <a:pt x="2" y="138"/>
                    <a:pt x="1" y="144"/>
                  </a:cubicBezTo>
                  <a:cubicBezTo>
                    <a:pt x="1" y="146"/>
                    <a:pt x="0" y="149"/>
                    <a:pt x="1" y="152"/>
                  </a:cubicBezTo>
                  <a:cubicBezTo>
                    <a:pt x="3" y="155"/>
                    <a:pt x="6" y="157"/>
                    <a:pt x="9" y="157"/>
                  </a:cubicBezTo>
                  <a:cubicBezTo>
                    <a:pt x="14" y="156"/>
                    <a:pt x="16" y="152"/>
                    <a:pt x="18" y="149"/>
                  </a:cubicBezTo>
                  <a:cubicBezTo>
                    <a:pt x="35" y="124"/>
                    <a:pt x="76" y="115"/>
                    <a:pt x="100" y="93"/>
                  </a:cubicBezTo>
                  <a:cubicBezTo>
                    <a:pt x="122" y="73"/>
                    <a:pt x="127" y="44"/>
                    <a:pt x="131" y="18"/>
                  </a:cubicBezTo>
                  <a:cubicBezTo>
                    <a:pt x="132" y="12"/>
                    <a:pt x="132" y="4"/>
                    <a:pt x="125" y="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677165" y="2412283"/>
              <a:ext cx="164429" cy="374218"/>
            </a:xfrm>
            <a:custGeom>
              <a:avLst/>
              <a:gdLst/>
              <a:ahLst/>
              <a:cxnLst/>
              <a:rect l="l" t="t" r="r" b="b"/>
              <a:pathLst>
                <a:path w="33" h="75" extrusionOk="0">
                  <a:moveTo>
                    <a:pt x="16" y="33"/>
                  </a:moveTo>
                  <a:cubicBezTo>
                    <a:pt x="13" y="37"/>
                    <a:pt x="8" y="40"/>
                    <a:pt x="6" y="45"/>
                  </a:cubicBezTo>
                  <a:cubicBezTo>
                    <a:pt x="2" y="50"/>
                    <a:pt x="2" y="56"/>
                    <a:pt x="1" y="62"/>
                  </a:cubicBezTo>
                  <a:cubicBezTo>
                    <a:pt x="1" y="64"/>
                    <a:pt x="0" y="67"/>
                    <a:pt x="1" y="70"/>
                  </a:cubicBezTo>
                  <a:cubicBezTo>
                    <a:pt x="3" y="73"/>
                    <a:pt x="6" y="75"/>
                    <a:pt x="9" y="75"/>
                  </a:cubicBezTo>
                  <a:cubicBezTo>
                    <a:pt x="12" y="74"/>
                    <a:pt x="13" y="73"/>
                    <a:pt x="15" y="71"/>
                  </a:cubicBezTo>
                  <a:cubicBezTo>
                    <a:pt x="12" y="72"/>
                    <a:pt x="8" y="69"/>
                    <a:pt x="7" y="67"/>
                  </a:cubicBezTo>
                  <a:cubicBezTo>
                    <a:pt x="6" y="64"/>
                    <a:pt x="6" y="61"/>
                    <a:pt x="7" y="58"/>
                  </a:cubicBezTo>
                  <a:cubicBezTo>
                    <a:pt x="7" y="53"/>
                    <a:pt x="8" y="47"/>
                    <a:pt x="11" y="42"/>
                  </a:cubicBezTo>
                  <a:cubicBezTo>
                    <a:pt x="14" y="37"/>
                    <a:pt x="18" y="34"/>
                    <a:pt x="22" y="30"/>
                  </a:cubicBezTo>
                  <a:cubicBezTo>
                    <a:pt x="26" y="25"/>
                    <a:pt x="31" y="5"/>
                    <a:pt x="33" y="0"/>
                  </a:cubicBezTo>
                  <a:cubicBezTo>
                    <a:pt x="32" y="1"/>
                    <a:pt x="31" y="2"/>
                    <a:pt x="31" y="4"/>
                  </a:cubicBezTo>
                  <a:cubicBezTo>
                    <a:pt x="26" y="14"/>
                    <a:pt x="23" y="24"/>
                    <a:pt x="16" y="33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7726765" y="2434962"/>
              <a:ext cx="453593" cy="351538"/>
            </a:xfrm>
            <a:custGeom>
              <a:avLst/>
              <a:gdLst/>
              <a:ahLst/>
              <a:cxnLst/>
              <a:rect l="l" t="t" r="r" b="b"/>
              <a:pathLst>
                <a:path w="92" h="71" extrusionOk="0">
                  <a:moveTo>
                    <a:pt x="0" y="71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moveTo>
                    <a:pt x="13" y="58"/>
                  </a:moveTo>
                  <a:cubicBezTo>
                    <a:pt x="12" y="60"/>
                    <a:pt x="10" y="61"/>
                    <a:pt x="9" y="63"/>
                  </a:cubicBezTo>
                  <a:cubicBezTo>
                    <a:pt x="10" y="61"/>
                    <a:pt x="12" y="60"/>
                    <a:pt x="13" y="58"/>
                  </a:cubicBezTo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14" y="57"/>
                  </a:move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4" y="57"/>
                  </a:cubicBezTo>
                  <a:moveTo>
                    <a:pt x="14" y="57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moveTo>
                    <a:pt x="14" y="57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moveTo>
                    <a:pt x="14" y="56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6"/>
                  </a:cubicBezTo>
                  <a:moveTo>
                    <a:pt x="14" y="56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moveTo>
                    <a:pt x="15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moveTo>
                    <a:pt x="91" y="6"/>
                  </a:moveTo>
                  <a:cubicBezTo>
                    <a:pt x="91" y="6"/>
                    <a:pt x="91" y="6"/>
                    <a:pt x="91" y="7"/>
                  </a:cubicBezTo>
                  <a:cubicBezTo>
                    <a:pt x="91" y="6"/>
                    <a:pt x="91" y="6"/>
                    <a:pt x="91" y="6"/>
                  </a:cubicBezTo>
                  <a:moveTo>
                    <a:pt x="92" y="6"/>
                  </a:moveTo>
                  <a:cubicBezTo>
                    <a:pt x="91" y="6"/>
                    <a:pt x="91" y="6"/>
                    <a:pt x="91" y="6"/>
                  </a:cubicBezTo>
                  <a:cubicBezTo>
                    <a:pt x="91" y="6"/>
                    <a:pt x="91" y="6"/>
                    <a:pt x="92" y="6"/>
                  </a:cubicBezTo>
                  <a:moveTo>
                    <a:pt x="21" y="1"/>
                  </a:moveTo>
                  <a:cubicBezTo>
                    <a:pt x="20" y="3"/>
                    <a:pt x="19" y="5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5"/>
                    <a:pt x="20" y="3"/>
                    <a:pt x="21" y="1"/>
                  </a:cubicBezTo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1" y="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2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7721094" y="2157132"/>
              <a:ext cx="521632" cy="629369"/>
            </a:xfrm>
            <a:custGeom>
              <a:avLst/>
              <a:gdLst/>
              <a:ahLst/>
              <a:cxnLst/>
              <a:rect l="l" t="t" r="r" b="b"/>
              <a:pathLst>
                <a:path w="105" h="127" extrusionOk="0">
                  <a:moveTo>
                    <a:pt x="1" y="127"/>
                  </a:moveTo>
                  <a:cubicBezTo>
                    <a:pt x="1" y="127"/>
                    <a:pt x="1" y="127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moveTo>
                    <a:pt x="2" y="126"/>
                  </a:moveTo>
                  <a:cubicBezTo>
                    <a:pt x="2" y="126"/>
                    <a:pt x="2" y="126"/>
                    <a:pt x="2" y="127"/>
                  </a:cubicBezTo>
                  <a:cubicBezTo>
                    <a:pt x="2" y="126"/>
                    <a:pt x="2" y="126"/>
                    <a:pt x="2" y="126"/>
                  </a:cubicBezTo>
                  <a:moveTo>
                    <a:pt x="84" y="0"/>
                  </a:moveTo>
                  <a:cubicBezTo>
                    <a:pt x="83" y="1"/>
                    <a:pt x="81" y="2"/>
                    <a:pt x="80" y="3"/>
                  </a:cubicBezTo>
                  <a:cubicBezTo>
                    <a:pt x="70" y="12"/>
                    <a:pt x="63" y="24"/>
                    <a:pt x="54" y="34"/>
                  </a:cubicBezTo>
                  <a:cubicBezTo>
                    <a:pt x="46" y="42"/>
                    <a:pt x="36" y="49"/>
                    <a:pt x="26" y="50"/>
                  </a:cubicBezTo>
                  <a:cubicBezTo>
                    <a:pt x="25" y="52"/>
                    <a:pt x="24" y="54"/>
                    <a:pt x="23" y="56"/>
                  </a:cubicBezTo>
                  <a:cubicBezTo>
                    <a:pt x="23" y="54"/>
                    <a:pt x="24" y="53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4"/>
                    <a:pt x="23" y="58"/>
                    <a:pt x="22" y="63"/>
                  </a:cubicBezTo>
                  <a:cubicBezTo>
                    <a:pt x="29" y="61"/>
                    <a:pt x="35" y="59"/>
                    <a:pt x="41" y="55"/>
                  </a:cubicBezTo>
                  <a:cubicBezTo>
                    <a:pt x="56" y="44"/>
                    <a:pt x="61" y="26"/>
                    <a:pt x="76" y="16"/>
                  </a:cubicBezTo>
                  <a:cubicBezTo>
                    <a:pt x="79" y="14"/>
                    <a:pt x="81" y="14"/>
                    <a:pt x="82" y="14"/>
                  </a:cubicBezTo>
                  <a:cubicBezTo>
                    <a:pt x="89" y="14"/>
                    <a:pt x="95" y="21"/>
                    <a:pt x="94" y="29"/>
                  </a:cubicBezTo>
                  <a:cubicBezTo>
                    <a:pt x="93" y="33"/>
                    <a:pt x="92" y="39"/>
                    <a:pt x="91" y="46"/>
                  </a:cubicBezTo>
                  <a:cubicBezTo>
                    <a:pt x="87" y="50"/>
                    <a:pt x="82" y="54"/>
                    <a:pt x="77" y="58"/>
                  </a:cubicBezTo>
                  <a:cubicBezTo>
                    <a:pt x="61" y="71"/>
                    <a:pt x="22" y="82"/>
                    <a:pt x="12" y="102"/>
                  </a:cubicBezTo>
                  <a:cubicBezTo>
                    <a:pt x="9" y="108"/>
                    <a:pt x="5" y="114"/>
                    <a:pt x="0" y="120"/>
                  </a:cubicBezTo>
                  <a:cubicBezTo>
                    <a:pt x="1" y="122"/>
                    <a:pt x="4" y="123"/>
                    <a:pt x="7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6" y="125"/>
                    <a:pt x="4" y="126"/>
                    <a:pt x="2" y="126"/>
                  </a:cubicBezTo>
                  <a:cubicBezTo>
                    <a:pt x="6" y="126"/>
                    <a:pt x="8" y="122"/>
                    <a:pt x="10" y="119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11" y="117"/>
                    <a:pt x="13" y="116"/>
                    <a:pt x="14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4" y="114"/>
                    <a:pt x="14" y="113"/>
                    <a:pt x="14" y="113"/>
                  </a:cubicBezTo>
                  <a:cubicBezTo>
                    <a:pt x="14" y="113"/>
                    <a:pt x="14" y="113"/>
                    <a:pt x="15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5" y="113"/>
                    <a:pt x="15" y="113"/>
                    <a:pt x="15" y="112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35" y="92"/>
                    <a:pt x="69" y="83"/>
                    <a:pt x="90" y="64"/>
                  </a:cubicBezTo>
                  <a:cubicBezTo>
                    <a:pt x="91" y="63"/>
                    <a:pt x="91" y="63"/>
                    <a:pt x="92" y="63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3" y="62"/>
                  </a:cubicBezTo>
                  <a:cubicBezTo>
                    <a:pt x="94" y="61"/>
                    <a:pt x="95" y="60"/>
                    <a:pt x="96" y="59"/>
                  </a:cubicBezTo>
                  <a:cubicBezTo>
                    <a:pt x="96" y="58"/>
                    <a:pt x="96" y="58"/>
                    <a:pt x="97" y="57"/>
                  </a:cubicBezTo>
                  <a:cubicBezTo>
                    <a:pt x="98" y="56"/>
                    <a:pt x="99" y="55"/>
                    <a:pt x="99" y="54"/>
                  </a:cubicBezTo>
                  <a:cubicBezTo>
                    <a:pt x="99" y="52"/>
                    <a:pt x="99" y="50"/>
                    <a:pt x="99" y="48"/>
                  </a:cubicBezTo>
                  <a:cubicBezTo>
                    <a:pt x="99" y="41"/>
                    <a:pt x="101" y="34"/>
                    <a:pt x="103" y="26"/>
                  </a:cubicBezTo>
                  <a:cubicBezTo>
                    <a:pt x="104" y="20"/>
                    <a:pt x="105" y="13"/>
                    <a:pt x="105" y="7"/>
                  </a:cubicBezTo>
                  <a:cubicBezTo>
                    <a:pt x="98" y="5"/>
                    <a:pt x="91" y="2"/>
                    <a:pt x="84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7698414" y="2412283"/>
              <a:ext cx="147418" cy="374218"/>
            </a:xfrm>
            <a:custGeom>
              <a:avLst/>
              <a:gdLst/>
              <a:ahLst/>
              <a:cxnLst/>
              <a:rect l="l" t="t" r="r" b="b"/>
              <a:pathLst>
                <a:path w="29" h="75" extrusionOk="0">
                  <a:moveTo>
                    <a:pt x="4" y="68"/>
                  </a:moveTo>
                  <a:cubicBezTo>
                    <a:pt x="3" y="70"/>
                    <a:pt x="1" y="71"/>
                    <a:pt x="0" y="73"/>
                  </a:cubicBezTo>
                  <a:cubicBezTo>
                    <a:pt x="1" y="74"/>
                    <a:pt x="3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4"/>
                    <a:pt x="10" y="73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8" y="71"/>
                    <a:pt x="5" y="70"/>
                    <a:pt x="4" y="68"/>
                  </a:cubicBezTo>
                  <a:moveTo>
                    <a:pt x="29" y="0"/>
                  </a:moveTo>
                  <a:cubicBezTo>
                    <a:pt x="28" y="1"/>
                    <a:pt x="27" y="2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7"/>
                    <a:pt x="24" y="9"/>
                    <a:pt x="24" y="11"/>
                  </a:cubicBezTo>
                  <a:cubicBezTo>
                    <a:pt x="24" y="11"/>
                    <a:pt x="25" y="11"/>
                    <a:pt x="26" y="11"/>
                  </a:cubicBezTo>
                  <a:cubicBezTo>
                    <a:pt x="27" y="6"/>
                    <a:pt x="28" y="2"/>
                    <a:pt x="29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8197366" y="1975693"/>
              <a:ext cx="493283" cy="861836"/>
            </a:xfrm>
            <a:custGeom>
              <a:avLst/>
              <a:gdLst/>
              <a:ahLst/>
              <a:cxnLst/>
              <a:rect l="l" t="t" r="r" b="b"/>
              <a:pathLst>
                <a:path w="99" h="174" extrusionOk="0">
                  <a:moveTo>
                    <a:pt x="87" y="95"/>
                  </a:moveTo>
                  <a:cubicBezTo>
                    <a:pt x="75" y="77"/>
                    <a:pt x="67" y="57"/>
                    <a:pt x="63" y="37"/>
                  </a:cubicBezTo>
                  <a:cubicBezTo>
                    <a:pt x="62" y="26"/>
                    <a:pt x="60" y="13"/>
                    <a:pt x="49" y="6"/>
                  </a:cubicBezTo>
                  <a:cubicBezTo>
                    <a:pt x="39" y="0"/>
                    <a:pt x="23" y="2"/>
                    <a:pt x="15" y="10"/>
                  </a:cubicBezTo>
                  <a:cubicBezTo>
                    <a:pt x="9" y="18"/>
                    <a:pt x="9" y="28"/>
                    <a:pt x="9" y="37"/>
                  </a:cubicBezTo>
                  <a:cubicBezTo>
                    <a:pt x="9" y="45"/>
                    <a:pt x="9" y="54"/>
                    <a:pt x="7" y="62"/>
                  </a:cubicBezTo>
                  <a:cubicBezTo>
                    <a:pt x="4" y="73"/>
                    <a:pt x="0" y="85"/>
                    <a:pt x="5" y="96"/>
                  </a:cubicBezTo>
                  <a:cubicBezTo>
                    <a:pt x="11" y="108"/>
                    <a:pt x="28" y="115"/>
                    <a:pt x="39" y="124"/>
                  </a:cubicBezTo>
                  <a:cubicBezTo>
                    <a:pt x="57" y="139"/>
                    <a:pt x="63" y="161"/>
                    <a:pt x="83" y="174"/>
                  </a:cubicBezTo>
                  <a:cubicBezTo>
                    <a:pt x="88" y="161"/>
                    <a:pt x="93" y="149"/>
                    <a:pt x="96" y="136"/>
                  </a:cubicBezTo>
                  <a:cubicBezTo>
                    <a:pt x="98" y="129"/>
                    <a:pt x="99" y="122"/>
                    <a:pt x="98" y="116"/>
                  </a:cubicBezTo>
                  <a:cubicBezTo>
                    <a:pt x="96" y="108"/>
                    <a:pt x="91" y="101"/>
                    <a:pt x="87" y="9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8204464" y="2423623"/>
              <a:ext cx="481944" cy="413910"/>
            </a:xfrm>
            <a:custGeom>
              <a:avLst/>
              <a:gdLst/>
              <a:ahLst/>
              <a:cxnLst/>
              <a:rect l="l" t="t" r="r" b="b"/>
              <a:pathLst>
                <a:path w="96" h="84" extrusionOk="0">
                  <a:moveTo>
                    <a:pt x="93" y="19"/>
                  </a:moveTo>
                  <a:cubicBezTo>
                    <a:pt x="92" y="24"/>
                    <a:pt x="91" y="28"/>
                    <a:pt x="90" y="32"/>
                  </a:cubicBezTo>
                  <a:cubicBezTo>
                    <a:pt x="87" y="45"/>
                    <a:pt x="82" y="58"/>
                    <a:pt x="77" y="70"/>
                  </a:cubicBezTo>
                  <a:cubicBezTo>
                    <a:pt x="60" y="59"/>
                    <a:pt x="53" y="41"/>
                    <a:pt x="40" y="26"/>
                  </a:cubicBezTo>
                  <a:cubicBezTo>
                    <a:pt x="33" y="24"/>
                    <a:pt x="26" y="21"/>
                    <a:pt x="20" y="17"/>
                  </a:cubicBezTo>
                  <a:cubicBezTo>
                    <a:pt x="13" y="12"/>
                    <a:pt x="7" y="6"/>
                    <a:pt x="0" y="0"/>
                  </a:cubicBezTo>
                  <a:cubicBezTo>
                    <a:pt x="1" y="2"/>
                    <a:pt x="1" y="4"/>
                    <a:pt x="2" y="6"/>
                  </a:cubicBezTo>
                  <a:cubicBezTo>
                    <a:pt x="8" y="18"/>
                    <a:pt x="25" y="25"/>
                    <a:pt x="36" y="34"/>
                  </a:cubicBezTo>
                  <a:cubicBezTo>
                    <a:pt x="54" y="49"/>
                    <a:pt x="60" y="71"/>
                    <a:pt x="80" y="84"/>
                  </a:cubicBezTo>
                  <a:cubicBezTo>
                    <a:pt x="85" y="71"/>
                    <a:pt x="90" y="59"/>
                    <a:pt x="93" y="46"/>
                  </a:cubicBezTo>
                  <a:cubicBezTo>
                    <a:pt x="95" y="39"/>
                    <a:pt x="96" y="32"/>
                    <a:pt x="95" y="26"/>
                  </a:cubicBezTo>
                  <a:cubicBezTo>
                    <a:pt x="94" y="23"/>
                    <a:pt x="94" y="21"/>
                    <a:pt x="93" y="19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8390143" y="2593722"/>
              <a:ext cx="79379" cy="90720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0" y="0"/>
                  </a:moveTo>
                  <a:cubicBezTo>
                    <a:pt x="3" y="2"/>
                    <a:pt x="5" y="4"/>
                    <a:pt x="6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1" y="11"/>
                    <a:pt x="14" y="15"/>
                    <a:pt x="16" y="19"/>
                  </a:cubicBezTo>
                  <a:cubicBezTo>
                    <a:pt x="12" y="12"/>
                    <a:pt x="7" y="6"/>
                    <a:pt x="0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8208706" y="2191152"/>
              <a:ext cx="289167" cy="487618"/>
            </a:xfrm>
            <a:custGeom>
              <a:avLst/>
              <a:gdLst/>
              <a:ahLst/>
              <a:cxnLst/>
              <a:rect l="l" t="t" r="r" b="b"/>
              <a:pathLst>
                <a:path w="58" h="98" extrusionOk="0">
                  <a:moveTo>
                    <a:pt x="6" y="0"/>
                  </a:moveTo>
                  <a:cubicBezTo>
                    <a:pt x="6" y="6"/>
                    <a:pt x="5" y="13"/>
                    <a:pt x="4" y="19"/>
                  </a:cubicBezTo>
                  <a:cubicBezTo>
                    <a:pt x="2" y="27"/>
                    <a:pt x="0" y="34"/>
                    <a:pt x="0" y="41"/>
                  </a:cubicBezTo>
                  <a:cubicBezTo>
                    <a:pt x="0" y="45"/>
                    <a:pt x="0" y="49"/>
                    <a:pt x="2" y="52"/>
                  </a:cubicBezTo>
                  <a:cubicBezTo>
                    <a:pt x="1" y="51"/>
                    <a:pt x="1" y="49"/>
                    <a:pt x="0" y="47"/>
                  </a:cubicBezTo>
                  <a:cubicBezTo>
                    <a:pt x="7" y="53"/>
                    <a:pt x="13" y="59"/>
                    <a:pt x="20" y="64"/>
                  </a:cubicBezTo>
                  <a:cubicBezTo>
                    <a:pt x="26" y="68"/>
                    <a:pt x="33" y="71"/>
                    <a:pt x="40" y="73"/>
                  </a:cubicBezTo>
                  <a:cubicBezTo>
                    <a:pt x="47" y="81"/>
                    <a:pt x="52" y="90"/>
                    <a:pt x="58" y="98"/>
                  </a:cubicBezTo>
                  <a:cubicBezTo>
                    <a:pt x="58" y="97"/>
                    <a:pt x="58" y="96"/>
                    <a:pt x="57" y="95"/>
                  </a:cubicBezTo>
                  <a:cubicBezTo>
                    <a:pt x="52" y="66"/>
                    <a:pt x="42" y="51"/>
                    <a:pt x="20" y="32"/>
                  </a:cubicBezTo>
                  <a:cubicBezTo>
                    <a:pt x="16" y="30"/>
                    <a:pt x="13" y="16"/>
                    <a:pt x="11" y="4"/>
                  </a:cubicBezTo>
                  <a:cubicBezTo>
                    <a:pt x="10" y="3"/>
                    <a:pt x="9" y="2"/>
                    <a:pt x="8" y="1"/>
                  </a:cubicBezTo>
                  <a:cubicBezTo>
                    <a:pt x="7" y="0"/>
                    <a:pt x="7" y="0"/>
                    <a:pt x="6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8208706" y="2423623"/>
              <a:ext cx="391225" cy="413909"/>
            </a:xfrm>
            <a:custGeom>
              <a:avLst/>
              <a:gdLst/>
              <a:ahLst/>
              <a:cxnLst/>
              <a:rect l="l" t="t" r="r" b="b"/>
              <a:pathLst>
                <a:path w="78" h="83" extrusionOk="0">
                  <a:moveTo>
                    <a:pt x="0" y="0"/>
                  </a:moveTo>
                  <a:cubicBezTo>
                    <a:pt x="1" y="2"/>
                    <a:pt x="1" y="4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8" y="18"/>
                    <a:pt x="25" y="25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3" y="40"/>
                    <a:pt x="48" y="46"/>
                    <a:pt x="52" y="53"/>
                  </a:cubicBezTo>
                  <a:cubicBezTo>
                    <a:pt x="60" y="64"/>
                    <a:pt x="67" y="75"/>
                    <a:pt x="78" y="83"/>
                  </a:cubicBezTo>
                  <a:cubicBezTo>
                    <a:pt x="69" y="74"/>
                    <a:pt x="61" y="64"/>
                    <a:pt x="58" y="51"/>
                  </a:cubicBezTo>
                  <a:cubicBezTo>
                    <a:pt x="52" y="43"/>
                    <a:pt x="47" y="34"/>
                    <a:pt x="40" y="26"/>
                  </a:cubicBezTo>
                  <a:cubicBezTo>
                    <a:pt x="33" y="24"/>
                    <a:pt x="26" y="21"/>
                    <a:pt x="20" y="17"/>
                  </a:cubicBezTo>
                  <a:cubicBezTo>
                    <a:pt x="13" y="12"/>
                    <a:pt x="7" y="6"/>
                    <a:pt x="0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8237057" y="1913325"/>
              <a:ext cx="39691" cy="45360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6"/>
                    <a:pt x="6" y="4"/>
                    <a:pt x="8" y="0"/>
                  </a:cubicBezTo>
                </a:path>
              </a:pathLst>
            </a:custGeom>
            <a:solidFill>
              <a:srgbClr val="FF80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8089682" y="1947434"/>
              <a:ext cx="1309751" cy="708748"/>
            </a:xfrm>
            <a:custGeom>
              <a:avLst/>
              <a:gdLst/>
              <a:ahLst/>
              <a:cxnLst/>
              <a:rect l="l" t="t" r="r" b="b"/>
              <a:pathLst>
                <a:path w="264" h="143" extrusionOk="0">
                  <a:moveTo>
                    <a:pt x="256" y="126"/>
                  </a:moveTo>
                  <a:cubicBezTo>
                    <a:pt x="241" y="115"/>
                    <a:pt x="225" y="106"/>
                    <a:pt x="209" y="98"/>
                  </a:cubicBezTo>
                  <a:cubicBezTo>
                    <a:pt x="198" y="93"/>
                    <a:pt x="186" y="88"/>
                    <a:pt x="177" y="80"/>
                  </a:cubicBezTo>
                  <a:cubicBezTo>
                    <a:pt x="166" y="71"/>
                    <a:pt x="159" y="57"/>
                    <a:pt x="146" y="51"/>
                  </a:cubicBezTo>
                  <a:cubicBezTo>
                    <a:pt x="140" y="48"/>
                    <a:pt x="132" y="47"/>
                    <a:pt x="125" y="44"/>
                  </a:cubicBezTo>
                  <a:cubicBezTo>
                    <a:pt x="106" y="38"/>
                    <a:pt x="94" y="19"/>
                    <a:pt x="77" y="9"/>
                  </a:cubicBezTo>
                  <a:cubicBezTo>
                    <a:pt x="61" y="0"/>
                    <a:pt x="41" y="0"/>
                    <a:pt x="25" y="8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6" y="4"/>
                    <a:pt x="21" y="6"/>
                    <a:pt x="17" y="9"/>
                  </a:cubicBezTo>
                  <a:cubicBezTo>
                    <a:pt x="8" y="13"/>
                    <a:pt x="0" y="21"/>
                    <a:pt x="3" y="30"/>
                  </a:cubicBezTo>
                  <a:cubicBezTo>
                    <a:pt x="6" y="40"/>
                    <a:pt x="20" y="40"/>
                    <a:pt x="29" y="45"/>
                  </a:cubicBezTo>
                  <a:cubicBezTo>
                    <a:pt x="38" y="51"/>
                    <a:pt x="42" y="63"/>
                    <a:pt x="49" y="72"/>
                  </a:cubicBezTo>
                  <a:cubicBezTo>
                    <a:pt x="62" y="89"/>
                    <a:pt x="87" y="92"/>
                    <a:pt x="108" y="97"/>
                  </a:cubicBezTo>
                  <a:cubicBezTo>
                    <a:pt x="157" y="109"/>
                    <a:pt x="201" y="143"/>
                    <a:pt x="251" y="143"/>
                  </a:cubicBezTo>
                  <a:cubicBezTo>
                    <a:pt x="255" y="143"/>
                    <a:pt x="260" y="142"/>
                    <a:pt x="262" y="138"/>
                  </a:cubicBezTo>
                  <a:cubicBezTo>
                    <a:pt x="264" y="134"/>
                    <a:pt x="260" y="129"/>
                    <a:pt x="256" y="12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9071962" y="2434962"/>
              <a:ext cx="317515" cy="221131"/>
            </a:xfrm>
            <a:custGeom>
              <a:avLst/>
              <a:gdLst/>
              <a:ahLst/>
              <a:cxnLst/>
              <a:rect l="l" t="t" r="r" b="b"/>
              <a:pathLst>
                <a:path w="64" h="45" extrusionOk="0">
                  <a:moveTo>
                    <a:pt x="56" y="28"/>
                  </a:moveTo>
                  <a:cubicBezTo>
                    <a:pt x="41" y="17"/>
                    <a:pt x="25" y="8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1" y="6"/>
                    <a:pt x="33" y="14"/>
                    <a:pt x="44" y="23"/>
                  </a:cubicBezTo>
                  <a:cubicBezTo>
                    <a:pt x="48" y="25"/>
                    <a:pt x="52" y="30"/>
                    <a:pt x="50" y="34"/>
                  </a:cubicBezTo>
                  <a:cubicBezTo>
                    <a:pt x="49" y="38"/>
                    <a:pt x="44" y="39"/>
                    <a:pt x="40" y="39"/>
                  </a:cubicBezTo>
                  <a:cubicBezTo>
                    <a:pt x="26" y="39"/>
                    <a:pt x="0" y="35"/>
                    <a:pt x="0" y="35"/>
                  </a:cubicBezTo>
                  <a:cubicBezTo>
                    <a:pt x="17" y="41"/>
                    <a:pt x="33" y="45"/>
                    <a:pt x="51" y="45"/>
                  </a:cubicBezTo>
                  <a:cubicBezTo>
                    <a:pt x="55" y="45"/>
                    <a:pt x="60" y="44"/>
                    <a:pt x="62" y="40"/>
                  </a:cubicBezTo>
                  <a:cubicBezTo>
                    <a:pt x="64" y="36"/>
                    <a:pt x="60" y="31"/>
                    <a:pt x="56" y="28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8594259" y="2094764"/>
              <a:ext cx="56699" cy="45360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0" y="0"/>
                  </a:moveTo>
                  <a:cubicBezTo>
                    <a:pt x="4" y="4"/>
                    <a:pt x="8" y="7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3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336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8327775" y="230455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5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8945794" y="2332903"/>
              <a:ext cx="215457" cy="119071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" y="2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12" y="10"/>
                    <a:pt x="24" y="15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8" y="21"/>
                    <a:pt x="40" y="23"/>
                    <a:pt x="43" y="24"/>
                  </a:cubicBezTo>
                  <a:cubicBezTo>
                    <a:pt x="40" y="23"/>
                    <a:pt x="38" y="21"/>
                    <a:pt x="35" y="20"/>
                  </a:cubicBezTo>
                  <a:cubicBezTo>
                    <a:pt x="24" y="15"/>
                    <a:pt x="12" y="10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moveTo>
                    <a:pt x="1" y="1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8571580" y="2417951"/>
              <a:ext cx="39691" cy="5672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cubicBezTo>
                    <a:pt x="2" y="0"/>
                    <a:pt x="3" y="0"/>
                    <a:pt x="5" y="1"/>
                  </a:cubicBezTo>
                  <a:cubicBezTo>
                    <a:pt x="6" y="1"/>
                    <a:pt x="7" y="1"/>
                    <a:pt x="8" y="1"/>
                  </a:cubicBezTo>
                  <a:cubicBezTo>
                    <a:pt x="5" y="1"/>
                    <a:pt x="3" y="0"/>
                    <a:pt x="0" y="0"/>
                  </a:cubicBezTo>
                </a:path>
              </a:pathLst>
            </a:custGeom>
            <a:solidFill>
              <a:srgbClr val="E85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8248397" y="2066413"/>
              <a:ext cx="1077283" cy="589677"/>
            </a:xfrm>
            <a:custGeom>
              <a:avLst/>
              <a:gdLst/>
              <a:ahLst/>
              <a:cxnLst/>
              <a:rect l="l" t="t" r="r" b="b"/>
              <a:pathLst>
                <a:path w="216" h="119" extrusionOk="0"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3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4" y="14"/>
                    <a:pt x="50" y="24"/>
                    <a:pt x="53" y="32"/>
                  </a:cubicBezTo>
                  <a:cubicBezTo>
                    <a:pt x="53" y="32"/>
                    <a:pt x="52" y="32"/>
                    <a:pt x="52" y="32"/>
                  </a:cubicBezTo>
                  <a:cubicBezTo>
                    <a:pt x="53" y="33"/>
                    <a:pt x="53" y="34"/>
                    <a:pt x="53" y="35"/>
                  </a:cubicBezTo>
                  <a:cubicBezTo>
                    <a:pt x="56" y="40"/>
                    <a:pt x="61" y="43"/>
                    <a:pt x="65" y="47"/>
                  </a:cubicBezTo>
                  <a:cubicBezTo>
                    <a:pt x="69" y="51"/>
                    <a:pt x="72" y="57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3"/>
                  </a:cubicBezTo>
                  <a:cubicBezTo>
                    <a:pt x="71" y="64"/>
                    <a:pt x="71" y="66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6" y="67"/>
                    <a:pt x="65" y="66"/>
                    <a:pt x="6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4" y="66"/>
                    <a:pt x="64" y="66"/>
                    <a:pt x="63" y="66"/>
                  </a:cubicBezTo>
                  <a:cubicBezTo>
                    <a:pt x="52" y="61"/>
                    <a:pt x="41" y="56"/>
                    <a:pt x="32" y="48"/>
                  </a:cubicBezTo>
                  <a:cubicBezTo>
                    <a:pt x="28" y="44"/>
                    <a:pt x="25" y="39"/>
                    <a:pt x="21" y="35"/>
                  </a:cubicBezTo>
                  <a:cubicBezTo>
                    <a:pt x="15" y="30"/>
                    <a:pt x="8" y="28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2"/>
                    <a:pt x="9" y="41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50"/>
                    <a:pt x="18" y="52"/>
                    <a:pt x="20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2" y="55"/>
                    <a:pt x="23" y="56"/>
                    <a:pt x="25" y="57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8" y="59"/>
                    <a:pt x="30" y="60"/>
                    <a:pt x="32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5" y="62"/>
                    <a:pt x="37" y="63"/>
                    <a:pt x="39" y="64"/>
                  </a:cubicBezTo>
                  <a:cubicBezTo>
                    <a:pt x="39" y="64"/>
                    <a:pt x="39" y="64"/>
                    <a:pt x="40" y="64"/>
                  </a:cubicBezTo>
                  <a:cubicBezTo>
                    <a:pt x="42" y="65"/>
                    <a:pt x="44" y="66"/>
                    <a:pt x="46" y="66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9" y="67"/>
                    <a:pt x="51" y="68"/>
                    <a:pt x="53" y="68"/>
                  </a:cubicBezTo>
                  <a:cubicBezTo>
                    <a:pt x="54" y="68"/>
                    <a:pt x="54" y="68"/>
                    <a:pt x="55" y="69"/>
                  </a:cubicBezTo>
                  <a:cubicBezTo>
                    <a:pt x="56" y="69"/>
                    <a:pt x="58" y="69"/>
                    <a:pt x="60" y="70"/>
                  </a:cubicBezTo>
                  <a:cubicBezTo>
                    <a:pt x="61" y="70"/>
                    <a:pt x="63" y="70"/>
                    <a:pt x="64" y="71"/>
                  </a:cubicBezTo>
                  <a:cubicBezTo>
                    <a:pt x="67" y="71"/>
                    <a:pt x="69" y="72"/>
                    <a:pt x="72" y="72"/>
                  </a:cubicBezTo>
                  <a:cubicBezTo>
                    <a:pt x="73" y="73"/>
                    <a:pt x="73" y="73"/>
                    <a:pt x="74" y="73"/>
                  </a:cubicBezTo>
                  <a:cubicBezTo>
                    <a:pt x="122" y="85"/>
                    <a:pt x="166" y="118"/>
                    <a:pt x="216" y="119"/>
                  </a:cubicBezTo>
                  <a:cubicBezTo>
                    <a:pt x="199" y="118"/>
                    <a:pt x="182" y="114"/>
                    <a:pt x="166" y="109"/>
                  </a:cubicBezTo>
                  <a:cubicBezTo>
                    <a:pt x="166" y="109"/>
                    <a:pt x="191" y="113"/>
                    <a:pt x="205" y="113"/>
                  </a:cubicBezTo>
                  <a:cubicBezTo>
                    <a:pt x="205" y="113"/>
                    <a:pt x="205" y="113"/>
                    <a:pt x="206" y="113"/>
                  </a:cubicBezTo>
                  <a:cubicBezTo>
                    <a:pt x="209" y="113"/>
                    <a:pt x="213" y="112"/>
                    <a:pt x="215" y="109"/>
                  </a:cubicBezTo>
                  <a:cubicBezTo>
                    <a:pt x="205" y="107"/>
                    <a:pt x="195" y="105"/>
                    <a:pt x="184" y="104"/>
                  </a:cubicBezTo>
                  <a:cubicBezTo>
                    <a:pt x="171" y="103"/>
                    <a:pt x="162" y="96"/>
                    <a:pt x="149" y="93"/>
                  </a:cubicBezTo>
                  <a:cubicBezTo>
                    <a:pt x="133" y="89"/>
                    <a:pt x="123" y="77"/>
                    <a:pt x="108" y="73"/>
                  </a:cubicBezTo>
                  <a:cubicBezTo>
                    <a:pt x="96" y="70"/>
                    <a:pt x="85" y="64"/>
                    <a:pt x="76" y="55"/>
                  </a:cubicBezTo>
                  <a:cubicBezTo>
                    <a:pt x="69" y="49"/>
                    <a:pt x="63" y="43"/>
                    <a:pt x="57" y="36"/>
                  </a:cubicBezTo>
                  <a:cubicBezTo>
                    <a:pt x="59" y="31"/>
                    <a:pt x="62" y="27"/>
                    <a:pt x="67" y="26"/>
                  </a:cubicBezTo>
                  <a:cubicBezTo>
                    <a:pt x="69" y="26"/>
                    <a:pt x="70" y="25"/>
                    <a:pt x="72" y="25"/>
                  </a:cubicBezTo>
                  <a:cubicBezTo>
                    <a:pt x="75" y="25"/>
                    <a:pt x="78" y="26"/>
                    <a:pt x="81" y="28"/>
                  </a:cubicBezTo>
                  <a:cubicBezTo>
                    <a:pt x="88" y="35"/>
                    <a:pt x="95" y="43"/>
                    <a:pt x="103" y="47"/>
                  </a:cubicBezTo>
                  <a:cubicBezTo>
                    <a:pt x="112" y="51"/>
                    <a:pt x="122" y="53"/>
                    <a:pt x="131" y="57"/>
                  </a:cubicBezTo>
                  <a:cubicBezTo>
                    <a:pt x="141" y="61"/>
                    <a:pt x="154" y="69"/>
                    <a:pt x="164" y="74"/>
                  </a:cubicBezTo>
                  <a:cubicBezTo>
                    <a:pt x="172" y="78"/>
                    <a:pt x="178" y="79"/>
                    <a:pt x="185" y="80"/>
                  </a:cubicBezTo>
                  <a:cubicBezTo>
                    <a:pt x="182" y="78"/>
                    <a:pt x="178" y="76"/>
                    <a:pt x="175" y="74"/>
                  </a:cubicBezTo>
                  <a:cubicBezTo>
                    <a:pt x="164" y="69"/>
                    <a:pt x="152" y="64"/>
                    <a:pt x="143" y="56"/>
                  </a:cubicBezTo>
                  <a:cubicBezTo>
                    <a:pt x="143" y="56"/>
                    <a:pt x="142" y="56"/>
                    <a:pt x="142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55"/>
                    <a:pt x="141" y="55"/>
                    <a:pt x="141" y="55"/>
                  </a:cubicBezTo>
                  <a:cubicBezTo>
                    <a:pt x="141" y="55"/>
                    <a:pt x="141" y="55"/>
                    <a:pt x="141" y="55"/>
                  </a:cubicBezTo>
                  <a:cubicBezTo>
                    <a:pt x="141" y="54"/>
                    <a:pt x="141" y="54"/>
                    <a:pt x="140" y="54"/>
                  </a:cubicBezTo>
                  <a:cubicBezTo>
                    <a:pt x="134" y="48"/>
                    <a:pt x="129" y="41"/>
                    <a:pt x="124" y="35"/>
                  </a:cubicBezTo>
                  <a:cubicBezTo>
                    <a:pt x="123" y="35"/>
                    <a:pt x="123" y="34"/>
                    <a:pt x="122" y="34"/>
                  </a:cubicBezTo>
                  <a:cubicBezTo>
                    <a:pt x="122" y="33"/>
                    <a:pt x="121" y="33"/>
                    <a:pt x="120" y="32"/>
                  </a:cubicBezTo>
                  <a:cubicBezTo>
                    <a:pt x="120" y="32"/>
                    <a:pt x="119" y="31"/>
                    <a:pt x="118" y="30"/>
                  </a:cubicBezTo>
                  <a:cubicBezTo>
                    <a:pt x="118" y="30"/>
                    <a:pt x="117" y="30"/>
                    <a:pt x="117" y="29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2" y="31"/>
                    <a:pt x="108" y="32"/>
                    <a:pt x="104" y="32"/>
                  </a:cubicBezTo>
                  <a:cubicBezTo>
                    <a:pt x="98" y="32"/>
                    <a:pt x="92" y="30"/>
                    <a:pt x="88" y="26"/>
                  </a:cubicBezTo>
                  <a:cubicBezTo>
                    <a:pt x="85" y="23"/>
                    <a:pt x="83" y="19"/>
                    <a:pt x="81" y="15"/>
                  </a:cubicBezTo>
                  <a:cubicBezTo>
                    <a:pt x="77" y="13"/>
                    <a:pt x="73" y="10"/>
                    <a:pt x="69" y="6"/>
                  </a:cubicBezTo>
                  <a:cubicBezTo>
                    <a:pt x="68" y="6"/>
                    <a:pt x="66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0" y="3"/>
                    <a:pt x="56" y="1"/>
                    <a:pt x="51" y="0"/>
                  </a:cubicBezTo>
                </a:path>
              </a:pathLst>
            </a:custGeom>
            <a:solidFill>
              <a:srgbClr val="B9222F">
                <a:alpha val="29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9382378" y="26334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A5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9325679" y="2656090"/>
              <a:ext cx="5400" cy="5400"/>
            </a:xfrm>
            <a:prstGeom prst="ellipse">
              <a:avLst/>
            </a:prstGeom>
            <a:solidFill>
              <a:srgbClr val="E85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9076203" y="2434962"/>
              <a:ext cx="306175" cy="221131"/>
            </a:xfrm>
            <a:custGeom>
              <a:avLst/>
              <a:gdLst/>
              <a:ahLst/>
              <a:cxnLst/>
              <a:rect l="l" t="t" r="r" b="b"/>
              <a:pathLst>
                <a:path w="62" h="45" extrusionOk="0">
                  <a:moveTo>
                    <a:pt x="0" y="35"/>
                  </a:moveTo>
                  <a:cubicBezTo>
                    <a:pt x="16" y="40"/>
                    <a:pt x="33" y="44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1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5" y="45"/>
                    <a:pt x="60" y="44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39"/>
                    <a:pt x="62" y="39"/>
                    <a:pt x="62" y="38"/>
                  </a:cubicBezTo>
                  <a:cubicBezTo>
                    <a:pt x="58" y="37"/>
                    <a:pt x="54" y="36"/>
                    <a:pt x="49" y="35"/>
                  </a:cubicBezTo>
                  <a:cubicBezTo>
                    <a:pt x="47" y="38"/>
                    <a:pt x="43" y="39"/>
                    <a:pt x="40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25" y="39"/>
                    <a:pt x="0" y="35"/>
                    <a:pt x="0" y="3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2" y="2"/>
                    <a:pt x="16" y="4"/>
                    <a:pt x="19" y="6"/>
                  </a:cubicBezTo>
                  <a:cubicBezTo>
                    <a:pt x="20" y="6"/>
                    <a:pt x="20" y="6"/>
                    <a:pt x="21" y="6"/>
                  </a:cubicBezTo>
                  <a:cubicBezTo>
                    <a:pt x="20" y="5"/>
                    <a:pt x="18" y="5"/>
                    <a:pt x="17" y="4"/>
                  </a:cubicBezTo>
                  <a:cubicBezTo>
                    <a:pt x="14" y="3"/>
                    <a:pt x="12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8066960" y="1947345"/>
              <a:ext cx="544311" cy="453598"/>
            </a:xfrm>
            <a:custGeom>
              <a:avLst/>
              <a:gdLst/>
              <a:ahLst/>
              <a:cxnLst/>
              <a:rect l="l" t="t" r="r" b="b"/>
              <a:pathLst>
                <a:path w="110" h="91" extrusionOk="0">
                  <a:moveTo>
                    <a:pt x="90" y="59"/>
                  </a:moveTo>
                  <a:cubicBezTo>
                    <a:pt x="86" y="49"/>
                    <a:pt x="91" y="38"/>
                    <a:pt x="89" y="28"/>
                  </a:cubicBezTo>
                  <a:cubicBezTo>
                    <a:pt x="88" y="20"/>
                    <a:pt x="81" y="13"/>
                    <a:pt x="74" y="9"/>
                  </a:cubicBezTo>
                  <a:cubicBezTo>
                    <a:pt x="67" y="5"/>
                    <a:pt x="58" y="3"/>
                    <a:pt x="50" y="2"/>
                  </a:cubicBezTo>
                  <a:cubicBezTo>
                    <a:pt x="41" y="1"/>
                    <a:pt x="31" y="0"/>
                    <a:pt x="23" y="4"/>
                  </a:cubicBezTo>
                  <a:cubicBezTo>
                    <a:pt x="19" y="6"/>
                    <a:pt x="16" y="9"/>
                    <a:pt x="13" y="11"/>
                  </a:cubicBezTo>
                  <a:cubicBezTo>
                    <a:pt x="9" y="15"/>
                    <a:pt x="5" y="18"/>
                    <a:pt x="3" y="23"/>
                  </a:cubicBezTo>
                  <a:cubicBezTo>
                    <a:pt x="0" y="28"/>
                    <a:pt x="0" y="34"/>
                    <a:pt x="4" y="38"/>
                  </a:cubicBezTo>
                  <a:cubicBezTo>
                    <a:pt x="6" y="40"/>
                    <a:pt x="9" y="41"/>
                    <a:pt x="12" y="42"/>
                  </a:cubicBezTo>
                  <a:cubicBezTo>
                    <a:pt x="20" y="44"/>
                    <a:pt x="29" y="47"/>
                    <a:pt x="37" y="50"/>
                  </a:cubicBezTo>
                  <a:cubicBezTo>
                    <a:pt x="45" y="52"/>
                    <a:pt x="52" y="54"/>
                    <a:pt x="58" y="59"/>
                  </a:cubicBezTo>
                  <a:cubicBezTo>
                    <a:pt x="62" y="63"/>
                    <a:pt x="65" y="68"/>
                    <a:pt x="69" y="72"/>
                  </a:cubicBezTo>
                  <a:cubicBezTo>
                    <a:pt x="78" y="80"/>
                    <a:pt x="90" y="85"/>
                    <a:pt x="101" y="90"/>
                  </a:cubicBezTo>
                  <a:cubicBezTo>
                    <a:pt x="103" y="91"/>
                    <a:pt x="104" y="91"/>
                    <a:pt x="106" y="91"/>
                  </a:cubicBezTo>
                  <a:cubicBezTo>
                    <a:pt x="108" y="90"/>
                    <a:pt x="108" y="88"/>
                    <a:pt x="109" y="87"/>
                  </a:cubicBezTo>
                  <a:cubicBezTo>
                    <a:pt x="110" y="81"/>
                    <a:pt x="106" y="75"/>
                    <a:pt x="102" y="71"/>
                  </a:cubicBezTo>
                  <a:cubicBezTo>
                    <a:pt x="98" y="67"/>
                    <a:pt x="93" y="64"/>
                    <a:pt x="90" y="5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8469521" y="2026725"/>
              <a:ext cx="51031" cy="198451"/>
            </a:xfrm>
            <a:custGeom>
              <a:avLst/>
              <a:gdLst/>
              <a:ahLst/>
              <a:cxnLst/>
              <a:rect l="l" t="t" r="r" b="b"/>
              <a:pathLst>
                <a:path w="10" h="40" extrusionOk="0">
                  <a:moveTo>
                    <a:pt x="8" y="12"/>
                  </a:moveTo>
                  <a:cubicBezTo>
                    <a:pt x="8" y="8"/>
                    <a:pt x="5" y="4"/>
                    <a:pt x="3" y="0"/>
                  </a:cubicBezTo>
                  <a:cubicBezTo>
                    <a:pt x="3" y="1"/>
                    <a:pt x="3" y="3"/>
                    <a:pt x="3" y="4"/>
                  </a:cubicBezTo>
                  <a:cubicBezTo>
                    <a:pt x="5" y="14"/>
                    <a:pt x="0" y="25"/>
                    <a:pt x="4" y="34"/>
                  </a:cubicBezTo>
                  <a:cubicBezTo>
                    <a:pt x="5" y="37"/>
                    <a:pt x="7" y="38"/>
                    <a:pt x="9" y="40"/>
                  </a:cubicBezTo>
                  <a:cubicBezTo>
                    <a:pt x="6" y="31"/>
                    <a:pt x="10" y="21"/>
                    <a:pt x="8" y="12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8072628" y="2100432"/>
              <a:ext cx="538643" cy="300510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103" y="47"/>
                  </a:moveTo>
                  <a:cubicBezTo>
                    <a:pt x="103" y="49"/>
                    <a:pt x="102" y="51"/>
                    <a:pt x="100" y="52"/>
                  </a:cubicBezTo>
                  <a:cubicBezTo>
                    <a:pt x="98" y="52"/>
                    <a:pt x="97" y="51"/>
                    <a:pt x="95" y="51"/>
                  </a:cubicBezTo>
                  <a:cubicBezTo>
                    <a:pt x="84" y="46"/>
                    <a:pt x="72" y="41"/>
                    <a:pt x="63" y="32"/>
                  </a:cubicBezTo>
                  <a:cubicBezTo>
                    <a:pt x="60" y="28"/>
                    <a:pt x="56" y="24"/>
                    <a:pt x="52" y="20"/>
                  </a:cubicBezTo>
                  <a:cubicBezTo>
                    <a:pt x="46" y="15"/>
                    <a:pt x="39" y="13"/>
                    <a:pt x="31" y="10"/>
                  </a:cubicBezTo>
                  <a:cubicBezTo>
                    <a:pt x="23" y="8"/>
                    <a:pt x="14" y="5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2"/>
                    <a:pt x="1" y="5"/>
                    <a:pt x="3" y="7"/>
                  </a:cubicBezTo>
                  <a:cubicBezTo>
                    <a:pt x="5" y="9"/>
                    <a:pt x="8" y="10"/>
                    <a:pt x="11" y="11"/>
                  </a:cubicBezTo>
                  <a:cubicBezTo>
                    <a:pt x="19" y="13"/>
                    <a:pt x="28" y="16"/>
                    <a:pt x="36" y="19"/>
                  </a:cubicBezTo>
                  <a:cubicBezTo>
                    <a:pt x="44" y="21"/>
                    <a:pt x="51" y="23"/>
                    <a:pt x="57" y="28"/>
                  </a:cubicBezTo>
                  <a:cubicBezTo>
                    <a:pt x="61" y="32"/>
                    <a:pt x="64" y="37"/>
                    <a:pt x="68" y="41"/>
                  </a:cubicBezTo>
                  <a:cubicBezTo>
                    <a:pt x="77" y="49"/>
                    <a:pt x="89" y="54"/>
                    <a:pt x="100" y="59"/>
                  </a:cubicBezTo>
                  <a:cubicBezTo>
                    <a:pt x="102" y="60"/>
                    <a:pt x="103" y="60"/>
                    <a:pt x="105" y="60"/>
                  </a:cubicBezTo>
                  <a:cubicBezTo>
                    <a:pt x="107" y="59"/>
                    <a:pt x="107" y="57"/>
                    <a:pt x="108" y="56"/>
                  </a:cubicBezTo>
                  <a:cubicBezTo>
                    <a:pt x="108" y="51"/>
                    <a:pt x="106" y="46"/>
                    <a:pt x="102" y="42"/>
                  </a:cubicBezTo>
                  <a:cubicBezTo>
                    <a:pt x="103" y="44"/>
                    <a:pt x="103" y="46"/>
                    <a:pt x="103" y="47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8509212" y="20834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336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8169018" y="2032393"/>
              <a:ext cx="334526" cy="300511"/>
            </a:xfrm>
            <a:custGeom>
              <a:avLst/>
              <a:gdLst/>
              <a:ahLst/>
              <a:cxnLst/>
              <a:rect l="l" t="t" r="r" b="b"/>
              <a:pathLst>
                <a:path w="68" h="61" extrusionOk="0">
                  <a:moveTo>
                    <a:pt x="68" y="7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moveTo>
                    <a:pt x="68" y="7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moveTo>
                    <a:pt x="26" y="0"/>
                  </a:moveTo>
                  <a:cubicBezTo>
                    <a:pt x="22" y="2"/>
                    <a:pt x="17" y="3"/>
                    <a:pt x="12" y="3"/>
                  </a:cubicBezTo>
                  <a:cubicBezTo>
                    <a:pt x="11" y="8"/>
                    <a:pt x="9" y="12"/>
                    <a:pt x="6" y="15"/>
                  </a:cubicBezTo>
                  <a:cubicBezTo>
                    <a:pt x="4" y="17"/>
                    <a:pt x="2" y="19"/>
                    <a:pt x="0" y="21"/>
                  </a:cubicBezTo>
                  <a:cubicBezTo>
                    <a:pt x="4" y="22"/>
                    <a:pt x="8" y="23"/>
                    <a:pt x="12" y="24"/>
                  </a:cubicBezTo>
                  <a:cubicBezTo>
                    <a:pt x="20" y="27"/>
                    <a:pt x="27" y="29"/>
                    <a:pt x="33" y="34"/>
                  </a:cubicBezTo>
                  <a:cubicBezTo>
                    <a:pt x="35" y="36"/>
                    <a:pt x="36" y="37"/>
                    <a:pt x="38" y="39"/>
                  </a:cubicBezTo>
                  <a:cubicBezTo>
                    <a:pt x="43" y="43"/>
                    <a:pt x="48" y="49"/>
                    <a:pt x="53" y="54"/>
                  </a:cubicBezTo>
                  <a:cubicBezTo>
                    <a:pt x="58" y="57"/>
                    <a:pt x="62" y="59"/>
                    <a:pt x="67" y="61"/>
                  </a:cubicBezTo>
                  <a:cubicBezTo>
                    <a:pt x="63" y="57"/>
                    <a:pt x="59" y="53"/>
                    <a:pt x="57" y="50"/>
                  </a:cubicBezTo>
                  <a:cubicBezTo>
                    <a:pt x="38" y="19"/>
                    <a:pt x="21" y="29"/>
                    <a:pt x="11" y="16"/>
                  </a:cubicBezTo>
                  <a:cubicBezTo>
                    <a:pt x="10" y="15"/>
                    <a:pt x="15" y="12"/>
                    <a:pt x="18" y="11"/>
                  </a:cubicBezTo>
                  <a:cubicBezTo>
                    <a:pt x="22" y="9"/>
                    <a:pt x="27" y="8"/>
                    <a:pt x="32" y="8"/>
                  </a:cubicBezTo>
                  <a:cubicBezTo>
                    <a:pt x="42" y="8"/>
                    <a:pt x="54" y="13"/>
                    <a:pt x="64" y="20"/>
                  </a:cubicBezTo>
                  <a:cubicBezTo>
                    <a:pt x="64" y="15"/>
                    <a:pt x="65" y="11"/>
                    <a:pt x="65" y="6"/>
                  </a:cubicBezTo>
                  <a:cubicBezTo>
                    <a:pt x="58" y="4"/>
                    <a:pt x="51" y="2"/>
                    <a:pt x="43" y="2"/>
                  </a:cubicBezTo>
                  <a:cubicBezTo>
                    <a:pt x="38" y="2"/>
                    <a:pt x="32" y="2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solidFill>
              <a:srgbClr val="730302">
                <a:alpha val="59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8565912" y="2395271"/>
              <a:ext cx="5672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D336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8163346" y="2134452"/>
              <a:ext cx="436585" cy="266490"/>
            </a:xfrm>
            <a:custGeom>
              <a:avLst/>
              <a:gdLst/>
              <a:ahLst/>
              <a:cxnLst/>
              <a:rect l="l" t="t" r="r" b="b"/>
              <a:pathLst>
                <a:path w="88" h="53" extrusionOk="0">
                  <a:moveTo>
                    <a:pt x="54" y="33"/>
                  </a:moveTo>
                  <a:cubicBezTo>
                    <a:pt x="59" y="37"/>
                    <a:pt x="63" y="42"/>
                    <a:pt x="67" y="45"/>
                  </a:cubicBezTo>
                  <a:cubicBezTo>
                    <a:pt x="72" y="48"/>
                    <a:pt x="77" y="50"/>
                    <a:pt x="81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3" y="52"/>
                    <a:pt x="84" y="53"/>
                    <a:pt x="86" y="53"/>
                  </a:cubicBezTo>
                  <a:cubicBezTo>
                    <a:pt x="86" y="53"/>
                    <a:pt x="86" y="53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88" y="52"/>
                    <a:pt x="88" y="52"/>
                    <a:pt x="88" y="51"/>
                  </a:cubicBezTo>
                  <a:cubicBezTo>
                    <a:pt x="82" y="50"/>
                    <a:pt x="74" y="45"/>
                    <a:pt x="68" y="40"/>
                  </a:cubicBezTo>
                  <a:cubicBezTo>
                    <a:pt x="63" y="38"/>
                    <a:pt x="59" y="36"/>
                    <a:pt x="54" y="33"/>
                  </a:cubicBezTo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11" y="5"/>
                    <a:pt x="21" y="7"/>
                    <a:pt x="29" y="11"/>
                  </a:cubicBezTo>
                  <a:cubicBezTo>
                    <a:pt x="33" y="13"/>
                    <a:pt x="36" y="16"/>
                    <a:pt x="39" y="18"/>
                  </a:cubicBezTo>
                  <a:cubicBezTo>
                    <a:pt x="37" y="16"/>
                    <a:pt x="36" y="15"/>
                    <a:pt x="34" y="13"/>
                  </a:cubicBezTo>
                  <a:cubicBezTo>
                    <a:pt x="28" y="8"/>
                    <a:pt x="21" y="6"/>
                    <a:pt x="13" y="3"/>
                  </a:cubicBezTo>
                  <a:cubicBezTo>
                    <a:pt x="9" y="2"/>
                    <a:pt x="5" y="1"/>
                    <a:pt x="1" y="0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8049948" y="1958685"/>
              <a:ext cx="158757" cy="17012"/>
            </a:xfrm>
            <a:custGeom>
              <a:avLst/>
              <a:gdLst/>
              <a:ahLst/>
              <a:cxnLst/>
              <a:rect l="l" t="t" r="r" b="b"/>
              <a:pathLst>
                <a:path w="32" h="4" extrusionOk="0">
                  <a:moveTo>
                    <a:pt x="25" y="0"/>
                  </a:moveTo>
                  <a:cubicBezTo>
                    <a:pt x="17" y="1"/>
                    <a:pt x="8" y="1"/>
                    <a:pt x="0" y="1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3"/>
                    <a:pt x="32" y="2"/>
                    <a:pt x="31" y="1"/>
                  </a:cubicBezTo>
                  <a:cubicBezTo>
                    <a:pt x="29" y="0"/>
                    <a:pt x="27" y="0"/>
                    <a:pt x="25" y="0"/>
                  </a:cubicBezTo>
                </a:path>
              </a:pathLst>
            </a:custGeom>
            <a:solidFill>
              <a:srgbClr val="FF80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7777793" y="1947345"/>
              <a:ext cx="561322" cy="470610"/>
            </a:xfrm>
            <a:custGeom>
              <a:avLst/>
              <a:gdLst/>
              <a:ahLst/>
              <a:cxnLst/>
              <a:rect l="l" t="t" r="r" b="b"/>
              <a:pathLst>
                <a:path w="113" h="95" extrusionOk="0">
                  <a:moveTo>
                    <a:pt x="74" y="0"/>
                  </a:moveTo>
                  <a:cubicBezTo>
                    <a:pt x="68" y="0"/>
                    <a:pt x="63" y="0"/>
                    <a:pt x="58" y="2"/>
                  </a:cubicBezTo>
                  <a:cubicBezTo>
                    <a:pt x="50" y="4"/>
                    <a:pt x="44" y="9"/>
                    <a:pt x="38" y="14"/>
                  </a:cubicBezTo>
                  <a:cubicBezTo>
                    <a:pt x="29" y="21"/>
                    <a:pt x="20" y="28"/>
                    <a:pt x="15" y="37"/>
                  </a:cubicBezTo>
                  <a:cubicBezTo>
                    <a:pt x="12" y="43"/>
                    <a:pt x="10" y="48"/>
                    <a:pt x="9" y="54"/>
                  </a:cubicBezTo>
                  <a:cubicBezTo>
                    <a:pt x="6" y="63"/>
                    <a:pt x="4" y="72"/>
                    <a:pt x="1" y="82"/>
                  </a:cubicBezTo>
                  <a:cubicBezTo>
                    <a:pt x="1" y="84"/>
                    <a:pt x="0" y="87"/>
                    <a:pt x="2" y="89"/>
                  </a:cubicBezTo>
                  <a:cubicBezTo>
                    <a:pt x="3" y="90"/>
                    <a:pt x="4" y="91"/>
                    <a:pt x="5" y="91"/>
                  </a:cubicBezTo>
                  <a:cubicBezTo>
                    <a:pt x="19" y="95"/>
                    <a:pt x="32" y="86"/>
                    <a:pt x="42" y="76"/>
                  </a:cubicBezTo>
                  <a:cubicBezTo>
                    <a:pt x="51" y="66"/>
                    <a:pt x="58" y="54"/>
                    <a:pt x="68" y="45"/>
                  </a:cubicBezTo>
                  <a:cubicBezTo>
                    <a:pt x="74" y="41"/>
                    <a:pt x="80" y="37"/>
                    <a:pt x="84" y="32"/>
                  </a:cubicBezTo>
                  <a:cubicBezTo>
                    <a:pt x="90" y="26"/>
                    <a:pt x="91" y="17"/>
                    <a:pt x="89" y="9"/>
                  </a:cubicBezTo>
                  <a:cubicBezTo>
                    <a:pt x="89" y="8"/>
                    <a:pt x="88" y="7"/>
                    <a:pt x="87" y="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63" y="3"/>
                    <a:pt x="72" y="3"/>
                    <a:pt x="80" y="2"/>
                  </a:cubicBezTo>
                  <a:cubicBezTo>
                    <a:pt x="82" y="2"/>
                    <a:pt x="84" y="2"/>
                    <a:pt x="86" y="3"/>
                  </a:cubicBezTo>
                  <a:cubicBezTo>
                    <a:pt x="87" y="4"/>
                    <a:pt x="87" y="5"/>
                    <a:pt x="87" y="6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00" y="3"/>
                    <a:pt x="87" y="1"/>
                    <a:pt x="74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7773551" y="2055073"/>
              <a:ext cx="215457" cy="362878"/>
            </a:xfrm>
            <a:custGeom>
              <a:avLst/>
              <a:gdLst/>
              <a:ahLst/>
              <a:cxnLst/>
              <a:rect l="l" t="t" r="r" b="b"/>
              <a:pathLst>
                <a:path w="43" h="73" extrusionOk="0">
                  <a:moveTo>
                    <a:pt x="12" y="63"/>
                  </a:moveTo>
                  <a:cubicBezTo>
                    <a:pt x="10" y="62"/>
                    <a:pt x="9" y="62"/>
                    <a:pt x="8" y="60"/>
                  </a:cubicBezTo>
                  <a:cubicBezTo>
                    <a:pt x="7" y="58"/>
                    <a:pt x="7" y="56"/>
                    <a:pt x="8" y="53"/>
                  </a:cubicBezTo>
                  <a:cubicBezTo>
                    <a:pt x="10" y="44"/>
                    <a:pt x="13" y="35"/>
                    <a:pt x="15" y="26"/>
                  </a:cubicBezTo>
                  <a:cubicBezTo>
                    <a:pt x="17" y="20"/>
                    <a:pt x="18" y="14"/>
                    <a:pt x="21" y="9"/>
                  </a:cubicBezTo>
                  <a:cubicBezTo>
                    <a:pt x="23" y="6"/>
                    <a:pt x="25" y="3"/>
                    <a:pt x="28" y="0"/>
                  </a:cubicBezTo>
                  <a:cubicBezTo>
                    <a:pt x="23" y="4"/>
                    <a:pt x="18" y="9"/>
                    <a:pt x="15" y="15"/>
                  </a:cubicBezTo>
                  <a:cubicBezTo>
                    <a:pt x="12" y="21"/>
                    <a:pt x="10" y="26"/>
                    <a:pt x="9" y="32"/>
                  </a:cubicBezTo>
                  <a:cubicBezTo>
                    <a:pt x="6" y="41"/>
                    <a:pt x="4" y="50"/>
                    <a:pt x="1" y="60"/>
                  </a:cubicBezTo>
                  <a:cubicBezTo>
                    <a:pt x="1" y="62"/>
                    <a:pt x="0" y="65"/>
                    <a:pt x="2" y="67"/>
                  </a:cubicBezTo>
                  <a:cubicBezTo>
                    <a:pt x="3" y="68"/>
                    <a:pt x="4" y="69"/>
                    <a:pt x="5" y="69"/>
                  </a:cubicBezTo>
                  <a:cubicBezTo>
                    <a:pt x="19" y="73"/>
                    <a:pt x="32" y="64"/>
                    <a:pt x="42" y="54"/>
                  </a:cubicBezTo>
                  <a:cubicBezTo>
                    <a:pt x="42" y="54"/>
                    <a:pt x="42" y="53"/>
                    <a:pt x="43" y="53"/>
                  </a:cubicBezTo>
                  <a:cubicBezTo>
                    <a:pt x="34" y="61"/>
                    <a:pt x="23" y="66"/>
                    <a:pt x="12" y="63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7857171" y="2038064"/>
              <a:ext cx="368546" cy="328858"/>
            </a:xfrm>
            <a:custGeom>
              <a:avLst/>
              <a:gdLst/>
              <a:ahLst/>
              <a:cxnLst/>
              <a:rect l="l" t="t" r="r" b="b"/>
              <a:pathLst>
                <a:path w="74" h="67" extrusionOk="0">
                  <a:moveTo>
                    <a:pt x="17" y="0"/>
                  </a:moveTo>
                  <a:cubicBezTo>
                    <a:pt x="14" y="2"/>
                    <a:pt x="11" y="5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6"/>
                    <a:pt x="10" y="5"/>
                    <a:pt x="12" y="4"/>
                  </a:cubicBezTo>
                  <a:cubicBezTo>
                    <a:pt x="11" y="5"/>
                    <a:pt x="10" y="6"/>
                    <a:pt x="9" y="8"/>
                  </a:cubicBezTo>
                  <a:cubicBezTo>
                    <a:pt x="16" y="9"/>
                    <a:pt x="23" y="9"/>
                    <a:pt x="30" y="9"/>
                  </a:cubicBezTo>
                  <a:cubicBezTo>
                    <a:pt x="37" y="9"/>
                    <a:pt x="44" y="9"/>
                    <a:pt x="52" y="8"/>
                  </a:cubicBezTo>
                  <a:cubicBezTo>
                    <a:pt x="54" y="8"/>
                    <a:pt x="56" y="8"/>
                    <a:pt x="57" y="8"/>
                  </a:cubicBezTo>
                  <a:cubicBezTo>
                    <a:pt x="58" y="8"/>
                    <a:pt x="59" y="8"/>
                    <a:pt x="60" y="8"/>
                  </a:cubicBezTo>
                  <a:cubicBezTo>
                    <a:pt x="50" y="19"/>
                    <a:pt x="35" y="29"/>
                    <a:pt x="28" y="37"/>
                  </a:cubicBezTo>
                  <a:cubicBezTo>
                    <a:pt x="18" y="46"/>
                    <a:pt x="10" y="58"/>
                    <a:pt x="0" y="67"/>
                  </a:cubicBezTo>
                  <a:cubicBezTo>
                    <a:pt x="1" y="67"/>
                    <a:pt x="2" y="67"/>
                    <a:pt x="3" y="67"/>
                  </a:cubicBezTo>
                  <a:cubicBezTo>
                    <a:pt x="4" y="67"/>
                    <a:pt x="6" y="67"/>
                    <a:pt x="8" y="67"/>
                  </a:cubicBezTo>
                  <a:cubicBezTo>
                    <a:pt x="16" y="63"/>
                    <a:pt x="20" y="56"/>
                    <a:pt x="27" y="47"/>
                  </a:cubicBezTo>
                  <a:cubicBezTo>
                    <a:pt x="36" y="34"/>
                    <a:pt x="68" y="20"/>
                    <a:pt x="73" y="3"/>
                  </a:cubicBezTo>
                  <a:cubicBezTo>
                    <a:pt x="73" y="3"/>
                    <a:pt x="74" y="2"/>
                    <a:pt x="74" y="2"/>
                  </a:cubicBezTo>
                  <a:cubicBezTo>
                    <a:pt x="73" y="2"/>
                    <a:pt x="73" y="2"/>
                    <a:pt x="72" y="2"/>
                  </a:cubicBezTo>
                  <a:cubicBezTo>
                    <a:pt x="70" y="2"/>
                    <a:pt x="68" y="2"/>
                    <a:pt x="66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6" y="2"/>
                    <a:pt x="65" y="2"/>
                    <a:pt x="65" y="2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3" y="1"/>
                    <a:pt x="62" y="0"/>
                    <a:pt x="61" y="0"/>
                  </a:cubicBezTo>
                  <a:cubicBezTo>
                    <a:pt x="59" y="0"/>
                    <a:pt x="56" y="0"/>
                    <a:pt x="54" y="0"/>
                  </a:cubicBezTo>
                  <a:cubicBezTo>
                    <a:pt x="45" y="0"/>
                    <a:pt x="37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0" y="0"/>
                    <a:pt x="17" y="0"/>
                  </a:cubicBezTo>
                </a:path>
              </a:pathLst>
            </a:custGeom>
            <a:solidFill>
              <a:srgbClr val="730302">
                <a:alpha val="59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7851503" y="2055073"/>
              <a:ext cx="68039" cy="328858"/>
            </a:xfrm>
            <a:custGeom>
              <a:avLst/>
              <a:gdLst/>
              <a:ahLst/>
              <a:cxnLst/>
              <a:rect l="l" t="t" r="r" b="b"/>
              <a:pathLst>
                <a:path w="14" h="66" extrusionOk="0">
                  <a:moveTo>
                    <a:pt x="10" y="63"/>
                  </a:moveTo>
                  <a:cubicBezTo>
                    <a:pt x="8" y="63"/>
                    <a:pt x="6" y="63"/>
                    <a:pt x="5" y="63"/>
                  </a:cubicBezTo>
                  <a:cubicBezTo>
                    <a:pt x="4" y="63"/>
                    <a:pt x="3" y="63"/>
                    <a:pt x="2" y="63"/>
                  </a:cubicBezTo>
                  <a:cubicBezTo>
                    <a:pt x="1" y="64"/>
                    <a:pt x="0" y="65"/>
                    <a:pt x="0" y="66"/>
                  </a:cubicBezTo>
                  <a:cubicBezTo>
                    <a:pt x="4" y="65"/>
                    <a:pt x="7" y="64"/>
                    <a:pt x="10" y="63"/>
                  </a:cubicBezTo>
                  <a:moveTo>
                    <a:pt x="14" y="0"/>
                  </a:moveTo>
                  <a:cubicBezTo>
                    <a:pt x="12" y="1"/>
                    <a:pt x="11" y="2"/>
                    <a:pt x="10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2" y="2"/>
                    <a:pt x="13" y="1"/>
                    <a:pt x="14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7675734" y="1788586"/>
              <a:ext cx="595343" cy="249479"/>
            </a:xfrm>
            <a:custGeom>
              <a:avLst/>
              <a:gdLst/>
              <a:ahLst/>
              <a:cxnLst/>
              <a:rect l="l" t="t" r="r" b="b"/>
              <a:pathLst>
                <a:path w="120" h="50" extrusionOk="0">
                  <a:moveTo>
                    <a:pt x="17" y="5"/>
                  </a:moveTo>
                  <a:cubicBezTo>
                    <a:pt x="13" y="6"/>
                    <a:pt x="8" y="6"/>
                    <a:pt x="5" y="9"/>
                  </a:cubicBezTo>
                  <a:cubicBezTo>
                    <a:pt x="2" y="12"/>
                    <a:pt x="0" y="16"/>
                    <a:pt x="2" y="20"/>
                  </a:cubicBezTo>
                  <a:cubicBezTo>
                    <a:pt x="4" y="23"/>
                    <a:pt x="6" y="24"/>
                    <a:pt x="9" y="25"/>
                  </a:cubicBezTo>
                  <a:cubicBezTo>
                    <a:pt x="16" y="27"/>
                    <a:pt x="23" y="29"/>
                    <a:pt x="28" y="33"/>
                  </a:cubicBezTo>
                  <a:cubicBezTo>
                    <a:pt x="33" y="37"/>
                    <a:pt x="36" y="42"/>
                    <a:pt x="40" y="45"/>
                  </a:cubicBezTo>
                  <a:cubicBezTo>
                    <a:pt x="47" y="50"/>
                    <a:pt x="57" y="50"/>
                    <a:pt x="66" y="50"/>
                  </a:cubicBezTo>
                  <a:cubicBezTo>
                    <a:pt x="74" y="50"/>
                    <a:pt x="82" y="50"/>
                    <a:pt x="91" y="50"/>
                  </a:cubicBezTo>
                  <a:cubicBezTo>
                    <a:pt x="97" y="50"/>
                    <a:pt x="103" y="50"/>
                    <a:pt x="108" y="46"/>
                  </a:cubicBezTo>
                  <a:cubicBezTo>
                    <a:pt x="113" y="42"/>
                    <a:pt x="114" y="34"/>
                    <a:pt x="120" y="30"/>
                  </a:cubicBezTo>
                  <a:cubicBezTo>
                    <a:pt x="90" y="9"/>
                    <a:pt x="53" y="0"/>
                    <a:pt x="17" y="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7675734" y="1794254"/>
              <a:ext cx="493284" cy="124739"/>
            </a:xfrm>
            <a:custGeom>
              <a:avLst/>
              <a:gdLst/>
              <a:ahLst/>
              <a:cxnLst/>
              <a:rect l="l" t="t" r="r" b="b"/>
              <a:pathLst>
                <a:path w="100" h="25" extrusionOk="0">
                  <a:moveTo>
                    <a:pt x="17" y="4"/>
                  </a:moveTo>
                  <a:cubicBezTo>
                    <a:pt x="13" y="5"/>
                    <a:pt x="8" y="5"/>
                    <a:pt x="5" y="8"/>
                  </a:cubicBezTo>
                  <a:cubicBezTo>
                    <a:pt x="2" y="11"/>
                    <a:pt x="0" y="15"/>
                    <a:pt x="2" y="19"/>
                  </a:cubicBezTo>
                  <a:cubicBezTo>
                    <a:pt x="4" y="22"/>
                    <a:pt x="6" y="23"/>
                    <a:pt x="9" y="24"/>
                  </a:cubicBezTo>
                  <a:cubicBezTo>
                    <a:pt x="10" y="24"/>
                    <a:pt x="11" y="25"/>
                    <a:pt x="12" y="25"/>
                  </a:cubicBezTo>
                  <a:cubicBezTo>
                    <a:pt x="11" y="24"/>
                    <a:pt x="11" y="24"/>
                    <a:pt x="10" y="23"/>
                  </a:cubicBezTo>
                  <a:cubicBezTo>
                    <a:pt x="8" y="19"/>
                    <a:pt x="10" y="14"/>
                    <a:pt x="13" y="12"/>
                  </a:cubicBezTo>
                  <a:cubicBezTo>
                    <a:pt x="16" y="9"/>
                    <a:pt x="21" y="8"/>
                    <a:pt x="25" y="8"/>
                  </a:cubicBezTo>
                  <a:cubicBezTo>
                    <a:pt x="50" y="4"/>
                    <a:pt x="77" y="8"/>
                    <a:pt x="100" y="18"/>
                  </a:cubicBezTo>
                  <a:cubicBezTo>
                    <a:pt x="75" y="5"/>
                    <a:pt x="45" y="0"/>
                    <a:pt x="17" y="4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800472" y="1941673"/>
              <a:ext cx="113398" cy="85051"/>
            </a:xfrm>
            <a:custGeom>
              <a:avLst/>
              <a:gdLst/>
              <a:ahLst/>
              <a:cxnLst/>
              <a:rect l="l" t="t" r="r" b="b"/>
              <a:pathLst>
                <a:path w="23" h="17" extrusionOk="0"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8" y="6"/>
                    <a:pt x="11" y="11"/>
                    <a:pt x="15" y="14"/>
                  </a:cubicBezTo>
                  <a:cubicBezTo>
                    <a:pt x="18" y="16"/>
                    <a:pt x="20" y="17"/>
                    <a:pt x="23" y="17"/>
                  </a:cubicBezTo>
                  <a:cubicBezTo>
                    <a:pt x="19" y="14"/>
                    <a:pt x="15" y="9"/>
                    <a:pt x="11" y="6"/>
                  </a:cubicBezTo>
                  <a:cubicBezTo>
                    <a:pt x="8" y="3"/>
                    <a:pt x="4" y="2"/>
                    <a:pt x="0" y="0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7721094" y="1856625"/>
              <a:ext cx="425244" cy="164431"/>
            </a:xfrm>
            <a:custGeom>
              <a:avLst/>
              <a:gdLst/>
              <a:ahLst/>
              <a:cxnLst/>
              <a:rect l="l" t="t" r="r" b="b"/>
              <a:pathLst>
                <a:path w="86" h="33" extrusionOk="0">
                  <a:moveTo>
                    <a:pt x="3" y="0"/>
                  </a:moveTo>
                  <a:cubicBezTo>
                    <a:pt x="1" y="2"/>
                    <a:pt x="0" y="4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10" y="11"/>
                    <a:pt x="17" y="12"/>
                    <a:pt x="22" y="16"/>
                  </a:cubicBezTo>
                  <a:cubicBezTo>
                    <a:pt x="27" y="20"/>
                    <a:pt x="30" y="25"/>
                    <a:pt x="35" y="28"/>
                  </a:cubicBezTo>
                  <a:cubicBezTo>
                    <a:pt x="41" y="33"/>
                    <a:pt x="50" y="33"/>
                    <a:pt x="59" y="33"/>
                  </a:cubicBezTo>
                  <a:cubicBezTo>
                    <a:pt x="59" y="33"/>
                    <a:pt x="60" y="33"/>
                    <a:pt x="60" y="33"/>
                  </a:cubicBezTo>
                  <a:cubicBezTo>
                    <a:pt x="68" y="33"/>
                    <a:pt x="77" y="33"/>
                    <a:pt x="85" y="33"/>
                  </a:cubicBezTo>
                  <a:cubicBezTo>
                    <a:pt x="85" y="33"/>
                    <a:pt x="85" y="33"/>
                    <a:pt x="86" y="33"/>
                  </a:cubicBezTo>
                  <a:cubicBezTo>
                    <a:pt x="85" y="33"/>
                    <a:pt x="84" y="32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2" y="31"/>
                    <a:pt x="81" y="29"/>
                    <a:pt x="80" y="28"/>
                  </a:cubicBezTo>
                  <a:cubicBezTo>
                    <a:pt x="78" y="28"/>
                    <a:pt x="77" y="28"/>
                    <a:pt x="75" y="28"/>
                  </a:cubicBezTo>
                  <a:cubicBezTo>
                    <a:pt x="63" y="28"/>
                    <a:pt x="52" y="26"/>
                    <a:pt x="40" y="19"/>
                  </a:cubicBezTo>
                  <a:cubicBezTo>
                    <a:pt x="27" y="11"/>
                    <a:pt x="17" y="4"/>
                    <a:pt x="3" y="0"/>
                  </a:cubicBezTo>
                </a:path>
              </a:pathLst>
            </a:custGeom>
            <a:solidFill>
              <a:srgbClr val="730302">
                <a:alpha val="59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7913870" y="1618487"/>
              <a:ext cx="425244" cy="391230"/>
            </a:xfrm>
            <a:custGeom>
              <a:avLst/>
              <a:gdLst/>
              <a:ahLst/>
              <a:cxnLst/>
              <a:rect l="l" t="t" r="r" b="b"/>
              <a:pathLst>
                <a:path w="86" h="79" extrusionOk="0">
                  <a:moveTo>
                    <a:pt x="54" y="12"/>
                  </a:moveTo>
                  <a:cubicBezTo>
                    <a:pt x="51" y="9"/>
                    <a:pt x="49" y="6"/>
                    <a:pt x="46" y="4"/>
                  </a:cubicBezTo>
                  <a:cubicBezTo>
                    <a:pt x="41" y="0"/>
                    <a:pt x="34" y="1"/>
                    <a:pt x="27" y="1"/>
                  </a:cubicBezTo>
                  <a:cubicBezTo>
                    <a:pt x="19" y="2"/>
                    <a:pt x="11" y="2"/>
                    <a:pt x="3" y="3"/>
                  </a:cubicBezTo>
                  <a:cubicBezTo>
                    <a:pt x="5" y="10"/>
                    <a:pt x="0" y="19"/>
                    <a:pt x="3" y="26"/>
                  </a:cubicBezTo>
                  <a:cubicBezTo>
                    <a:pt x="6" y="32"/>
                    <a:pt x="14" y="32"/>
                    <a:pt x="21" y="34"/>
                  </a:cubicBezTo>
                  <a:cubicBezTo>
                    <a:pt x="31" y="36"/>
                    <a:pt x="40" y="42"/>
                    <a:pt x="46" y="51"/>
                  </a:cubicBezTo>
                  <a:cubicBezTo>
                    <a:pt x="49" y="55"/>
                    <a:pt x="51" y="59"/>
                    <a:pt x="55" y="62"/>
                  </a:cubicBezTo>
                  <a:cubicBezTo>
                    <a:pt x="57" y="64"/>
                    <a:pt x="59" y="65"/>
                    <a:pt x="61" y="66"/>
                  </a:cubicBezTo>
                  <a:cubicBezTo>
                    <a:pt x="68" y="70"/>
                    <a:pt x="76" y="74"/>
                    <a:pt x="83" y="78"/>
                  </a:cubicBezTo>
                  <a:cubicBezTo>
                    <a:pt x="84" y="78"/>
                    <a:pt x="85" y="79"/>
                    <a:pt x="85" y="78"/>
                  </a:cubicBezTo>
                  <a:cubicBezTo>
                    <a:pt x="86" y="78"/>
                    <a:pt x="84" y="65"/>
                    <a:pt x="83" y="65"/>
                  </a:cubicBezTo>
                  <a:cubicBezTo>
                    <a:pt x="75" y="46"/>
                    <a:pt x="65" y="29"/>
                    <a:pt x="54" y="1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7913870" y="1618487"/>
              <a:ext cx="249476" cy="147419"/>
            </a:xfrm>
            <a:custGeom>
              <a:avLst/>
              <a:gdLst/>
              <a:ahLst/>
              <a:cxnLst/>
              <a:rect l="l" t="t" r="r" b="b"/>
              <a:pathLst>
                <a:path w="50" h="30" extrusionOk="0">
                  <a:moveTo>
                    <a:pt x="27" y="1"/>
                  </a:moveTo>
                  <a:cubicBezTo>
                    <a:pt x="19" y="2"/>
                    <a:pt x="11" y="2"/>
                    <a:pt x="3" y="3"/>
                  </a:cubicBezTo>
                  <a:cubicBezTo>
                    <a:pt x="5" y="10"/>
                    <a:pt x="0" y="19"/>
                    <a:pt x="3" y="26"/>
                  </a:cubicBezTo>
                  <a:cubicBezTo>
                    <a:pt x="4" y="28"/>
                    <a:pt x="6" y="29"/>
                    <a:pt x="8" y="30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4" y="22"/>
                    <a:pt x="10" y="14"/>
                    <a:pt x="7" y="6"/>
                  </a:cubicBezTo>
                  <a:cubicBezTo>
                    <a:pt x="15" y="6"/>
                    <a:pt x="23" y="5"/>
                    <a:pt x="32" y="5"/>
                  </a:cubicBezTo>
                  <a:cubicBezTo>
                    <a:pt x="38" y="4"/>
                    <a:pt x="45" y="4"/>
                    <a:pt x="50" y="8"/>
                  </a:cubicBezTo>
                  <a:cubicBezTo>
                    <a:pt x="49" y="6"/>
                    <a:pt x="47" y="5"/>
                    <a:pt x="46" y="4"/>
                  </a:cubicBezTo>
                  <a:cubicBezTo>
                    <a:pt x="41" y="0"/>
                    <a:pt x="34" y="1"/>
                    <a:pt x="27" y="1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7925210" y="1658175"/>
              <a:ext cx="5672" cy="5103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3"/>
                    <a:pt x="0" y="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36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7925210" y="1709206"/>
              <a:ext cx="5672" cy="39692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7"/>
                  </a:moveTo>
                  <a:cubicBezTo>
                    <a:pt x="1" y="7"/>
                    <a:pt x="1" y="7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0" y="0"/>
                  </a:moveTo>
                  <a:cubicBezTo>
                    <a:pt x="0" y="2"/>
                    <a:pt x="0" y="5"/>
                    <a:pt x="1" y="7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5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7930882" y="1692194"/>
              <a:ext cx="164429" cy="113399"/>
            </a:xfrm>
            <a:custGeom>
              <a:avLst/>
              <a:gdLst/>
              <a:ahLst/>
              <a:cxnLst/>
              <a:rect l="l" t="t" r="r" b="b"/>
              <a:pathLst>
                <a:path w="34" h="23" extrusionOk="0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" y="0"/>
                  </a:moveTo>
                  <a:cubicBezTo>
                    <a:pt x="4" y="5"/>
                    <a:pt x="2" y="10"/>
                    <a:pt x="4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3" y="14"/>
                    <a:pt x="1" y="13"/>
                    <a:pt x="0" y="11"/>
                  </a:cubicBezTo>
                  <a:cubicBezTo>
                    <a:pt x="4" y="17"/>
                    <a:pt x="12" y="17"/>
                    <a:pt x="18" y="19"/>
                  </a:cubicBezTo>
                  <a:cubicBezTo>
                    <a:pt x="22" y="20"/>
                    <a:pt x="26" y="21"/>
                    <a:pt x="29" y="23"/>
                  </a:cubicBezTo>
                  <a:cubicBezTo>
                    <a:pt x="29" y="23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1" y="18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5"/>
                    <a:pt x="33" y="13"/>
                    <a:pt x="34" y="11"/>
                  </a:cubicBezTo>
                  <a:cubicBezTo>
                    <a:pt x="32" y="12"/>
                    <a:pt x="29" y="12"/>
                    <a:pt x="27" y="12"/>
                  </a:cubicBezTo>
                  <a:cubicBezTo>
                    <a:pt x="23" y="12"/>
                    <a:pt x="18" y="11"/>
                    <a:pt x="14" y="9"/>
                  </a:cubicBezTo>
                  <a:cubicBezTo>
                    <a:pt x="10" y="8"/>
                    <a:pt x="7" y="5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</a:path>
              </a:pathLst>
            </a:custGeom>
            <a:solidFill>
              <a:srgbClr val="730302">
                <a:alpha val="59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33"/>
            <p:cNvSpPr/>
            <p:nvPr/>
          </p:nvSpPr>
          <p:spPr>
            <a:xfrm>
              <a:off x="8220045" y="1675186"/>
              <a:ext cx="555651" cy="328858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0" y="9"/>
                  </a:moveTo>
                  <a:cubicBezTo>
                    <a:pt x="84" y="9"/>
                    <a:pt x="79" y="5"/>
                    <a:pt x="73" y="4"/>
                  </a:cubicBezTo>
                  <a:cubicBezTo>
                    <a:pt x="59" y="0"/>
                    <a:pt x="45" y="8"/>
                    <a:pt x="32" y="15"/>
                  </a:cubicBezTo>
                  <a:cubicBezTo>
                    <a:pt x="24" y="20"/>
                    <a:pt x="15" y="25"/>
                    <a:pt x="10" y="34"/>
                  </a:cubicBezTo>
                  <a:cubicBezTo>
                    <a:pt x="7" y="38"/>
                    <a:pt x="5" y="43"/>
                    <a:pt x="4" y="48"/>
                  </a:cubicBezTo>
                  <a:cubicBezTo>
                    <a:pt x="2" y="54"/>
                    <a:pt x="0" y="63"/>
                    <a:pt x="6" y="66"/>
                  </a:cubicBezTo>
                  <a:cubicBezTo>
                    <a:pt x="8" y="67"/>
                    <a:pt x="11" y="67"/>
                    <a:pt x="13" y="67"/>
                  </a:cubicBezTo>
                  <a:cubicBezTo>
                    <a:pt x="26" y="65"/>
                    <a:pt x="36" y="54"/>
                    <a:pt x="48" y="48"/>
                  </a:cubicBezTo>
                  <a:cubicBezTo>
                    <a:pt x="58" y="43"/>
                    <a:pt x="70" y="41"/>
                    <a:pt x="79" y="33"/>
                  </a:cubicBezTo>
                  <a:cubicBezTo>
                    <a:pt x="81" y="31"/>
                    <a:pt x="83" y="29"/>
                    <a:pt x="85" y="28"/>
                  </a:cubicBezTo>
                  <a:cubicBezTo>
                    <a:pt x="88" y="27"/>
                    <a:pt x="92" y="28"/>
                    <a:pt x="95" y="28"/>
                  </a:cubicBezTo>
                  <a:cubicBezTo>
                    <a:pt x="99" y="28"/>
                    <a:pt x="104" y="27"/>
                    <a:pt x="107" y="24"/>
                  </a:cubicBezTo>
                  <a:cubicBezTo>
                    <a:pt x="111" y="22"/>
                    <a:pt x="112" y="16"/>
                    <a:pt x="110" y="13"/>
                  </a:cubicBezTo>
                  <a:cubicBezTo>
                    <a:pt x="107" y="9"/>
                    <a:pt x="101" y="9"/>
                    <a:pt x="96" y="9"/>
                  </a:cubicBezTo>
                  <a:cubicBezTo>
                    <a:pt x="94" y="9"/>
                    <a:pt x="92" y="9"/>
                    <a:pt x="90" y="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33"/>
            <p:cNvSpPr/>
            <p:nvPr/>
          </p:nvSpPr>
          <p:spPr>
            <a:xfrm>
              <a:off x="8316436" y="1675186"/>
              <a:ext cx="459264" cy="124739"/>
            </a:xfrm>
            <a:custGeom>
              <a:avLst/>
              <a:gdLst/>
              <a:ahLst/>
              <a:cxnLst/>
              <a:rect l="l" t="t" r="r" b="b"/>
              <a:pathLst>
                <a:path w="93" h="26" extrusionOk="0">
                  <a:moveTo>
                    <a:pt x="71" y="9"/>
                  </a:moveTo>
                  <a:cubicBezTo>
                    <a:pt x="65" y="9"/>
                    <a:pt x="60" y="5"/>
                    <a:pt x="54" y="4"/>
                  </a:cubicBezTo>
                  <a:cubicBezTo>
                    <a:pt x="40" y="0"/>
                    <a:pt x="26" y="8"/>
                    <a:pt x="13" y="15"/>
                  </a:cubicBezTo>
                  <a:cubicBezTo>
                    <a:pt x="9" y="18"/>
                    <a:pt x="4" y="21"/>
                    <a:pt x="0" y="24"/>
                  </a:cubicBezTo>
                  <a:cubicBezTo>
                    <a:pt x="3" y="22"/>
                    <a:pt x="6" y="20"/>
                    <a:pt x="9" y="18"/>
                  </a:cubicBezTo>
                  <a:cubicBezTo>
                    <a:pt x="22" y="11"/>
                    <a:pt x="36" y="3"/>
                    <a:pt x="50" y="7"/>
                  </a:cubicBezTo>
                  <a:cubicBezTo>
                    <a:pt x="56" y="8"/>
                    <a:pt x="61" y="12"/>
                    <a:pt x="67" y="12"/>
                  </a:cubicBezTo>
                  <a:cubicBezTo>
                    <a:pt x="69" y="12"/>
                    <a:pt x="71" y="12"/>
                    <a:pt x="73" y="12"/>
                  </a:cubicBezTo>
                  <a:cubicBezTo>
                    <a:pt x="79" y="12"/>
                    <a:pt x="84" y="11"/>
                    <a:pt x="87" y="16"/>
                  </a:cubicBezTo>
                  <a:cubicBezTo>
                    <a:pt x="89" y="19"/>
                    <a:pt x="88" y="23"/>
                    <a:pt x="85" y="26"/>
                  </a:cubicBezTo>
                  <a:cubicBezTo>
                    <a:pt x="86" y="26"/>
                    <a:pt x="87" y="25"/>
                    <a:pt x="88" y="24"/>
                  </a:cubicBezTo>
                  <a:cubicBezTo>
                    <a:pt x="92" y="22"/>
                    <a:pt x="93" y="16"/>
                    <a:pt x="91" y="13"/>
                  </a:cubicBezTo>
                  <a:cubicBezTo>
                    <a:pt x="88" y="9"/>
                    <a:pt x="82" y="9"/>
                    <a:pt x="77" y="9"/>
                  </a:cubicBezTo>
                  <a:cubicBezTo>
                    <a:pt x="75" y="9"/>
                    <a:pt x="73" y="9"/>
                    <a:pt x="71" y="9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8401482" y="1771574"/>
              <a:ext cx="351534" cy="124739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71" y="0"/>
                  </a:moveTo>
                  <a:cubicBezTo>
                    <a:pt x="66" y="3"/>
                    <a:pt x="60" y="3"/>
                    <a:pt x="54" y="3"/>
                  </a:cubicBezTo>
                  <a:cubicBezTo>
                    <a:pt x="42" y="4"/>
                    <a:pt x="33" y="13"/>
                    <a:pt x="21" y="14"/>
                  </a:cubicBezTo>
                  <a:cubicBezTo>
                    <a:pt x="15" y="14"/>
                    <a:pt x="8" y="16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0" y="23"/>
                    <a:pt x="0" y="25"/>
                  </a:cubicBezTo>
                  <a:cubicBezTo>
                    <a:pt x="1" y="25"/>
                    <a:pt x="3" y="25"/>
                    <a:pt x="4" y="25"/>
                  </a:cubicBezTo>
                  <a:cubicBezTo>
                    <a:pt x="4" y="25"/>
                    <a:pt x="5" y="25"/>
                    <a:pt x="5" y="25"/>
                  </a:cubicBezTo>
                  <a:cubicBezTo>
                    <a:pt x="7" y="25"/>
                    <a:pt x="9" y="25"/>
                    <a:pt x="11" y="25"/>
                  </a:cubicBezTo>
                  <a:cubicBezTo>
                    <a:pt x="22" y="20"/>
                    <a:pt x="34" y="18"/>
                    <a:pt x="42" y="10"/>
                  </a:cubicBezTo>
                  <a:cubicBezTo>
                    <a:pt x="44" y="8"/>
                    <a:pt x="46" y="6"/>
                    <a:pt x="49" y="5"/>
                  </a:cubicBezTo>
                  <a:cubicBezTo>
                    <a:pt x="50" y="4"/>
                    <a:pt x="52" y="4"/>
                    <a:pt x="53" y="4"/>
                  </a:cubicBezTo>
                  <a:cubicBezTo>
                    <a:pt x="55" y="4"/>
                    <a:pt x="56" y="4"/>
                    <a:pt x="58" y="5"/>
                  </a:cubicBezTo>
                  <a:cubicBezTo>
                    <a:pt x="58" y="5"/>
                    <a:pt x="59" y="5"/>
                    <a:pt x="59" y="5"/>
                  </a:cubicBezTo>
                  <a:cubicBezTo>
                    <a:pt x="63" y="5"/>
                    <a:pt x="67" y="4"/>
                    <a:pt x="70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0"/>
                    <a:pt x="71" y="0"/>
                  </a:cubicBezTo>
                </a:path>
              </a:pathLst>
            </a:custGeom>
            <a:solidFill>
              <a:srgbClr val="730302">
                <a:alpha val="59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8753017" y="1771574"/>
              <a:ext cx="5672" cy="567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</a:path>
              </a:pathLst>
            </a:custGeom>
            <a:solidFill>
              <a:srgbClr val="DB88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8248397" y="1896313"/>
              <a:ext cx="606682" cy="340198"/>
            </a:xfrm>
            <a:custGeom>
              <a:avLst/>
              <a:gdLst/>
              <a:ahLst/>
              <a:cxnLst/>
              <a:rect l="l" t="t" r="r" b="b"/>
              <a:pathLst>
                <a:path w="122" h="68" extrusionOk="0">
                  <a:moveTo>
                    <a:pt x="110" y="44"/>
                  </a:moveTo>
                  <a:cubicBezTo>
                    <a:pt x="107" y="41"/>
                    <a:pt x="106" y="38"/>
                    <a:pt x="104" y="35"/>
                  </a:cubicBezTo>
                  <a:cubicBezTo>
                    <a:pt x="99" y="22"/>
                    <a:pt x="88" y="13"/>
                    <a:pt x="75" y="7"/>
                  </a:cubicBezTo>
                  <a:cubicBezTo>
                    <a:pt x="63" y="2"/>
                    <a:pt x="49" y="0"/>
                    <a:pt x="35" y="0"/>
                  </a:cubicBezTo>
                  <a:cubicBezTo>
                    <a:pt x="26" y="0"/>
                    <a:pt x="16" y="1"/>
                    <a:pt x="8" y="5"/>
                  </a:cubicBezTo>
                  <a:cubicBezTo>
                    <a:pt x="4" y="8"/>
                    <a:pt x="1" y="11"/>
                    <a:pt x="0" y="15"/>
                  </a:cubicBezTo>
                  <a:cubicBezTo>
                    <a:pt x="0" y="21"/>
                    <a:pt x="4" y="25"/>
                    <a:pt x="10" y="27"/>
                  </a:cubicBezTo>
                  <a:cubicBezTo>
                    <a:pt x="15" y="29"/>
                    <a:pt x="21" y="29"/>
                    <a:pt x="26" y="29"/>
                  </a:cubicBezTo>
                  <a:cubicBezTo>
                    <a:pt x="39" y="30"/>
                    <a:pt x="52" y="34"/>
                    <a:pt x="64" y="39"/>
                  </a:cubicBezTo>
                  <a:cubicBezTo>
                    <a:pt x="69" y="40"/>
                    <a:pt x="73" y="42"/>
                    <a:pt x="77" y="45"/>
                  </a:cubicBezTo>
                  <a:cubicBezTo>
                    <a:pt x="81" y="49"/>
                    <a:pt x="84" y="55"/>
                    <a:pt x="88" y="60"/>
                  </a:cubicBezTo>
                  <a:cubicBezTo>
                    <a:pt x="96" y="68"/>
                    <a:pt x="111" y="68"/>
                    <a:pt x="119" y="60"/>
                  </a:cubicBezTo>
                  <a:cubicBezTo>
                    <a:pt x="120" y="59"/>
                    <a:pt x="121" y="58"/>
                    <a:pt x="121" y="57"/>
                  </a:cubicBezTo>
                  <a:cubicBezTo>
                    <a:pt x="122" y="54"/>
                    <a:pt x="120" y="51"/>
                    <a:pt x="118" y="49"/>
                  </a:cubicBezTo>
                  <a:cubicBezTo>
                    <a:pt x="115" y="47"/>
                    <a:pt x="112" y="46"/>
                    <a:pt x="110" y="4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8701989" y="1981365"/>
              <a:ext cx="85050" cy="119071"/>
            </a:xfrm>
            <a:custGeom>
              <a:avLst/>
              <a:gdLst/>
              <a:ahLst/>
              <a:cxnLst/>
              <a:rect l="l" t="t" r="r" b="b"/>
              <a:pathLst>
                <a:path w="17" h="24" extrusionOk="0">
                  <a:moveTo>
                    <a:pt x="0" y="0"/>
                  </a:moveTo>
                  <a:cubicBezTo>
                    <a:pt x="3" y="4"/>
                    <a:pt x="6" y="8"/>
                    <a:pt x="8" y="13"/>
                  </a:cubicBezTo>
                  <a:cubicBezTo>
                    <a:pt x="10" y="16"/>
                    <a:pt x="11" y="20"/>
                    <a:pt x="14" y="22"/>
                  </a:cubicBezTo>
                  <a:cubicBezTo>
                    <a:pt x="14" y="23"/>
                    <a:pt x="15" y="24"/>
                    <a:pt x="17" y="24"/>
                  </a:cubicBezTo>
                  <a:cubicBezTo>
                    <a:pt x="15" y="22"/>
                    <a:pt x="14" y="20"/>
                    <a:pt x="13" y="18"/>
                  </a:cubicBezTo>
                  <a:cubicBezTo>
                    <a:pt x="10" y="11"/>
                    <a:pt x="6" y="5"/>
                    <a:pt x="0" y="0"/>
                  </a:cubicBezTo>
                  <a:close/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8259737" y="1998373"/>
              <a:ext cx="362874" cy="113399"/>
            </a:xfrm>
            <a:custGeom>
              <a:avLst/>
              <a:gdLst/>
              <a:ahLst/>
              <a:cxnLst/>
              <a:rect l="l" t="t" r="r" b="b"/>
              <a:pathLst>
                <a:path w="73" h="22" extrusionOk="0">
                  <a:moveTo>
                    <a:pt x="57" y="13"/>
                  </a:moveTo>
                  <a:cubicBezTo>
                    <a:pt x="45" y="8"/>
                    <a:pt x="32" y="4"/>
                    <a:pt x="19" y="3"/>
                  </a:cubicBezTo>
                  <a:cubicBezTo>
                    <a:pt x="14" y="3"/>
                    <a:pt x="8" y="3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2" y="3"/>
                    <a:pt x="5" y="5"/>
                    <a:pt x="8" y="6"/>
                  </a:cubicBezTo>
                  <a:cubicBezTo>
                    <a:pt x="13" y="8"/>
                    <a:pt x="19" y="8"/>
                    <a:pt x="24" y="8"/>
                  </a:cubicBezTo>
                  <a:cubicBezTo>
                    <a:pt x="37" y="9"/>
                    <a:pt x="50" y="13"/>
                    <a:pt x="62" y="18"/>
                  </a:cubicBezTo>
                  <a:cubicBezTo>
                    <a:pt x="66" y="19"/>
                    <a:pt x="70" y="20"/>
                    <a:pt x="73" y="22"/>
                  </a:cubicBezTo>
                  <a:cubicBezTo>
                    <a:pt x="72" y="21"/>
                    <a:pt x="71" y="20"/>
                    <a:pt x="70" y="19"/>
                  </a:cubicBezTo>
                  <a:cubicBezTo>
                    <a:pt x="66" y="16"/>
                    <a:pt x="62" y="14"/>
                    <a:pt x="57" y="13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8679310" y="2134452"/>
              <a:ext cx="175769" cy="102060"/>
            </a:xfrm>
            <a:custGeom>
              <a:avLst/>
              <a:gdLst/>
              <a:ahLst/>
              <a:cxnLst/>
              <a:rect l="l" t="t" r="r" b="b"/>
              <a:pathLst>
                <a:path w="36" h="20" extrusionOk="0">
                  <a:moveTo>
                    <a:pt x="30" y="0"/>
                  </a:moveTo>
                  <a:cubicBezTo>
                    <a:pt x="30" y="1"/>
                    <a:pt x="31" y="3"/>
                    <a:pt x="30" y="4"/>
                  </a:cubicBezTo>
                  <a:cubicBezTo>
                    <a:pt x="30" y="5"/>
                    <a:pt x="29" y="6"/>
                    <a:pt x="28" y="7"/>
                  </a:cubicBezTo>
                  <a:cubicBezTo>
                    <a:pt x="21" y="14"/>
                    <a:pt x="9" y="15"/>
                    <a:pt x="0" y="10"/>
                  </a:cubicBezTo>
                  <a:cubicBezTo>
                    <a:pt x="1" y="10"/>
                    <a:pt x="2" y="11"/>
                    <a:pt x="2" y="12"/>
                  </a:cubicBezTo>
                  <a:cubicBezTo>
                    <a:pt x="10" y="20"/>
                    <a:pt x="25" y="20"/>
                    <a:pt x="33" y="12"/>
                  </a:cubicBezTo>
                  <a:cubicBezTo>
                    <a:pt x="34" y="11"/>
                    <a:pt x="35" y="10"/>
                    <a:pt x="35" y="9"/>
                  </a:cubicBezTo>
                  <a:cubicBezTo>
                    <a:pt x="36" y="6"/>
                    <a:pt x="34" y="3"/>
                    <a:pt x="32" y="1"/>
                  </a:cubicBezTo>
                  <a:cubicBezTo>
                    <a:pt x="31" y="1"/>
                    <a:pt x="30" y="0"/>
                    <a:pt x="30" y="0"/>
                  </a:cubicBezTo>
                </a:path>
              </a:pathLst>
            </a:custGeom>
            <a:solidFill>
              <a:srgbClr val="FFF4E3">
                <a:alpha val="493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8344783" y="1964353"/>
              <a:ext cx="408233" cy="232470"/>
            </a:xfrm>
            <a:custGeom>
              <a:avLst/>
              <a:gdLst/>
              <a:ahLst/>
              <a:cxnLst/>
              <a:rect l="l" t="t" r="r" b="b"/>
              <a:pathLst>
                <a:path w="82" h="47" extrusionOk="0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12" y="9"/>
                    <a:pt x="25" y="10"/>
                    <a:pt x="36" y="16"/>
                  </a:cubicBezTo>
                  <a:cubicBezTo>
                    <a:pt x="53" y="23"/>
                    <a:pt x="65" y="37"/>
                    <a:pt x="80" y="47"/>
                  </a:cubicBezTo>
                  <a:cubicBezTo>
                    <a:pt x="81" y="47"/>
                    <a:pt x="81" y="47"/>
                    <a:pt x="82" y="47"/>
                  </a:cubicBezTo>
                  <a:cubicBezTo>
                    <a:pt x="78" y="44"/>
                    <a:pt x="75" y="40"/>
                    <a:pt x="71" y="36"/>
                  </a:cubicBezTo>
                  <a:cubicBezTo>
                    <a:pt x="64" y="27"/>
                    <a:pt x="53" y="9"/>
                    <a:pt x="41" y="7"/>
                  </a:cubicBezTo>
                  <a:cubicBezTo>
                    <a:pt x="29" y="4"/>
                    <a:pt x="15" y="5"/>
                    <a:pt x="4" y="0"/>
                  </a:cubicBezTo>
                </a:path>
              </a:pathLst>
            </a:custGeom>
            <a:solidFill>
              <a:srgbClr val="730302">
                <a:alpha val="59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8061288" y="1329316"/>
              <a:ext cx="385553" cy="720088"/>
            </a:xfrm>
            <a:custGeom>
              <a:avLst/>
              <a:gdLst/>
              <a:ahLst/>
              <a:cxnLst/>
              <a:rect l="l" t="t" r="r" b="b"/>
              <a:pathLst>
                <a:path w="77" h="145" extrusionOk="0">
                  <a:moveTo>
                    <a:pt x="70" y="46"/>
                  </a:moveTo>
                  <a:cubicBezTo>
                    <a:pt x="68" y="41"/>
                    <a:pt x="64" y="38"/>
                    <a:pt x="61" y="34"/>
                  </a:cubicBezTo>
                  <a:cubicBezTo>
                    <a:pt x="55" y="26"/>
                    <a:pt x="53" y="17"/>
                    <a:pt x="49" y="8"/>
                  </a:cubicBezTo>
                  <a:cubicBezTo>
                    <a:pt x="48" y="6"/>
                    <a:pt x="47" y="3"/>
                    <a:pt x="45" y="2"/>
                  </a:cubicBezTo>
                  <a:cubicBezTo>
                    <a:pt x="42" y="0"/>
                    <a:pt x="37" y="3"/>
                    <a:pt x="35" y="6"/>
                  </a:cubicBezTo>
                  <a:cubicBezTo>
                    <a:pt x="33" y="9"/>
                    <a:pt x="33" y="13"/>
                    <a:pt x="32" y="17"/>
                  </a:cubicBezTo>
                  <a:cubicBezTo>
                    <a:pt x="29" y="39"/>
                    <a:pt x="21" y="59"/>
                    <a:pt x="11" y="78"/>
                  </a:cubicBezTo>
                  <a:cubicBezTo>
                    <a:pt x="8" y="83"/>
                    <a:pt x="5" y="89"/>
                    <a:pt x="2" y="94"/>
                  </a:cubicBezTo>
                  <a:cubicBezTo>
                    <a:pt x="0" y="110"/>
                    <a:pt x="3" y="128"/>
                    <a:pt x="15" y="138"/>
                  </a:cubicBezTo>
                  <a:cubicBezTo>
                    <a:pt x="17" y="140"/>
                    <a:pt x="20" y="142"/>
                    <a:pt x="24" y="144"/>
                  </a:cubicBezTo>
                  <a:cubicBezTo>
                    <a:pt x="36" y="145"/>
                    <a:pt x="47" y="144"/>
                    <a:pt x="56" y="135"/>
                  </a:cubicBezTo>
                  <a:cubicBezTo>
                    <a:pt x="63" y="128"/>
                    <a:pt x="67" y="119"/>
                    <a:pt x="69" y="109"/>
                  </a:cubicBezTo>
                  <a:cubicBezTo>
                    <a:pt x="68" y="103"/>
                    <a:pt x="67" y="96"/>
                    <a:pt x="67" y="90"/>
                  </a:cubicBezTo>
                  <a:cubicBezTo>
                    <a:pt x="68" y="75"/>
                    <a:pt x="77" y="59"/>
                    <a:pt x="70" y="4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8180358" y="2043733"/>
              <a:ext cx="5672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93B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8072628" y="1777246"/>
              <a:ext cx="11340" cy="2268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D91D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8395814" y="1799926"/>
              <a:ext cx="5672" cy="39692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5"/>
                    <a:pt x="1" y="8"/>
                  </a:cubicBezTo>
                  <a:cubicBezTo>
                    <a:pt x="1" y="5"/>
                    <a:pt x="0" y="2"/>
                    <a:pt x="0" y="0"/>
                  </a:cubicBezTo>
                </a:path>
              </a:pathLst>
            </a:custGeom>
            <a:solidFill>
              <a:srgbClr val="EE2D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8407154" y="18736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91D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8072628" y="1896313"/>
              <a:ext cx="45359" cy="102060"/>
            </a:xfrm>
            <a:custGeom>
              <a:avLst/>
              <a:gdLst/>
              <a:ahLst/>
              <a:cxnLst/>
              <a:rect l="l" t="t" r="r" b="b"/>
              <a:pathLst>
                <a:path w="9" h="20" extrusionOk="0">
                  <a:moveTo>
                    <a:pt x="1" y="1"/>
                  </a:moveTo>
                  <a:cubicBezTo>
                    <a:pt x="2" y="8"/>
                    <a:pt x="5" y="15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7"/>
                    <a:pt x="4" y="13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4"/>
                    <a:pt x="1" y="3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2D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8117987" y="1998373"/>
              <a:ext cx="17012" cy="17012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3"/>
                    <a:pt x="4" y="4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D91D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8083968" y="1924665"/>
              <a:ext cx="96390" cy="119071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0" y="2"/>
                  </a:moveTo>
                  <a:cubicBezTo>
                    <a:pt x="2" y="7"/>
                    <a:pt x="4" y="11"/>
                    <a:pt x="7" y="14"/>
                  </a:cubicBezTo>
                  <a:cubicBezTo>
                    <a:pt x="8" y="15"/>
                    <a:pt x="9" y="17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20"/>
                    <a:pt x="16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6" y="22"/>
                    <a:pt x="13" y="20"/>
                    <a:pt x="11" y="18"/>
                  </a:cubicBezTo>
                  <a:cubicBezTo>
                    <a:pt x="6" y="14"/>
                    <a:pt x="2" y="8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401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8129327" y="1323602"/>
              <a:ext cx="317515" cy="703077"/>
            </a:xfrm>
            <a:custGeom>
              <a:avLst/>
              <a:gdLst/>
              <a:ahLst/>
              <a:cxnLst/>
              <a:rect l="l" t="t" r="r" b="b"/>
              <a:pathLst>
                <a:path w="64" h="141" extrusionOk="0">
                  <a:moveTo>
                    <a:pt x="48" y="34"/>
                  </a:moveTo>
                  <a:cubicBezTo>
                    <a:pt x="42" y="26"/>
                    <a:pt x="40" y="17"/>
                    <a:pt x="36" y="8"/>
                  </a:cubicBezTo>
                  <a:cubicBezTo>
                    <a:pt x="35" y="6"/>
                    <a:pt x="34" y="3"/>
                    <a:pt x="32" y="2"/>
                  </a:cubicBezTo>
                  <a:cubicBezTo>
                    <a:pt x="29" y="0"/>
                    <a:pt x="24" y="3"/>
                    <a:pt x="22" y="6"/>
                  </a:cubicBezTo>
                  <a:cubicBezTo>
                    <a:pt x="20" y="9"/>
                    <a:pt x="20" y="13"/>
                    <a:pt x="19" y="17"/>
                  </a:cubicBezTo>
                  <a:cubicBezTo>
                    <a:pt x="17" y="37"/>
                    <a:pt x="9" y="56"/>
                    <a:pt x="0" y="74"/>
                  </a:cubicBezTo>
                  <a:cubicBezTo>
                    <a:pt x="0" y="86"/>
                    <a:pt x="1" y="99"/>
                    <a:pt x="2" y="111"/>
                  </a:cubicBezTo>
                  <a:cubicBezTo>
                    <a:pt x="13" y="101"/>
                    <a:pt x="6" y="81"/>
                    <a:pt x="15" y="71"/>
                  </a:cubicBezTo>
                  <a:cubicBezTo>
                    <a:pt x="16" y="91"/>
                    <a:pt x="17" y="112"/>
                    <a:pt x="18" y="132"/>
                  </a:cubicBezTo>
                  <a:cubicBezTo>
                    <a:pt x="18" y="136"/>
                    <a:pt x="18" y="140"/>
                    <a:pt x="21" y="141"/>
                  </a:cubicBezTo>
                  <a:cubicBezTo>
                    <a:pt x="26" y="120"/>
                    <a:pt x="30" y="97"/>
                    <a:pt x="32" y="75"/>
                  </a:cubicBezTo>
                  <a:cubicBezTo>
                    <a:pt x="36" y="74"/>
                    <a:pt x="39" y="80"/>
                    <a:pt x="39" y="84"/>
                  </a:cubicBezTo>
                  <a:cubicBezTo>
                    <a:pt x="40" y="97"/>
                    <a:pt x="36" y="111"/>
                    <a:pt x="45" y="120"/>
                  </a:cubicBezTo>
                  <a:cubicBezTo>
                    <a:pt x="48" y="111"/>
                    <a:pt x="51" y="102"/>
                    <a:pt x="54" y="94"/>
                  </a:cubicBezTo>
                  <a:cubicBezTo>
                    <a:pt x="54" y="92"/>
                    <a:pt x="54" y="91"/>
                    <a:pt x="54" y="90"/>
                  </a:cubicBezTo>
                  <a:cubicBezTo>
                    <a:pt x="55" y="75"/>
                    <a:pt x="64" y="59"/>
                    <a:pt x="57" y="46"/>
                  </a:cubicBezTo>
                  <a:cubicBezTo>
                    <a:pt x="55" y="41"/>
                    <a:pt x="51" y="38"/>
                    <a:pt x="48" y="3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8072628" y="1805594"/>
              <a:ext cx="0" cy="11340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5B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8072628" y="1816934"/>
              <a:ext cx="0" cy="22680"/>
            </a:xfrm>
            <a:custGeom>
              <a:avLst/>
              <a:gdLst/>
              <a:ahLst/>
              <a:cxnLst/>
              <a:rect l="l" t="t" r="r" b="b"/>
              <a:pathLst>
                <a:path w="120000" h="4" extrusionOk="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93B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8072628" y="1839614"/>
              <a:ext cx="0" cy="56700"/>
            </a:xfrm>
            <a:custGeom>
              <a:avLst/>
              <a:gdLst/>
              <a:ahLst/>
              <a:cxnLst/>
              <a:rect l="l" t="t" r="r" b="b"/>
              <a:pathLst>
                <a:path w="120000" h="12" extrusionOk="0">
                  <a:moveTo>
                    <a:pt x="0" y="2"/>
                  </a:moveTo>
                  <a:cubicBezTo>
                    <a:pt x="0" y="5"/>
                    <a:pt x="0" y="9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5B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8072628" y="1839614"/>
              <a:ext cx="0" cy="5672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196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8072628" y="1799926"/>
              <a:ext cx="0" cy="5672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</a:path>
              </a:pathLst>
            </a:custGeom>
            <a:solidFill>
              <a:srgbClr val="D93B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8072628" y="1799926"/>
              <a:ext cx="0" cy="39692"/>
            </a:xfrm>
            <a:custGeom>
              <a:avLst/>
              <a:gdLst/>
              <a:ahLst/>
              <a:cxnLst/>
              <a:rect l="l" t="t" r="r" b="b"/>
              <a:pathLst>
                <a:path w="120000" h="8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</a:path>
              </a:pathLst>
            </a:custGeom>
            <a:solidFill>
              <a:srgbClr val="DE82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8401482" y="1839614"/>
              <a:ext cx="5672" cy="2268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0" y="0"/>
                  </a:cubicBezTo>
                </a:path>
              </a:pathLst>
            </a:custGeom>
            <a:solidFill>
              <a:srgbClr val="EE5B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407154" y="1862294"/>
              <a:ext cx="0" cy="11340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93B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401482" y="1839614"/>
              <a:ext cx="5672" cy="3402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1"/>
                    <a:pt x="0" y="0"/>
                  </a:cubicBezTo>
                </a:path>
              </a:pathLst>
            </a:custGeom>
            <a:solidFill>
              <a:srgbClr val="DE82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8401482" y="1873633"/>
              <a:ext cx="5672" cy="22680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1" y="0"/>
                  </a:cubicBezTo>
                </a:path>
              </a:pathLst>
            </a:custGeom>
            <a:solidFill>
              <a:srgbClr val="D93B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8373135" y="1896313"/>
              <a:ext cx="28351" cy="62371"/>
            </a:xfrm>
            <a:custGeom>
              <a:avLst/>
              <a:gdLst/>
              <a:ahLst/>
              <a:cxnLst/>
              <a:rect l="l" t="t" r="r" b="b"/>
              <a:pathLst>
                <a:path w="5" h="12" extrusionOk="0"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4"/>
                    <a:pt x="2" y="8"/>
                    <a:pt x="0" y="12"/>
                  </a:cubicBezTo>
                  <a:cubicBezTo>
                    <a:pt x="2" y="8"/>
                    <a:pt x="3" y="4"/>
                    <a:pt x="5" y="0"/>
                  </a:cubicBezTo>
                </a:path>
              </a:pathLst>
            </a:custGeom>
            <a:solidFill>
              <a:srgbClr val="EE5B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8339115" y="1879305"/>
              <a:ext cx="68039" cy="119071"/>
            </a:xfrm>
            <a:custGeom>
              <a:avLst/>
              <a:gdLst/>
              <a:ahLst/>
              <a:cxnLst/>
              <a:rect l="l" t="t" r="r" b="b"/>
              <a:pathLst>
                <a:path w="13" h="24" extrusionOk="0">
                  <a:moveTo>
                    <a:pt x="13" y="0"/>
                  </a:moveTo>
                  <a:cubicBezTo>
                    <a:pt x="10" y="9"/>
                    <a:pt x="6" y="17"/>
                    <a:pt x="0" y="24"/>
                  </a:cubicBezTo>
                  <a:cubicBezTo>
                    <a:pt x="3" y="21"/>
                    <a:pt x="5" y="18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11"/>
                    <a:pt x="10" y="7"/>
                    <a:pt x="12" y="3"/>
                  </a:cubicBezTo>
                  <a:cubicBezTo>
                    <a:pt x="12" y="2"/>
                    <a:pt x="12" y="1"/>
                    <a:pt x="13" y="0"/>
                  </a:cubicBezTo>
                </a:path>
              </a:pathLst>
            </a:custGeom>
            <a:solidFill>
              <a:srgbClr val="DE82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8072628" y="1896313"/>
              <a:ext cx="5672" cy="567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EE5B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8072628" y="1845285"/>
              <a:ext cx="11340" cy="79380"/>
            </a:xfrm>
            <a:custGeom>
              <a:avLst/>
              <a:gdLst/>
              <a:ahLst/>
              <a:cxnLst/>
              <a:rect l="l" t="t" r="r" b="b"/>
              <a:pathLst>
                <a:path w="2" h="16" extrusionOk="0">
                  <a:moveTo>
                    <a:pt x="0" y="0"/>
                  </a:moveTo>
                  <a:cubicBezTo>
                    <a:pt x="0" y="3"/>
                    <a:pt x="0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1" y="14"/>
                    <a:pt x="2" y="16"/>
                  </a:cubicBezTo>
                  <a:cubicBezTo>
                    <a:pt x="0" y="11"/>
                    <a:pt x="0" y="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200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8072628" y="1839614"/>
              <a:ext cx="0" cy="5672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235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8083968" y="1924665"/>
              <a:ext cx="0" cy="11340"/>
            </a:xfrm>
            <a:custGeom>
              <a:avLst/>
              <a:gdLst/>
              <a:ahLst/>
              <a:cxnLst/>
              <a:rect l="l" t="t" r="r" b="b"/>
              <a:pathLst>
                <a:path w="120000" h="2" extrusionOk="0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E200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8407154" y="1873633"/>
              <a:ext cx="5400" cy="5400"/>
            </a:xfrm>
            <a:prstGeom prst="ellipse">
              <a:avLst/>
            </a:prstGeom>
            <a:solidFill>
              <a:srgbClr val="CB150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8214374" y="1890642"/>
              <a:ext cx="147418" cy="141751"/>
            </a:xfrm>
            <a:custGeom>
              <a:avLst/>
              <a:gdLst/>
              <a:ahLst/>
              <a:cxnLst/>
              <a:rect l="l" t="t" r="r" b="b"/>
              <a:pathLst>
                <a:path w="29" h="28" extrusionOk="0">
                  <a:moveTo>
                    <a:pt x="6" y="16"/>
                  </a:moveTo>
                  <a:cubicBezTo>
                    <a:pt x="4" y="16"/>
                    <a:pt x="2" y="16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3"/>
                    <a:pt x="0" y="27"/>
                    <a:pt x="3" y="28"/>
                  </a:cubicBezTo>
                  <a:cubicBezTo>
                    <a:pt x="4" y="24"/>
                    <a:pt x="5" y="20"/>
                    <a:pt x="6" y="16"/>
                  </a:cubicBezTo>
                  <a:moveTo>
                    <a:pt x="26" y="2"/>
                  </a:moveTo>
                  <a:cubicBezTo>
                    <a:pt x="26" y="3"/>
                    <a:pt x="25" y="4"/>
                    <a:pt x="25" y="4"/>
                  </a:cubicBezTo>
                  <a:cubicBezTo>
                    <a:pt x="25" y="5"/>
                    <a:pt x="26" y="6"/>
                    <a:pt x="27" y="7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4"/>
                    <a:pt x="27" y="3"/>
                    <a:pt x="26" y="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8" y="1"/>
                  </a:cubicBezTo>
                  <a:cubicBezTo>
                    <a:pt x="28" y="1"/>
                    <a:pt x="28" y="1"/>
                    <a:pt x="29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9" y="1"/>
                    <a:pt x="29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2" name="Google Shape;1872;p33"/>
          <p:cNvGrpSpPr/>
          <p:nvPr/>
        </p:nvGrpSpPr>
        <p:grpSpPr>
          <a:xfrm>
            <a:off x="123813" y="-865300"/>
            <a:ext cx="1079158" cy="3726565"/>
            <a:chOff x="8463963" y="-105775"/>
            <a:chExt cx="1079158" cy="3726565"/>
          </a:xfrm>
        </p:grpSpPr>
        <p:grpSp>
          <p:nvGrpSpPr>
            <p:cNvPr id="1873" name="Google Shape;1873;p33"/>
            <p:cNvGrpSpPr/>
            <p:nvPr/>
          </p:nvGrpSpPr>
          <p:grpSpPr>
            <a:xfrm>
              <a:off x="8511865" y="2116026"/>
              <a:ext cx="1031256" cy="1504764"/>
              <a:chOff x="2712001" y="2082563"/>
              <a:chExt cx="252412" cy="368300"/>
            </a:xfrm>
          </p:grpSpPr>
          <p:sp>
            <p:nvSpPr>
              <p:cNvPr id="1874" name="Google Shape;1874;p33"/>
              <p:cNvSpPr/>
              <p:nvPr/>
            </p:nvSpPr>
            <p:spPr>
              <a:xfrm>
                <a:off x="2832651" y="2349263"/>
                <a:ext cx="9600" cy="23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33"/>
              <p:cNvSpPr/>
              <p:nvPr/>
            </p:nvSpPr>
            <p:spPr>
              <a:xfrm>
                <a:off x="2813601" y="2373076"/>
                <a:ext cx="2857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11" y="43"/>
                    </a:moveTo>
                    <a:lnTo>
                      <a:pt x="0" y="40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11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33"/>
              <p:cNvSpPr/>
              <p:nvPr/>
            </p:nvSpPr>
            <p:spPr>
              <a:xfrm>
                <a:off x="2835826" y="2373076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7" y="43"/>
                    </a:moveTo>
                    <a:lnTo>
                      <a:pt x="14" y="4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33"/>
              <p:cNvSpPr/>
              <p:nvPr/>
            </p:nvSpPr>
            <p:spPr>
              <a:xfrm>
                <a:off x="2827888" y="2373076"/>
                <a:ext cx="158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49" extrusionOk="0">
                    <a:moveTo>
                      <a:pt x="0" y="49"/>
                    </a:moveTo>
                    <a:lnTo>
                      <a:pt x="10" y="49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33"/>
              <p:cNvSpPr/>
              <p:nvPr/>
            </p:nvSpPr>
            <p:spPr>
              <a:xfrm>
                <a:off x="2831063" y="2082563"/>
                <a:ext cx="12600" cy="31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33"/>
              <p:cNvSpPr/>
              <p:nvPr/>
            </p:nvSpPr>
            <p:spPr>
              <a:xfrm>
                <a:off x="2829476" y="2363551"/>
                <a:ext cx="17400" cy="19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33"/>
              <p:cNvSpPr/>
              <p:nvPr/>
            </p:nvSpPr>
            <p:spPr>
              <a:xfrm>
                <a:off x="2712001" y="2123838"/>
                <a:ext cx="25241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7" extrusionOk="0">
                    <a:moveTo>
                      <a:pt x="260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0"/>
                      <a:pt x="0" y="19"/>
                      <a:pt x="35" y="127"/>
                    </a:cubicBezTo>
                    <a:cubicBezTo>
                      <a:pt x="70" y="236"/>
                      <a:pt x="137" y="327"/>
                      <a:pt x="137" y="327"/>
                    </a:cubicBezTo>
                    <a:cubicBezTo>
                      <a:pt x="194" y="327"/>
                      <a:pt x="194" y="327"/>
                      <a:pt x="194" y="327"/>
                    </a:cubicBezTo>
                    <a:cubicBezTo>
                      <a:pt x="252" y="327"/>
                      <a:pt x="252" y="327"/>
                      <a:pt x="252" y="327"/>
                    </a:cubicBezTo>
                    <a:cubicBezTo>
                      <a:pt x="252" y="327"/>
                      <a:pt x="318" y="236"/>
                      <a:pt x="353" y="127"/>
                    </a:cubicBezTo>
                    <a:cubicBezTo>
                      <a:pt x="388" y="19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33"/>
              <p:cNvSpPr/>
              <p:nvPr/>
            </p:nvSpPr>
            <p:spPr>
              <a:xfrm>
                <a:off x="2861226" y="2123838"/>
                <a:ext cx="84138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327" extrusionOk="0"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82" y="19"/>
                      <a:pt x="61" y="127"/>
                    </a:cubicBezTo>
                    <a:cubicBezTo>
                      <a:pt x="40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71" y="236"/>
                      <a:pt x="100" y="127"/>
                    </a:cubicBezTo>
                    <a:cubicBezTo>
                      <a:pt x="130" y="19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33"/>
              <p:cNvSpPr/>
              <p:nvPr/>
            </p:nvSpPr>
            <p:spPr>
              <a:xfrm>
                <a:off x="2731050" y="2123838"/>
                <a:ext cx="84137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27" extrusionOk="0">
                    <a:moveTo>
                      <a:pt x="126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0" y="19"/>
                      <a:pt x="30" y="127"/>
                    </a:cubicBezTo>
                    <a:cubicBezTo>
                      <a:pt x="60" y="236"/>
                      <a:pt x="116" y="327"/>
                      <a:pt x="116" y="327"/>
                    </a:cubicBezTo>
                    <a:cubicBezTo>
                      <a:pt x="131" y="327"/>
                      <a:pt x="131" y="327"/>
                      <a:pt x="131" y="327"/>
                    </a:cubicBezTo>
                    <a:cubicBezTo>
                      <a:pt x="131" y="327"/>
                      <a:pt x="91" y="236"/>
                      <a:pt x="70" y="127"/>
                    </a:cubicBezTo>
                    <a:cubicBezTo>
                      <a:pt x="49" y="19"/>
                      <a:pt x="126" y="0"/>
                      <a:pt x="126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33"/>
              <p:cNvSpPr/>
              <p:nvPr/>
            </p:nvSpPr>
            <p:spPr>
              <a:xfrm>
                <a:off x="2846938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327" extrusionOk="0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0" y="19"/>
                      <a:pt x="23" y="127"/>
                    </a:cubicBezTo>
                    <a:cubicBezTo>
                      <a:pt x="15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46" y="236"/>
                      <a:pt x="62" y="127"/>
                    </a:cubicBezTo>
                    <a:cubicBezTo>
                      <a:pt x="79" y="1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2778676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7" extrusionOk="0">
                    <a:moveTo>
                      <a:pt x="7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0" y="19"/>
                      <a:pt x="16" y="127"/>
                    </a:cubicBezTo>
                    <a:cubicBezTo>
                      <a:pt x="33" y="236"/>
                      <a:pt x="64" y="327"/>
                      <a:pt x="64" y="327"/>
                    </a:cubicBezTo>
                    <a:cubicBezTo>
                      <a:pt x="78" y="327"/>
                      <a:pt x="78" y="327"/>
                      <a:pt x="78" y="327"/>
                    </a:cubicBezTo>
                    <a:cubicBezTo>
                      <a:pt x="78" y="327"/>
                      <a:pt x="64" y="236"/>
                      <a:pt x="56" y="127"/>
                    </a:cubicBezTo>
                    <a:cubicBezTo>
                      <a:pt x="48" y="19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2823126" y="2123838"/>
                <a:ext cx="2857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327" extrusionOk="0">
                    <a:moveTo>
                      <a:pt x="30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0" y="19"/>
                      <a:pt x="4" y="127"/>
                    </a:cubicBezTo>
                    <a:cubicBezTo>
                      <a:pt x="8" y="236"/>
                      <a:pt x="16" y="327"/>
                      <a:pt x="16" y="327"/>
                    </a:cubicBezTo>
                    <a:cubicBezTo>
                      <a:pt x="22" y="327"/>
                      <a:pt x="22" y="327"/>
                      <a:pt x="22" y="327"/>
                    </a:cubicBezTo>
                    <a:cubicBezTo>
                      <a:pt x="29" y="327"/>
                      <a:pt x="29" y="327"/>
                      <a:pt x="29" y="327"/>
                    </a:cubicBezTo>
                    <a:cubicBezTo>
                      <a:pt x="29" y="327"/>
                      <a:pt x="36" y="236"/>
                      <a:pt x="40" y="127"/>
                    </a:cubicBezTo>
                    <a:cubicBezTo>
                      <a:pt x="44" y="19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2799313" y="2336563"/>
                <a:ext cx="762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2791376" y="2111138"/>
                <a:ext cx="936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888" name="Google Shape;1888;p33"/>
            <p:cNvCxnSpPr>
              <a:stCxn id="1878" idx="0"/>
            </p:cNvCxnSpPr>
            <p:nvPr/>
          </p:nvCxnSpPr>
          <p:spPr>
            <a:xfrm rot="10800000">
              <a:off x="9024046" y="-100974"/>
              <a:ext cx="0" cy="22170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89" name="Google Shape;1889;p33"/>
            <p:cNvGrpSpPr/>
            <p:nvPr/>
          </p:nvGrpSpPr>
          <p:grpSpPr>
            <a:xfrm>
              <a:off x="8463963" y="1017725"/>
              <a:ext cx="640937" cy="896362"/>
              <a:chOff x="2983359" y="1767508"/>
              <a:chExt cx="306375" cy="428471"/>
            </a:xfrm>
          </p:grpSpPr>
          <p:sp>
            <p:nvSpPr>
              <p:cNvPr id="1890" name="Google Shape;1890;p33"/>
              <p:cNvSpPr/>
              <p:nvPr/>
            </p:nvSpPr>
            <p:spPr>
              <a:xfrm>
                <a:off x="3108179" y="1855453"/>
                <a:ext cx="56736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9" extrusionOk="0">
                    <a:moveTo>
                      <a:pt x="20" y="209"/>
                    </a:moveTo>
                    <a:cubicBezTo>
                      <a:pt x="30" y="209"/>
                      <a:pt x="30" y="209"/>
                      <a:pt x="30" y="209"/>
                    </a:cubicBezTo>
                    <a:cubicBezTo>
                      <a:pt x="30" y="208"/>
                      <a:pt x="31" y="208"/>
                      <a:pt x="31" y="208"/>
                    </a:cubicBezTo>
                    <a:cubicBezTo>
                      <a:pt x="44" y="176"/>
                      <a:pt x="51" y="141"/>
                      <a:pt x="51" y="104"/>
                    </a:cubicBezTo>
                    <a:cubicBezTo>
                      <a:pt x="51" y="68"/>
                      <a:pt x="44" y="33"/>
                      <a:pt x="31" y="1"/>
                    </a:cubicBezTo>
                    <a:cubicBezTo>
                      <a:pt x="31" y="0"/>
                      <a:pt x="29" y="0"/>
                      <a:pt x="2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20" y="0"/>
                      <a:pt x="20" y="1"/>
                    </a:cubicBezTo>
                    <a:cubicBezTo>
                      <a:pt x="7" y="33"/>
                      <a:pt x="0" y="68"/>
                      <a:pt x="0" y="104"/>
                    </a:cubicBezTo>
                    <a:cubicBezTo>
                      <a:pt x="0" y="141"/>
                      <a:pt x="6" y="176"/>
                      <a:pt x="19" y="208"/>
                    </a:cubicBezTo>
                    <a:lnTo>
                      <a:pt x="20" y="209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33"/>
              <p:cNvSpPr/>
              <p:nvPr/>
            </p:nvSpPr>
            <p:spPr>
              <a:xfrm>
                <a:off x="3023075" y="1858290"/>
                <a:ext cx="99288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5" h="205" extrusionOk="0">
                    <a:moveTo>
                      <a:pt x="0" y="102"/>
                    </a:moveTo>
                    <a:cubicBezTo>
                      <a:pt x="0" y="151"/>
                      <a:pt x="36" y="193"/>
                      <a:pt x="85" y="205"/>
                    </a:cubicBezTo>
                    <a:cubicBezTo>
                      <a:pt x="54" y="180"/>
                      <a:pt x="35" y="143"/>
                      <a:pt x="35" y="102"/>
                    </a:cubicBezTo>
                    <a:cubicBezTo>
                      <a:pt x="35" y="62"/>
                      <a:pt x="54" y="25"/>
                      <a:pt x="85" y="0"/>
                    </a:cubicBezTo>
                    <a:cubicBezTo>
                      <a:pt x="36" y="12"/>
                      <a:pt x="0" y="53"/>
                      <a:pt x="0" y="102"/>
                    </a:cubicBezTo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33"/>
              <p:cNvSpPr/>
              <p:nvPr/>
            </p:nvSpPr>
            <p:spPr>
              <a:xfrm>
                <a:off x="3150731" y="1858290"/>
                <a:ext cx="96451" cy="238304"/>
              </a:xfrm>
              <a:custGeom>
                <a:avLst/>
                <a:gdLst/>
                <a:ahLst/>
                <a:cxnLst/>
                <a:rect l="l" t="t" r="r" b="b"/>
                <a:pathLst>
                  <a:path w="84" h="205" extrusionOk="0">
                    <a:moveTo>
                      <a:pt x="84" y="102"/>
                    </a:moveTo>
                    <a:cubicBezTo>
                      <a:pt x="84" y="53"/>
                      <a:pt x="48" y="12"/>
                      <a:pt x="0" y="0"/>
                    </a:cubicBezTo>
                    <a:cubicBezTo>
                      <a:pt x="30" y="25"/>
                      <a:pt x="49" y="62"/>
                      <a:pt x="49" y="102"/>
                    </a:cubicBezTo>
                    <a:cubicBezTo>
                      <a:pt x="49" y="143"/>
                      <a:pt x="30" y="180"/>
                      <a:pt x="0" y="205"/>
                    </a:cubicBezTo>
                    <a:cubicBezTo>
                      <a:pt x="48" y="193"/>
                      <a:pt x="84" y="151"/>
                      <a:pt x="84" y="102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33"/>
              <p:cNvSpPr/>
              <p:nvPr/>
            </p:nvSpPr>
            <p:spPr>
              <a:xfrm>
                <a:off x="3125200" y="1767508"/>
                <a:ext cx="19800" cy="741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3108179" y="1812899"/>
                <a:ext cx="56700" cy="5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2983359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122" y="209"/>
                    </a:moveTo>
                    <a:cubicBezTo>
                      <a:pt x="121" y="208"/>
                      <a:pt x="120" y="207"/>
                      <a:pt x="120" y="207"/>
                    </a:cubicBezTo>
                    <a:cubicBezTo>
                      <a:pt x="71" y="195"/>
                      <a:pt x="35" y="153"/>
                      <a:pt x="35" y="104"/>
                    </a:cubicBezTo>
                    <a:cubicBezTo>
                      <a:pt x="35" y="55"/>
                      <a:pt x="71" y="14"/>
                      <a:pt x="120" y="2"/>
                    </a:cubicBezTo>
                    <a:cubicBezTo>
                      <a:pt x="120" y="1"/>
                      <a:pt x="121" y="1"/>
                      <a:pt x="122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51" y="8"/>
                      <a:pt x="0" y="52"/>
                      <a:pt x="0" y="104"/>
                    </a:cubicBezTo>
                    <a:cubicBezTo>
                      <a:pt x="0" y="156"/>
                      <a:pt x="50" y="200"/>
                      <a:pt x="116" y="209"/>
                    </a:cubicBezTo>
                    <a:cubicBezTo>
                      <a:pt x="122" y="209"/>
                      <a:pt x="122" y="209"/>
                      <a:pt x="122" y="209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3145057" y="1855453"/>
                <a:ext cx="144677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09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51" y="14"/>
                      <a:pt x="87" y="55"/>
                      <a:pt x="87" y="104"/>
                    </a:cubicBezTo>
                    <a:cubicBezTo>
                      <a:pt x="87" y="153"/>
                      <a:pt x="51" y="195"/>
                      <a:pt x="3" y="207"/>
                    </a:cubicBezTo>
                    <a:cubicBezTo>
                      <a:pt x="2" y="207"/>
                      <a:pt x="1" y="208"/>
                      <a:pt x="0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2" y="200"/>
                      <a:pt x="123" y="156"/>
                      <a:pt x="123" y="104"/>
                    </a:cubicBezTo>
                    <a:cubicBezTo>
                      <a:pt x="123" y="52"/>
                      <a:pt x="71" y="8"/>
                      <a:pt x="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065627" y="1855453"/>
                <a:ext cx="141840" cy="243978"/>
              </a:xfrm>
              <a:custGeom>
                <a:avLst/>
                <a:gdLst/>
                <a:ahLst/>
                <a:cxnLst/>
                <a:rect l="l" t="t" r="r" b="b"/>
                <a:pathLst>
                  <a:path w="122" h="209" extrusionOk="0">
                    <a:moveTo>
                      <a:pt x="50" y="207"/>
                    </a:moveTo>
                    <a:cubicBezTo>
                      <a:pt x="50" y="207"/>
                      <a:pt x="51" y="208"/>
                      <a:pt x="51" y="209"/>
                    </a:cubicBezTo>
                    <a:cubicBezTo>
                      <a:pt x="59" y="209"/>
                      <a:pt x="59" y="209"/>
                      <a:pt x="59" y="209"/>
                    </a:cubicBezTo>
                    <a:cubicBezTo>
                      <a:pt x="58" y="209"/>
                      <a:pt x="57" y="208"/>
                      <a:pt x="56" y="208"/>
                    </a:cubicBezTo>
                    <a:cubicBezTo>
                      <a:pt x="56" y="208"/>
                      <a:pt x="56" y="208"/>
                      <a:pt x="56" y="208"/>
                    </a:cubicBezTo>
                    <a:cubicBezTo>
                      <a:pt x="43" y="176"/>
                      <a:pt x="36" y="141"/>
                      <a:pt x="36" y="104"/>
                    </a:cubicBezTo>
                    <a:cubicBezTo>
                      <a:pt x="36" y="68"/>
                      <a:pt x="43" y="33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0"/>
                      <a:pt x="59" y="0"/>
                      <a:pt x="61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5" y="0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80" y="33"/>
                      <a:pt x="87" y="68"/>
                      <a:pt x="87" y="104"/>
                    </a:cubicBezTo>
                    <a:cubicBezTo>
                      <a:pt x="87" y="141"/>
                      <a:pt x="80" y="176"/>
                      <a:pt x="67" y="208"/>
                    </a:cubicBezTo>
                    <a:cubicBezTo>
                      <a:pt x="66" y="208"/>
                      <a:pt x="66" y="208"/>
                      <a:pt x="65" y="208"/>
                    </a:cubicBezTo>
                    <a:cubicBezTo>
                      <a:pt x="65" y="208"/>
                      <a:pt x="64" y="209"/>
                      <a:pt x="63" y="209"/>
                    </a:cubicBezTo>
                    <a:cubicBezTo>
                      <a:pt x="72" y="209"/>
                      <a:pt x="72" y="209"/>
                      <a:pt x="72" y="209"/>
                    </a:cubicBezTo>
                    <a:cubicBezTo>
                      <a:pt x="72" y="208"/>
                      <a:pt x="72" y="207"/>
                      <a:pt x="73" y="207"/>
                    </a:cubicBezTo>
                    <a:cubicBezTo>
                      <a:pt x="103" y="182"/>
                      <a:pt x="122" y="145"/>
                      <a:pt x="122" y="104"/>
                    </a:cubicBezTo>
                    <a:cubicBezTo>
                      <a:pt x="122" y="64"/>
                      <a:pt x="103" y="27"/>
                      <a:pt x="73" y="2"/>
                    </a:cubicBezTo>
                    <a:cubicBezTo>
                      <a:pt x="72" y="2"/>
                      <a:pt x="72" y="1"/>
                      <a:pt x="71" y="1"/>
                    </a:cubicBezTo>
                    <a:cubicBezTo>
                      <a:pt x="71" y="0"/>
                      <a:pt x="70" y="0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1" y="0"/>
                      <a:pt x="51" y="1"/>
                    </a:cubicBezTo>
                    <a:cubicBezTo>
                      <a:pt x="50" y="1"/>
                      <a:pt x="50" y="2"/>
                      <a:pt x="50" y="2"/>
                    </a:cubicBezTo>
                    <a:cubicBezTo>
                      <a:pt x="19" y="27"/>
                      <a:pt x="0" y="64"/>
                      <a:pt x="0" y="104"/>
                    </a:cubicBezTo>
                    <a:cubicBezTo>
                      <a:pt x="0" y="145"/>
                      <a:pt x="19" y="182"/>
                      <a:pt x="50" y="207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rgbClr val="F046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076974" y="1846943"/>
                <a:ext cx="122100" cy="19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33"/>
              <p:cNvSpPr/>
              <p:nvPr/>
            </p:nvSpPr>
            <p:spPr>
              <a:xfrm>
                <a:off x="3062790" y="1838432"/>
                <a:ext cx="144600" cy="171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1;p33"/>
              <p:cNvSpPr/>
              <p:nvPr/>
            </p:nvSpPr>
            <p:spPr>
              <a:xfrm>
                <a:off x="3093995" y="2096595"/>
                <a:ext cx="85200" cy="13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2;p33"/>
              <p:cNvSpPr/>
              <p:nvPr/>
            </p:nvSpPr>
            <p:spPr>
              <a:xfrm>
                <a:off x="3088321" y="2090921"/>
                <a:ext cx="96600" cy="11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33"/>
              <p:cNvSpPr/>
              <p:nvPr/>
            </p:nvSpPr>
            <p:spPr>
              <a:xfrm>
                <a:off x="309399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33"/>
              <p:cNvSpPr/>
              <p:nvPr/>
            </p:nvSpPr>
            <p:spPr>
              <a:xfrm>
                <a:off x="310250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33"/>
              <p:cNvSpPr/>
              <p:nvPr/>
            </p:nvSpPr>
            <p:spPr>
              <a:xfrm>
                <a:off x="311101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33"/>
              <p:cNvSpPr/>
              <p:nvPr/>
            </p:nvSpPr>
            <p:spPr>
              <a:xfrm>
                <a:off x="3119526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33"/>
              <p:cNvSpPr/>
              <p:nvPr/>
            </p:nvSpPr>
            <p:spPr>
              <a:xfrm>
                <a:off x="312520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33"/>
              <p:cNvSpPr/>
              <p:nvPr/>
            </p:nvSpPr>
            <p:spPr>
              <a:xfrm>
                <a:off x="3133710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33"/>
              <p:cNvSpPr/>
              <p:nvPr/>
            </p:nvSpPr>
            <p:spPr>
              <a:xfrm>
                <a:off x="3142220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33"/>
              <p:cNvSpPr/>
              <p:nvPr/>
            </p:nvSpPr>
            <p:spPr>
              <a:xfrm>
                <a:off x="315073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33"/>
              <p:cNvSpPr/>
              <p:nvPr/>
            </p:nvSpPr>
            <p:spPr>
              <a:xfrm>
                <a:off x="3159241" y="2110779"/>
                <a:ext cx="27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33"/>
              <p:cNvSpPr/>
              <p:nvPr/>
            </p:nvSpPr>
            <p:spPr>
              <a:xfrm>
                <a:off x="316491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33"/>
              <p:cNvSpPr/>
              <p:nvPr/>
            </p:nvSpPr>
            <p:spPr>
              <a:xfrm>
                <a:off x="3173425" y="2110779"/>
                <a:ext cx="6000" cy="85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33"/>
              <p:cNvSpPr/>
              <p:nvPr/>
            </p:nvSpPr>
            <p:spPr>
              <a:xfrm>
                <a:off x="3093995" y="2110779"/>
                <a:ext cx="85200" cy="6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915" name="Google Shape;1915;p33"/>
            <p:cNvCxnSpPr/>
            <p:nvPr/>
          </p:nvCxnSpPr>
          <p:spPr>
            <a:xfrm rot="10800000">
              <a:off x="8781403" y="-105775"/>
              <a:ext cx="0" cy="1123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16" name="Google Shape;1916;p33"/>
          <p:cNvGrpSpPr/>
          <p:nvPr/>
        </p:nvGrpSpPr>
        <p:grpSpPr>
          <a:xfrm>
            <a:off x="7976657" y="-168909"/>
            <a:ext cx="908230" cy="5120554"/>
            <a:chOff x="-188168" y="-2926434"/>
            <a:chExt cx="908230" cy="5120554"/>
          </a:xfrm>
        </p:grpSpPr>
        <p:grpSp>
          <p:nvGrpSpPr>
            <p:cNvPr id="1917" name="Google Shape;1917;p33"/>
            <p:cNvGrpSpPr/>
            <p:nvPr/>
          </p:nvGrpSpPr>
          <p:grpSpPr>
            <a:xfrm>
              <a:off x="-188168" y="868866"/>
              <a:ext cx="908230" cy="1325254"/>
              <a:chOff x="2712001" y="2082563"/>
              <a:chExt cx="252412" cy="368300"/>
            </a:xfrm>
          </p:grpSpPr>
          <p:sp>
            <p:nvSpPr>
              <p:cNvPr id="1918" name="Google Shape;1918;p33"/>
              <p:cNvSpPr/>
              <p:nvPr/>
            </p:nvSpPr>
            <p:spPr>
              <a:xfrm>
                <a:off x="2832651" y="2349263"/>
                <a:ext cx="9600" cy="23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33"/>
              <p:cNvSpPr/>
              <p:nvPr/>
            </p:nvSpPr>
            <p:spPr>
              <a:xfrm>
                <a:off x="2813601" y="2373076"/>
                <a:ext cx="2857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8" h="43" extrusionOk="0">
                    <a:moveTo>
                      <a:pt x="11" y="43"/>
                    </a:moveTo>
                    <a:lnTo>
                      <a:pt x="0" y="40"/>
                    </a:lnTo>
                    <a:lnTo>
                      <a:pt x="11" y="1"/>
                    </a:lnTo>
                    <a:lnTo>
                      <a:pt x="18" y="0"/>
                    </a:lnTo>
                    <a:lnTo>
                      <a:pt x="11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33"/>
              <p:cNvSpPr/>
              <p:nvPr/>
            </p:nvSpPr>
            <p:spPr>
              <a:xfrm>
                <a:off x="2835826" y="2373076"/>
                <a:ext cx="22225" cy="68263"/>
              </a:xfrm>
              <a:custGeom>
                <a:avLst/>
                <a:gdLst/>
                <a:ahLst/>
                <a:cxnLst/>
                <a:rect l="l" t="t" r="r" b="b"/>
                <a:pathLst>
                  <a:path w="14" h="43" extrusionOk="0">
                    <a:moveTo>
                      <a:pt x="7" y="43"/>
                    </a:moveTo>
                    <a:lnTo>
                      <a:pt x="14" y="4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7" y="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33"/>
              <p:cNvSpPr/>
              <p:nvPr/>
            </p:nvSpPr>
            <p:spPr>
              <a:xfrm>
                <a:off x="2827888" y="2373076"/>
                <a:ext cx="158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10" h="49" extrusionOk="0">
                    <a:moveTo>
                      <a:pt x="0" y="49"/>
                    </a:moveTo>
                    <a:lnTo>
                      <a:pt x="10" y="49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33"/>
              <p:cNvSpPr/>
              <p:nvPr/>
            </p:nvSpPr>
            <p:spPr>
              <a:xfrm>
                <a:off x="2831063" y="2082563"/>
                <a:ext cx="12600" cy="31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33"/>
              <p:cNvSpPr/>
              <p:nvPr/>
            </p:nvSpPr>
            <p:spPr>
              <a:xfrm>
                <a:off x="2829476" y="2363551"/>
                <a:ext cx="17400" cy="19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33"/>
              <p:cNvSpPr/>
              <p:nvPr/>
            </p:nvSpPr>
            <p:spPr>
              <a:xfrm>
                <a:off x="2712001" y="2123838"/>
                <a:ext cx="252412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27" extrusionOk="0">
                    <a:moveTo>
                      <a:pt x="260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0"/>
                      <a:pt x="0" y="19"/>
                      <a:pt x="35" y="127"/>
                    </a:cubicBezTo>
                    <a:cubicBezTo>
                      <a:pt x="70" y="236"/>
                      <a:pt x="137" y="327"/>
                      <a:pt x="137" y="327"/>
                    </a:cubicBezTo>
                    <a:cubicBezTo>
                      <a:pt x="194" y="327"/>
                      <a:pt x="194" y="327"/>
                      <a:pt x="194" y="327"/>
                    </a:cubicBezTo>
                    <a:cubicBezTo>
                      <a:pt x="252" y="327"/>
                      <a:pt x="252" y="327"/>
                      <a:pt x="252" y="327"/>
                    </a:cubicBezTo>
                    <a:cubicBezTo>
                      <a:pt x="252" y="327"/>
                      <a:pt x="318" y="236"/>
                      <a:pt x="353" y="127"/>
                    </a:cubicBezTo>
                    <a:cubicBezTo>
                      <a:pt x="388" y="19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33"/>
              <p:cNvSpPr/>
              <p:nvPr/>
            </p:nvSpPr>
            <p:spPr>
              <a:xfrm>
                <a:off x="2861226" y="2123838"/>
                <a:ext cx="84138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327" extrusionOk="0"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82" y="19"/>
                      <a:pt x="61" y="127"/>
                    </a:cubicBezTo>
                    <a:cubicBezTo>
                      <a:pt x="40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71" y="236"/>
                      <a:pt x="100" y="127"/>
                    </a:cubicBezTo>
                    <a:cubicBezTo>
                      <a:pt x="130" y="19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33"/>
              <p:cNvSpPr/>
              <p:nvPr/>
            </p:nvSpPr>
            <p:spPr>
              <a:xfrm>
                <a:off x="2731050" y="2123838"/>
                <a:ext cx="84137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1" h="327" extrusionOk="0">
                    <a:moveTo>
                      <a:pt x="126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0" y="19"/>
                      <a:pt x="30" y="127"/>
                    </a:cubicBezTo>
                    <a:cubicBezTo>
                      <a:pt x="60" y="236"/>
                      <a:pt x="116" y="327"/>
                      <a:pt x="116" y="327"/>
                    </a:cubicBezTo>
                    <a:cubicBezTo>
                      <a:pt x="131" y="327"/>
                      <a:pt x="131" y="327"/>
                      <a:pt x="131" y="327"/>
                    </a:cubicBezTo>
                    <a:cubicBezTo>
                      <a:pt x="131" y="327"/>
                      <a:pt x="91" y="236"/>
                      <a:pt x="70" y="127"/>
                    </a:cubicBezTo>
                    <a:cubicBezTo>
                      <a:pt x="49" y="19"/>
                      <a:pt x="126" y="0"/>
                      <a:pt x="126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33"/>
              <p:cNvSpPr/>
              <p:nvPr/>
            </p:nvSpPr>
            <p:spPr>
              <a:xfrm>
                <a:off x="2846938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9" h="327" extrusionOk="0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0" y="19"/>
                      <a:pt x="23" y="127"/>
                    </a:cubicBezTo>
                    <a:cubicBezTo>
                      <a:pt x="15" y="236"/>
                      <a:pt x="0" y="327"/>
                      <a:pt x="0" y="327"/>
                    </a:cubicBezTo>
                    <a:cubicBezTo>
                      <a:pt x="14" y="327"/>
                      <a:pt x="14" y="327"/>
                      <a:pt x="14" y="327"/>
                    </a:cubicBezTo>
                    <a:cubicBezTo>
                      <a:pt x="14" y="327"/>
                      <a:pt x="46" y="236"/>
                      <a:pt x="62" y="127"/>
                    </a:cubicBezTo>
                    <a:cubicBezTo>
                      <a:pt x="79" y="1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33"/>
              <p:cNvSpPr/>
              <p:nvPr/>
            </p:nvSpPr>
            <p:spPr>
              <a:xfrm>
                <a:off x="2778676" y="2123838"/>
                <a:ext cx="50800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7" extrusionOk="0">
                    <a:moveTo>
                      <a:pt x="77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0" y="19"/>
                      <a:pt x="16" y="127"/>
                    </a:cubicBezTo>
                    <a:cubicBezTo>
                      <a:pt x="33" y="236"/>
                      <a:pt x="64" y="327"/>
                      <a:pt x="64" y="327"/>
                    </a:cubicBezTo>
                    <a:cubicBezTo>
                      <a:pt x="78" y="327"/>
                      <a:pt x="78" y="327"/>
                      <a:pt x="78" y="327"/>
                    </a:cubicBezTo>
                    <a:cubicBezTo>
                      <a:pt x="78" y="327"/>
                      <a:pt x="64" y="236"/>
                      <a:pt x="56" y="127"/>
                    </a:cubicBezTo>
                    <a:cubicBezTo>
                      <a:pt x="48" y="19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33"/>
              <p:cNvSpPr/>
              <p:nvPr/>
            </p:nvSpPr>
            <p:spPr>
              <a:xfrm>
                <a:off x="2823126" y="2123838"/>
                <a:ext cx="2857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327" extrusionOk="0">
                    <a:moveTo>
                      <a:pt x="30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0" y="19"/>
                      <a:pt x="4" y="127"/>
                    </a:cubicBezTo>
                    <a:cubicBezTo>
                      <a:pt x="8" y="236"/>
                      <a:pt x="16" y="327"/>
                      <a:pt x="16" y="327"/>
                    </a:cubicBezTo>
                    <a:cubicBezTo>
                      <a:pt x="22" y="327"/>
                      <a:pt x="22" y="327"/>
                      <a:pt x="22" y="327"/>
                    </a:cubicBezTo>
                    <a:cubicBezTo>
                      <a:pt x="29" y="327"/>
                      <a:pt x="29" y="327"/>
                      <a:pt x="29" y="327"/>
                    </a:cubicBezTo>
                    <a:cubicBezTo>
                      <a:pt x="29" y="327"/>
                      <a:pt x="36" y="236"/>
                      <a:pt x="40" y="127"/>
                    </a:cubicBezTo>
                    <a:cubicBezTo>
                      <a:pt x="44" y="19"/>
                      <a:pt x="30" y="0"/>
                      <a:pt x="30" y="0"/>
                    </a:cubicBezTo>
                    <a:close/>
                  </a:path>
                </a:pathLst>
              </a:custGeom>
              <a:solidFill>
                <a:srgbClr val="FFF4E3">
                  <a:alpha val="5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33"/>
              <p:cNvSpPr/>
              <p:nvPr/>
            </p:nvSpPr>
            <p:spPr>
              <a:xfrm>
                <a:off x="2799313" y="2336563"/>
                <a:ext cx="762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33"/>
              <p:cNvSpPr/>
              <p:nvPr/>
            </p:nvSpPr>
            <p:spPr>
              <a:xfrm>
                <a:off x="2791376" y="2111138"/>
                <a:ext cx="93600" cy="12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932" name="Google Shape;1932;p33"/>
            <p:cNvCxnSpPr>
              <a:stCxn id="1922" idx="0"/>
            </p:cNvCxnSpPr>
            <p:nvPr/>
          </p:nvCxnSpPr>
          <p:spPr>
            <a:xfrm rot="10800000">
              <a:off x="262911" y="-2926434"/>
              <a:ext cx="0" cy="37953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33" name="Google Shape;1933;p33"/>
          <p:cNvGrpSpPr/>
          <p:nvPr/>
        </p:nvGrpSpPr>
        <p:grpSpPr>
          <a:xfrm rot="-8100057">
            <a:off x="7204181" y="407179"/>
            <a:ext cx="2346111" cy="1335590"/>
            <a:chOff x="2213401" y="1272925"/>
            <a:chExt cx="549276" cy="312737"/>
          </a:xfrm>
        </p:grpSpPr>
        <p:sp>
          <p:nvSpPr>
            <p:cNvPr id="1934" name="Google Shape;1934;p33"/>
            <p:cNvSpPr/>
            <p:nvPr/>
          </p:nvSpPr>
          <p:spPr>
            <a:xfrm>
              <a:off x="2361039" y="1461838"/>
              <a:ext cx="254000" cy="123825"/>
            </a:xfrm>
            <a:custGeom>
              <a:avLst/>
              <a:gdLst/>
              <a:ahLst/>
              <a:cxnLst/>
              <a:rect l="l" t="t" r="r" b="b"/>
              <a:pathLst>
                <a:path w="392" h="190" extrusionOk="0">
                  <a:moveTo>
                    <a:pt x="392" y="95"/>
                  </a:moveTo>
                  <a:cubicBezTo>
                    <a:pt x="384" y="84"/>
                    <a:pt x="375" y="74"/>
                    <a:pt x="366" y="65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256" y="125"/>
                    <a:pt x="252" y="120"/>
                    <a:pt x="248" y="115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335" y="40"/>
                    <a:pt x="335" y="40"/>
                    <a:pt x="335" y="40"/>
                  </a:cubicBezTo>
                  <a:cubicBezTo>
                    <a:pt x="325" y="34"/>
                    <a:pt x="316" y="28"/>
                    <a:pt x="305" y="23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39" y="106"/>
                    <a:pt x="234" y="103"/>
                    <a:pt x="229" y="100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65" y="8"/>
                    <a:pt x="255" y="6"/>
                    <a:pt x="244" y="4"/>
                  </a:cubicBezTo>
                  <a:cubicBezTo>
                    <a:pt x="221" y="96"/>
                    <a:pt x="221" y="96"/>
                    <a:pt x="221" y="96"/>
                  </a:cubicBezTo>
                  <a:cubicBezTo>
                    <a:pt x="215" y="94"/>
                    <a:pt x="209" y="92"/>
                    <a:pt x="203" y="91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06" y="0"/>
                    <a:pt x="201" y="0"/>
                    <a:pt x="196" y="0"/>
                  </a:cubicBezTo>
                  <a:cubicBezTo>
                    <a:pt x="191" y="0"/>
                    <a:pt x="186" y="0"/>
                    <a:pt x="181" y="1"/>
                  </a:cubicBezTo>
                  <a:cubicBezTo>
                    <a:pt x="191" y="90"/>
                    <a:pt x="191" y="90"/>
                    <a:pt x="191" y="90"/>
                  </a:cubicBezTo>
                  <a:cubicBezTo>
                    <a:pt x="189" y="91"/>
                    <a:pt x="189" y="91"/>
                    <a:pt x="189" y="91"/>
                  </a:cubicBezTo>
                  <a:cubicBezTo>
                    <a:pt x="183" y="92"/>
                    <a:pt x="177" y="94"/>
                    <a:pt x="172" y="96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38" y="5"/>
                    <a:pt x="128" y="8"/>
                    <a:pt x="118" y="11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59" y="102"/>
                    <a:pt x="154" y="106"/>
                    <a:pt x="149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77" y="27"/>
                    <a:pt x="67" y="33"/>
                    <a:pt x="57" y="39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0" y="119"/>
                    <a:pt x="136" y="124"/>
                    <a:pt x="134" y="13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16" y="74"/>
                    <a:pt x="7" y="84"/>
                    <a:pt x="0" y="95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68" y="169"/>
                    <a:pt x="168" y="169"/>
                    <a:pt x="168" y="169"/>
                  </a:cubicBezTo>
                  <a:cubicBezTo>
                    <a:pt x="168" y="169"/>
                    <a:pt x="174" y="190"/>
                    <a:pt x="196" y="190"/>
                  </a:cubicBezTo>
                  <a:cubicBezTo>
                    <a:pt x="219" y="190"/>
                    <a:pt x="225" y="170"/>
                    <a:pt x="225" y="170"/>
                  </a:cubicBezTo>
                  <a:cubicBezTo>
                    <a:pt x="206" y="161"/>
                    <a:pt x="206" y="161"/>
                    <a:pt x="206" y="161"/>
                  </a:cubicBezTo>
                  <a:lnTo>
                    <a:pt x="392" y="95"/>
                  </a:lnTo>
                  <a:close/>
                  <a:moveTo>
                    <a:pt x="205" y="164"/>
                  </a:moveTo>
                  <a:cubicBezTo>
                    <a:pt x="205" y="169"/>
                    <a:pt x="201" y="173"/>
                    <a:pt x="196" y="173"/>
                  </a:cubicBezTo>
                  <a:cubicBezTo>
                    <a:pt x="191" y="173"/>
                    <a:pt x="187" y="169"/>
                    <a:pt x="187" y="164"/>
                  </a:cubicBezTo>
                  <a:cubicBezTo>
                    <a:pt x="187" y="163"/>
                    <a:pt x="188" y="162"/>
                    <a:pt x="188" y="161"/>
                  </a:cubicBezTo>
                  <a:cubicBezTo>
                    <a:pt x="196" y="161"/>
                    <a:pt x="196" y="161"/>
                    <a:pt x="196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2"/>
                    <a:pt x="205" y="163"/>
                    <a:pt x="205" y="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397551" y="1476125"/>
              <a:ext cx="33338" cy="25400"/>
            </a:xfrm>
            <a:custGeom>
              <a:avLst/>
              <a:gdLst/>
              <a:ahLst/>
              <a:cxnLst/>
              <a:rect l="l" t="t" r="r" b="b"/>
              <a:pathLst>
                <a:path w="50" h="39" extrusionOk="0">
                  <a:moveTo>
                    <a:pt x="0" y="17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34" y="35"/>
                    <a:pt x="42" y="32"/>
                    <a:pt x="50" y="2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0" y="5"/>
                    <a:pt x="10" y="11"/>
                    <a:pt x="0" y="17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p33"/>
            <p:cNvSpPr/>
            <p:nvPr/>
          </p:nvSpPr>
          <p:spPr>
            <a:xfrm>
              <a:off x="2546776" y="1477713"/>
              <a:ext cx="31750" cy="23813"/>
            </a:xfrm>
            <a:custGeom>
              <a:avLst/>
              <a:gdLst/>
              <a:ahLst/>
              <a:cxnLst/>
              <a:rect l="l" t="t" r="r" b="b"/>
              <a:pathLst>
                <a:path w="50" h="38" extrusionOk="0">
                  <a:moveTo>
                    <a:pt x="0" y="28"/>
                  </a:moveTo>
                  <a:cubicBezTo>
                    <a:pt x="9" y="31"/>
                    <a:pt x="17" y="35"/>
                    <a:pt x="25" y="3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0" y="11"/>
                    <a:pt x="31" y="5"/>
                    <a:pt x="20" y="0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33"/>
            <p:cNvSpPr/>
            <p:nvPr/>
          </p:nvSpPr>
          <p:spPr>
            <a:xfrm>
              <a:off x="24372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8"/>
                  </a:moveTo>
                  <a:cubicBezTo>
                    <a:pt x="17" y="40"/>
                    <a:pt x="17" y="40"/>
                    <a:pt x="17" y="40"/>
                  </a:cubicBezTo>
                  <a:cubicBezTo>
                    <a:pt x="24" y="38"/>
                    <a:pt x="32" y="36"/>
                    <a:pt x="39" y="3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0" y="2"/>
                    <a:pt x="10" y="5"/>
                    <a:pt x="0" y="8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33"/>
            <p:cNvSpPr/>
            <p:nvPr/>
          </p:nvSpPr>
          <p:spPr>
            <a:xfrm>
              <a:off x="236103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50" y="14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9"/>
                    <a:pt x="7" y="19"/>
                    <a:pt x="0" y="3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0" y="29"/>
                    <a:pt x="40" y="21"/>
                    <a:pt x="50" y="14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33"/>
            <p:cNvSpPr/>
            <p:nvPr/>
          </p:nvSpPr>
          <p:spPr>
            <a:xfrm>
              <a:off x="2513439" y="146501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34"/>
                  </a:moveTo>
                  <a:cubicBezTo>
                    <a:pt x="8" y="36"/>
                    <a:pt x="16" y="37"/>
                    <a:pt x="23" y="39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0" y="4"/>
                    <a:pt x="20" y="2"/>
                    <a:pt x="9" y="0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33"/>
            <p:cNvSpPr/>
            <p:nvPr/>
          </p:nvSpPr>
          <p:spPr>
            <a:xfrm>
              <a:off x="2583289" y="1504700"/>
              <a:ext cx="31750" cy="23812"/>
            </a:xfrm>
            <a:custGeom>
              <a:avLst/>
              <a:gdLst/>
              <a:ahLst/>
              <a:cxnLst/>
              <a:rect l="l" t="t" r="r" b="b"/>
              <a:pathLst>
                <a:path w="50" h="37" extrusionOk="0">
                  <a:moveTo>
                    <a:pt x="2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" y="22"/>
                    <a:pt x="20" y="29"/>
                    <a:pt x="29" y="37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2" y="19"/>
                    <a:pt x="33" y="9"/>
                    <a:pt x="24" y="0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p33"/>
            <p:cNvSpPr/>
            <p:nvPr/>
          </p:nvSpPr>
          <p:spPr>
            <a:xfrm>
              <a:off x="2478514" y="1461838"/>
              <a:ext cx="20637" cy="23812"/>
            </a:xfrm>
            <a:custGeom>
              <a:avLst/>
              <a:gdLst/>
              <a:ahLst/>
              <a:cxnLst/>
              <a:rect l="l" t="t" r="r" b="b"/>
              <a:pathLst>
                <a:path w="31" h="36" extrusionOk="0">
                  <a:moveTo>
                    <a:pt x="0" y="1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8" y="36"/>
                    <a:pt x="11" y="35"/>
                    <a:pt x="15" y="35"/>
                  </a:cubicBezTo>
                  <a:cubicBezTo>
                    <a:pt x="19" y="35"/>
                    <a:pt x="23" y="36"/>
                    <a:pt x="27" y="36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0"/>
                    <a:pt x="20" y="0"/>
                    <a:pt x="15" y="0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730302">
                <a:alpha val="45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p33"/>
            <p:cNvSpPr/>
            <p:nvPr/>
          </p:nvSpPr>
          <p:spPr>
            <a:xfrm>
              <a:off x="2213401" y="1272925"/>
              <a:ext cx="549276" cy="266700"/>
            </a:xfrm>
            <a:custGeom>
              <a:avLst/>
              <a:gdLst/>
              <a:ahLst/>
              <a:cxnLst/>
              <a:rect l="l" t="t" r="r" b="b"/>
              <a:pathLst>
                <a:path w="846" h="410" extrusionOk="0">
                  <a:moveTo>
                    <a:pt x="423" y="294"/>
                  </a:moveTo>
                  <a:cubicBezTo>
                    <a:pt x="511" y="294"/>
                    <a:pt x="588" y="340"/>
                    <a:pt x="636" y="410"/>
                  </a:cubicBezTo>
                  <a:cubicBezTo>
                    <a:pt x="846" y="344"/>
                    <a:pt x="846" y="344"/>
                    <a:pt x="846" y="344"/>
                  </a:cubicBezTo>
                  <a:cubicBezTo>
                    <a:pt x="797" y="143"/>
                    <a:pt x="617" y="4"/>
                    <a:pt x="413" y="0"/>
                  </a:cubicBezTo>
                  <a:cubicBezTo>
                    <a:pt x="209" y="4"/>
                    <a:pt x="49" y="143"/>
                    <a:pt x="0" y="344"/>
                  </a:cubicBezTo>
                  <a:cubicBezTo>
                    <a:pt x="210" y="410"/>
                    <a:pt x="210" y="410"/>
                    <a:pt x="210" y="410"/>
                  </a:cubicBezTo>
                  <a:cubicBezTo>
                    <a:pt x="258" y="340"/>
                    <a:pt x="335" y="294"/>
                    <a:pt x="423" y="2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3" name="Google Shape;1943;p33"/>
            <p:cNvSpPr/>
            <p:nvPr/>
          </p:nvSpPr>
          <p:spPr>
            <a:xfrm>
              <a:off x="2459464" y="1299913"/>
              <a:ext cx="58738" cy="144463"/>
            </a:xfrm>
            <a:custGeom>
              <a:avLst/>
              <a:gdLst/>
              <a:ahLst/>
              <a:cxnLst/>
              <a:rect l="l" t="t" r="r" b="b"/>
              <a:pathLst>
                <a:path w="91" h="223" extrusionOk="0">
                  <a:moveTo>
                    <a:pt x="66" y="223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31" y="222"/>
                    <a:pt x="38" y="222"/>
                    <a:pt x="44" y="222"/>
                  </a:cubicBezTo>
                  <a:cubicBezTo>
                    <a:pt x="52" y="222"/>
                    <a:pt x="59" y="222"/>
                    <a:pt x="66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33"/>
            <p:cNvSpPr/>
            <p:nvPr/>
          </p:nvSpPr>
          <p:spPr>
            <a:xfrm>
              <a:off x="2365801" y="1304675"/>
              <a:ext cx="88900" cy="149225"/>
            </a:xfrm>
            <a:custGeom>
              <a:avLst/>
              <a:gdLst/>
              <a:ahLst/>
              <a:cxnLst/>
              <a:rect l="l" t="t" r="r" b="b"/>
              <a:pathLst>
                <a:path w="138" h="228" extrusionOk="0">
                  <a:moveTo>
                    <a:pt x="84" y="0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7" y="228"/>
                    <a:pt x="97" y="228"/>
                    <a:pt x="97" y="228"/>
                  </a:cubicBezTo>
                  <a:cubicBezTo>
                    <a:pt x="110" y="223"/>
                    <a:pt x="124" y="220"/>
                    <a:pt x="138" y="217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33"/>
            <p:cNvSpPr/>
            <p:nvPr/>
          </p:nvSpPr>
          <p:spPr>
            <a:xfrm>
              <a:off x="2286426" y="1349125"/>
              <a:ext cx="120650" cy="128588"/>
            </a:xfrm>
            <a:custGeom>
              <a:avLst/>
              <a:gdLst/>
              <a:ahLst/>
              <a:cxnLst/>
              <a:rect l="l" t="t" r="r" b="b"/>
              <a:pathLst>
                <a:path w="187" h="198" extrusionOk="0">
                  <a:moveTo>
                    <a:pt x="66" y="0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60" y="189"/>
                    <a:pt x="173" y="181"/>
                    <a:pt x="187" y="174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33"/>
            <p:cNvSpPr/>
            <p:nvPr/>
          </p:nvSpPr>
          <p:spPr>
            <a:xfrm>
              <a:off x="2235626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2" h="139" extrusionOk="0">
                  <a:moveTo>
                    <a:pt x="192" y="97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56" y="139"/>
                    <a:pt x="156" y="139"/>
                    <a:pt x="156" y="139"/>
                  </a:cubicBezTo>
                  <a:cubicBezTo>
                    <a:pt x="167" y="124"/>
                    <a:pt x="179" y="110"/>
                    <a:pt x="192" y="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33"/>
            <p:cNvSpPr/>
            <p:nvPr/>
          </p:nvSpPr>
          <p:spPr>
            <a:xfrm>
              <a:off x="2521376" y="1304675"/>
              <a:ext cx="90488" cy="149225"/>
            </a:xfrm>
            <a:custGeom>
              <a:avLst/>
              <a:gdLst/>
              <a:ahLst/>
              <a:cxnLst/>
              <a:rect l="l" t="t" r="r" b="b"/>
              <a:pathLst>
                <a:path w="138" h="229" extrusionOk="0">
                  <a:moveTo>
                    <a:pt x="138" y="35"/>
                  </a:moveTo>
                  <a:cubicBezTo>
                    <a:pt x="96" y="18"/>
                    <a:pt x="96" y="18"/>
                    <a:pt x="96" y="18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14" y="220"/>
                    <a:pt x="28" y="224"/>
                    <a:pt x="41" y="229"/>
                  </a:cubicBezTo>
                  <a:lnTo>
                    <a:pt x="138" y="3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33"/>
            <p:cNvSpPr/>
            <p:nvPr/>
          </p:nvSpPr>
          <p:spPr>
            <a:xfrm>
              <a:off x="2569001" y="1349125"/>
              <a:ext cx="122238" cy="130175"/>
            </a:xfrm>
            <a:custGeom>
              <a:avLst/>
              <a:gdLst/>
              <a:ahLst/>
              <a:cxnLst/>
              <a:rect l="l" t="t" r="r" b="b"/>
              <a:pathLst>
                <a:path w="187" h="199" extrusionOk="0">
                  <a:moveTo>
                    <a:pt x="187" y="66"/>
                  </a:moveTo>
                  <a:cubicBezTo>
                    <a:pt x="154" y="33"/>
                    <a:pt x="154" y="33"/>
                    <a:pt x="154" y="3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3" y="182"/>
                    <a:pt x="26" y="190"/>
                    <a:pt x="39" y="199"/>
                  </a:cubicBezTo>
                  <a:lnTo>
                    <a:pt x="187" y="6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33"/>
            <p:cNvSpPr/>
            <p:nvPr/>
          </p:nvSpPr>
          <p:spPr>
            <a:xfrm>
              <a:off x="2615039" y="1433263"/>
              <a:ext cx="125412" cy="90488"/>
            </a:xfrm>
            <a:custGeom>
              <a:avLst/>
              <a:gdLst/>
              <a:ahLst/>
              <a:cxnLst/>
              <a:rect l="l" t="t" r="r" b="b"/>
              <a:pathLst>
                <a:path w="193" h="139" extrusionOk="0">
                  <a:moveTo>
                    <a:pt x="35" y="139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3" y="111"/>
                    <a:pt x="24" y="125"/>
                    <a:pt x="35" y="1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33"/>
            <p:cNvSpPr/>
            <p:nvPr/>
          </p:nvSpPr>
          <p:spPr>
            <a:xfrm>
              <a:off x="2475339" y="1307850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33"/>
            <p:cNvSpPr/>
            <p:nvPr/>
          </p:nvSpPr>
          <p:spPr>
            <a:xfrm>
              <a:off x="2476926" y="1358650"/>
              <a:ext cx="222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33"/>
            <p:cNvSpPr/>
            <p:nvPr/>
          </p:nvSpPr>
          <p:spPr>
            <a:xfrm>
              <a:off x="2478514" y="1406275"/>
              <a:ext cx="19200" cy="19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p33"/>
            <p:cNvSpPr/>
            <p:nvPr/>
          </p:nvSpPr>
          <p:spPr>
            <a:xfrm>
              <a:off x="2561064" y="1323725"/>
              <a:ext cx="26988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38" y="27"/>
                  </a:moveTo>
                  <a:cubicBezTo>
                    <a:pt x="35" y="37"/>
                    <a:pt x="24" y="42"/>
                    <a:pt x="14" y="39"/>
                  </a:cubicBezTo>
                  <a:cubicBezTo>
                    <a:pt x="5" y="35"/>
                    <a:pt x="0" y="25"/>
                    <a:pt x="3" y="15"/>
                  </a:cubicBezTo>
                  <a:cubicBezTo>
                    <a:pt x="6" y="5"/>
                    <a:pt x="17" y="0"/>
                    <a:pt x="27" y="3"/>
                  </a:cubicBezTo>
                  <a:cubicBezTo>
                    <a:pt x="37" y="7"/>
                    <a:pt x="42" y="18"/>
                    <a:pt x="3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33"/>
            <p:cNvSpPr/>
            <p:nvPr/>
          </p:nvSpPr>
          <p:spPr>
            <a:xfrm>
              <a:off x="2546776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3" y="24"/>
                  </a:moveTo>
                  <a:cubicBezTo>
                    <a:pt x="30" y="32"/>
                    <a:pt x="21" y="36"/>
                    <a:pt x="13" y="33"/>
                  </a:cubicBezTo>
                  <a:cubicBezTo>
                    <a:pt x="4" y="30"/>
                    <a:pt x="0" y="21"/>
                    <a:pt x="3" y="13"/>
                  </a:cubicBezTo>
                  <a:cubicBezTo>
                    <a:pt x="6" y="5"/>
                    <a:pt x="15" y="0"/>
                    <a:pt x="23" y="3"/>
                  </a:cubicBezTo>
                  <a:cubicBezTo>
                    <a:pt x="32" y="6"/>
                    <a:pt x="36" y="15"/>
                    <a:pt x="3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33"/>
            <p:cNvSpPr/>
            <p:nvPr/>
          </p:nvSpPr>
          <p:spPr>
            <a:xfrm>
              <a:off x="2534076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28" y="19"/>
                  </a:moveTo>
                  <a:cubicBezTo>
                    <a:pt x="26" y="26"/>
                    <a:pt x="18" y="30"/>
                    <a:pt x="11" y="27"/>
                  </a:cubicBezTo>
                  <a:cubicBezTo>
                    <a:pt x="4" y="25"/>
                    <a:pt x="0" y="17"/>
                    <a:pt x="3" y="10"/>
                  </a:cubicBezTo>
                  <a:cubicBezTo>
                    <a:pt x="5" y="3"/>
                    <a:pt x="13" y="0"/>
                    <a:pt x="20" y="2"/>
                  </a:cubicBezTo>
                  <a:cubicBezTo>
                    <a:pt x="27" y="5"/>
                    <a:pt x="31" y="12"/>
                    <a:pt x="28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33"/>
            <p:cNvSpPr/>
            <p:nvPr/>
          </p:nvSpPr>
          <p:spPr>
            <a:xfrm>
              <a:off x="2640439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33" y="32"/>
                  </a:moveTo>
                  <a:cubicBezTo>
                    <a:pt x="26" y="40"/>
                    <a:pt x="15" y="40"/>
                    <a:pt x="8" y="33"/>
                  </a:cubicBezTo>
                  <a:cubicBezTo>
                    <a:pt x="0" y="26"/>
                    <a:pt x="0" y="15"/>
                    <a:pt x="7" y="8"/>
                  </a:cubicBezTo>
                  <a:cubicBezTo>
                    <a:pt x="14" y="1"/>
                    <a:pt x="25" y="0"/>
                    <a:pt x="32" y="7"/>
                  </a:cubicBezTo>
                  <a:cubicBezTo>
                    <a:pt x="39" y="14"/>
                    <a:pt x="40" y="25"/>
                    <a:pt x="3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33"/>
            <p:cNvSpPr/>
            <p:nvPr/>
          </p:nvSpPr>
          <p:spPr>
            <a:xfrm>
              <a:off x="2615039" y="1407863"/>
              <a:ext cx="20637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8" y="28"/>
                  </a:moveTo>
                  <a:cubicBezTo>
                    <a:pt x="22" y="34"/>
                    <a:pt x="13" y="34"/>
                    <a:pt x="7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1"/>
                    <a:pt x="21" y="0"/>
                    <a:pt x="27" y="6"/>
                  </a:cubicBezTo>
                  <a:cubicBezTo>
                    <a:pt x="34" y="12"/>
                    <a:pt x="34" y="22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33"/>
            <p:cNvSpPr/>
            <p:nvPr/>
          </p:nvSpPr>
          <p:spPr>
            <a:xfrm>
              <a:off x="2588051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24" y="24"/>
                  </a:moveTo>
                  <a:cubicBezTo>
                    <a:pt x="19" y="29"/>
                    <a:pt x="10" y="29"/>
                    <a:pt x="5" y="24"/>
                  </a:cubicBezTo>
                  <a:cubicBezTo>
                    <a:pt x="0" y="19"/>
                    <a:pt x="0" y="11"/>
                    <a:pt x="4" y="6"/>
                  </a:cubicBezTo>
                  <a:cubicBezTo>
                    <a:pt x="9" y="1"/>
                    <a:pt x="18" y="0"/>
                    <a:pt x="23" y="5"/>
                  </a:cubicBezTo>
                  <a:cubicBezTo>
                    <a:pt x="28" y="10"/>
                    <a:pt x="28" y="18"/>
                    <a:pt x="2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33"/>
            <p:cNvSpPr/>
            <p:nvPr/>
          </p:nvSpPr>
          <p:spPr>
            <a:xfrm>
              <a:off x="26991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23" y="31"/>
                  </a:moveTo>
                  <a:cubicBezTo>
                    <a:pt x="15" y="34"/>
                    <a:pt x="6" y="31"/>
                    <a:pt x="3" y="23"/>
                  </a:cubicBezTo>
                  <a:cubicBezTo>
                    <a:pt x="0" y="15"/>
                    <a:pt x="3" y="7"/>
                    <a:pt x="11" y="3"/>
                  </a:cubicBezTo>
                  <a:cubicBezTo>
                    <a:pt x="19" y="0"/>
                    <a:pt x="28" y="3"/>
                    <a:pt x="31" y="11"/>
                  </a:cubicBezTo>
                  <a:cubicBezTo>
                    <a:pt x="34" y="19"/>
                    <a:pt x="31" y="28"/>
                    <a:pt x="23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33"/>
            <p:cNvSpPr/>
            <p:nvPr/>
          </p:nvSpPr>
          <p:spPr>
            <a:xfrm>
              <a:off x="2669014" y="1476125"/>
              <a:ext cx="19050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20" y="27"/>
                  </a:moveTo>
                  <a:cubicBezTo>
                    <a:pt x="13" y="30"/>
                    <a:pt x="6" y="27"/>
                    <a:pt x="3" y="20"/>
                  </a:cubicBezTo>
                  <a:cubicBezTo>
                    <a:pt x="0" y="13"/>
                    <a:pt x="3" y="6"/>
                    <a:pt x="10" y="3"/>
                  </a:cubicBezTo>
                  <a:cubicBezTo>
                    <a:pt x="16" y="0"/>
                    <a:pt x="24" y="3"/>
                    <a:pt x="27" y="10"/>
                  </a:cubicBezTo>
                  <a:cubicBezTo>
                    <a:pt x="30" y="16"/>
                    <a:pt x="27" y="24"/>
                    <a:pt x="2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2637264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7" y="23"/>
                  </a:moveTo>
                  <a:cubicBezTo>
                    <a:pt x="12" y="25"/>
                    <a:pt x="5" y="23"/>
                    <a:pt x="3" y="17"/>
                  </a:cubicBezTo>
                  <a:cubicBezTo>
                    <a:pt x="0" y="11"/>
                    <a:pt x="3" y="5"/>
                    <a:pt x="8" y="3"/>
                  </a:cubicBezTo>
                  <a:cubicBezTo>
                    <a:pt x="14" y="0"/>
                    <a:pt x="20" y="3"/>
                    <a:pt x="23" y="8"/>
                  </a:cubicBezTo>
                  <a:cubicBezTo>
                    <a:pt x="25" y="14"/>
                    <a:pt x="23" y="20"/>
                    <a:pt x="17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2388026" y="1323725"/>
              <a:ext cx="28575" cy="26988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4" y="27"/>
                  </a:moveTo>
                  <a:cubicBezTo>
                    <a:pt x="7" y="37"/>
                    <a:pt x="18" y="42"/>
                    <a:pt x="27" y="39"/>
                  </a:cubicBezTo>
                  <a:cubicBezTo>
                    <a:pt x="37" y="35"/>
                    <a:pt x="42" y="25"/>
                    <a:pt x="39" y="15"/>
                  </a:cubicBezTo>
                  <a:cubicBezTo>
                    <a:pt x="35" y="5"/>
                    <a:pt x="25" y="0"/>
                    <a:pt x="15" y="3"/>
                  </a:cubicBezTo>
                  <a:cubicBezTo>
                    <a:pt x="5" y="7"/>
                    <a:pt x="0" y="18"/>
                    <a:pt x="4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2405489" y="1366588"/>
              <a:ext cx="23812" cy="2381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" y="24"/>
                  </a:moveTo>
                  <a:cubicBezTo>
                    <a:pt x="6" y="32"/>
                    <a:pt x="15" y="36"/>
                    <a:pt x="23" y="33"/>
                  </a:cubicBezTo>
                  <a:cubicBezTo>
                    <a:pt x="31" y="30"/>
                    <a:pt x="36" y="21"/>
                    <a:pt x="33" y="13"/>
                  </a:cubicBezTo>
                  <a:cubicBezTo>
                    <a:pt x="30" y="5"/>
                    <a:pt x="21" y="0"/>
                    <a:pt x="12" y="3"/>
                  </a:cubicBezTo>
                  <a:cubicBezTo>
                    <a:pt x="4" y="6"/>
                    <a:pt x="0" y="15"/>
                    <a:pt x="3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2421364" y="1411038"/>
              <a:ext cx="20637" cy="19050"/>
            </a:xfrm>
            <a:custGeom>
              <a:avLst/>
              <a:gdLst/>
              <a:ahLst/>
              <a:cxnLst/>
              <a:rect l="l" t="t" r="r" b="b"/>
              <a:pathLst>
                <a:path w="31" h="30" extrusionOk="0">
                  <a:moveTo>
                    <a:pt x="3" y="19"/>
                  </a:moveTo>
                  <a:cubicBezTo>
                    <a:pt x="5" y="26"/>
                    <a:pt x="13" y="30"/>
                    <a:pt x="20" y="27"/>
                  </a:cubicBezTo>
                  <a:cubicBezTo>
                    <a:pt x="27" y="25"/>
                    <a:pt x="31" y="17"/>
                    <a:pt x="28" y="10"/>
                  </a:cubicBezTo>
                  <a:cubicBezTo>
                    <a:pt x="26" y="3"/>
                    <a:pt x="18" y="0"/>
                    <a:pt x="11" y="2"/>
                  </a:cubicBezTo>
                  <a:cubicBezTo>
                    <a:pt x="4" y="5"/>
                    <a:pt x="0" y="12"/>
                    <a:pt x="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2308651" y="1376113"/>
              <a:ext cx="26988" cy="254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7" y="32"/>
                  </a:moveTo>
                  <a:cubicBezTo>
                    <a:pt x="13" y="40"/>
                    <a:pt x="25" y="40"/>
                    <a:pt x="32" y="33"/>
                  </a:cubicBezTo>
                  <a:cubicBezTo>
                    <a:pt x="39" y="26"/>
                    <a:pt x="40" y="15"/>
                    <a:pt x="33" y="8"/>
                  </a:cubicBezTo>
                  <a:cubicBezTo>
                    <a:pt x="26" y="1"/>
                    <a:pt x="15" y="0"/>
                    <a:pt x="8" y="7"/>
                  </a:cubicBezTo>
                  <a:cubicBezTo>
                    <a:pt x="0" y="14"/>
                    <a:pt x="0" y="25"/>
                    <a:pt x="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2340401" y="1407863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6" y="28"/>
                  </a:moveTo>
                  <a:cubicBezTo>
                    <a:pt x="11" y="34"/>
                    <a:pt x="21" y="34"/>
                    <a:pt x="27" y="29"/>
                  </a:cubicBezTo>
                  <a:cubicBezTo>
                    <a:pt x="33" y="23"/>
                    <a:pt x="34" y="13"/>
                    <a:pt x="28" y="7"/>
                  </a:cubicBezTo>
                  <a:cubicBezTo>
                    <a:pt x="22" y="1"/>
                    <a:pt x="13" y="0"/>
                    <a:pt x="6" y="6"/>
                  </a:cubicBezTo>
                  <a:cubicBezTo>
                    <a:pt x="0" y="12"/>
                    <a:pt x="0" y="22"/>
                    <a:pt x="6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2370564" y="1441200"/>
              <a:ext cx="17462" cy="17462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5" y="24"/>
                  </a:moveTo>
                  <a:cubicBezTo>
                    <a:pt x="10" y="29"/>
                    <a:pt x="18" y="29"/>
                    <a:pt x="24" y="24"/>
                  </a:cubicBezTo>
                  <a:cubicBezTo>
                    <a:pt x="29" y="19"/>
                    <a:pt x="29" y="11"/>
                    <a:pt x="24" y="6"/>
                  </a:cubicBezTo>
                  <a:cubicBezTo>
                    <a:pt x="19" y="1"/>
                    <a:pt x="11" y="0"/>
                    <a:pt x="6" y="5"/>
                  </a:cubicBezTo>
                  <a:cubicBezTo>
                    <a:pt x="1" y="10"/>
                    <a:pt x="0" y="18"/>
                    <a:pt x="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2254676" y="146183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1" y="31"/>
                  </a:moveTo>
                  <a:cubicBezTo>
                    <a:pt x="18" y="34"/>
                    <a:pt x="27" y="31"/>
                    <a:pt x="31" y="23"/>
                  </a:cubicBezTo>
                  <a:cubicBezTo>
                    <a:pt x="34" y="15"/>
                    <a:pt x="31" y="7"/>
                    <a:pt x="23" y="3"/>
                  </a:cubicBezTo>
                  <a:cubicBezTo>
                    <a:pt x="15" y="0"/>
                    <a:pt x="6" y="3"/>
                    <a:pt x="3" y="11"/>
                  </a:cubicBezTo>
                  <a:cubicBezTo>
                    <a:pt x="0" y="19"/>
                    <a:pt x="3" y="28"/>
                    <a:pt x="11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2288014" y="1476125"/>
              <a:ext cx="20638" cy="20638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0" y="27"/>
                  </a:moveTo>
                  <a:cubicBezTo>
                    <a:pt x="16" y="30"/>
                    <a:pt x="24" y="27"/>
                    <a:pt x="27" y="20"/>
                  </a:cubicBezTo>
                  <a:cubicBezTo>
                    <a:pt x="30" y="13"/>
                    <a:pt x="27" y="6"/>
                    <a:pt x="20" y="3"/>
                  </a:cubicBezTo>
                  <a:cubicBezTo>
                    <a:pt x="14" y="0"/>
                    <a:pt x="6" y="3"/>
                    <a:pt x="3" y="10"/>
                  </a:cubicBezTo>
                  <a:cubicBezTo>
                    <a:pt x="0" y="16"/>
                    <a:pt x="3" y="24"/>
                    <a:pt x="1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2322939" y="1492000"/>
              <a:ext cx="15875" cy="1746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8" y="23"/>
                  </a:moveTo>
                  <a:cubicBezTo>
                    <a:pt x="13" y="25"/>
                    <a:pt x="20" y="23"/>
                    <a:pt x="22" y="17"/>
                  </a:cubicBezTo>
                  <a:cubicBezTo>
                    <a:pt x="25" y="11"/>
                    <a:pt x="22" y="5"/>
                    <a:pt x="16" y="3"/>
                  </a:cubicBezTo>
                  <a:cubicBezTo>
                    <a:pt x="11" y="0"/>
                    <a:pt x="4" y="3"/>
                    <a:pt x="2" y="8"/>
                  </a:cubicBezTo>
                  <a:cubicBezTo>
                    <a:pt x="0" y="14"/>
                    <a:pt x="2" y="20"/>
                    <a:pt x="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1" name="Google Shape;1971;p33"/>
          <p:cNvGrpSpPr/>
          <p:nvPr/>
        </p:nvGrpSpPr>
        <p:grpSpPr>
          <a:xfrm>
            <a:off x="247288" y="186074"/>
            <a:ext cx="8637624" cy="4765575"/>
            <a:chOff x="247288" y="186074"/>
            <a:chExt cx="8637624" cy="4765575"/>
          </a:xfrm>
        </p:grpSpPr>
        <p:sp>
          <p:nvSpPr>
            <p:cNvPr id="1972" name="Google Shape;1972;p33"/>
            <p:cNvSpPr/>
            <p:nvPr/>
          </p:nvSpPr>
          <p:spPr>
            <a:xfrm>
              <a:off x="8693213" y="186074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247288" y="4759724"/>
              <a:ext cx="191699" cy="191925"/>
            </a:xfrm>
            <a:custGeom>
              <a:avLst/>
              <a:gdLst/>
              <a:ahLst/>
              <a:cxnLst/>
              <a:rect l="l" t="t" r="r" b="b"/>
              <a:pathLst>
                <a:path w="777" h="778" extrusionOk="0">
                  <a:moveTo>
                    <a:pt x="431" y="389"/>
                  </a:moveTo>
                  <a:cubicBezTo>
                    <a:pt x="623" y="370"/>
                    <a:pt x="772" y="208"/>
                    <a:pt x="771" y="9"/>
                  </a:cubicBezTo>
                  <a:cubicBezTo>
                    <a:pt x="771" y="8"/>
                    <a:pt x="771" y="7"/>
                    <a:pt x="770" y="7"/>
                  </a:cubicBezTo>
                  <a:cubicBezTo>
                    <a:pt x="770" y="7"/>
                    <a:pt x="769" y="7"/>
                    <a:pt x="768" y="7"/>
                  </a:cubicBezTo>
                  <a:cubicBezTo>
                    <a:pt x="570" y="5"/>
                    <a:pt x="408" y="154"/>
                    <a:pt x="388" y="347"/>
                  </a:cubicBezTo>
                  <a:cubicBezTo>
                    <a:pt x="366" y="153"/>
                    <a:pt x="201" y="2"/>
                    <a:pt x="2" y="1"/>
                  </a:cubicBezTo>
                  <a:cubicBezTo>
                    <a:pt x="1" y="0"/>
                    <a:pt x="1" y="1"/>
                    <a:pt x="0" y="0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" y="201"/>
                    <a:pt x="153" y="366"/>
                    <a:pt x="347" y="388"/>
                  </a:cubicBezTo>
                  <a:cubicBezTo>
                    <a:pt x="154" y="408"/>
                    <a:pt x="5" y="570"/>
                    <a:pt x="6" y="769"/>
                  </a:cubicBezTo>
                  <a:cubicBezTo>
                    <a:pt x="6" y="770"/>
                    <a:pt x="6" y="770"/>
                    <a:pt x="6" y="772"/>
                  </a:cubicBezTo>
                  <a:cubicBezTo>
                    <a:pt x="8" y="771"/>
                    <a:pt x="8" y="771"/>
                    <a:pt x="8" y="771"/>
                  </a:cubicBezTo>
                  <a:cubicBezTo>
                    <a:pt x="207" y="773"/>
                    <a:pt x="370" y="624"/>
                    <a:pt x="389" y="430"/>
                  </a:cubicBezTo>
                  <a:cubicBezTo>
                    <a:pt x="411" y="624"/>
                    <a:pt x="576" y="776"/>
                    <a:pt x="775" y="778"/>
                  </a:cubicBezTo>
                  <a:cubicBezTo>
                    <a:pt x="776" y="778"/>
                    <a:pt x="776" y="778"/>
                    <a:pt x="777" y="778"/>
                  </a:cubicBezTo>
                  <a:cubicBezTo>
                    <a:pt x="777" y="777"/>
                    <a:pt x="777" y="776"/>
                    <a:pt x="777" y="775"/>
                  </a:cubicBezTo>
                  <a:cubicBezTo>
                    <a:pt x="776" y="577"/>
                    <a:pt x="623" y="411"/>
                    <a:pt x="431" y="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warabi Gothic"/>
              <a:buNone/>
              <a:defRPr sz="3000" b="1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warabi Gothic"/>
              <a:buNone/>
              <a:defRPr sz="3500">
                <a:solidFill>
                  <a:schemeClr val="dk1"/>
                </a:solidFill>
                <a:latin typeface="Sawarabi Gothic"/>
                <a:ea typeface="Sawarabi Gothic"/>
                <a:cs typeface="Sawarabi Gothic"/>
                <a:sym typeface="Sawarabi Goth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8" r:id="rId5"/>
    <p:sldLayoutId id="2147483659" r:id="rId6"/>
    <p:sldLayoutId id="2147483663" r:id="rId7"/>
    <p:sldLayoutId id="2147483671" r:id="rId8"/>
    <p:sldLayoutId id="2147483679" r:id="rId9"/>
    <p:sldLayoutId id="2147483680" r:id="rId10"/>
    <p:sldLayoutId id="2147483685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../../C&#272;%201%20-NOI%20VONG%20TAY%20LON/nh&#7841;c%20ph&#7909;%20&#273;&#7873;/N&#7889;i%20v&#242;ng%20tay%20l&#7899;n%20karaoke%20l&#7899;p%209.%20Chu&#7849;n%20SGK%20K&#7871;t%20n&#7889;i%20tri%20th&#7913;c.mp4" TargetMode="External"/><Relationship Id="rId3" Type="http://schemas.openxmlformats.org/officeDocument/2006/relationships/image" Target="../media/image2.png"/><Relationship Id="rId7" Type="http://schemas.openxmlformats.org/officeDocument/2006/relationships/hyperlink" Target="../../C&#272;%202%20-%20KHAT%20VONG%20TUOI%20TRE/B&#7843;y%20s&#7855;c%20c&#7847;u%20v&#7891;ng%20KARAOKE%20-%20&#194;m%20nh&#7841;c%209%20-%20K&#7871;t%20n&#7889;i%20tri%20th&#7913;c%20-%20H&#224;%20L&#7921;c%20-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../../C&#272;%203%20-%20KI%20NIEM%20DUOI%20MAI%20TRUONG/kareoke%20CH&#7910;%20&#272;&#7872;%203_%20TH&#193;NG%20N&#258;M%20H&#7884;C%20TR&#210;%20-%20&#194;M%20NH&#7840;C%20L&#7898;P%209%20-%20K&#7870;T%20N&#7888;I%20TRI%20TH&#7912;C%20-%20YouTube%20-%20C&#7889;c%20C&#7889;c%202024-11-13%2008-38-49.mp4" TargetMode="External"/><Relationship Id="rId5" Type="http://schemas.openxmlformats.org/officeDocument/2006/relationships/image" Target="../media/image28.png"/><Relationship Id="rId4" Type="http://schemas.openxmlformats.org/officeDocument/2006/relationships/hyperlink" Target="../TIET%2014/(1)%20L&#237;%20ng&#7921;a%20&#244;%20karaoke%20l&#7899;p%209.%20K&#7871;t%20n&#7889;i%20tri%20th&#7913;c%20(%20Chu&#7849;n%20SGk%20&#194;m%20nh&#7841;c%209%20-%20KNTT)%20-%20YouTube%20-%20Google%20Chrome%202024-10-23%2015-21-19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Th&#244;ng%20&#273;i&#7879;p%20l&#7883;ch%20s&#7917;.%20Nh&#227;%20nh&#7841;c%20cung%20&#273;&#236;nh%20Hu&#7871;-%20Ki&#7879;t%20t&#225;c%20c&#7911;a%20nh&#226;n%20lo&#7841;i%20-%20VNEWS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6AC777DB-AC90-0EC6-8A3C-8A6032D4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860" y="2139388"/>
            <a:ext cx="9451720" cy="1628700"/>
          </a:xfrm>
        </p:spPr>
        <p:txBody>
          <a:bodyPr anchor="ctr"/>
          <a:lstStyle/>
          <a:p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r>
              <a:rPr lang="en-GB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THỨC ÂM NHẠC:</a:t>
            </a:r>
            <a:b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 NHẠC CUNG ĐÌNH HUẾ</a:t>
            </a:r>
            <a:br>
              <a:rPr lang="en-GB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TẬP: BÀI HÁT </a:t>
            </a:r>
            <a:r>
              <a:rPr lang="en-GB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NGỰA Ô </a:t>
            </a:r>
            <a:br>
              <a:rPr lang="en-GB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GB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Nam </a:t>
            </a:r>
            <a:r>
              <a:rPr lang="en-GB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GB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CC2D980B-8BB1-DE63-4729-273650B1686E}"/>
              </a:ext>
            </a:extLst>
          </p:cNvPr>
          <p:cNvSpPr/>
          <p:nvPr/>
        </p:nvSpPr>
        <p:spPr>
          <a:xfrm>
            <a:off x="3356822" y="951872"/>
            <a:ext cx="2033750" cy="710781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GB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D7D0E2-8B9A-BC67-E746-81B5826A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83106" flipH="1">
            <a:off x="68906" y="-61748"/>
            <a:ext cx="1291974" cy="1212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61C2D7-396B-84F0-85C2-A569F8A15EA8}"/>
              </a:ext>
            </a:extLst>
          </p:cNvPr>
          <p:cNvSpPr txBox="1"/>
          <p:nvPr/>
        </p:nvSpPr>
        <p:spPr>
          <a:xfrm>
            <a:off x="1316421" y="4666272"/>
            <a:ext cx="6511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GB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9 – </a:t>
            </a:r>
            <a:r>
              <a:rPr lang="en-GB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33</a:t>
            </a:r>
            <a:endParaRPr lang="vi-VN" sz="2000" b="1" i="1" dirty="0"/>
          </a:p>
        </p:txBody>
      </p:sp>
      <p:sp>
        <p:nvSpPr>
          <p:cNvPr id="9" name="MH_Entry_1"/>
          <p:cNvSpPr/>
          <p:nvPr>
            <p:custDataLst>
              <p:tags r:id="rId1"/>
            </p:custDataLst>
          </p:nvPr>
        </p:nvSpPr>
        <p:spPr>
          <a:xfrm>
            <a:off x="433134" y="-34433"/>
            <a:ext cx="9361039" cy="8309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Bảy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20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tháng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12 </a:t>
            </a:r>
            <a:r>
              <a:rPr lang="en-US" altLang="zh-CN" sz="3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2025 </a:t>
            </a:r>
            <a:endParaRPr lang="zh-CN" altLang="en-US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A21361-FA9E-27C8-316E-311EB2CC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16" y="503731"/>
            <a:ext cx="7342954" cy="677691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Tìm hiểu về Nhã nhạc Cung đình Huế</a:t>
            </a:r>
            <a:endParaRPr lang="vi-VN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0FE34F-4D0D-0701-B5C5-1F86F6828EF3}"/>
              </a:ext>
            </a:extLst>
          </p:cNvPr>
          <p:cNvSpPr/>
          <p:nvPr/>
        </p:nvSpPr>
        <p:spPr>
          <a:xfrm>
            <a:off x="1026809" y="1347268"/>
            <a:ext cx="6645167" cy="583553"/>
          </a:xfrm>
          <a:prstGeom prst="roundRect">
            <a:avLst/>
          </a:prstGeom>
          <a:solidFill>
            <a:srgbClr val="E2EAF2"/>
          </a:solidFill>
          <a:ln w="127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 nhạc cung đình được tổ chức thành 2 dàn</a:t>
            </a:r>
            <a:endParaRPr lang="vi-VN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D050-1652-E7D8-C8BC-03CABDD5A0EB}"/>
              </a:ext>
            </a:extLst>
          </p:cNvPr>
          <p:cNvSpPr txBox="1"/>
          <p:nvPr/>
        </p:nvSpPr>
        <p:spPr>
          <a:xfrm>
            <a:off x="597198" y="2122673"/>
            <a:ext cx="7504387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 nhạc:</a:t>
            </a:r>
            <a:endParaRPr lang="vi-VN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 tấu trong các nghi thức quan trọng như lễ tế đàn Nam giao, tế Miếu, Đại triều,...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lượng lớn, vang xa, dùng các loại trống, kèn cùng nhạc cụ gõ, hơi thổi,...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6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E981B-A742-A9B4-9A21-070450A5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6556"/>
            <a:ext cx="7704000" cy="572700"/>
          </a:xfrm>
        </p:spPr>
        <p:txBody>
          <a:bodyPr anchor="ctr"/>
          <a:lstStyle/>
          <a:p>
            <a:r>
              <a:rPr lang="vi-VN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 đại nhạc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EBC15A-690E-48ED-34AB-AE6F8AA6E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4307" y="1332342"/>
            <a:ext cx="3717062" cy="24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19923-59AA-A960-C03A-38D762AF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831055" y="2197772"/>
            <a:ext cx="3592945" cy="23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F80C2254-AB61-379A-2BB8-7BDC141D14C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1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A21361-FA9E-27C8-316E-311EB2CC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16" y="377606"/>
            <a:ext cx="7342954" cy="677691"/>
          </a:xfrm>
        </p:spPr>
        <p:txBody>
          <a:bodyPr anchor="ctr"/>
          <a:lstStyle/>
          <a:p>
            <a:pPr algn="ctr"/>
            <a:r>
              <a:rPr lang="vi-VN" sz="24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Tìm hiểu về Nhã nhạc Cung đình Huế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D050-1652-E7D8-C8BC-03CABDD5A0EB}"/>
              </a:ext>
            </a:extLst>
          </p:cNvPr>
          <p:cNvSpPr txBox="1"/>
          <p:nvPr/>
        </p:nvSpPr>
        <p:spPr>
          <a:xfrm>
            <a:off x="402020" y="1737181"/>
            <a:ext cx="8339960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 nhạc:</a:t>
            </a:r>
            <a:endParaRPr lang="vi-VN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bài, bản tương đối ổn định, mang màu sắc trang nhã, vui tươi.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lượng không vang to, mạnh mẽ.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 trong các buổi yến tiệc của triều đình, lễ hội, Tết nguyên đán,...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bài, bản có lời ca.</a:t>
            </a:r>
            <a:endParaRPr lang="vi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cụ tiêu biểu là trống, não bạt, phách, sênh tiền, sáo,...</a:t>
            </a:r>
            <a:endParaRPr lang="vi-V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05AA11-93DE-B942-B929-E105FB6C1B96}"/>
              </a:ext>
            </a:extLst>
          </p:cNvPr>
          <p:cNvSpPr/>
          <p:nvPr/>
        </p:nvSpPr>
        <p:spPr>
          <a:xfrm>
            <a:off x="1026809" y="1127006"/>
            <a:ext cx="6645167" cy="538466"/>
          </a:xfrm>
          <a:prstGeom prst="roundRect">
            <a:avLst/>
          </a:prstGeom>
          <a:solidFill>
            <a:srgbClr val="E2EAF2"/>
          </a:solidFill>
          <a:ln w="12700"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 nhạc cung đình được tổ chức thành 2 dàn</a:t>
            </a:r>
            <a:endParaRPr lang="vi-VN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3E981B-A742-A9B4-9A21-070450A5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8087"/>
            <a:ext cx="7704000" cy="572700"/>
          </a:xfrm>
        </p:spPr>
        <p:txBody>
          <a:bodyPr anchor="ctr"/>
          <a:lstStyle/>
          <a:p>
            <a:r>
              <a:rPr lang="vi-VN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 tiểu nhạc</a:t>
            </a:r>
          </a:p>
        </p:txBody>
      </p:sp>
      <p:pic>
        <p:nvPicPr>
          <p:cNvPr id="28" name="Picture 4" descr="Nhã nhạc cung đình-Trang thông tin điện tử tổng hợp Khám Phá Huế">
            <a:extLst>
              <a:ext uri="{FF2B5EF4-FFF2-40B4-BE49-F238E27FC236}">
                <a16:creationId xmlns:a16="http://schemas.microsoft.com/office/drawing/2014/main" id="{9A4CE69F-3590-D0B7-CDC7-7DE77065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332342"/>
            <a:ext cx="3795316" cy="24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2B6CA31-7883-7488-664D-040B40FD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775875" y="2156597"/>
            <a:ext cx="3592945" cy="24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9DDE535D-65AF-AA9B-2085-A94A11A470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8F6E8-44CD-E629-23FB-BDE2450C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1086"/>
            <a:ext cx="7704000" cy="682209"/>
          </a:xfrm>
        </p:spPr>
        <p:txBody>
          <a:bodyPr anchor="ctr"/>
          <a:lstStyle/>
          <a:p>
            <a:r>
              <a:rPr lang="vi-VN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Nhã nhạc cung đình Huế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7B4D6-0698-156A-2652-A60564594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55" y="993295"/>
            <a:ext cx="6360097" cy="395838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8F6E8-44CD-E629-23FB-BDE2450C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1086"/>
            <a:ext cx="7704000" cy="682209"/>
          </a:xfrm>
        </p:spPr>
        <p:txBody>
          <a:bodyPr anchor="ctr"/>
          <a:lstStyle/>
          <a:p>
            <a:r>
              <a:rPr lang="vi-VN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Nghe tác phẩm Lưu thủy – Kim tiền</a:t>
            </a:r>
            <a:endParaRPr lang="vi-VN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72559-5540-BA9D-C253-CFC77A489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38" y="993295"/>
            <a:ext cx="6352644" cy="407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09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8F6E8-44CD-E629-23FB-BDE2450C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1086"/>
            <a:ext cx="7704000" cy="682209"/>
          </a:xfrm>
        </p:spPr>
        <p:txBody>
          <a:bodyPr anchor="ctr"/>
          <a:lstStyle/>
          <a:p>
            <a:r>
              <a:rPr lang="vi-VN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Nhã nhạc cung đình Huế</a:t>
            </a:r>
          </a:p>
        </p:txBody>
      </p:sp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2BFD3B1C-FACF-62BB-9D4F-C8116DBB12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096F7-785B-0340-9D17-257EC9F7F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9" y="829339"/>
            <a:ext cx="7542651" cy="4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0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8F6E8-44CD-E629-23FB-BDE2450C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9032"/>
            <a:ext cx="7704000" cy="572700"/>
          </a:xfrm>
        </p:spPr>
        <p:txBody>
          <a:bodyPr anchor="ctr"/>
          <a:lstStyle/>
          <a:p>
            <a:pPr algn="l"/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về Nhã nhạc cung đình Huế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115E14-6652-44A0-8181-E859F67F8E86}"/>
              </a:ext>
            </a:extLst>
          </p:cNvPr>
          <p:cNvGrpSpPr/>
          <p:nvPr/>
        </p:nvGrpSpPr>
        <p:grpSpPr>
          <a:xfrm>
            <a:off x="915979" y="1447189"/>
            <a:ext cx="7301555" cy="3165434"/>
            <a:chOff x="821470" y="2519244"/>
            <a:chExt cx="7512517" cy="32568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230AA-1592-6F8A-D176-6CE57ACB33B8}"/>
                </a:ext>
              </a:extLst>
            </p:cNvPr>
            <p:cNvSpPr txBox="1"/>
            <p:nvPr/>
          </p:nvSpPr>
          <p:spPr>
            <a:xfrm>
              <a:off x="821470" y="2519244"/>
              <a:ext cx="7512516" cy="411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 cụ biểu diễn Nhã nhạc cung đình Huế</a:t>
              </a:r>
              <a:endParaRPr lang="vi-VN" sz="2400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AF2FF6A-7DEA-A385-934E-93F7011B1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832261" y="3067226"/>
              <a:ext cx="3611880" cy="2708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B9F2732B-AE57-541A-6FD6-6AD4C4513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722108" y="3067225"/>
              <a:ext cx="3611879" cy="270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2FB96626-E766-E18E-D2FE-2E80336517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8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3F46F0F-8E82-F9EB-E5DD-6B109DDD8B7A}"/>
              </a:ext>
            </a:extLst>
          </p:cNvPr>
          <p:cNvSpPr/>
          <p:nvPr/>
        </p:nvSpPr>
        <p:spPr>
          <a:xfrm>
            <a:off x="7838912" y="297193"/>
            <a:ext cx="890751" cy="890751"/>
          </a:xfrm>
          <a:prstGeom prst="flowChart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8EFDC-9ACB-D9CD-445B-4AC937DC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6877" flipH="1">
            <a:off x="-162371" y="203354"/>
            <a:ext cx="1336243" cy="1253738"/>
          </a:xfrm>
          <a:prstGeom prst="rect">
            <a:avLst/>
          </a:prstGeom>
        </p:spPr>
      </p:pic>
      <p:sp>
        <p:nvSpPr>
          <p:cNvPr id="3" name="Title 2">
            <a:hlinkClick r:id="rId4" action="ppaction://hlinkfile"/>
            <a:extLst>
              <a:ext uri="{FF2B5EF4-FFF2-40B4-BE49-F238E27FC236}">
                <a16:creationId xmlns:a16="http://schemas.microsoft.com/office/drawing/2014/main" id="{1337A13B-F7B1-F321-4FC7-602933B71E4D}"/>
              </a:ext>
            </a:extLst>
          </p:cNvPr>
          <p:cNvSpPr txBox="1">
            <a:spLocks/>
          </p:cNvSpPr>
          <p:nvPr/>
        </p:nvSpPr>
        <p:spPr>
          <a:xfrm>
            <a:off x="1180215" y="998362"/>
            <a:ext cx="6932428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</a:t>
            </a:r>
            <a:endParaRPr lang="vi-VN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2405;p35">
            <a:extLst>
              <a:ext uri="{FF2B5EF4-FFF2-40B4-BE49-F238E27FC236}">
                <a16:creationId xmlns:a16="http://schemas.microsoft.com/office/drawing/2014/main" id="{85A609BB-5F3C-9432-52D9-8C72C2D170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2940" r="12940"/>
          <a:stretch/>
        </p:blipFill>
        <p:spPr>
          <a:xfrm>
            <a:off x="5562783" y="1672891"/>
            <a:ext cx="3246072" cy="3173416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Title 2">
            <a:hlinkClick r:id="rId6" action="ppaction://hlinkfile"/>
            <a:extLst>
              <a:ext uri="{FF2B5EF4-FFF2-40B4-BE49-F238E27FC236}">
                <a16:creationId xmlns:a16="http://schemas.microsoft.com/office/drawing/2014/main" id="{1337A13B-F7B1-F321-4FC7-602933B71E4D}"/>
              </a:ext>
            </a:extLst>
          </p:cNvPr>
          <p:cNvSpPr txBox="1">
            <a:spLocks/>
          </p:cNvSpPr>
          <p:nvPr/>
        </p:nvSpPr>
        <p:spPr>
          <a:xfrm>
            <a:off x="124704" y="1819373"/>
            <a:ext cx="6932428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vi-VN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2">
            <a:hlinkClick r:id="rId7" action="ppaction://hlinkfile"/>
            <a:extLst>
              <a:ext uri="{FF2B5EF4-FFF2-40B4-BE49-F238E27FC236}">
                <a16:creationId xmlns:a16="http://schemas.microsoft.com/office/drawing/2014/main" id="{1337A13B-F7B1-F321-4FC7-602933B71E4D}"/>
              </a:ext>
            </a:extLst>
          </p:cNvPr>
          <p:cNvSpPr txBox="1">
            <a:spLocks/>
          </p:cNvSpPr>
          <p:nvPr/>
        </p:nvSpPr>
        <p:spPr>
          <a:xfrm>
            <a:off x="196946" y="2520060"/>
            <a:ext cx="6932428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endParaRPr lang="vi-VN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2">
            <a:hlinkClick r:id="rId8" action="ppaction://hlinkfile"/>
            <a:extLst>
              <a:ext uri="{FF2B5EF4-FFF2-40B4-BE49-F238E27FC236}">
                <a16:creationId xmlns:a16="http://schemas.microsoft.com/office/drawing/2014/main" id="{1337A13B-F7B1-F321-4FC7-602933B71E4D}"/>
              </a:ext>
            </a:extLst>
          </p:cNvPr>
          <p:cNvSpPr txBox="1">
            <a:spLocks/>
          </p:cNvSpPr>
          <p:nvPr/>
        </p:nvSpPr>
        <p:spPr>
          <a:xfrm>
            <a:off x="190165" y="3220747"/>
            <a:ext cx="6932428" cy="44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ra"/>
              <a:buNone/>
              <a:defRPr sz="35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GB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GB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vi-VN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C8F6E8-44CD-E629-23FB-BDE2450C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6" y="-37054"/>
            <a:ext cx="7704000" cy="682209"/>
          </a:xfrm>
        </p:spPr>
        <p:txBody>
          <a:bodyPr anchor="ctr"/>
          <a:lstStyle/>
          <a:p>
            <a:r>
              <a:rPr lang="vi-VN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Nghe tác phẩm Lưu thủy – Kim tiền</a:t>
            </a:r>
            <a:endParaRPr lang="vi-VN" sz="2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F5F898-A556-D580-C94B-EF519FCBF85F}"/>
              </a:ext>
            </a:extLst>
          </p:cNvPr>
          <p:cNvSpPr/>
          <p:nvPr/>
        </p:nvSpPr>
        <p:spPr>
          <a:xfrm>
            <a:off x="2395565" y="602114"/>
            <a:ext cx="4351282" cy="57270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 </a:t>
            </a:r>
            <a:r>
              <a:rPr lang="vi-VN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tấu dàn nhạc dân tộc</a:t>
            </a:r>
            <a:endParaRPr lang="vi-VN" sz="2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D02691-0356-6B25-C701-4F61DB7C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27" y="1091498"/>
            <a:ext cx="6731948" cy="38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C63928-FFD5-D77C-93F8-4E290194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1904"/>
            <a:ext cx="7704000" cy="634913"/>
          </a:xfrm>
        </p:spPr>
        <p:txBody>
          <a:bodyPr anchor="ctr"/>
          <a:lstStyle/>
          <a:p>
            <a:r>
              <a:rPr lang="vi-VN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4C97AD-C85D-A86F-80D0-2B7E9F7A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996817"/>
            <a:ext cx="7112993" cy="40565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5" name="Google Shape;2175;p41"/>
          <p:cNvGrpSpPr/>
          <p:nvPr/>
        </p:nvGrpSpPr>
        <p:grpSpPr>
          <a:xfrm>
            <a:off x="-527389" y="1193321"/>
            <a:ext cx="2277168" cy="2712635"/>
            <a:chOff x="-318037" y="1193322"/>
            <a:chExt cx="3952015" cy="3178888"/>
          </a:xfrm>
        </p:grpSpPr>
        <p:grpSp>
          <p:nvGrpSpPr>
            <p:cNvPr id="2176" name="Google Shape;2176;p41"/>
            <p:cNvGrpSpPr/>
            <p:nvPr/>
          </p:nvGrpSpPr>
          <p:grpSpPr>
            <a:xfrm>
              <a:off x="-318037" y="1193322"/>
              <a:ext cx="2818755" cy="2547960"/>
              <a:chOff x="7894638" y="488950"/>
              <a:chExt cx="1032208" cy="933045"/>
            </a:xfrm>
          </p:grpSpPr>
          <p:sp>
            <p:nvSpPr>
              <p:cNvPr id="2177" name="Google Shape;2177;p41"/>
              <p:cNvSpPr/>
              <p:nvPr/>
            </p:nvSpPr>
            <p:spPr>
              <a:xfrm>
                <a:off x="7894638" y="488950"/>
                <a:ext cx="1019270" cy="852646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10" extrusionOk="0">
                    <a:moveTo>
                      <a:pt x="1397" y="931"/>
                    </a:moveTo>
                    <a:cubicBezTo>
                      <a:pt x="1373" y="933"/>
                      <a:pt x="1349" y="955"/>
                      <a:pt x="1332" y="972"/>
                    </a:cubicBezTo>
                    <a:cubicBezTo>
                      <a:pt x="1305" y="908"/>
                      <a:pt x="1217" y="893"/>
                      <a:pt x="1197" y="816"/>
                    </a:cubicBezTo>
                    <a:cubicBezTo>
                      <a:pt x="1173" y="814"/>
                      <a:pt x="1150" y="819"/>
                      <a:pt x="1127" y="821"/>
                    </a:cubicBezTo>
                    <a:cubicBezTo>
                      <a:pt x="1090" y="723"/>
                      <a:pt x="1049" y="608"/>
                      <a:pt x="1024" y="506"/>
                    </a:cubicBezTo>
                    <a:cubicBezTo>
                      <a:pt x="1001" y="414"/>
                      <a:pt x="937" y="314"/>
                      <a:pt x="891" y="228"/>
                    </a:cubicBezTo>
                    <a:cubicBezTo>
                      <a:pt x="835" y="121"/>
                      <a:pt x="774" y="0"/>
                      <a:pt x="660" y="119"/>
                    </a:cubicBezTo>
                    <a:cubicBezTo>
                      <a:pt x="589" y="193"/>
                      <a:pt x="585" y="312"/>
                      <a:pt x="575" y="410"/>
                    </a:cubicBezTo>
                    <a:cubicBezTo>
                      <a:pt x="564" y="514"/>
                      <a:pt x="558" y="600"/>
                      <a:pt x="528" y="700"/>
                    </a:cubicBezTo>
                    <a:cubicBezTo>
                      <a:pt x="511" y="758"/>
                      <a:pt x="489" y="796"/>
                      <a:pt x="442" y="835"/>
                    </a:cubicBezTo>
                    <a:cubicBezTo>
                      <a:pt x="413" y="858"/>
                      <a:pt x="349" y="888"/>
                      <a:pt x="334" y="926"/>
                    </a:cubicBezTo>
                    <a:cubicBezTo>
                      <a:pt x="316" y="970"/>
                      <a:pt x="346" y="1017"/>
                      <a:pt x="325" y="1062"/>
                    </a:cubicBezTo>
                    <a:cubicBezTo>
                      <a:pt x="303" y="1113"/>
                      <a:pt x="265" y="1132"/>
                      <a:pt x="218" y="1149"/>
                    </a:cubicBezTo>
                    <a:cubicBezTo>
                      <a:pt x="162" y="1168"/>
                      <a:pt x="40" y="1242"/>
                      <a:pt x="0" y="1310"/>
                    </a:cubicBezTo>
                    <a:cubicBezTo>
                      <a:pt x="5" y="1309"/>
                      <a:pt x="11" y="1308"/>
                      <a:pt x="17" y="1308"/>
                    </a:cubicBezTo>
                    <a:cubicBezTo>
                      <a:pt x="532" y="1302"/>
                      <a:pt x="1047" y="1259"/>
                      <a:pt x="1563" y="1254"/>
                    </a:cubicBezTo>
                    <a:cubicBezTo>
                      <a:pt x="1565" y="1244"/>
                      <a:pt x="1566" y="1233"/>
                      <a:pt x="1563" y="1221"/>
                    </a:cubicBezTo>
                    <a:cubicBezTo>
                      <a:pt x="1537" y="1104"/>
                      <a:pt x="1450" y="1029"/>
                      <a:pt x="1397" y="93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8027988" y="574675"/>
                <a:ext cx="898858" cy="844836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298" extrusionOk="0">
                    <a:moveTo>
                      <a:pt x="1221" y="867"/>
                    </a:moveTo>
                    <a:cubicBezTo>
                      <a:pt x="1196" y="835"/>
                      <a:pt x="1186" y="822"/>
                      <a:pt x="1157" y="855"/>
                    </a:cubicBezTo>
                    <a:cubicBezTo>
                      <a:pt x="1141" y="874"/>
                      <a:pt x="1124" y="895"/>
                      <a:pt x="1121" y="920"/>
                    </a:cubicBezTo>
                    <a:cubicBezTo>
                      <a:pt x="1096" y="893"/>
                      <a:pt x="1079" y="851"/>
                      <a:pt x="1060" y="819"/>
                    </a:cubicBezTo>
                    <a:cubicBezTo>
                      <a:pt x="1040" y="787"/>
                      <a:pt x="1032" y="787"/>
                      <a:pt x="998" y="776"/>
                    </a:cubicBezTo>
                    <a:cubicBezTo>
                      <a:pt x="958" y="762"/>
                      <a:pt x="982" y="729"/>
                      <a:pt x="956" y="707"/>
                    </a:cubicBezTo>
                    <a:cubicBezTo>
                      <a:pt x="938" y="694"/>
                      <a:pt x="908" y="714"/>
                      <a:pt x="892" y="716"/>
                    </a:cubicBezTo>
                    <a:cubicBezTo>
                      <a:pt x="886" y="627"/>
                      <a:pt x="838" y="529"/>
                      <a:pt x="791" y="455"/>
                    </a:cubicBezTo>
                    <a:cubicBezTo>
                      <a:pt x="735" y="369"/>
                      <a:pt x="709" y="265"/>
                      <a:pt x="667" y="172"/>
                    </a:cubicBezTo>
                    <a:cubicBezTo>
                      <a:pt x="646" y="126"/>
                      <a:pt x="628" y="82"/>
                      <a:pt x="601" y="39"/>
                    </a:cubicBezTo>
                    <a:cubicBezTo>
                      <a:pt x="584" y="11"/>
                      <a:pt x="583" y="0"/>
                      <a:pt x="554" y="12"/>
                    </a:cubicBezTo>
                    <a:cubicBezTo>
                      <a:pt x="520" y="27"/>
                      <a:pt x="499" y="63"/>
                      <a:pt x="484" y="95"/>
                    </a:cubicBezTo>
                    <a:cubicBezTo>
                      <a:pt x="436" y="195"/>
                      <a:pt x="449" y="305"/>
                      <a:pt x="436" y="411"/>
                    </a:cubicBezTo>
                    <a:cubicBezTo>
                      <a:pt x="429" y="464"/>
                      <a:pt x="407" y="521"/>
                      <a:pt x="391" y="571"/>
                    </a:cubicBezTo>
                    <a:cubicBezTo>
                      <a:pt x="376" y="619"/>
                      <a:pt x="358" y="669"/>
                      <a:pt x="329" y="710"/>
                    </a:cubicBezTo>
                    <a:cubicBezTo>
                      <a:pt x="286" y="771"/>
                      <a:pt x="183" y="785"/>
                      <a:pt x="161" y="861"/>
                    </a:cubicBezTo>
                    <a:cubicBezTo>
                      <a:pt x="152" y="892"/>
                      <a:pt x="159" y="921"/>
                      <a:pt x="143" y="950"/>
                    </a:cubicBezTo>
                    <a:cubicBezTo>
                      <a:pt x="129" y="975"/>
                      <a:pt x="105" y="991"/>
                      <a:pt x="84" y="1009"/>
                    </a:cubicBezTo>
                    <a:cubicBezTo>
                      <a:pt x="42" y="1045"/>
                      <a:pt x="0" y="1073"/>
                      <a:pt x="35" y="1130"/>
                    </a:cubicBezTo>
                    <a:cubicBezTo>
                      <a:pt x="67" y="1182"/>
                      <a:pt x="139" y="1243"/>
                      <a:pt x="197" y="1266"/>
                    </a:cubicBezTo>
                    <a:cubicBezTo>
                      <a:pt x="185" y="1266"/>
                      <a:pt x="185" y="1266"/>
                      <a:pt x="185" y="1266"/>
                    </a:cubicBezTo>
                    <a:cubicBezTo>
                      <a:pt x="182" y="1268"/>
                      <a:pt x="181" y="1270"/>
                      <a:pt x="177" y="1269"/>
                    </a:cubicBezTo>
                    <a:cubicBezTo>
                      <a:pt x="224" y="1286"/>
                      <a:pt x="267" y="1282"/>
                      <a:pt x="318" y="1288"/>
                    </a:cubicBezTo>
                    <a:cubicBezTo>
                      <a:pt x="408" y="1298"/>
                      <a:pt x="497" y="1291"/>
                      <a:pt x="589" y="1287"/>
                    </a:cubicBezTo>
                    <a:cubicBezTo>
                      <a:pt x="688" y="1284"/>
                      <a:pt x="787" y="1280"/>
                      <a:pt x="885" y="1267"/>
                    </a:cubicBezTo>
                    <a:cubicBezTo>
                      <a:pt x="974" y="1256"/>
                      <a:pt x="1070" y="1245"/>
                      <a:pt x="1157" y="1224"/>
                    </a:cubicBezTo>
                    <a:cubicBezTo>
                      <a:pt x="1217" y="1210"/>
                      <a:pt x="1381" y="1177"/>
                      <a:pt x="1343" y="1089"/>
                    </a:cubicBezTo>
                    <a:cubicBezTo>
                      <a:pt x="1311" y="1016"/>
                      <a:pt x="1270" y="930"/>
                      <a:pt x="1221" y="867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8763001" y="1371600"/>
                <a:ext cx="17447" cy="4751"/>
              </a:xfrm>
              <a:custGeom>
                <a:avLst/>
                <a:gdLst/>
                <a:ahLst/>
                <a:cxnLst/>
                <a:rect l="l" t="t" r="r" b="b"/>
                <a:pathLst>
                  <a:path w="28" h="7" extrusionOk="0"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3" y="6"/>
                    </a:move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moveTo>
                      <a:pt x="5" y="5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moveTo>
                      <a:pt x="9" y="5"/>
                    </a:moveTo>
                    <a:cubicBezTo>
                      <a:pt x="8" y="5"/>
                      <a:pt x="7" y="5"/>
                      <a:pt x="5" y="5"/>
                    </a:cubicBezTo>
                    <a:cubicBezTo>
                      <a:pt x="7" y="5"/>
                      <a:pt x="8" y="5"/>
                      <a:pt x="9" y="5"/>
                    </a:cubicBezTo>
                    <a:moveTo>
                      <a:pt x="26" y="1"/>
                    </a:moveTo>
                    <a:cubicBezTo>
                      <a:pt x="20" y="2"/>
                      <a:pt x="15" y="3"/>
                      <a:pt x="9" y="4"/>
                    </a:cubicBezTo>
                    <a:cubicBezTo>
                      <a:pt x="15" y="3"/>
                      <a:pt x="20" y="2"/>
                      <a:pt x="26" y="1"/>
                    </a:cubicBezTo>
                    <a:moveTo>
                      <a:pt x="28" y="0"/>
                    </a:moveTo>
                    <a:cubicBezTo>
                      <a:pt x="27" y="1"/>
                      <a:pt x="27" y="1"/>
                      <a:pt x="26" y="1"/>
                    </a:cubicBezTo>
                    <a:cubicBezTo>
                      <a:pt x="27" y="1"/>
                      <a:pt x="27" y="1"/>
                      <a:pt x="28" y="0"/>
                    </a:cubicBezTo>
                  </a:path>
                </a:pathLst>
              </a:custGeom>
              <a:solidFill>
                <a:srgbClr val="667F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0" name="Google Shape;2180;p41"/>
              <p:cNvSpPr/>
              <p:nvPr/>
            </p:nvSpPr>
            <p:spPr>
              <a:xfrm>
                <a:off x="8393113" y="581025"/>
                <a:ext cx="513540" cy="812943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249" extrusionOk="0">
                    <a:moveTo>
                      <a:pt x="16" y="0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0" y="42"/>
                      <a:pt x="13" y="89"/>
                      <a:pt x="20" y="131"/>
                    </a:cubicBezTo>
                    <a:cubicBezTo>
                      <a:pt x="23" y="153"/>
                      <a:pt x="24" y="176"/>
                      <a:pt x="27" y="198"/>
                    </a:cubicBezTo>
                    <a:cubicBezTo>
                      <a:pt x="31" y="221"/>
                      <a:pt x="35" y="244"/>
                      <a:pt x="40" y="266"/>
                    </a:cubicBezTo>
                    <a:cubicBezTo>
                      <a:pt x="50" y="312"/>
                      <a:pt x="62" y="358"/>
                      <a:pt x="71" y="404"/>
                    </a:cubicBezTo>
                    <a:cubicBezTo>
                      <a:pt x="79" y="447"/>
                      <a:pt x="77" y="489"/>
                      <a:pt x="72" y="532"/>
                    </a:cubicBezTo>
                    <a:cubicBezTo>
                      <a:pt x="70" y="552"/>
                      <a:pt x="67" y="571"/>
                      <a:pt x="72" y="590"/>
                    </a:cubicBezTo>
                    <a:cubicBezTo>
                      <a:pt x="75" y="603"/>
                      <a:pt x="81" y="615"/>
                      <a:pt x="90" y="625"/>
                    </a:cubicBezTo>
                    <a:cubicBezTo>
                      <a:pt x="109" y="649"/>
                      <a:pt x="133" y="669"/>
                      <a:pt x="145" y="698"/>
                    </a:cubicBezTo>
                    <a:cubicBezTo>
                      <a:pt x="158" y="729"/>
                      <a:pt x="154" y="764"/>
                      <a:pt x="164" y="796"/>
                    </a:cubicBezTo>
                    <a:cubicBezTo>
                      <a:pt x="168" y="812"/>
                      <a:pt x="177" y="824"/>
                      <a:pt x="191" y="834"/>
                    </a:cubicBezTo>
                    <a:cubicBezTo>
                      <a:pt x="204" y="845"/>
                      <a:pt x="219" y="853"/>
                      <a:pt x="234" y="861"/>
                    </a:cubicBezTo>
                    <a:cubicBezTo>
                      <a:pt x="264" y="876"/>
                      <a:pt x="294" y="892"/>
                      <a:pt x="315" y="921"/>
                    </a:cubicBezTo>
                    <a:cubicBezTo>
                      <a:pt x="335" y="948"/>
                      <a:pt x="348" y="980"/>
                      <a:pt x="359" y="1012"/>
                    </a:cubicBezTo>
                    <a:cubicBezTo>
                      <a:pt x="371" y="1047"/>
                      <a:pt x="380" y="1083"/>
                      <a:pt x="387" y="1120"/>
                    </a:cubicBezTo>
                    <a:cubicBezTo>
                      <a:pt x="395" y="1163"/>
                      <a:pt x="400" y="1206"/>
                      <a:pt x="402" y="1249"/>
                    </a:cubicBezTo>
                    <a:cubicBezTo>
                      <a:pt x="458" y="1242"/>
                      <a:pt x="515" y="1234"/>
                      <a:pt x="569" y="1223"/>
                    </a:cubicBezTo>
                    <a:cubicBezTo>
                      <a:pt x="569" y="1223"/>
                      <a:pt x="569" y="1223"/>
                      <a:pt x="569" y="1223"/>
                    </a:cubicBezTo>
                    <a:cubicBezTo>
                      <a:pt x="570" y="1222"/>
                      <a:pt x="570" y="1222"/>
                      <a:pt x="571" y="1222"/>
                    </a:cubicBezTo>
                    <a:cubicBezTo>
                      <a:pt x="571" y="1222"/>
                      <a:pt x="572" y="1222"/>
                      <a:pt x="572" y="1222"/>
                    </a:cubicBezTo>
                    <a:cubicBezTo>
                      <a:pt x="572" y="1222"/>
                      <a:pt x="572" y="1222"/>
                      <a:pt x="573" y="1222"/>
                    </a:cubicBezTo>
                    <a:cubicBezTo>
                      <a:pt x="573" y="1222"/>
                      <a:pt x="573" y="1222"/>
                      <a:pt x="574" y="1221"/>
                    </a:cubicBezTo>
                    <a:cubicBezTo>
                      <a:pt x="574" y="1221"/>
                      <a:pt x="574" y="1221"/>
                      <a:pt x="574" y="1221"/>
                    </a:cubicBezTo>
                    <a:cubicBezTo>
                      <a:pt x="576" y="1221"/>
                      <a:pt x="577" y="1221"/>
                      <a:pt x="578" y="1221"/>
                    </a:cubicBezTo>
                    <a:cubicBezTo>
                      <a:pt x="578" y="1221"/>
                      <a:pt x="578" y="1221"/>
                      <a:pt x="578" y="1220"/>
                    </a:cubicBezTo>
                    <a:cubicBezTo>
                      <a:pt x="584" y="1219"/>
                      <a:pt x="589" y="1218"/>
                      <a:pt x="595" y="1217"/>
                    </a:cubicBezTo>
                    <a:cubicBezTo>
                      <a:pt x="595" y="1217"/>
                      <a:pt x="595" y="1217"/>
                      <a:pt x="595" y="1217"/>
                    </a:cubicBezTo>
                    <a:cubicBezTo>
                      <a:pt x="596" y="1217"/>
                      <a:pt x="596" y="1217"/>
                      <a:pt x="597" y="1216"/>
                    </a:cubicBezTo>
                    <a:cubicBezTo>
                      <a:pt x="597" y="1216"/>
                      <a:pt x="597" y="1216"/>
                      <a:pt x="597" y="1216"/>
                    </a:cubicBezTo>
                    <a:cubicBezTo>
                      <a:pt x="651" y="1204"/>
                      <a:pt x="789" y="1176"/>
                      <a:pt x="789" y="1106"/>
                    </a:cubicBezTo>
                    <a:cubicBezTo>
                      <a:pt x="789" y="1098"/>
                      <a:pt x="787" y="1090"/>
                      <a:pt x="783" y="1081"/>
                    </a:cubicBezTo>
                    <a:cubicBezTo>
                      <a:pt x="751" y="1008"/>
                      <a:pt x="710" y="922"/>
                      <a:pt x="661" y="859"/>
                    </a:cubicBezTo>
                    <a:cubicBezTo>
                      <a:pt x="647" y="840"/>
                      <a:pt x="637" y="828"/>
                      <a:pt x="626" y="828"/>
                    </a:cubicBezTo>
                    <a:cubicBezTo>
                      <a:pt x="618" y="828"/>
                      <a:pt x="609" y="834"/>
                      <a:pt x="597" y="847"/>
                    </a:cubicBezTo>
                    <a:cubicBezTo>
                      <a:pt x="581" y="866"/>
                      <a:pt x="564" y="887"/>
                      <a:pt x="561" y="912"/>
                    </a:cubicBezTo>
                    <a:cubicBezTo>
                      <a:pt x="536" y="885"/>
                      <a:pt x="519" y="843"/>
                      <a:pt x="500" y="811"/>
                    </a:cubicBezTo>
                    <a:cubicBezTo>
                      <a:pt x="480" y="779"/>
                      <a:pt x="472" y="779"/>
                      <a:pt x="438" y="768"/>
                    </a:cubicBezTo>
                    <a:cubicBezTo>
                      <a:pt x="398" y="754"/>
                      <a:pt x="422" y="721"/>
                      <a:pt x="396" y="699"/>
                    </a:cubicBezTo>
                    <a:cubicBezTo>
                      <a:pt x="391" y="696"/>
                      <a:pt x="386" y="695"/>
                      <a:pt x="381" y="695"/>
                    </a:cubicBezTo>
                    <a:cubicBezTo>
                      <a:pt x="364" y="695"/>
                      <a:pt x="344" y="706"/>
                      <a:pt x="332" y="708"/>
                    </a:cubicBezTo>
                    <a:cubicBezTo>
                      <a:pt x="326" y="619"/>
                      <a:pt x="278" y="521"/>
                      <a:pt x="231" y="447"/>
                    </a:cubicBezTo>
                    <a:cubicBezTo>
                      <a:pt x="175" y="361"/>
                      <a:pt x="149" y="257"/>
                      <a:pt x="107" y="164"/>
                    </a:cubicBezTo>
                    <a:cubicBezTo>
                      <a:pt x="86" y="118"/>
                      <a:pt x="68" y="74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0" y="13"/>
                      <a:pt x="26" y="2"/>
                      <a:pt x="16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1" name="Google Shape;2181;p41"/>
              <p:cNvSpPr/>
              <p:nvPr/>
            </p:nvSpPr>
            <p:spPr>
              <a:xfrm>
                <a:off x="8062913" y="1335088"/>
                <a:ext cx="472535" cy="82661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27" extrusionOk="0">
                    <a:moveTo>
                      <a:pt x="726" y="109"/>
                    </a:moveTo>
                    <a:cubicBezTo>
                      <a:pt x="663" y="114"/>
                      <a:pt x="600" y="116"/>
                      <a:pt x="537" y="118"/>
                    </a:cubicBezTo>
                    <a:cubicBezTo>
                      <a:pt x="480" y="120"/>
                      <a:pt x="424" y="124"/>
                      <a:pt x="367" y="124"/>
                    </a:cubicBezTo>
                    <a:cubicBezTo>
                      <a:pt x="356" y="124"/>
                      <a:pt x="345" y="124"/>
                      <a:pt x="334" y="124"/>
                    </a:cubicBezTo>
                    <a:cubicBezTo>
                      <a:pt x="355" y="126"/>
                      <a:pt x="376" y="127"/>
                      <a:pt x="397" y="127"/>
                    </a:cubicBezTo>
                    <a:cubicBezTo>
                      <a:pt x="494" y="127"/>
                      <a:pt x="589" y="123"/>
                      <a:pt x="685" y="115"/>
                    </a:cubicBezTo>
                    <a:cubicBezTo>
                      <a:pt x="698" y="114"/>
                      <a:pt x="712" y="113"/>
                      <a:pt x="726" y="109"/>
                    </a:cubicBezTo>
                    <a:moveTo>
                      <a:pt x="13" y="0"/>
                    </a:moveTo>
                    <a:cubicBezTo>
                      <a:pt x="9" y="0"/>
                      <a:pt x="4" y="1"/>
                      <a:pt x="0" y="1"/>
                    </a:cubicBezTo>
                    <a:cubicBezTo>
                      <a:pt x="9" y="8"/>
                      <a:pt x="21" y="14"/>
                      <a:pt x="31" y="19"/>
                    </a:cubicBezTo>
                    <a:cubicBezTo>
                      <a:pt x="25" y="13"/>
                      <a:pt x="19" y="7"/>
                      <a:pt x="13" y="0"/>
                    </a:cubicBezTo>
                  </a:path>
                </a:pathLst>
              </a:custGeom>
              <a:solidFill>
                <a:srgbClr val="667F9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8051801" y="1314450"/>
                <a:ext cx="19002" cy="22265"/>
              </a:xfrm>
              <a:custGeom>
                <a:avLst/>
                <a:gdLst/>
                <a:ahLst/>
                <a:cxnLst/>
                <a:rect l="l" t="t" r="r" b="b"/>
                <a:pathLst>
                  <a:path w="28" h="33" extrusionOk="0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5"/>
                      <a:pt x="6" y="25"/>
                      <a:pt x="15" y="33"/>
                    </a:cubicBezTo>
                    <a:cubicBezTo>
                      <a:pt x="19" y="33"/>
                      <a:pt x="24" y="32"/>
                      <a:pt x="28" y="32"/>
                    </a:cubicBezTo>
                    <a:cubicBezTo>
                      <a:pt x="18" y="21"/>
                      <a:pt x="10" y="11"/>
                      <a:pt x="3" y="0"/>
                    </a:cubicBezTo>
                  </a:path>
                </a:pathLst>
              </a:custGeom>
              <a:solidFill>
                <a:srgbClr val="2C677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8054976" y="1014413"/>
                <a:ext cx="514191" cy="402241"/>
              </a:xfrm>
              <a:custGeom>
                <a:avLst/>
                <a:gdLst/>
                <a:ahLst/>
                <a:cxnLst/>
                <a:rect l="l" t="t" r="r" b="b"/>
                <a:pathLst>
                  <a:path w="790" h="618" extrusionOk="0">
                    <a:moveTo>
                      <a:pt x="446" y="0"/>
                    </a:moveTo>
                    <a:cubicBezTo>
                      <a:pt x="431" y="0"/>
                      <a:pt x="423" y="38"/>
                      <a:pt x="420" y="47"/>
                    </a:cubicBezTo>
                    <a:cubicBezTo>
                      <a:pt x="413" y="68"/>
                      <a:pt x="397" y="178"/>
                      <a:pt x="370" y="183"/>
                    </a:cubicBezTo>
                    <a:cubicBezTo>
                      <a:pt x="368" y="183"/>
                      <a:pt x="367" y="183"/>
                      <a:pt x="366" y="183"/>
                    </a:cubicBezTo>
                    <a:cubicBezTo>
                      <a:pt x="351" y="183"/>
                      <a:pt x="356" y="159"/>
                      <a:pt x="343" y="154"/>
                    </a:cubicBezTo>
                    <a:cubicBezTo>
                      <a:pt x="342" y="154"/>
                      <a:pt x="340" y="153"/>
                      <a:pt x="338" y="153"/>
                    </a:cubicBezTo>
                    <a:cubicBezTo>
                      <a:pt x="324" y="153"/>
                      <a:pt x="311" y="177"/>
                      <a:pt x="305" y="186"/>
                    </a:cubicBezTo>
                    <a:cubicBezTo>
                      <a:pt x="261" y="247"/>
                      <a:pt x="216" y="312"/>
                      <a:pt x="162" y="364"/>
                    </a:cubicBezTo>
                    <a:cubicBezTo>
                      <a:pt x="136" y="389"/>
                      <a:pt x="111" y="402"/>
                      <a:pt x="78" y="418"/>
                    </a:cubicBezTo>
                    <a:cubicBezTo>
                      <a:pt x="57" y="427"/>
                      <a:pt x="11" y="440"/>
                      <a:pt x="0" y="461"/>
                    </a:cubicBezTo>
                    <a:cubicBezTo>
                      <a:pt x="0" y="462"/>
                      <a:pt x="0" y="462"/>
                      <a:pt x="0" y="462"/>
                    </a:cubicBezTo>
                    <a:cubicBezTo>
                      <a:pt x="7" y="473"/>
                      <a:pt x="15" y="483"/>
                      <a:pt x="25" y="494"/>
                    </a:cubicBezTo>
                    <a:cubicBezTo>
                      <a:pt x="31" y="501"/>
                      <a:pt x="37" y="507"/>
                      <a:pt x="43" y="513"/>
                    </a:cubicBezTo>
                    <a:cubicBezTo>
                      <a:pt x="47" y="515"/>
                      <a:pt x="50" y="517"/>
                      <a:pt x="53" y="518"/>
                    </a:cubicBezTo>
                    <a:cubicBezTo>
                      <a:pt x="143" y="569"/>
                      <a:pt x="243" y="606"/>
                      <a:pt x="346" y="618"/>
                    </a:cubicBezTo>
                    <a:cubicBezTo>
                      <a:pt x="357" y="618"/>
                      <a:pt x="368" y="618"/>
                      <a:pt x="379" y="618"/>
                    </a:cubicBezTo>
                    <a:cubicBezTo>
                      <a:pt x="436" y="618"/>
                      <a:pt x="492" y="614"/>
                      <a:pt x="549" y="612"/>
                    </a:cubicBezTo>
                    <a:cubicBezTo>
                      <a:pt x="612" y="610"/>
                      <a:pt x="675" y="608"/>
                      <a:pt x="738" y="603"/>
                    </a:cubicBezTo>
                    <a:cubicBezTo>
                      <a:pt x="755" y="598"/>
                      <a:pt x="770" y="590"/>
                      <a:pt x="777" y="574"/>
                    </a:cubicBezTo>
                    <a:cubicBezTo>
                      <a:pt x="790" y="545"/>
                      <a:pt x="761" y="493"/>
                      <a:pt x="745" y="470"/>
                    </a:cubicBezTo>
                    <a:cubicBezTo>
                      <a:pt x="726" y="441"/>
                      <a:pt x="701" y="421"/>
                      <a:pt x="677" y="397"/>
                    </a:cubicBezTo>
                    <a:cubicBezTo>
                      <a:pt x="659" y="380"/>
                      <a:pt x="640" y="351"/>
                      <a:pt x="620" y="338"/>
                    </a:cubicBezTo>
                    <a:cubicBezTo>
                      <a:pt x="612" y="332"/>
                      <a:pt x="604" y="331"/>
                      <a:pt x="596" y="331"/>
                    </a:cubicBezTo>
                    <a:cubicBezTo>
                      <a:pt x="593" y="331"/>
                      <a:pt x="590" y="331"/>
                      <a:pt x="587" y="331"/>
                    </a:cubicBezTo>
                    <a:cubicBezTo>
                      <a:pt x="585" y="332"/>
                      <a:pt x="582" y="332"/>
                      <a:pt x="579" y="332"/>
                    </a:cubicBezTo>
                    <a:cubicBezTo>
                      <a:pt x="573" y="332"/>
                      <a:pt x="567" y="331"/>
                      <a:pt x="562" y="328"/>
                    </a:cubicBezTo>
                    <a:cubicBezTo>
                      <a:pt x="539" y="318"/>
                      <a:pt x="533" y="287"/>
                      <a:pt x="526" y="265"/>
                    </a:cubicBezTo>
                    <a:cubicBezTo>
                      <a:pt x="504" y="197"/>
                      <a:pt x="478" y="130"/>
                      <a:pt x="466" y="60"/>
                    </a:cubicBezTo>
                    <a:cubicBezTo>
                      <a:pt x="464" y="48"/>
                      <a:pt x="463" y="1"/>
                      <a:pt x="446" y="0"/>
                    </a:cubicBezTo>
                    <a:cubicBezTo>
                      <a:pt x="446" y="0"/>
                      <a:pt x="446" y="0"/>
                      <a:pt x="446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7905751" y="1274763"/>
                <a:ext cx="719217" cy="147233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229" extrusionOk="0">
                    <a:moveTo>
                      <a:pt x="857" y="144"/>
                    </a:moveTo>
                    <a:cubicBezTo>
                      <a:pt x="834" y="142"/>
                      <a:pt x="782" y="150"/>
                      <a:pt x="762" y="138"/>
                    </a:cubicBezTo>
                    <a:cubicBezTo>
                      <a:pt x="741" y="126"/>
                      <a:pt x="740" y="102"/>
                      <a:pt x="708" y="94"/>
                    </a:cubicBezTo>
                    <a:cubicBezTo>
                      <a:pt x="682" y="88"/>
                      <a:pt x="652" y="97"/>
                      <a:pt x="625" y="97"/>
                    </a:cubicBezTo>
                    <a:cubicBezTo>
                      <a:pt x="597" y="97"/>
                      <a:pt x="587" y="86"/>
                      <a:pt x="562" y="76"/>
                    </a:cubicBezTo>
                    <a:cubicBezTo>
                      <a:pt x="533" y="65"/>
                      <a:pt x="470" y="44"/>
                      <a:pt x="443" y="55"/>
                    </a:cubicBezTo>
                    <a:cubicBezTo>
                      <a:pt x="443" y="52"/>
                      <a:pt x="443" y="52"/>
                      <a:pt x="443" y="52"/>
                    </a:cubicBezTo>
                    <a:cubicBezTo>
                      <a:pt x="429" y="58"/>
                      <a:pt x="397" y="60"/>
                      <a:pt x="384" y="50"/>
                    </a:cubicBezTo>
                    <a:cubicBezTo>
                      <a:pt x="368" y="38"/>
                      <a:pt x="374" y="23"/>
                      <a:pt x="354" y="12"/>
                    </a:cubicBezTo>
                    <a:cubicBezTo>
                      <a:pt x="334" y="0"/>
                      <a:pt x="293" y="1"/>
                      <a:pt x="269" y="2"/>
                    </a:cubicBezTo>
                    <a:cubicBezTo>
                      <a:pt x="240" y="4"/>
                      <a:pt x="235" y="21"/>
                      <a:pt x="210" y="28"/>
                    </a:cubicBezTo>
                    <a:cubicBezTo>
                      <a:pt x="167" y="41"/>
                      <a:pt x="144" y="17"/>
                      <a:pt x="103" y="59"/>
                    </a:cubicBezTo>
                    <a:cubicBezTo>
                      <a:pt x="83" y="79"/>
                      <a:pt x="66" y="93"/>
                      <a:pt x="41" y="109"/>
                    </a:cubicBezTo>
                    <a:cubicBezTo>
                      <a:pt x="23" y="120"/>
                      <a:pt x="0" y="133"/>
                      <a:pt x="6" y="158"/>
                    </a:cubicBezTo>
                    <a:cubicBezTo>
                      <a:pt x="97" y="171"/>
                      <a:pt x="186" y="214"/>
                      <a:pt x="277" y="224"/>
                    </a:cubicBezTo>
                    <a:cubicBezTo>
                      <a:pt x="318" y="229"/>
                      <a:pt x="367" y="220"/>
                      <a:pt x="410" y="218"/>
                    </a:cubicBezTo>
                    <a:cubicBezTo>
                      <a:pt x="455" y="216"/>
                      <a:pt x="500" y="215"/>
                      <a:pt x="546" y="215"/>
                    </a:cubicBezTo>
                    <a:cubicBezTo>
                      <a:pt x="628" y="215"/>
                      <a:pt x="708" y="197"/>
                      <a:pt x="791" y="197"/>
                    </a:cubicBezTo>
                    <a:cubicBezTo>
                      <a:pt x="867" y="197"/>
                      <a:pt x="943" y="208"/>
                      <a:pt x="1019" y="212"/>
                    </a:cubicBezTo>
                    <a:cubicBezTo>
                      <a:pt x="1043" y="214"/>
                      <a:pt x="1092" y="221"/>
                      <a:pt x="1105" y="197"/>
                    </a:cubicBezTo>
                    <a:cubicBezTo>
                      <a:pt x="1084" y="175"/>
                      <a:pt x="1022" y="175"/>
                      <a:pt x="992" y="169"/>
                    </a:cubicBezTo>
                    <a:cubicBezTo>
                      <a:pt x="946" y="158"/>
                      <a:pt x="903" y="149"/>
                      <a:pt x="857" y="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7926388" y="1252538"/>
                <a:ext cx="551291" cy="126659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97" extrusionOk="0">
                    <a:moveTo>
                      <a:pt x="679" y="99"/>
                    </a:moveTo>
                    <a:cubicBezTo>
                      <a:pt x="668" y="97"/>
                      <a:pt x="650" y="102"/>
                      <a:pt x="641" y="98"/>
                    </a:cubicBezTo>
                    <a:cubicBezTo>
                      <a:pt x="632" y="94"/>
                      <a:pt x="625" y="75"/>
                      <a:pt x="613" y="69"/>
                    </a:cubicBezTo>
                    <a:cubicBezTo>
                      <a:pt x="580" y="51"/>
                      <a:pt x="547" y="63"/>
                      <a:pt x="517" y="77"/>
                    </a:cubicBezTo>
                    <a:cubicBezTo>
                      <a:pt x="510" y="20"/>
                      <a:pt x="418" y="29"/>
                      <a:pt x="383" y="48"/>
                    </a:cubicBezTo>
                    <a:cubicBezTo>
                      <a:pt x="365" y="29"/>
                      <a:pt x="333" y="20"/>
                      <a:pt x="309" y="30"/>
                    </a:cubicBezTo>
                    <a:cubicBezTo>
                      <a:pt x="319" y="16"/>
                      <a:pt x="293" y="2"/>
                      <a:pt x="278" y="1"/>
                    </a:cubicBezTo>
                    <a:cubicBezTo>
                      <a:pt x="255" y="0"/>
                      <a:pt x="254" y="14"/>
                      <a:pt x="236" y="21"/>
                    </a:cubicBezTo>
                    <a:cubicBezTo>
                      <a:pt x="206" y="31"/>
                      <a:pt x="175" y="5"/>
                      <a:pt x="144" y="12"/>
                    </a:cubicBezTo>
                    <a:cubicBezTo>
                      <a:pt x="109" y="20"/>
                      <a:pt x="101" y="48"/>
                      <a:pt x="79" y="69"/>
                    </a:cubicBezTo>
                    <a:cubicBezTo>
                      <a:pt x="57" y="91"/>
                      <a:pt x="2" y="100"/>
                      <a:pt x="0" y="136"/>
                    </a:cubicBezTo>
                    <a:cubicBezTo>
                      <a:pt x="22" y="141"/>
                      <a:pt x="42" y="122"/>
                      <a:pt x="64" y="117"/>
                    </a:cubicBezTo>
                    <a:cubicBezTo>
                      <a:pt x="93" y="109"/>
                      <a:pt x="112" y="111"/>
                      <a:pt x="139" y="119"/>
                    </a:cubicBezTo>
                    <a:cubicBezTo>
                      <a:pt x="157" y="125"/>
                      <a:pt x="169" y="132"/>
                      <a:pt x="189" y="126"/>
                    </a:cubicBezTo>
                    <a:cubicBezTo>
                      <a:pt x="210" y="120"/>
                      <a:pt x="222" y="103"/>
                      <a:pt x="247" y="104"/>
                    </a:cubicBezTo>
                    <a:cubicBezTo>
                      <a:pt x="289" y="107"/>
                      <a:pt x="316" y="143"/>
                      <a:pt x="365" y="140"/>
                    </a:cubicBezTo>
                    <a:cubicBezTo>
                      <a:pt x="385" y="138"/>
                      <a:pt x="408" y="126"/>
                      <a:pt x="428" y="128"/>
                    </a:cubicBezTo>
                    <a:cubicBezTo>
                      <a:pt x="447" y="129"/>
                      <a:pt x="457" y="143"/>
                      <a:pt x="474" y="149"/>
                    </a:cubicBezTo>
                    <a:cubicBezTo>
                      <a:pt x="513" y="161"/>
                      <a:pt x="543" y="131"/>
                      <a:pt x="581" y="134"/>
                    </a:cubicBezTo>
                    <a:cubicBezTo>
                      <a:pt x="614" y="136"/>
                      <a:pt x="640" y="166"/>
                      <a:pt x="676" y="169"/>
                    </a:cubicBezTo>
                    <a:cubicBezTo>
                      <a:pt x="693" y="171"/>
                      <a:pt x="713" y="163"/>
                      <a:pt x="729" y="167"/>
                    </a:cubicBezTo>
                    <a:cubicBezTo>
                      <a:pt x="742" y="170"/>
                      <a:pt x="755" y="185"/>
                      <a:pt x="770" y="189"/>
                    </a:cubicBezTo>
                    <a:cubicBezTo>
                      <a:pt x="794" y="195"/>
                      <a:pt x="834" y="197"/>
                      <a:pt x="847" y="173"/>
                    </a:cubicBezTo>
                    <a:cubicBezTo>
                      <a:pt x="817" y="160"/>
                      <a:pt x="786" y="153"/>
                      <a:pt x="758" y="136"/>
                    </a:cubicBezTo>
                    <a:cubicBezTo>
                      <a:pt x="733" y="121"/>
                      <a:pt x="710" y="104"/>
                      <a:pt x="679" y="9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8115301" y="558800"/>
                <a:ext cx="428276" cy="597503"/>
              </a:xfrm>
              <a:custGeom>
                <a:avLst/>
                <a:gdLst/>
                <a:ahLst/>
                <a:cxnLst/>
                <a:rect l="l" t="t" r="r" b="b"/>
                <a:pathLst>
                  <a:path w="658" h="918" extrusionOk="0">
                    <a:moveTo>
                      <a:pt x="418" y="14"/>
                    </a:moveTo>
                    <a:cubicBezTo>
                      <a:pt x="412" y="8"/>
                      <a:pt x="412" y="8"/>
                      <a:pt x="412" y="8"/>
                    </a:cubicBezTo>
                    <a:cubicBezTo>
                      <a:pt x="341" y="12"/>
                      <a:pt x="312" y="104"/>
                      <a:pt x="288" y="159"/>
                    </a:cubicBezTo>
                    <a:cubicBezTo>
                      <a:pt x="272" y="196"/>
                      <a:pt x="281" y="213"/>
                      <a:pt x="280" y="250"/>
                    </a:cubicBezTo>
                    <a:cubicBezTo>
                      <a:pt x="279" y="267"/>
                      <a:pt x="272" y="271"/>
                      <a:pt x="267" y="286"/>
                    </a:cubicBezTo>
                    <a:cubicBezTo>
                      <a:pt x="260" y="307"/>
                      <a:pt x="263" y="320"/>
                      <a:pt x="267" y="342"/>
                    </a:cubicBezTo>
                    <a:cubicBezTo>
                      <a:pt x="276" y="389"/>
                      <a:pt x="284" y="428"/>
                      <a:pt x="274" y="475"/>
                    </a:cubicBezTo>
                    <a:cubicBezTo>
                      <a:pt x="267" y="514"/>
                      <a:pt x="247" y="545"/>
                      <a:pt x="234" y="582"/>
                    </a:cubicBezTo>
                    <a:cubicBezTo>
                      <a:pt x="222" y="616"/>
                      <a:pt x="226" y="657"/>
                      <a:pt x="200" y="685"/>
                    </a:cubicBezTo>
                    <a:cubicBezTo>
                      <a:pt x="178" y="709"/>
                      <a:pt x="136" y="730"/>
                      <a:pt x="108" y="747"/>
                    </a:cubicBezTo>
                    <a:cubicBezTo>
                      <a:pt x="72" y="770"/>
                      <a:pt x="51" y="787"/>
                      <a:pt x="32" y="826"/>
                    </a:cubicBezTo>
                    <a:cubicBezTo>
                      <a:pt x="21" y="850"/>
                      <a:pt x="0" y="909"/>
                      <a:pt x="37" y="918"/>
                    </a:cubicBezTo>
                    <a:cubicBezTo>
                      <a:pt x="49" y="890"/>
                      <a:pt x="75" y="859"/>
                      <a:pt x="105" y="848"/>
                    </a:cubicBezTo>
                    <a:cubicBezTo>
                      <a:pt x="139" y="835"/>
                      <a:pt x="153" y="846"/>
                      <a:pt x="184" y="823"/>
                    </a:cubicBezTo>
                    <a:cubicBezTo>
                      <a:pt x="253" y="773"/>
                      <a:pt x="225" y="881"/>
                      <a:pt x="282" y="874"/>
                    </a:cubicBezTo>
                    <a:cubicBezTo>
                      <a:pt x="291" y="843"/>
                      <a:pt x="287" y="811"/>
                      <a:pt x="294" y="780"/>
                    </a:cubicBezTo>
                    <a:cubicBezTo>
                      <a:pt x="300" y="754"/>
                      <a:pt x="313" y="738"/>
                      <a:pt x="327" y="715"/>
                    </a:cubicBezTo>
                    <a:cubicBezTo>
                      <a:pt x="360" y="660"/>
                      <a:pt x="355" y="618"/>
                      <a:pt x="351" y="556"/>
                    </a:cubicBezTo>
                    <a:cubicBezTo>
                      <a:pt x="348" y="507"/>
                      <a:pt x="335" y="312"/>
                      <a:pt x="421" y="319"/>
                    </a:cubicBezTo>
                    <a:cubicBezTo>
                      <a:pt x="426" y="335"/>
                      <a:pt x="419" y="357"/>
                      <a:pt x="433" y="369"/>
                    </a:cubicBezTo>
                    <a:cubicBezTo>
                      <a:pt x="452" y="386"/>
                      <a:pt x="464" y="363"/>
                      <a:pt x="475" y="395"/>
                    </a:cubicBezTo>
                    <a:cubicBezTo>
                      <a:pt x="495" y="461"/>
                      <a:pt x="462" y="550"/>
                      <a:pt x="501" y="611"/>
                    </a:cubicBezTo>
                    <a:cubicBezTo>
                      <a:pt x="516" y="595"/>
                      <a:pt x="515" y="544"/>
                      <a:pt x="516" y="520"/>
                    </a:cubicBezTo>
                    <a:cubicBezTo>
                      <a:pt x="517" y="480"/>
                      <a:pt x="519" y="441"/>
                      <a:pt x="525" y="401"/>
                    </a:cubicBezTo>
                    <a:cubicBezTo>
                      <a:pt x="528" y="385"/>
                      <a:pt x="533" y="328"/>
                      <a:pt x="551" y="318"/>
                    </a:cubicBezTo>
                    <a:cubicBezTo>
                      <a:pt x="566" y="310"/>
                      <a:pt x="573" y="327"/>
                      <a:pt x="582" y="339"/>
                    </a:cubicBezTo>
                    <a:cubicBezTo>
                      <a:pt x="604" y="371"/>
                      <a:pt x="598" y="401"/>
                      <a:pt x="610" y="436"/>
                    </a:cubicBezTo>
                    <a:cubicBezTo>
                      <a:pt x="620" y="465"/>
                      <a:pt x="649" y="487"/>
                      <a:pt x="658" y="516"/>
                    </a:cubicBezTo>
                    <a:cubicBezTo>
                      <a:pt x="656" y="405"/>
                      <a:pt x="643" y="268"/>
                      <a:pt x="560" y="188"/>
                    </a:cubicBezTo>
                    <a:cubicBezTo>
                      <a:pt x="516" y="146"/>
                      <a:pt x="506" y="0"/>
                      <a:pt x="418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grpSp>
          <p:nvGrpSpPr>
            <p:cNvPr id="2187" name="Google Shape;2187;p41"/>
            <p:cNvGrpSpPr/>
            <p:nvPr/>
          </p:nvGrpSpPr>
          <p:grpSpPr>
            <a:xfrm flipH="1">
              <a:off x="1149159" y="2547513"/>
              <a:ext cx="2484819" cy="1824696"/>
              <a:chOff x="3369513" y="1752585"/>
              <a:chExt cx="3878288" cy="2847529"/>
            </a:xfrm>
          </p:grpSpPr>
          <p:sp>
            <p:nvSpPr>
              <p:cNvPr id="2188" name="Google Shape;2188;p41"/>
              <p:cNvSpPr/>
              <p:nvPr/>
            </p:nvSpPr>
            <p:spPr>
              <a:xfrm>
                <a:off x="4299436" y="4362219"/>
                <a:ext cx="2523052" cy="23789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1" extrusionOk="0">
                    <a:moveTo>
                      <a:pt x="6" y="5"/>
                    </a:moveTo>
                    <a:cubicBezTo>
                      <a:pt x="0" y="5"/>
                      <a:pt x="148" y="81"/>
                      <a:pt x="148" y="81"/>
                    </a:cubicBezTo>
                    <a:cubicBezTo>
                      <a:pt x="761" y="81"/>
                      <a:pt x="761" y="81"/>
                      <a:pt x="761" y="81"/>
                    </a:cubicBezTo>
                    <a:cubicBezTo>
                      <a:pt x="855" y="4"/>
                      <a:pt x="855" y="4"/>
                      <a:pt x="855" y="4"/>
                    </a:cubicBezTo>
                    <a:cubicBezTo>
                      <a:pt x="855" y="4"/>
                      <a:pt x="132" y="0"/>
                      <a:pt x="6" y="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4710332" y="4160369"/>
                <a:ext cx="411300" cy="267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50985" y="4218040"/>
                <a:ext cx="1326402" cy="209059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9" extrusionOk="0">
                    <a:moveTo>
                      <a:pt x="0" y="29"/>
                    </a:moveTo>
                    <a:lnTo>
                      <a:pt x="177" y="29"/>
                    </a:lnTo>
                    <a:lnTo>
                      <a:pt x="184" y="0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250985" y="4218040"/>
                <a:ext cx="1326402" cy="209059"/>
              </a:xfrm>
              <a:custGeom>
                <a:avLst/>
                <a:gdLst/>
                <a:ahLst/>
                <a:cxnLst/>
                <a:rect l="l" t="t" r="r" b="b"/>
                <a:pathLst>
                  <a:path w="184" h="29" extrusionOk="0">
                    <a:moveTo>
                      <a:pt x="0" y="29"/>
                    </a:moveTo>
                    <a:lnTo>
                      <a:pt x="177" y="29"/>
                    </a:lnTo>
                    <a:lnTo>
                      <a:pt x="184" y="0"/>
                    </a:lnTo>
                    <a:lnTo>
                      <a:pt x="0" y="0"/>
                    </a:lnTo>
                    <a:lnTo>
                      <a:pt x="0" y="2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207733" y="4181995"/>
                <a:ext cx="1485000" cy="35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6620639" y="4218040"/>
                <a:ext cx="21900" cy="1581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4789628" y="4196413"/>
                <a:ext cx="245100" cy="1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4789628" y="4239667"/>
                <a:ext cx="267000" cy="219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861715" y="4246876"/>
                <a:ext cx="6900" cy="129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4948219" y="4254085"/>
                <a:ext cx="21900" cy="122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659871" y="4102697"/>
                <a:ext cx="511818" cy="79298"/>
              </a:xfrm>
              <a:custGeom>
                <a:avLst/>
                <a:gdLst/>
                <a:ahLst/>
                <a:cxnLst/>
                <a:rect l="l" t="t" r="r" b="b"/>
                <a:pathLst>
                  <a:path w="71" h="11" extrusionOk="0">
                    <a:moveTo>
                      <a:pt x="10" y="0"/>
                    </a:moveTo>
                    <a:lnTo>
                      <a:pt x="0" y="11"/>
                    </a:lnTo>
                    <a:lnTo>
                      <a:pt x="71" y="11"/>
                    </a:lnTo>
                    <a:lnTo>
                      <a:pt x="61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524916" y="1896765"/>
                <a:ext cx="1722885" cy="224918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760" extrusionOk="0">
                    <a:moveTo>
                      <a:pt x="58" y="2"/>
                    </a:moveTo>
                    <a:cubicBezTo>
                      <a:pt x="36" y="2"/>
                      <a:pt x="20" y="0"/>
                      <a:pt x="0" y="2"/>
                    </a:cubicBezTo>
                    <a:cubicBezTo>
                      <a:pt x="0" y="754"/>
                      <a:pt x="0" y="754"/>
                      <a:pt x="0" y="754"/>
                    </a:cubicBezTo>
                    <a:cubicBezTo>
                      <a:pt x="584" y="760"/>
                      <a:pt x="584" y="760"/>
                      <a:pt x="584" y="760"/>
                    </a:cubicBezTo>
                    <a:cubicBezTo>
                      <a:pt x="584" y="713"/>
                      <a:pt x="574" y="639"/>
                      <a:pt x="574" y="577"/>
                    </a:cubicBezTo>
                    <a:cubicBezTo>
                      <a:pt x="574" y="294"/>
                      <a:pt x="340" y="2"/>
                      <a:pt x="58" y="2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553751" y="4073861"/>
                <a:ext cx="1694048" cy="72089"/>
              </a:xfrm>
              <a:custGeom>
                <a:avLst/>
                <a:gdLst/>
                <a:ahLst/>
                <a:cxnLst/>
                <a:rect l="l" t="t" r="r" b="b"/>
                <a:pathLst>
                  <a:path w="574" h="24" extrusionOk="0"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574" y="24"/>
                      <a:pt x="574" y="24"/>
                      <a:pt x="574" y="24"/>
                    </a:cubicBezTo>
                    <a:cubicBezTo>
                      <a:pt x="574" y="24"/>
                      <a:pt x="574" y="24"/>
                      <a:pt x="574" y="24"/>
                    </a:cubicBezTo>
                    <a:cubicBezTo>
                      <a:pt x="574" y="24"/>
                      <a:pt x="574" y="24"/>
                      <a:pt x="574" y="24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573" y="12"/>
                    </a:moveTo>
                    <a:cubicBezTo>
                      <a:pt x="573" y="13"/>
                      <a:pt x="573" y="13"/>
                      <a:pt x="574" y="14"/>
                    </a:cubicBezTo>
                    <a:cubicBezTo>
                      <a:pt x="574" y="15"/>
                      <a:pt x="574" y="16"/>
                      <a:pt x="574" y="17"/>
                    </a:cubicBezTo>
                    <a:cubicBezTo>
                      <a:pt x="574" y="18"/>
                      <a:pt x="574" y="18"/>
                      <a:pt x="574" y="18"/>
                    </a:cubicBezTo>
                    <a:cubicBezTo>
                      <a:pt x="574" y="16"/>
                      <a:pt x="574" y="14"/>
                      <a:pt x="573" y="12"/>
                    </a:cubicBezTo>
                    <a:moveTo>
                      <a:pt x="573" y="6"/>
                    </a:moveTo>
                    <a:cubicBezTo>
                      <a:pt x="573" y="7"/>
                      <a:pt x="573" y="7"/>
                      <a:pt x="573" y="7"/>
                    </a:cubicBezTo>
                    <a:cubicBezTo>
                      <a:pt x="573" y="7"/>
                      <a:pt x="573" y="7"/>
                      <a:pt x="573" y="7"/>
                    </a:cubicBezTo>
                    <a:cubicBezTo>
                      <a:pt x="573" y="7"/>
                      <a:pt x="573" y="7"/>
                      <a:pt x="573" y="6"/>
                    </a:cubicBezTo>
                    <a:moveTo>
                      <a:pt x="573" y="2"/>
                    </a:moveTo>
                    <a:cubicBezTo>
                      <a:pt x="573" y="2"/>
                      <a:pt x="573" y="3"/>
                      <a:pt x="573" y="4"/>
                    </a:cubicBezTo>
                    <a:cubicBezTo>
                      <a:pt x="573" y="4"/>
                      <a:pt x="573" y="4"/>
                      <a:pt x="573" y="5"/>
                    </a:cubicBezTo>
                    <a:cubicBezTo>
                      <a:pt x="573" y="4"/>
                      <a:pt x="573" y="3"/>
                      <a:pt x="573" y="2"/>
                    </a:cubicBezTo>
                    <a:moveTo>
                      <a:pt x="573" y="0"/>
                    </a:moveTo>
                    <a:cubicBezTo>
                      <a:pt x="573" y="0"/>
                      <a:pt x="573" y="1"/>
                      <a:pt x="573" y="1"/>
                    </a:cubicBezTo>
                    <a:cubicBezTo>
                      <a:pt x="573" y="1"/>
                      <a:pt x="573" y="0"/>
                      <a:pt x="573" y="0"/>
                    </a:cubicBezTo>
                  </a:path>
                </a:pathLst>
              </a:custGeom>
              <a:solidFill>
                <a:srgbClr val="D171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553751" y="1875138"/>
                <a:ext cx="1146184" cy="47579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61" extrusionOk="0">
                    <a:moveTo>
                      <a:pt x="10" y="0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8"/>
                      <a:pt x="6" y="8"/>
                      <a:pt x="10" y="8"/>
                    </a:cubicBezTo>
                    <a:cubicBezTo>
                      <a:pt x="22" y="8"/>
                      <a:pt x="34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1" y="9"/>
                      <a:pt x="52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9"/>
                      <a:pt x="61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5" y="9"/>
                      <a:pt x="66" y="9"/>
                      <a:pt x="66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6" y="9"/>
                      <a:pt x="67" y="9"/>
                      <a:pt x="67" y="9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9"/>
                      <a:pt x="68" y="9"/>
                      <a:pt x="68" y="9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9" y="10"/>
                      <a:pt x="69" y="10"/>
                      <a:pt x="70" y="10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0"/>
                      <a:pt x="70" y="10"/>
                      <a:pt x="71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4" y="10"/>
                      <a:pt x="77" y="10"/>
                      <a:pt x="80" y="1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172" y="18"/>
                      <a:pt x="258" y="55"/>
                      <a:pt x="331" y="113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2" y="112"/>
                      <a:pt x="332" y="113"/>
                      <a:pt x="332" y="114"/>
                    </a:cubicBezTo>
                    <a:cubicBezTo>
                      <a:pt x="350" y="128"/>
                      <a:pt x="368" y="144"/>
                      <a:pt x="385" y="161"/>
                    </a:cubicBezTo>
                    <a:cubicBezTo>
                      <a:pt x="385" y="161"/>
                      <a:pt x="385" y="161"/>
                      <a:pt x="385" y="161"/>
                    </a:cubicBezTo>
                    <a:cubicBezTo>
                      <a:pt x="388" y="159"/>
                      <a:pt x="388" y="159"/>
                      <a:pt x="388" y="159"/>
                    </a:cubicBezTo>
                    <a:cubicBezTo>
                      <a:pt x="304" y="72"/>
                      <a:pt x="197" y="12"/>
                      <a:pt x="80" y="3"/>
                    </a:cubicBezTo>
                    <a:cubicBezTo>
                      <a:pt x="78" y="3"/>
                      <a:pt x="75" y="2"/>
                      <a:pt x="73" y="2"/>
                    </a:cubicBezTo>
                    <a:cubicBezTo>
                      <a:pt x="72" y="2"/>
                      <a:pt x="71" y="2"/>
                      <a:pt x="71" y="2"/>
                    </a:cubicBezTo>
                    <a:cubicBezTo>
                      <a:pt x="69" y="2"/>
                      <a:pt x="67" y="2"/>
                      <a:pt x="65" y="2"/>
                    </a:cubicBezTo>
                    <a:cubicBezTo>
                      <a:pt x="64" y="2"/>
                      <a:pt x="64" y="2"/>
                      <a:pt x="63" y="2"/>
                    </a:cubicBezTo>
                    <a:cubicBezTo>
                      <a:pt x="61" y="2"/>
                      <a:pt x="59" y="2"/>
                      <a:pt x="57" y="2"/>
                    </a:cubicBezTo>
                    <a:cubicBezTo>
                      <a:pt x="57" y="1"/>
                      <a:pt x="56" y="1"/>
                      <a:pt x="55" y="1"/>
                    </a:cubicBezTo>
                    <a:cubicBezTo>
                      <a:pt x="53" y="1"/>
                      <a:pt x="50" y="1"/>
                      <a:pt x="48" y="1"/>
                    </a:cubicBezTo>
                    <a:cubicBezTo>
                      <a:pt x="34" y="1"/>
                      <a:pt x="22" y="0"/>
                      <a:pt x="1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697925" y="1903974"/>
                <a:ext cx="994802" cy="101645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344" extrusionOk="0">
                    <a:moveTo>
                      <a:pt x="284" y="105"/>
                    </a:moveTo>
                    <a:cubicBezTo>
                      <a:pt x="277" y="121"/>
                      <a:pt x="188" y="218"/>
                      <a:pt x="102" y="310"/>
                    </a:cubicBezTo>
                    <a:cubicBezTo>
                      <a:pt x="107" y="322"/>
                      <a:pt x="113" y="333"/>
                      <a:pt x="119" y="344"/>
                    </a:cubicBezTo>
                    <a:cubicBezTo>
                      <a:pt x="337" y="152"/>
                      <a:pt x="337" y="152"/>
                      <a:pt x="337" y="152"/>
                    </a:cubicBezTo>
                    <a:cubicBezTo>
                      <a:pt x="320" y="135"/>
                      <a:pt x="302" y="119"/>
                      <a:pt x="284" y="105"/>
                    </a:cubicBezTo>
                    <a:moveTo>
                      <a:pt x="32" y="1"/>
                    </a:moveTo>
                    <a:cubicBezTo>
                      <a:pt x="34" y="81"/>
                      <a:pt x="48" y="160"/>
                      <a:pt x="72" y="236"/>
                    </a:cubicBezTo>
                    <a:cubicBezTo>
                      <a:pt x="203" y="58"/>
                      <a:pt x="203" y="58"/>
                      <a:pt x="203" y="58"/>
                    </a:cubicBezTo>
                    <a:cubicBezTo>
                      <a:pt x="217" y="60"/>
                      <a:pt x="217" y="60"/>
                      <a:pt x="217" y="60"/>
                    </a:cubicBezTo>
                    <a:cubicBezTo>
                      <a:pt x="77" y="250"/>
                      <a:pt x="77" y="250"/>
                      <a:pt x="77" y="250"/>
                    </a:cubicBezTo>
                    <a:cubicBezTo>
                      <a:pt x="83" y="267"/>
                      <a:pt x="90" y="284"/>
                      <a:pt x="98" y="301"/>
                    </a:cubicBezTo>
                    <a:cubicBezTo>
                      <a:pt x="283" y="104"/>
                      <a:pt x="283" y="104"/>
                      <a:pt x="283" y="104"/>
                    </a:cubicBezTo>
                    <a:cubicBezTo>
                      <a:pt x="210" y="46"/>
                      <a:pt x="124" y="9"/>
                      <a:pt x="32" y="1"/>
                    </a:cubicBezTo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moveTo>
                      <a:pt x="22" y="1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moveTo>
                      <a:pt x="20" y="1"/>
                    </a:move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0" y="1"/>
                    </a:cubicBezTo>
                    <a:moveTo>
                      <a:pt x="19" y="0"/>
                    </a:move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  <a:moveTo>
                      <a:pt x="18" y="0"/>
                    </a:moveTo>
                    <a:cubicBezTo>
                      <a:pt x="18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moveTo>
                      <a:pt x="17" y="0"/>
                    </a:moveTo>
                    <a:cubicBezTo>
                      <a:pt x="17" y="0"/>
                      <a:pt x="18" y="0"/>
                      <a:pt x="18" y="0"/>
                    </a:cubicBezTo>
                    <a:cubicBezTo>
                      <a:pt x="18" y="0"/>
                      <a:pt x="17" y="0"/>
                      <a:pt x="17" y="0"/>
                    </a:cubicBezTo>
                    <a:moveTo>
                      <a:pt x="6" y="0"/>
                    </a:moveTo>
                    <a:cubicBezTo>
                      <a:pt x="10" y="0"/>
                      <a:pt x="13" y="0"/>
                      <a:pt x="17" y="0"/>
                    </a:cubicBezTo>
                    <a:cubicBezTo>
                      <a:pt x="13" y="0"/>
                      <a:pt x="10" y="0"/>
                      <a:pt x="6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3" y="0"/>
                    </a:moveTo>
                    <a:cubicBezTo>
                      <a:pt x="3" y="0"/>
                      <a:pt x="4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697925" y="1903974"/>
                <a:ext cx="93713" cy="72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23" y="1"/>
                    </a:moveTo>
                    <a:cubicBezTo>
                      <a:pt x="26" y="1"/>
                      <a:pt x="29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29" y="1"/>
                      <a:pt x="26" y="1"/>
                      <a:pt x="23" y="1"/>
                    </a:cubicBezTo>
                    <a:moveTo>
                      <a:pt x="22" y="1"/>
                    </a:moveTo>
                    <a:cubicBezTo>
                      <a:pt x="22" y="1"/>
                      <a:pt x="22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moveTo>
                      <a:pt x="21" y="1"/>
                    </a:moveTo>
                    <a:cubicBezTo>
                      <a:pt x="21" y="1"/>
                      <a:pt x="21" y="1"/>
                      <a:pt x="22" y="1"/>
                    </a:cubicBezTo>
                    <a:cubicBezTo>
                      <a:pt x="21" y="1"/>
                      <a:pt x="21" y="1"/>
                      <a:pt x="21" y="1"/>
                    </a:cubicBezTo>
                    <a:moveTo>
                      <a:pt x="20" y="0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D68C3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4" name="Google Shape;2204;p41"/>
              <p:cNvSpPr/>
              <p:nvPr/>
            </p:nvSpPr>
            <p:spPr>
              <a:xfrm>
                <a:off x="5553751" y="1903974"/>
                <a:ext cx="490192" cy="144899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92" extrusionOk="0">
                    <a:moveTo>
                      <a:pt x="150" y="311"/>
                    </a:moveTo>
                    <a:cubicBezTo>
                      <a:pt x="86" y="380"/>
                      <a:pt x="24" y="445"/>
                      <a:pt x="0" y="470"/>
                    </a:cubicBezTo>
                    <a:cubicBezTo>
                      <a:pt x="0" y="492"/>
                      <a:pt x="0" y="492"/>
                      <a:pt x="0" y="492"/>
                    </a:cubicBezTo>
                    <a:cubicBezTo>
                      <a:pt x="167" y="345"/>
                      <a:pt x="167" y="345"/>
                      <a:pt x="167" y="345"/>
                    </a:cubicBezTo>
                    <a:cubicBezTo>
                      <a:pt x="161" y="334"/>
                      <a:pt x="155" y="323"/>
                      <a:pt x="150" y="311"/>
                    </a:cubicBezTo>
                    <a:moveTo>
                      <a:pt x="125" y="251"/>
                    </a:move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57"/>
                      <a:pt x="0" y="457"/>
                      <a:pt x="0" y="457"/>
                    </a:cubicBezTo>
                    <a:cubicBezTo>
                      <a:pt x="146" y="302"/>
                      <a:pt x="146" y="302"/>
                      <a:pt x="146" y="302"/>
                    </a:cubicBezTo>
                    <a:cubicBezTo>
                      <a:pt x="138" y="285"/>
                      <a:pt x="131" y="268"/>
                      <a:pt x="125" y="251"/>
                    </a:cubicBezTo>
                    <a:moveTo>
                      <a:pt x="10" y="0"/>
                    </a:moveTo>
                    <a:cubicBezTo>
                      <a:pt x="6" y="0"/>
                      <a:pt x="3" y="0"/>
                      <a:pt x="0" y="0"/>
                    </a:cubicBezTo>
                    <a:cubicBezTo>
                      <a:pt x="0" y="401"/>
                      <a:pt x="0" y="401"/>
                      <a:pt x="0" y="401"/>
                    </a:cubicBezTo>
                    <a:cubicBezTo>
                      <a:pt x="120" y="237"/>
                      <a:pt x="120" y="237"/>
                      <a:pt x="120" y="237"/>
                    </a:cubicBezTo>
                    <a:cubicBezTo>
                      <a:pt x="96" y="161"/>
                      <a:pt x="82" y="82"/>
                      <a:pt x="80" y="2"/>
                    </a:cubicBezTo>
                    <a:cubicBezTo>
                      <a:pt x="77" y="2"/>
                      <a:pt x="74" y="2"/>
                      <a:pt x="71" y="2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8" y="2"/>
                    </a:cubicBezTo>
                    <a:cubicBezTo>
                      <a:pt x="68" y="2"/>
                      <a:pt x="68" y="2"/>
                      <a:pt x="68" y="1"/>
                    </a:cubicBezTo>
                    <a:cubicBezTo>
                      <a:pt x="68" y="1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1"/>
                      <a:pt x="66" y="1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6" y="1"/>
                      <a:pt x="65" y="1"/>
                      <a:pt x="65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1" y="1"/>
                      <a:pt x="58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1"/>
                      <a:pt x="50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1"/>
                      <a:pt x="49" y="1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34" y="1"/>
                      <a:pt x="22" y="0"/>
                      <a:pt x="10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5" name="Google Shape;2205;p41"/>
              <p:cNvSpPr/>
              <p:nvPr/>
            </p:nvSpPr>
            <p:spPr>
              <a:xfrm>
                <a:off x="6692726" y="2350927"/>
                <a:ext cx="519026" cy="1131802"/>
              </a:xfrm>
              <a:custGeom>
                <a:avLst/>
                <a:gdLst/>
                <a:ahLst/>
                <a:cxnLst/>
                <a:rect l="l" t="t" r="r" b="b"/>
                <a:pathLst>
                  <a:path w="177" h="385" extrusionOk="0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3" y="26"/>
                      <a:pt x="44" y="51"/>
                      <a:pt x="63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127" y="168"/>
                      <a:pt x="169" y="276"/>
                      <a:pt x="177" y="385"/>
                    </a:cubicBezTo>
                    <a:cubicBezTo>
                      <a:pt x="177" y="385"/>
                      <a:pt x="177" y="385"/>
                      <a:pt x="177" y="385"/>
                    </a:cubicBezTo>
                    <a:cubicBezTo>
                      <a:pt x="167" y="243"/>
                      <a:pt x="101" y="102"/>
                      <a:pt x="3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6058360" y="2350927"/>
                <a:ext cx="1153394" cy="1275979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31" extrusionOk="0">
                    <a:moveTo>
                      <a:pt x="278" y="76"/>
                    </a:moveTo>
                    <a:cubicBezTo>
                      <a:pt x="34" y="250"/>
                      <a:pt x="34" y="250"/>
                      <a:pt x="34" y="250"/>
                    </a:cubicBezTo>
                    <a:cubicBezTo>
                      <a:pt x="45" y="266"/>
                      <a:pt x="57" y="281"/>
                      <a:pt x="69" y="296"/>
                    </a:cubicBezTo>
                    <a:cubicBezTo>
                      <a:pt x="322" y="153"/>
                      <a:pt x="322" y="153"/>
                      <a:pt x="322" y="153"/>
                    </a:cubicBezTo>
                    <a:cubicBezTo>
                      <a:pt x="76" y="303"/>
                      <a:pt x="76" y="303"/>
                      <a:pt x="76" y="303"/>
                    </a:cubicBezTo>
                    <a:cubicBezTo>
                      <a:pt x="81" y="310"/>
                      <a:pt x="86" y="316"/>
                      <a:pt x="92" y="322"/>
                    </a:cubicBezTo>
                    <a:cubicBezTo>
                      <a:pt x="106" y="337"/>
                      <a:pt x="121" y="352"/>
                      <a:pt x="137" y="365"/>
                    </a:cubicBezTo>
                    <a:cubicBezTo>
                      <a:pt x="362" y="268"/>
                      <a:pt x="362" y="268"/>
                      <a:pt x="362" y="268"/>
                    </a:cubicBezTo>
                    <a:cubicBezTo>
                      <a:pt x="143" y="371"/>
                      <a:pt x="143" y="371"/>
                      <a:pt x="143" y="371"/>
                    </a:cubicBezTo>
                    <a:cubicBezTo>
                      <a:pt x="170" y="393"/>
                      <a:pt x="199" y="413"/>
                      <a:pt x="229" y="431"/>
                    </a:cubicBezTo>
                    <a:cubicBezTo>
                      <a:pt x="314" y="406"/>
                      <a:pt x="381" y="386"/>
                      <a:pt x="392" y="383"/>
                    </a:cubicBezTo>
                    <a:cubicBezTo>
                      <a:pt x="384" y="274"/>
                      <a:pt x="342" y="166"/>
                      <a:pt x="278" y="76"/>
                    </a:cubicBezTo>
                    <a:moveTo>
                      <a:pt x="215" y="0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9" y="213"/>
                      <a:pt x="19" y="228"/>
                      <a:pt x="29" y="243"/>
                    </a:cubicBezTo>
                    <a:cubicBezTo>
                      <a:pt x="278" y="76"/>
                      <a:pt x="278" y="76"/>
                      <a:pt x="278" y="76"/>
                    </a:cubicBezTo>
                    <a:cubicBezTo>
                      <a:pt x="259" y="49"/>
                      <a:pt x="238" y="24"/>
                      <a:pt x="215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5553751" y="2934851"/>
                <a:ext cx="1175018" cy="1030878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50" extrusionOk="0">
                    <a:moveTo>
                      <a:pt x="313" y="174"/>
                    </a:moveTo>
                    <a:cubicBezTo>
                      <a:pt x="2" y="319"/>
                      <a:pt x="2" y="319"/>
                      <a:pt x="2" y="319"/>
                    </a:cubicBezTo>
                    <a:cubicBezTo>
                      <a:pt x="2" y="319"/>
                      <a:pt x="2" y="320"/>
                      <a:pt x="2" y="320"/>
                    </a:cubicBezTo>
                    <a:cubicBezTo>
                      <a:pt x="2" y="320"/>
                      <a:pt x="2" y="321"/>
                      <a:pt x="2" y="322"/>
                    </a:cubicBezTo>
                    <a:cubicBezTo>
                      <a:pt x="2" y="322"/>
                      <a:pt x="2" y="322"/>
                      <a:pt x="2" y="323"/>
                    </a:cubicBezTo>
                    <a:cubicBezTo>
                      <a:pt x="2" y="324"/>
                      <a:pt x="2" y="324"/>
                      <a:pt x="2" y="325"/>
                    </a:cubicBezTo>
                    <a:cubicBezTo>
                      <a:pt x="2" y="326"/>
                      <a:pt x="2" y="326"/>
                      <a:pt x="2" y="326"/>
                    </a:cubicBezTo>
                    <a:cubicBezTo>
                      <a:pt x="2" y="327"/>
                      <a:pt x="2" y="328"/>
                      <a:pt x="2" y="329"/>
                    </a:cubicBezTo>
                    <a:cubicBezTo>
                      <a:pt x="2" y="329"/>
                      <a:pt x="2" y="329"/>
                      <a:pt x="2" y="329"/>
                    </a:cubicBezTo>
                    <a:cubicBezTo>
                      <a:pt x="2" y="329"/>
                      <a:pt x="2" y="329"/>
                      <a:pt x="2" y="329"/>
                    </a:cubicBezTo>
                    <a:cubicBezTo>
                      <a:pt x="2" y="329"/>
                      <a:pt x="2" y="329"/>
                      <a:pt x="2" y="329"/>
                    </a:cubicBezTo>
                    <a:cubicBezTo>
                      <a:pt x="2" y="329"/>
                      <a:pt x="2" y="329"/>
                      <a:pt x="2" y="329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0" y="350"/>
                      <a:pt x="0" y="350"/>
                      <a:pt x="0" y="350"/>
                    </a:cubicBezTo>
                    <a:cubicBezTo>
                      <a:pt x="47" y="337"/>
                      <a:pt x="250" y="278"/>
                      <a:pt x="399" y="234"/>
                    </a:cubicBezTo>
                    <a:cubicBezTo>
                      <a:pt x="369" y="216"/>
                      <a:pt x="340" y="196"/>
                      <a:pt x="313" y="174"/>
                    </a:cubicBezTo>
                    <a:moveTo>
                      <a:pt x="246" y="106"/>
                    </a:moveTo>
                    <a:cubicBezTo>
                      <a:pt x="0" y="256"/>
                      <a:pt x="0" y="256"/>
                      <a:pt x="0" y="256"/>
                    </a:cubicBezTo>
                    <a:cubicBezTo>
                      <a:pt x="0" y="285"/>
                      <a:pt x="0" y="285"/>
                      <a:pt x="0" y="285"/>
                    </a:cubicBezTo>
                    <a:cubicBezTo>
                      <a:pt x="0" y="286"/>
                      <a:pt x="0" y="286"/>
                      <a:pt x="0" y="287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88"/>
                      <a:pt x="0" y="289"/>
                      <a:pt x="0" y="290"/>
                    </a:cubicBezTo>
                    <a:cubicBezTo>
                      <a:pt x="0" y="291"/>
                      <a:pt x="0" y="291"/>
                      <a:pt x="1" y="292"/>
                    </a:cubicBezTo>
                    <a:cubicBezTo>
                      <a:pt x="1" y="293"/>
                      <a:pt x="1" y="295"/>
                      <a:pt x="1" y="296"/>
                    </a:cubicBezTo>
                    <a:cubicBezTo>
                      <a:pt x="1" y="297"/>
                      <a:pt x="1" y="297"/>
                      <a:pt x="1" y="298"/>
                    </a:cubicBezTo>
                    <a:cubicBezTo>
                      <a:pt x="1" y="298"/>
                      <a:pt x="1" y="299"/>
                      <a:pt x="1" y="299"/>
                    </a:cubicBezTo>
                    <a:cubicBezTo>
                      <a:pt x="1" y="299"/>
                      <a:pt x="1" y="300"/>
                      <a:pt x="1" y="300"/>
                    </a:cubicBezTo>
                    <a:cubicBezTo>
                      <a:pt x="307" y="168"/>
                      <a:pt x="307" y="168"/>
                      <a:pt x="307" y="168"/>
                    </a:cubicBezTo>
                    <a:cubicBezTo>
                      <a:pt x="291" y="155"/>
                      <a:pt x="276" y="140"/>
                      <a:pt x="262" y="125"/>
                    </a:cubicBezTo>
                    <a:cubicBezTo>
                      <a:pt x="256" y="119"/>
                      <a:pt x="251" y="113"/>
                      <a:pt x="246" y="106"/>
                    </a:cubicBezTo>
                    <a:moveTo>
                      <a:pt x="204" y="53"/>
                    </a:moveTo>
                    <a:cubicBezTo>
                      <a:pt x="0" y="198"/>
                      <a:pt x="0" y="198"/>
                      <a:pt x="0" y="198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239" y="99"/>
                      <a:pt x="239" y="99"/>
                      <a:pt x="239" y="99"/>
                    </a:cubicBezTo>
                    <a:cubicBezTo>
                      <a:pt x="227" y="84"/>
                      <a:pt x="215" y="69"/>
                      <a:pt x="204" y="53"/>
                    </a:cubicBezTo>
                    <a:moveTo>
                      <a:pt x="170" y="0"/>
                    </a:move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199" y="46"/>
                      <a:pt x="199" y="46"/>
                      <a:pt x="199" y="46"/>
                    </a:cubicBezTo>
                    <a:cubicBezTo>
                      <a:pt x="189" y="31"/>
                      <a:pt x="179" y="16"/>
                      <a:pt x="170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6743187" y="3482729"/>
                <a:ext cx="504610" cy="66322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3" extrusionOk="0">
                    <a:moveTo>
                      <a:pt x="170" y="222"/>
                    </a:moveTo>
                    <a:cubicBezTo>
                      <a:pt x="170" y="222"/>
                      <a:pt x="170" y="223"/>
                      <a:pt x="170" y="223"/>
                    </a:cubicBezTo>
                    <a:cubicBezTo>
                      <a:pt x="170" y="223"/>
                      <a:pt x="170" y="223"/>
                      <a:pt x="170" y="223"/>
                    </a:cubicBezTo>
                    <a:cubicBezTo>
                      <a:pt x="170" y="223"/>
                      <a:pt x="170" y="222"/>
                      <a:pt x="170" y="222"/>
                    </a:cubicBezTo>
                    <a:moveTo>
                      <a:pt x="170" y="222"/>
                    </a:moveTo>
                    <a:cubicBezTo>
                      <a:pt x="170" y="222"/>
                      <a:pt x="170" y="222"/>
                      <a:pt x="170" y="222"/>
                    </a:cubicBezTo>
                    <a:cubicBezTo>
                      <a:pt x="170" y="222"/>
                      <a:pt x="170" y="222"/>
                      <a:pt x="170" y="222"/>
                    </a:cubicBezTo>
                    <a:moveTo>
                      <a:pt x="170" y="221"/>
                    </a:moveTo>
                    <a:cubicBezTo>
                      <a:pt x="170" y="221"/>
                      <a:pt x="170" y="221"/>
                      <a:pt x="170" y="221"/>
                    </a:cubicBezTo>
                    <a:cubicBezTo>
                      <a:pt x="170" y="221"/>
                      <a:pt x="170" y="221"/>
                      <a:pt x="170" y="221"/>
                    </a:cubicBezTo>
                    <a:moveTo>
                      <a:pt x="170" y="220"/>
                    </a:moveTo>
                    <a:cubicBezTo>
                      <a:pt x="170" y="221"/>
                      <a:pt x="170" y="221"/>
                      <a:pt x="170" y="221"/>
                    </a:cubicBezTo>
                    <a:cubicBezTo>
                      <a:pt x="170" y="221"/>
                      <a:pt x="170" y="221"/>
                      <a:pt x="170" y="220"/>
                    </a:cubicBezTo>
                    <a:moveTo>
                      <a:pt x="170" y="220"/>
                    </a:moveTo>
                    <a:cubicBezTo>
                      <a:pt x="170" y="220"/>
                      <a:pt x="170" y="220"/>
                      <a:pt x="170" y="220"/>
                    </a:cubicBezTo>
                    <a:cubicBezTo>
                      <a:pt x="170" y="220"/>
                      <a:pt x="170" y="220"/>
                      <a:pt x="170" y="220"/>
                    </a:cubicBezTo>
                    <a:moveTo>
                      <a:pt x="170" y="219"/>
                    </a:moveTo>
                    <a:cubicBezTo>
                      <a:pt x="170" y="219"/>
                      <a:pt x="170" y="219"/>
                      <a:pt x="170" y="220"/>
                    </a:cubicBezTo>
                    <a:cubicBezTo>
                      <a:pt x="170" y="219"/>
                      <a:pt x="170" y="219"/>
                      <a:pt x="170" y="219"/>
                    </a:cubicBezTo>
                    <a:moveTo>
                      <a:pt x="170" y="219"/>
                    </a:moveTo>
                    <a:cubicBezTo>
                      <a:pt x="170" y="219"/>
                      <a:pt x="170" y="219"/>
                      <a:pt x="170" y="219"/>
                    </a:cubicBezTo>
                    <a:cubicBezTo>
                      <a:pt x="170" y="219"/>
                      <a:pt x="170" y="219"/>
                      <a:pt x="170" y="219"/>
                    </a:cubicBezTo>
                    <a:moveTo>
                      <a:pt x="158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2" y="53"/>
                      <a:pt x="5" y="54"/>
                      <a:pt x="7" y="56"/>
                    </a:cubicBezTo>
                    <a:cubicBezTo>
                      <a:pt x="38" y="74"/>
                      <a:pt x="70" y="91"/>
                      <a:pt x="103" y="105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24" y="114"/>
                      <a:pt x="144" y="121"/>
                      <a:pt x="164" y="127"/>
                    </a:cubicBezTo>
                    <a:cubicBezTo>
                      <a:pt x="162" y="98"/>
                      <a:pt x="160" y="68"/>
                      <a:pt x="160" y="40"/>
                    </a:cubicBezTo>
                    <a:cubicBezTo>
                      <a:pt x="160" y="27"/>
                      <a:pt x="159" y="13"/>
                      <a:pt x="158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5553751" y="3634117"/>
                <a:ext cx="1694048" cy="511834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72" extrusionOk="0">
                    <a:moveTo>
                      <a:pt x="509" y="55"/>
                    </a:moveTo>
                    <a:cubicBezTo>
                      <a:pt x="44" y="166"/>
                      <a:pt x="44" y="166"/>
                      <a:pt x="44" y="166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574" y="172"/>
                      <a:pt x="574" y="172"/>
                      <a:pt x="574" y="172"/>
                    </a:cubicBezTo>
                    <a:cubicBezTo>
                      <a:pt x="574" y="172"/>
                      <a:pt x="574" y="171"/>
                      <a:pt x="574" y="171"/>
                    </a:cubicBezTo>
                    <a:cubicBezTo>
                      <a:pt x="574" y="171"/>
                      <a:pt x="574" y="171"/>
                      <a:pt x="574" y="171"/>
                    </a:cubicBezTo>
                    <a:cubicBezTo>
                      <a:pt x="574" y="171"/>
                      <a:pt x="574" y="171"/>
                      <a:pt x="574" y="171"/>
                    </a:cubicBezTo>
                    <a:cubicBezTo>
                      <a:pt x="574" y="171"/>
                      <a:pt x="574" y="170"/>
                      <a:pt x="574" y="170"/>
                    </a:cubicBezTo>
                    <a:cubicBezTo>
                      <a:pt x="574" y="170"/>
                      <a:pt x="574" y="170"/>
                      <a:pt x="574" y="170"/>
                    </a:cubicBezTo>
                    <a:cubicBezTo>
                      <a:pt x="574" y="170"/>
                      <a:pt x="574" y="170"/>
                      <a:pt x="574" y="170"/>
                    </a:cubicBezTo>
                    <a:cubicBezTo>
                      <a:pt x="574" y="170"/>
                      <a:pt x="574" y="170"/>
                      <a:pt x="574" y="169"/>
                    </a:cubicBezTo>
                    <a:cubicBezTo>
                      <a:pt x="574" y="169"/>
                      <a:pt x="574" y="169"/>
                      <a:pt x="574" y="169"/>
                    </a:cubicBezTo>
                    <a:cubicBezTo>
                      <a:pt x="574" y="169"/>
                      <a:pt x="574" y="169"/>
                      <a:pt x="574" y="169"/>
                    </a:cubicBezTo>
                    <a:cubicBezTo>
                      <a:pt x="574" y="169"/>
                      <a:pt x="574" y="169"/>
                      <a:pt x="574" y="169"/>
                    </a:cubicBezTo>
                    <a:cubicBezTo>
                      <a:pt x="574" y="168"/>
                      <a:pt x="574" y="168"/>
                      <a:pt x="574" y="168"/>
                    </a:cubicBezTo>
                    <a:cubicBezTo>
                      <a:pt x="574" y="168"/>
                      <a:pt x="574" y="168"/>
                      <a:pt x="574" y="168"/>
                    </a:cubicBezTo>
                    <a:cubicBezTo>
                      <a:pt x="574" y="168"/>
                      <a:pt x="574" y="168"/>
                      <a:pt x="574" y="168"/>
                    </a:cubicBezTo>
                    <a:cubicBezTo>
                      <a:pt x="574" y="167"/>
                      <a:pt x="574" y="167"/>
                      <a:pt x="574" y="166"/>
                    </a:cubicBezTo>
                    <a:cubicBezTo>
                      <a:pt x="574" y="166"/>
                      <a:pt x="574" y="166"/>
                      <a:pt x="574" y="165"/>
                    </a:cubicBezTo>
                    <a:cubicBezTo>
                      <a:pt x="574" y="164"/>
                      <a:pt x="574" y="163"/>
                      <a:pt x="574" y="162"/>
                    </a:cubicBezTo>
                    <a:cubicBezTo>
                      <a:pt x="573" y="161"/>
                      <a:pt x="573" y="161"/>
                      <a:pt x="573" y="160"/>
                    </a:cubicBezTo>
                    <a:cubicBezTo>
                      <a:pt x="573" y="158"/>
                      <a:pt x="573" y="157"/>
                      <a:pt x="573" y="155"/>
                    </a:cubicBezTo>
                    <a:cubicBezTo>
                      <a:pt x="573" y="155"/>
                      <a:pt x="573" y="155"/>
                      <a:pt x="573" y="155"/>
                    </a:cubicBezTo>
                    <a:cubicBezTo>
                      <a:pt x="573" y="155"/>
                      <a:pt x="573" y="155"/>
                      <a:pt x="573" y="154"/>
                    </a:cubicBezTo>
                    <a:cubicBezTo>
                      <a:pt x="573" y="154"/>
                      <a:pt x="573" y="153"/>
                      <a:pt x="573" y="153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1"/>
                      <a:pt x="573" y="150"/>
                      <a:pt x="573" y="150"/>
                    </a:cubicBezTo>
                    <a:cubicBezTo>
                      <a:pt x="573" y="149"/>
                      <a:pt x="573" y="149"/>
                      <a:pt x="573" y="149"/>
                    </a:cubicBezTo>
                    <a:cubicBezTo>
                      <a:pt x="573" y="149"/>
                      <a:pt x="573" y="148"/>
                      <a:pt x="573" y="148"/>
                    </a:cubicBezTo>
                    <a:cubicBezTo>
                      <a:pt x="572" y="127"/>
                      <a:pt x="570" y="102"/>
                      <a:pt x="568" y="76"/>
                    </a:cubicBezTo>
                    <a:cubicBezTo>
                      <a:pt x="548" y="70"/>
                      <a:pt x="528" y="63"/>
                      <a:pt x="509" y="55"/>
                    </a:cubicBezTo>
                    <a:moveTo>
                      <a:pt x="404" y="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507" y="54"/>
                      <a:pt x="507" y="54"/>
                      <a:pt x="507" y="54"/>
                    </a:cubicBezTo>
                    <a:cubicBezTo>
                      <a:pt x="474" y="40"/>
                      <a:pt x="442" y="23"/>
                      <a:pt x="411" y="5"/>
                    </a:cubicBezTo>
                    <a:cubicBezTo>
                      <a:pt x="409" y="3"/>
                      <a:pt x="406" y="2"/>
                      <a:pt x="404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5906977" y="2076988"/>
                <a:ext cx="425313" cy="56950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92" extrusionOk="0">
                    <a:moveTo>
                      <a:pt x="131" y="0"/>
                    </a:moveTo>
                    <a:cubicBezTo>
                      <a:pt x="0" y="178"/>
                      <a:pt x="0" y="178"/>
                      <a:pt x="0" y="178"/>
                    </a:cubicBezTo>
                    <a:cubicBezTo>
                      <a:pt x="2" y="182"/>
                      <a:pt x="3" y="186"/>
                      <a:pt x="5" y="191"/>
                    </a:cubicBezTo>
                    <a:cubicBezTo>
                      <a:pt x="5" y="191"/>
                      <a:pt x="5" y="191"/>
                      <a:pt x="5" y="192"/>
                    </a:cubicBezTo>
                    <a:cubicBezTo>
                      <a:pt x="145" y="2"/>
                      <a:pt x="145" y="2"/>
                      <a:pt x="145" y="2"/>
                    </a:cubicBezTo>
                    <a:cubicBezTo>
                      <a:pt x="131" y="0"/>
                      <a:pt x="131" y="0"/>
                      <a:pt x="13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5553751" y="2603240"/>
                <a:ext cx="367644" cy="54066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83" extrusionOk="0">
                    <a:moveTo>
                      <a:pt x="120" y="0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3" y="8"/>
                      <a:pt x="122" y="4"/>
                      <a:pt x="120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6526926" y="2206749"/>
                <a:ext cx="7209" cy="72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solidFill>
                <a:srgbClr val="A95F2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5986273" y="2213958"/>
                <a:ext cx="547861" cy="605550"/>
              </a:xfrm>
              <a:custGeom>
                <a:avLst/>
                <a:gdLst/>
                <a:ahLst/>
                <a:cxnLst/>
                <a:rect l="l" t="t" r="r" b="b"/>
                <a:pathLst>
                  <a:path w="186" h="206" extrusionOk="0">
                    <a:moveTo>
                      <a:pt x="185" y="0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1" y="200"/>
                      <a:pt x="2" y="203"/>
                      <a:pt x="4" y="206"/>
                    </a:cubicBezTo>
                    <a:cubicBezTo>
                      <a:pt x="90" y="114"/>
                      <a:pt x="179" y="17"/>
                      <a:pt x="186" y="1"/>
                    </a:cubicBezTo>
                    <a:cubicBezTo>
                      <a:pt x="185" y="1"/>
                      <a:pt x="185" y="0"/>
                      <a:pt x="18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4" name="Google Shape;2214;p41"/>
              <p:cNvSpPr/>
              <p:nvPr/>
            </p:nvSpPr>
            <p:spPr>
              <a:xfrm>
                <a:off x="5553751" y="2790672"/>
                <a:ext cx="439730" cy="497417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68" extrusionOk="0">
                    <a:moveTo>
                      <a:pt x="146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24" y="143"/>
                      <a:pt x="86" y="78"/>
                      <a:pt x="150" y="9"/>
                    </a:cubicBezTo>
                    <a:cubicBezTo>
                      <a:pt x="148" y="6"/>
                      <a:pt x="147" y="3"/>
                      <a:pt x="14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5" name="Google Shape;2215;p41"/>
              <p:cNvSpPr/>
              <p:nvPr/>
            </p:nvSpPr>
            <p:spPr>
              <a:xfrm>
                <a:off x="6699935" y="2350927"/>
                <a:ext cx="6900" cy="6900"/>
              </a:xfrm>
              <a:prstGeom prst="rect">
                <a:avLst/>
              </a:prstGeom>
              <a:solidFill>
                <a:srgbClr val="A96C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6" name="Google Shape;2216;p41"/>
              <p:cNvSpPr/>
              <p:nvPr/>
            </p:nvSpPr>
            <p:spPr>
              <a:xfrm>
                <a:off x="6699935" y="2350927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7" name="Google Shape;2217;p41"/>
              <p:cNvSpPr/>
              <p:nvPr/>
            </p:nvSpPr>
            <p:spPr>
              <a:xfrm>
                <a:off x="6692726" y="2350927"/>
                <a:ext cx="720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A95F2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6043943" y="2350927"/>
                <a:ext cx="648784" cy="583922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97" extrusionOk="0">
                    <a:moveTo>
                      <a:pt x="218" y="0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1" y="194"/>
                      <a:pt x="2" y="195"/>
                      <a:pt x="3" y="197"/>
                    </a:cubicBezTo>
                    <a:cubicBezTo>
                      <a:pt x="218" y="0"/>
                      <a:pt x="218" y="0"/>
                      <a:pt x="218" y="0"/>
                    </a:cubicBezTo>
                    <a:cubicBezTo>
                      <a:pt x="218" y="0"/>
                      <a:pt x="218" y="0"/>
                      <a:pt x="21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553751" y="2920433"/>
                <a:ext cx="504610" cy="47579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2" extrusionOk="0">
                    <a:moveTo>
                      <a:pt x="167" y="0"/>
                    </a:move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70" y="5"/>
                      <a:pt x="170" y="5"/>
                      <a:pt x="170" y="5"/>
                    </a:cubicBezTo>
                    <a:cubicBezTo>
                      <a:pt x="169" y="3"/>
                      <a:pt x="168" y="2"/>
                      <a:pt x="16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6872944" y="2581613"/>
                <a:ext cx="6900" cy="6900"/>
              </a:xfrm>
              <a:prstGeom prst="rect">
                <a:avLst/>
              </a:prstGeom>
              <a:solidFill>
                <a:srgbClr val="A95F2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6872944" y="25816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6137656" y="2581613"/>
                <a:ext cx="735286" cy="51183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74" extrusionOk="0">
                    <a:moveTo>
                      <a:pt x="249" y="0"/>
                    </a:moveTo>
                    <a:cubicBezTo>
                      <a:pt x="0" y="167"/>
                      <a:pt x="0" y="167"/>
                      <a:pt x="0" y="167"/>
                    </a:cubicBezTo>
                    <a:cubicBezTo>
                      <a:pt x="2" y="169"/>
                      <a:pt x="3" y="172"/>
                      <a:pt x="5" y="174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49" y="0"/>
                      <a:pt x="249" y="0"/>
                      <a:pt x="24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53751" y="3071820"/>
                <a:ext cx="598323" cy="44695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2" extrusionOk="0">
                    <a:moveTo>
                      <a:pt x="199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204" y="7"/>
                      <a:pt x="204" y="7"/>
                      <a:pt x="204" y="7"/>
                    </a:cubicBezTo>
                    <a:cubicBezTo>
                      <a:pt x="202" y="5"/>
                      <a:pt x="201" y="2"/>
                      <a:pt x="1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6260204" y="2805090"/>
                <a:ext cx="742497" cy="446954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0" extrusionOk="0">
                    <a:moveTo>
                      <a:pt x="253" y="0"/>
                    </a:moveTo>
                    <a:cubicBezTo>
                      <a:pt x="0" y="143"/>
                      <a:pt x="0" y="143"/>
                      <a:pt x="0" y="143"/>
                    </a:cubicBezTo>
                    <a:cubicBezTo>
                      <a:pt x="2" y="146"/>
                      <a:pt x="5" y="148"/>
                      <a:pt x="7" y="150"/>
                    </a:cubicBezTo>
                    <a:cubicBezTo>
                      <a:pt x="253" y="0"/>
                      <a:pt x="253" y="0"/>
                      <a:pt x="25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5" name="Google Shape;2225;p41"/>
              <p:cNvSpPr/>
              <p:nvPr/>
            </p:nvSpPr>
            <p:spPr>
              <a:xfrm>
                <a:off x="5553751" y="3230417"/>
                <a:ext cx="728079" cy="461372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57" extrusionOk="0">
                    <a:moveTo>
                      <a:pt x="239" y="0"/>
                    </a:move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46" y="7"/>
                      <a:pt x="246" y="7"/>
                      <a:pt x="246" y="7"/>
                    </a:cubicBezTo>
                    <a:cubicBezTo>
                      <a:pt x="244" y="5"/>
                      <a:pt x="241" y="3"/>
                      <a:pt x="23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6" name="Google Shape;2226;p41"/>
              <p:cNvSpPr/>
              <p:nvPr/>
            </p:nvSpPr>
            <p:spPr>
              <a:xfrm>
                <a:off x="6462048" y="3143910"/>
                <a:ext cx="663200" cy="302775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03" extrusionOk="0">
                    <a:moveTo>
                      <a:pt x="225" y="0"/>
                    </a:moveTo>
                    <a:cubicBezTo>
                      <a:pt x="0" y="97"/>
                      <a:pt x="0" y="97"/>
                      <a:pt x="0" y="97"/>
                    </a:cubicBezTo>
                    <a:cubicBezTo>
                      <a:pt x="2" y="99"/>
                      <a:pt x="4" y="101"/>
                      <a:pt x="6" y="103"/>
                    </a:cubicBezTo>
                    <a:cubicBezTo>
                      <a:pt x="225" y="0"/>
                      <a:pt x="225" y="0"/>
                      <a:pt x="22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5553751" y="3432267"/>
                <a:ext cx="922715" cy="44695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51" extrusionOk="0">
                    <a:moveTo>
                      <a:pt x="306" y="0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2"/>
                      <a:pt x="0" y="133"/>
                      <a:pt x="0" y="133"/>
                    </a:cubicBezTo>
                    <a:cubicBezTo>
                      <a:pt x="0" y="134"/>
                      <a:pt x="0" y="134"/>
                      <a:pt x="0" y="135"/>
                    </a:cubicBezTo>
                    <a:cubicBezTo>
                      <a:pt x="0" y="135"/>
                      <a:pt x="0" y="136"/>
                      <a:pt x="0" y="137"/>
                    </a:cubicBezTo>
                    <a:cubicBezTo>
                      <a:pt x="0" y="137"/>
                      <a:pt x="0" y="138"/>
                      <a:pt x="0" y="138"/>
                    </a:cubicBezTo>
                    <a:cubicBezTo>
                      <a:pt x="1" y="139"/>
                      <a:pt x="1" y="140"/>
                      <a:pt x="1" y="140"/>
                    </a:cubicBezTo>
                    <a:cubicBezTo>
                      <a:pt x="1" y="141"/>
                      <a:pt x="1" y="141"/>
                      <a:pt x="1" y="142"/>
                    </a:cubicBezTo>
                    <a:cubicBezTo>
                      <a:pt x="1" y="142"/>
                      <a:pt x="1" y="143"/>
                      <a:pt x="1" y="144"/>
                    </a:cubicBezTo>
                    <a:cubicBezTo>
                      <a:pt x="1" y="144"/>
                      <a:pt x="1" y="145"/>
                      <a:pt x="1" y="145"/>
                    </a:cubicBezTo>
                    <a:cubicBezTo>
                      <a:pt x="1" y="146"/>
                      <a:pt x="1" y="146"/>
                      <a:pt x="1" y="147"/>
                    </a:cubicBezTo>
                    <a:cubicBezTo>
                      <a:pt x="1" y="148"/>
                      <a:pt x="1" y="148"/>
                      <a:pt x="1" y="148"/>
                    </a:cubicBezTo>
                    <a:cubicBezTo>
                      <a:pt x="1" y="149"/>
                      <a:pt x="1" y="150"/>
                      <a:pt x="1" y="150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312" y="6"/>
                      <a:pt x="312" y="6"/>
                      <a:pt x="312" y="6"/>
                    </a:cubicBezTo>
                    <a:cubicBezTo>
                      <a:pt x="310" y="4"/>
                      <a:pt x="308" y="2"/>
                      <a:pt x="30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8" name="Google Shape;2228;p41"/>
              <p:cNvSpPr/>
              <p:nvPr/>
            </p:nvSpPr>
            <p:spPr>
              <a:xfrm>
                <a:off x="6728770" y="3482729"/>
                <a:ext cx="482983" cy="151388"/>
              </a:xfrm>
              <a:custGeom>
                <a:avLst/>
                <a:gdLst/>
                <a:ahLst/>
                <a:cxnLst/>
                <a:rect l="l" t="t" r="r" b="b"/>
                <a:pathLst>
                  <a:path w="163" h="51" extrusionOk="0">
                    <a:moveTo>
                      <a:pt x="163" y="0"/>
                    </a:moveTo>
                    <a:cubicBezTo>
                      <a:pt x="152" y="3"/>
                      <a:pt x="85" y="23"/>
                      <a:pt x="0" y="48"/>
                    </a:cubicBezTo>
                    <a:cubicBezTo>
                      <a:pt x="1" y="49"/>
                      <a:pt x="3" y="50"/>
                      <a:pt x="5" y="51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3" y="0"/>
                      <a:pt x="16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29" name="Google Shape;2229;p41"/>
              <p:cNvSpPr/>
              <p:nvPr/>
            </p:nvSpPr>
            <p:spPr>
              <a:xfrm>
                <a:off x="5553751" y="3626908"/>
                <a:ext cx="1189436" cy="39649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34" extrusionOk="0">
                    <a:moveTo>
                      <a:pt x="399" y="0"/>
                    </a:moveTo>
                    <a:cubicBezTo>
                      <a:pt x="250" y="44"/>
                      <a:pt x="47" y="103"/>
                      <a:pt x="0" y="116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404" y="3"/>
                      <a:pt x="404" y="3"/>
                      <a:pt x="404" y="3"/>
                    </a:cubicBezTo>
                    <a:cubicBezTo>
                      <a:pt x="402" y="2"/>
                      <a:pt x="400" y="1"/>
                      <a:pt x="3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0" name="Google Shape;2230;p41"/>
              <p:cNvSpPr/>
              <p:nvPr/>
            </p:nvSpPr>
            <p:spPr>
              <a:xfrm>
                <a:off x="7053162" y="3756669"/>
                <a:ext cx="165800" cy="43254"/>
              </a:xfrm>
              <a:custGeom>
                <a:avLst/>
                <a:gdLst/>
                <a:ahLst/>
                <a:cxnLst/>
                <a:rect l="l" t="t" r="r" b="b"/>
                <a:pathLst>
                  <a:path w="57" h="14" extrusionOk="0">
                    <a:moveTo>
                      <a:pt x="57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2" y="14"/>
                    </a:cubicBezTo>
                    <a:cubicBezTo>
                      <a:pt x="57" y="0"/>
                      <a:pt x="57" y="0"/>
                      <a:pt x="5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1" name="Google Shape;2231;p41"/>
              <p:cNvSpPr/>
              <p:nvPr/>
            </p:nvSpPr>
            <p:spPr>
              <a:xfrm>
                <a:off x="5553751" y="3792712"/>
                <a:ext cx="1499410" cy="331611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2" extrusionOk="0">
                    <a:moveTo>
                      <a:pt x="507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509" y="1"/>
                      <a:pt x="509" y="1"/>
                      <a:pt x="509" y="1"/>
                    </a:cubicBezTo>
                    <a:cubicBezTo>
                      <a:pt x="508" y="0"/>
                      <a:pt x="508" y="0"/>
                      <a:pt x="50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2" name="Google Shape;2232;p41"/>
              <p:cNvSpPr/>
              <p:nvPr/>
            </p:nvSpPr>
            <p:spPr>
              <a:xfrm>
                <a:off x="5517707" y="1752585"/>
                <a:ext cx="35400" cy="2566500"/>
              </a:xfrm>
              <a:prstGeom prst="rect">
                <a:avLst/>
              </a:prstGeom>
              <a:solidFill>
                <a:srgbClr val="4219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3" name="Google Shape;2233;p41"/>
              <p:cNvSpPr/>
              <p:nvPr/>
            </p:nvSpPr>
            <p:spPr>
              <a:xfrm>
                <a:off x="5517707" y="1752585"/>
                <a:ext cx="35400" cy="2566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4" name="Google Shape;2234;p41"/>
              <p:cNvSpPr/>
              <p:nvPr/>
            </p:nvSpPr>
            <p:spPr>
              <a:xfrm>
                <a:off x="4544532" y="2531149"/>
                <a:ext cx="1016427" cy="1376906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65" extrusionOk="0">
                    <a:moveTo>
                      <a:pt x="34" y="1"/>
                    </a:moveTo>
                    <a:cubicBezTo>
                      <a:pt x="22" y="1"/>
                      <a:pt x="12" y="0"/>
                      <a:pt x="0" y="1"/>
                    </a:cubicBezTo>
                    <a:cubicBezTo>
                      <a:pt x="0" y="461"/>
                      <a:pt x="0" y="461"/>
                      <a:pt x="0" y="461"/>
                    </a:cubicBezTo>
                    <a:cubicBezTo>
                      <a:pt x="344" y="465"/>
                      <a:pt x="344" y="465"/>
                      <a:pt x="344" y="465"/>
                    </a:cubicBezTo>
                    <a:cubicBezTo>
                      <a:pt x="344" y="436"/>
                      <a:pt x="338" y="391"/>
                      <a:pt x="338" y="353"/>
                    </a:cubicBezTo>
                    <a:cubicBezTo>
                      <a:pt x="338" y="180"/>
                      <a:pt x="201" y="1"/>
                      <a:pt x="34" y="1"/>
                    </a:cubicBezTo>
                  </a:path>
                </a:pathLst>
              </a:custGeom>
              <a:solidFill>
                <a:srgbClr val="F9B76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5" name="Google Shape;2235;p41"/>
              <p:cNvSpPr/>
              <p:nvPr/>
            </p:nvSpPr>
            <p:spPr>
              <a:xfrm>
                <a:off x="5560959" y="3908055"/>
                <a:ext cx="6900" cy="6900"/>
              </a:xfrm>
              <a:prstGeom prst="ellipse">
                <a:avLst/>
              </a:prstGeom>
              <a:solidFill>
                <a:srgbClr val="AF3D0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6" name="Google Shape;2236;p41"/>
              <p:cNvSpPr/>
              <p:nvPr/>
            </p:nvSpPr>
            <p:spPr>
              <a:xfrm>
                <a:off x="4558949" y="3893637"/>
                <a:ext cx="1002009" cy="1441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38" y="4"/>
                      <a:pt x="338" y="4"/>
                      <a:pt x="338" y="4"/>
                    </a:cubicBezTo>
                    <a:cubicBezTo>
                      <a:pt x="338" y="4"/>
                      <a:pt x="338" y="4"/>
                      <a:pt x="338" y="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71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7" name="Google Shape;2237;p41"/>
              <p:cNvSpPr/>
              <p:nvPr/>
            </p:nvSpPr>
            <p:spPr>
              <a:xfrm>
                <a:off x="4558949" y="2523940"/>
                <a:ext cx="958760" cy="843446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87" extrusionOk="0"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4" y="5"/>
                      <a:pt x="6" y="5"/>
                    </a:cubicBezTo>
                    <a:cubicBezTo>
                      <a:pt x="13" y="5"/>
                      <a:pt x="20" y="5"/>
                      <a:pt x="28" y="5"/>
                    </a:cubicBezTo>
                    <a:cubicBezTo>
                      <a:pt x="28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5" y="5"/>
                      <a:pt x="41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86" y="9"/>
                      <a:pt x="123" y="22"/>
                      <a:pt x="156" y="42"/>
                    </a:cubicBezTo>
                    <a:cubicBezTo>
                      <a:pt x="156" y="42"/>
                      <a:pt x="156" y="42"/>
                      <a:pt x="156" y="42"/>
                    </a:cubicBezTo>
                    <a:cubicBezTo>
                      <a:pt x="156" y="42"/>
                      <a:pt x="156" y="42"/>
                      <a:pt x="156" y="42"/>
                    </a:cubicBezTo>
                    <a:cubicBezTo>
                      <a:pt x="170" y="50"/>
                      <a:pt x="183" y="59"/>
                      <a:pt x="195" y="69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196" y="68"/>
                      <a:pt x="196" y="69"/>
                      <a:pt x="196" y="69"/>
                    </a:cubicBezTo>
                    <a:cubicBezTo>
                      <a:pt x="207" y="78"/>
                      <a:pt x="217" y="88"/>
                      <a:pt x="227" y="99"/>
                    </a:cubicBezTo>
                    <a:cubicBezTo>
                      <a:pt x="227" y="98"/>
                      <a:pt x="227" y="98"/>
                      <a:pt x="227" y="98"/>
                    </a:cubicBezTo>
                    <a:cubicBezTo>
                      <a:pt x="229" y="97"/>
                      <a:pt x="229" y="97"/>
                      <a:pt x="229" y="97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75" y="150"/>
                      <a:pt x="311" y="217"/>
                      <a:pt x="325" y="287"/>
                    </a:cubicBezTo>
                    <a:cubicBezTo>
                      <a:pt x="325" y="286"/>
                      <a:pt x="325" y="286"/>
                      <a:pt x="325" y="286"/>
                    </a:cubicBezTo>
                    <a:cubicBezTo>
                      <a:pt x="296" y="143"/>
                      <a:pt x="183" y="13"/>
                      <a:pt x="47" y="2"/>
                    </a:cubicBezTo>
                    <a:cubicBezTo>
                      <a:pt x="46" y="1"/>
                      <a:pt x="44" y="1"/>
                      <a:pt x="43" y="1"/>
                    </a:cubicBezTo>
                    <a:cubicBezTo>
                      <a:pt x="43" y="1"/>
                      <a:pt x="42" y="1"/>
                      <a:pt x="42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7" y="1"/>
                      <a:pt x="37" y="1"/>
                    </a:cubicBezTo>
                    <a:cubicBezTo>
                      <a:pt x="36" y="1"/>
                      <a:pt x="35" y="1"/>
                      <a:pt x="34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1" y="1"/>
                      <a:pt x="30" y="1"/>
                      <a:pt x="28" y="1"/>
                    </a:cubicBezTo>
                    <a:cubicBezTo>
                      <a:pt x="20" y="1"/>
                      <a:pt x="13" y="0"/>
                      <a:pt x="6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8" name="Google Shape;2238;p41"/>
              <p:cNvSpPr/>
              <p:nvPr/>
            </p:nvSpPr>
            <p:spPr>
              <a:xfrm>
                <a:off x="5553751" y="3778294"/>
                <a:ext cx="7209" cy="129761"/>
              </a:xfrm>
              <a:custGeom>
                <a:avLst/>
                <a:gdLst/>
                <a:ahLst/>
                <a:cxnLst/>
                <a:rect l="l" t="t" r="r" b="b"/>
                <a:pathLst>
                  <a:path w="2" h="44" extrusionOk="0">
                    <a:moveTo>
                      <a:pt x="2" y="34"/>
                    </a:moveTo>
                    <a:cubicBezTo>
                      <a:pt x="2" y="34"/>
                      <a:pt x="2" y="34"/>
                      <a:pt x="2" y="34"/>
                    </a:cubicBezTo>
                    <a:cubicBezTo>
                      <a:pt x="2" y="37"/>
                      <a:pt x="2" y="39"/>
                      <a:pt x="2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3"/>
                      <a:pt x="2" y="42"/>
                      <a:pt x="2" y="41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39"/>
                      <a:pt x="2" y="39"/>
                      <a:pt x="2" y="38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5"/>
                      <a:pt x="2" y="35"/>
                    </a:cubicBezTo>
                    <a:cubicBezTo>
                      <a:pt x="2" y="35"/>
                      <a:pt x="2" y="34"/>
                      <a:pt x="2" y="34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1" y="10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2"/>
                      <a:pt x="1" y="11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</a:path>
                </a:pathLst>
              </a:custGeom>
              <a:solidFill>
                <a:srgbClr val="D157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39" name="Google Shape;2239;p41"/>
              <p:cNvSpPr/>
              <p:nvPr/>
            </p:nvSpPr>
            <p:spPr>
              <a:xfrm>
                <a:off x="5553751" y="3821548"/>
                <a:ext cx="7209" cy="576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1" y="1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8"/>
                    </a:cubicBezTo>
                    <a:cubicBezTo>
                      <a:pt x="1" y="18"/>
                      <a:pt x="1" y="17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cubicBezTo>
                      <a:pt x="1" y="13"/>
                      <a:pt x="1" y="12"/>
                      <a:pt x="1" y="12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8"/>
                      <a:pt x="1" y="7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8A250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0" name="Google Shape;2240;p41"/>
              <p:cNvSpPr/>
              <p:nvPr/>
            </p:nvSpPr>
            <p:spPr>
              <a:xfrm>
                <a:off x="5517707" y="3367385"/>
                <a:ext cx="36043" cy="410909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0" extrusionOk="0">
                    <a:moveTo>
                      <a:pt x="7" y="47"/>
                    </a:moveTo>
                    <a:cubicBezTo>
                      <a:pt x="6" y="47"/>
                      <a:pt x="6" y="47"/>
                      <a:pt x="6" y="47"/>
                    </a:cubicBezTo>
                    <a:cubicBezTo>
                      <a:pt x="7" y="55"/>
                      <a:pt x="7" y="63"/>
                      <a:pt x="7" y="71"/>
                    </a:cubicBezTo>
                    <a:cubicBezTo>
                      <a:pt x="7" y="88"/>
                      <a:pt x="9" y="106"/>
                      <a:pt x="10" y="124"/>
                    </a:cubicBezTo>
                    <a:cubicBezTo>
                      <a:pt x="10" y="124"/>
                      <a:pt x="10" y="124"/>
                      <a:pt x="10" y="124"/>
                    </a:cubicBezTo>
                    <a:cubicBezTo>
                      <a:pt x="10" y="129"/>
                      <a:pt x="11" y="135"/>
                      <a:pt x="11" y="140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1" y="135"/>
                      <a:pt x="10" y="132"/>
                      <a:pt x="10" y="128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6"/>
                      <a:pt x="10" y="125"/>
                      <a:pt x="10" y="124"/>
                    </a:cubicBezTo>
                    <a:cubicBezTo>
                      <a:pt x="9" y="106"/>
                      <a:pt x="7" y="87"/>
                      <a:pt x="7" y="70"/>
                    </a:cubicBezTo>
                    <a:cubicBezTo>
                      <a:pt x="7" y="62"/>
                      <a:pt x="7" y="54"/>
                      <a:pt x="7" y="47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16"/>
                      <a:pt x="5" y="31"/>
                      <a:pt x="6" y="47"/>
                    </a:cubicBezTo>
                    <a:cubicBezTo>
                      <a:pt x="6" y="47"/>
                      <a:pt x="7" y="47"/>
                      <a:pt x="7" y="46"/>
                    </a:cubicBezTo>
                    <a:cubicBezTo>
                      <a:pt x="5" y="31"/>
                      <a:pt x="3" y="15"/>
                      <a:pt x="0" y="0"/>
                    </a:cubicBezTo>
                  </a:path>
                </a:pathLst>
              </a:custGeom>
              <a:solidFill>
                <a:srgbClr val="4216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1" name="Google Shape;2241;p41"/>
              <p:cNvSpPr/>
              <p:nvPr/>
            </p:nvSpPr>
            <p:spPr>
              <a:xfrm>
                <a:off x="4645454" y="2538358"/>
                <a:ext cx="915505" cy="1362489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63" extrusionOk="0">
                    <a:moveTo>
                      <a:pt x="309" y="463"/>
                    </a:moveTo>
                    <a:cubicBezTo>
                      <a:pt x="309" y="463"/>
                      <a:pt x="309" y="463"/>
                      <a:pt x="309" y="463"/>
                    </a:cubicBezTo>
                    <a:cubicBezTo>
                      <a:pt x="309" y="463"/>
                      <a:pt x="309" y="463"/>
                      <a:pt x="309" y="463"/>
                    </a:cubicBezTo>
                    <a:moveTo>
                      <a:pt x="309" y="462"/>
                    </a:moveTo>
                    <a:cubicBezTo>
                      <a:pt x="309" y="462"/>
                      <a:pt x="309" y="462"/>
                      <a:pt x="309" y="462"/>
                    </a:cubicBezTo>
                    <a:cubicBezTo>
                      <a:pt x="309" y="462"/>
                      <a:pt x="309" y="462"/>
                      <a:pt x="309" y="462"/>
                    </a:cubicBezTo>
                    <a:moveTo>
                      <a:pt x="309" y="462"/>
                    </a:moveTo>
                    <a:cubicBezTo>
                      <a:pt x="309" y="462"/>
                      <a:pt x="309" y="462"/>
                      <a:pt x="309" y="462"/>
                    </a:cubicBezTo>
                    <a:cubicBezTo>
                      <a:pt x="309" y="462"/>
                      <a:pt x="309" y="462"/>
                      <a:pt x="309" y="462"/>
                    </a:cubicBezTo>
                    <a:moveTo>
                      <a:pt x="302" y="328"/>
                    </a:moveTo>
                    <a:cubicBezTo>
                      <a:pt x="209" y="359"/>
                      <a:pt x="209" y="359"/>
                      <a:pt x="209" y="359"/>
                    </a:cubicBezTo>
                    <a:cubicBezTo>
                      <a:pt x="211" y="360"/>
                      <a:pt x="212" y="361"/>
                      <a:pt x="213" y="362"/>
                    </a:cubicBezTo>
                    <a:cubicBezTo>
                      <a:pt x="232" y="373"/>
                      <a:pt x="250" y="383"/>
                      <a:pt x="270" y="392"/>
                    </a:cubicBezTo>
                    <a:cubicBezTo>
                      <a:pt x="303" y="384"/>
                      <a:pt x="303" y="384"/>
                      <a:pt x="303" y="384"/>
                    </a:cubicBezTo>
                    <a:cubicBezTo>
                      <a:pt x="271" y="392"/>
                      <a:pt x="271" y="392"/>
                      <a:pt x="271" y="392"/>
                    </a:cubicBezTo>
                    <a:cubicBezTo>
                      <a:pt x="282" y="397"/>
                      <a:pt x="294" y="401"/>
                      <a:pt x="306" y="405"/>
                    </a:cubicBezTo>
                    <a:cubicBezTo>
                      <a:pt x="305" y="387"/>
                      <a:pt x="303" y="369"/>
                      <a:pt x="303" y="352"/>
                    </a:cubicBezTo>
                    <a:cubicBezTo>
                      <a:pt x="303" y="344"/>
                      <a:pt x="303" y="336"/>
                      <a:pt x="302" y="328"/>
                    </a:cubicBezTo>
                    <a:moveTo>
                      <a:pt x="198" y="94"/>
                    </a:moveTo>
                    <a:cubicBezTo>
                      <a:pt x="71" y="214"/>
                      <a:pt x="71" y="214"/>
                      <a:pt x="71" y="214"/>
                    </a:cubicBezTo>
                    <a:cubicBezTo>
                      <a:pt x="77" y="224"/>
                      <a:pt x="82" y="233"/>
                      <a:pt x="88" y="242"/>
                    </a:cubicBezTo>
                    <a:cubicBezTo>
                      <a:pt x="235" y="140"/>
                      <a:pt x="235" y="140"/>
                      <a:pt x="235" y="140"/>
                    </a:cubicBezTo>
                    <a:cubicBezTo>
                      <a:pt x="91" y="246"/>
                      <a:pt x="91" y="246"/>
                      <a:pt x="91" y="246"/>
                    </a:cubicBezTo>
                    <a:cubicBezTo>
                      <a:pt x="98" y="256"/>
                      <a:pt x="105" y="265"/>
                      <a:pt x="112" y="274"/>
                    </a:cubicBezTo>
                    <a:cubicBezTo>
                      <a:pt x="261" y="187"/>
                      <a:pt x="261" y="187"/>
                      <a:pt x="261" y="187"/>
                    </a:cubicBezTo>
                    <a:cubicBezTo>
                      <a:pt x="116" y="279"/>
                      <a:pt x="116" y="279"/>
                      <a:pt x="116" y="279"/>
                    </a:cubicBezTo>
                    <a:cubicBezTo>
                      <a:pt x="119" y="283"/>
                      <a:pt x="122" y="286"/>
                      <a:pt x="125" y="290"/>
                    </a:cubicBezTo>
                    <a:cubicBezTo>
                      <a:pt x="134" y="300"/>
                      <a:pt x="143" y="308"/>
                      <a:pt x="152" y="317"/>
                    </a:cubicBezTo>
                    <a:cubicBezTo>
                      <a:pt x="285" y="257"/>
                      <a:pt x="285" y="257"/>
                      <a:pt x="285" y="257"/>
                    </a:cubicBezTo>
                    <a:cubicBezTo>
                      <a:pt x="156" y="320"/>
                      <a:pt x="156" y="320"/>
                      <a:pt x="156" y="320"/>
                    </a:cubicBezTo>
                    <a:cubicBezTo>
                      <a:pt x="172" y="334"/>
                      <a:pt x="188" y="346"/>
                      <a:pt x="206" y="357"/>
                    </a:cubicBezTo>
                    <a:cubicBezTo>
                      <a:pt x="256" y="342"/>
                      <a:pt x="296" y="330"/>
                      <a:pt x="302" y="328"/>
                    </a:cubicBezTo>
                    <a:cubicBezTo>
                      <a:pt x="301" y="312"/>
                      <a:pt x="299" y="297"/>
                      <a:pt x="296" y="282"/>
                    </a:cubicBezTo>
                    <a:cubicBezTo>
                      <a:pt x="282" y="212"/>
                      <a:pt x="246" y="145"/>
                      <a:pt x="198" y="94"/>
                    </a:cubicBezTo>
                    <a:moveTo>
                      <a:pt x="167" y="64"/>
                    </a:moveTo>
                    <a:cubicBezTo>
                      <a:pt x="163" y="74"/>
                      <a:pt x="110" y="134"/>
                      <a:pt x="59" y="190"/>
                    </a:cubicBezTo>
                    <a:cubicBezTo>
                      <a:pt x="63" y="197"/>
                      <a:pt x="66" y="204"/>
                      <a:pt x="70" y="211"/>
                    </a:cubicBezTo>
                    <a:cubicBezTo>
                      <a:pt x="198" y="94"/>
                      <a:pt x="198" y="94"/>
                      <a:pt x="198" y="94"/>
                    </a:cubicBezTo>
                    <a:cubicBezTo>
                      <a:pt x="188" y="83"/>
                      <a:pt x="178" y="73"/>
                      <a:pt x="167" y="64"/>
                    </a:cubicBezTo>
                    <a:moveTo>
                      <a:pt x="127" y="37"/>
                    </a:moveTo>
                    <a:cubicBezTo>
                      <a:pt x="45" y="153"/>
                      <a:pt x="45" y="153"/>
                      <a:pt x="45" y="153"/>
                    </a:cubicBezTo>
                    <a:cubicBezTo>
                      <a:pt x="48" y="164"/>
                      <a:pt x="52" y="174"/>
                      <a:pt x="57" y="185"/>
                    </a:cubicBezTo>
                    <a:cubicBezTo>
                      <a:pt x="166" y="64"/>
                      <a:pt x="166" y="64"/>
                      <a:pt x="166" y="64"/>
                    </a:cubicBezTo>
                    <a:cubicBezTo>
                      <a:pt x="154" y="54"/>
                      <a:pt x="141" y="45"/>
                      <a:pt x="127" y="37"/>
                    </a:cubicBezTo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20" y="50"/>
                      <a:pt x="28" y="98"/>
                      <a:pt x="42" y="145"/>
                    </a:cubicBezTo>
                    <a:cubicBezTo>
                      <a:pt x="119" y="36"/>
                      <a:pt x="119" y="36"/>
                      <a:pt x="119" y="36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94" y="17"/>
                      <a:pt x="57" y="4"/>
                      <a:pt x="18" y="1"/>
                    </a:cubicBezTo>
                    <a:moveTo>
                      <a:pt x="17" y="1"/>
                    </a:move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2" name="Google Shape;2242;p41"/>
              <p:cNvSpPr/>
              <p:nvPr/>
            </p:nvSpPr>
            <p:spPr>
              <a:xfrm>
                <a:off x="4558949" y="2538358"/>
                <a:ext cx="14417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" h="1" extrusionOk="0">
                    <a:moveTo>
                      <a:pt x="4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6" y="0"/>
                    </a:cubicBezTo>
                    <a:moveTo>
                      <a:pt x="29" y="0"/>
                    </a:moveTo>
                    <a:cubicBezTo>
                      <a:pt x="35" y="0"/>
                      <a:pt x="41" y="0"/>
                      <a:pt x="46" y="0"/>
                    </a:cubicBezTo>
                    <a:cubicBezTo>
                      <a:pt x="41" y="0"/>
                      <a:pt x="35" y="0"/>
                      <a:pt x="29" y="0"/>
                    </a:cubicBezTo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13" y="0"/>
                      <a:pt x="20" y="0"/>
                      <a:pt x="28" y="0"/>
                    </a:cubicBezTo>
                    <a:cubicBezTo>
                      <a:pt x="28" y="0"/>
                      <a:pt x="29" y="0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0" y="0"/>
                      <a:pt x="13" y="0"/>
                      <a:pt x="6" y="0"/>
                    </a:cubicBezTo>
                  </a:path>
                </a:pathLst>
              </a:custGeom>
              <a:solidFill>
                <a:srgbClr val="D68C3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3" name="Google Shape;2243;p41"/>
              <p:cNvSpPr/>
              <p:nvPr/>
            </p:nvSpPr>
            <p:spPr>
              <a:xfrm>
                <a:off x="5553751" y="3778294"/>
                <a:ext cx="7209" cy="122552"/>
              </a:xfrm>
              <a:custGeom>
                <a:avLst/>
                <a:gdLst/>
                <a:ahLst/>
                <a:cxnLst/>
                <a:rect l="l" t="t" r="r" b="b"/>
                <a:pathLst>
                  <a:path w="2" h="41" extrusionOk="0">
                    <a:moveTo>
                      <a:pt x="2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2" y="36"/>
                      <a:pt x="2" y="38"/>
                      <a:pt x="2" y="41"/>
                    </a:cubicBezTo>
                    <a:cubicBezTo>
                      <a:pt x="2" y="38"/>
                      <a:pt x="2" y="36"/>
                      <a:pt x="2" y="3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9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9"/>
                      <a:pt x="0" y="4"/>
                      <a:pt x="0" y="0"/>
                    </a:cubicBezTo>
                  </a:path>
                </a:pathLst>
              </a:custGeom>
              <a:solidFill>
                <a:srgbClr val="AF360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4" name="Google Shape;2244;p41"/>
              <p:cNvSpPr/>
              <p:nvPr/>
            </p:nvSpPr>
            <p:spPr>
              <a:xfrm>
                <a:off x="5553751" y="3821548"/>
                <a:ext cx="7209" cy="576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1" y="1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3"/>
                      <a:pt x="1" y="7"/>
                      <a:pt x="0" y="0"/>
                    </a:cubicBezTo>
                  </a:path>
                </a:pathLst>
              </a:custGeom>
              <a:solidFill>
                <a:srgbClr val="7417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5" name="Google Shape;2245;p41"/>
              <p:cNvSpPr/>
              <p:nvPr/>
            </p:nvSpPr>
            <p:spPr>
              <a:xfrm>
                <a:off x="5560959" y="3900846"/>
                <a:ext cx="0" cy="7209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2" extrusionOk="0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F360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6" name="Google Shape;2246;p41"/>
              <p:cNvSpPr/>
              <p:nvPr/>
            </p:nvSpPr>
            <p:spPr>
              <a:xfrm>
                <a:off x="5546542" y="3735041"/>
                <a:ext cx="7209" cy="43254"/>
              </a:xfrm>
              <a:custGeom>
                <a:avLst/>
                <a:gdLst/>
                <a:ahLst/>
                <a:cxnLst/>
                <a:rect l="l" t="t" r="r" b="b"/>
                <a:pathLst>
                  <a:path w="1" h="16" extrusionOk="0">
                    <a:moveTo>
                      <a:pt x="0" y="0"/>
                    </a:moveTo>
                    <a:cubicBezTo>
                      <a:pt x="0" y="5"/>
                      <a:pt x="1" y="11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1"/>
                      <a:pt x="0" y="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38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7" name="Google Shape;2247;p41"/>
              <p:cNvSpPr/>
              <p:nvPr/>
            </p:nvSpPr>
            <p:spPr>
              <a:xfrm>
                <a:off x="4558949" y="2538358"/>
                <a:ext cx="1002009" cy="136969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64" extrusionOk="0">
                    <a:moveTo>
                      <a:pt x="300" y="392"/>
                    </a:moveTo>
                    <a:cubicBezTo>
                      <a:pt x="26" y="460"/>
                      <a:pt x="26" y="460"/>
                      <a:pt x="26" y="460"/>
                    </a:cubicBezTo>
                    <a:cubicBezTo>
                      <a:pt x="0" y="460"/>
                      <a:pt x="0" y="460"/>
                      <a:pt x="0" y="460"/>
                    </a:cubicBezTo>
                    <a:cubicBezTo>
                      <a:pt x="0" y="460"/>
                      <a:pt x="0" y="460"/>
                      <a:pt x="0" y="460"/>
                    </a:cubicBezTo>
                    <a:cubicBezTo>
                      <a:pt x="338" y="464"/>
                      <a:pt x="338" y="464"/>
                      <a:pt x="338" y="464"/>
                    </a:cubicBezTo>
                    <a:cubicBezTo>
                      <a:pt x="338" y="464"/>
                      <a:pt x="338" y="463"/>
                      <a:pt x="338" y="463"/>
                    </a:cubicBezTo>
                    <a:cubicBezTo>
                      <a:pt x="338" y="463"/>
                      <a:pt x="338" y="463"/>
                      <a:pt x="338" y="463"/>
                    </a:cubicBezTo>
                    <a:cubicBezTo>
                      <a:pt x="338" y="463"/>
                      <a:pt x="338" y="463"/>
                      <a:pt x="338" y="462"/>
                    </a:cubicBezTo>
                    <a:cubicBezTo>
                      <a:pt x="338" y="462"/>
                      <a:pt x="338" y="462"/>
                      <a:pt x="338" y="462"/>
                    </a:cubicBezTo>
                    <a:cubicBezTo>
                      <a:pt x="338" y="462"/>
                      <a:pt x="338" y="462"/>
                      <a:pt x="338" y="462"/>
                    </a:cubicBezTo>
                    <a:cubicBezTo>
                      <a:pt x="338" y="462"/>
                      <a:pt x="338" y="462"/>
                      <a:pt x="338" y="462"/>
                    </a:cubicBezTo>
                    <a:cubicBezTo>
                      <a:pt x="338" y="459"/>
                      <a:pt x="338" y="457"/>
                      <a:pt x="338" y="454"/>
                    </a:cubicBezTo>
                    <a:cubicBezTo>
                      <a:pt x="338" y="448"/>
                      <a:pt x="338" y="442"/>
                      <a:pt x="337" y="435"/>
                    </a:cubicBezTo>
                    <a:cubicBezTo>
                      <a:pt x="337" y="430"/>
                      <a:pt x="336" y="426"/>
                      <a:pt x="336" y="421"/>
                    </a:cubicBezTo>
                    <a:cubicBezTo>
                      <a:pt x="336" y="416"/>
                      <a:pt x="335" y="410"/>
                      <a:pt x="335" y="405"/>
                    </a:cubicBezTo>
                    <a:cubicBezTo>
                      <a:pt x="323" y="401"/>
                      <a:pt x="311" y="397"/>
                      <a:pt x="300" y="392"/>
                    </a:cubicBezTo>
                    <a:moveTo>
                      <a:pt x="238" y="359"/>
                    </a:moveTo>
                    <a:cubicBezTo>
                      <a:pt x="0" y="439"/>
                      <a:pt x="0" y="439"/>
                      <a:pt x="0" y="439"/>
                    </a:cubicBezTo>
                    <a:cubicBezTo>
                      <a:pt x="0" y="459"/>
                      <a:pt x="0" y="459"/>
                      <a:pt x="0" y="459"/>
                    </a:cubicBezTo>
                    <a:cubicBezTo>
                      <a:pt x="299" y="392"/>
                      <a:pt x="299" y="392"/>
                      <a:pt x="299" y="392"/>
                    </a:cubicBezTo>
                    <a:cubicBezTo>
                      <a:pt x="279" y="383"/>
                      <a:pt x="261" y="373"/>
                      <a:pt x="242" y="362"/>
                    </a:cubicBezTo>
                    <a:cubicBezTo>
                      <a:pt x="241" y="361"/>
                      <a:pt x="240" y="360"/>
                      <a:pt x="238" y="359"/>
                    </a:cubicBezTo>
                    <a:moveTo>
                      <a:pt x="185" y="320"/>
                    </a:moveTo>
                    <a:cubicBezTo>
                      <a:pt x="0" y="410"/>
                      <a:pt x="0" y="410"/>
                      <a:pt x="0" y="410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28" y="420"/>
                      <a:pt x="147" y="384"/>
                      <a:pt x="235" y="357"/>
                    </a:cubicBezTo>
                    <a:cubicBezTo>
                      <a:pt x="217" y="346"/>
                      <a:pt x="201" y="334"/>
                      <a:pt x="185" y="320"/>
                    </a:cubicBezTo>
                    <a:moveTo>
                      <a:pt x="145" y="279"/>
                    </a:moveTo>
                    <a:cubicBezTo>
                      <a:pt x="0" y="371"/>
                      <a:pt x="0" y="371"/>
                      <a:pt x="0" y="371"/>
                    </a:cubicBezTo>
                    <a:cubicBezTo>
                      <a:pt x="0" y="397"/>
                      <a:pt x="0" y="397"/>
                      <a:pt x="0" y="397"/>
                    </a:cubicBezTo>
                    <a:cubicBezTo>
                      <a:pt x="181" y="317"/>
                      <a:pt x="181" y="317"/>
                      <a:pt x="181" y="317"/>
                    </a:cubicBezTo>
                    <a:cubicBezTo>
                      <a:pt x="172" y="308"/>
                      <a:pt x="163" y="300"/>
                      <a:pt x="154" y="290"/>
                    </a:cubicBezTo>
                    <a:cubicBezTo>
                      <a:pt x="151" y="286"/>
                      <a:pt x="148" y="283"/>
                      <a:pt x="145" y="279"/>
                    </a:cubicBezTo>
                    <a:moveTo>
                      <a:pt x="120" y="246"/>
                    </a:moveTo>
                    <a:cubicBezTo>
                      <a:pt x="0" y="335"/>
                      <a:pt x="0" y="335"/>
                      <a:pt x="0" y="33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141" y="274"/>
                      <a:pt x="141" y="274"/>
                      <a:pt x="141" y="274"/>
                    </a:cubicBezTo>
                    <a:cubicBezTo>
                      <a:pt x="134" y="265"/>
                      <a:pt x="127" y="256"/>
                      <a:pt x="120" y="246"/>
                    </a:cubicBezTo>
                    <a:moveTo>
                      <a:pt x="100" y="214"/>
                    </a:moveTo>
                    <a:cubicBezTo>
                      <a:pt x="0" y="310"/>
                      <a:pt x="0" y="310"/>
                      <a:pt x="0" y="310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17" y="242"/>
                      <a:pt x="117" y="242"/>
                      <a:pt x="117" y="242"/>
                    </a:cubicBezTo>
                    <a:cubicBezTo>
                      <a:pt x="111" y="233"/>
                      <a:pt x="106" y="224"/>
                      <a:pt x="100" y="214"/>
                    </a:cubicBezTo>
                    <a:moveTo>
                      <a:pt x="88" y="190"/>
                    </a:moveTo>
                    <a:cubicBezTo>
                      <a:pt x="51" y="232"/>
                      <a:pt x="14" y="272"/>
                      <a:pt x="0" y="287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95" y="204"/>
                      <a:pt x="92" y="197"/>
                      <a:pt x="88" y="190"/>
                    </a:cubicBezTo>
                    <a:moveTo>
                      <a:pt x="74" y="153"/>
                    </a:move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79"/>
                      <a:pt x="0" y="279"/>
                      <a:pt x="0" y="279"/>
                    </a:cubicBezTo>
                    <a:cubicBezTo>
                      <a:pt x="86" y="185"/>
                      <a:pt x="86" y="185"/>
                      <a:pt x="86" y="185"/>
                    </a:cubicBezTo>
                    <a:cubicBezTo>
                      <a:pt x="81" y="174"/>
                      <a:pt x="77" y="164"/>
                      <a:pt x="74" y="153"/>
                    </a:cubicBezTo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71" y="145"/>
                      <a:pt x="71" y="145"/>
                      <a:pt x="71" y="145"/>
                    </a:cubicBezTo>
                    <a:cubicBezTo>
                      <a:pt x="57" y="98"/>
                      <a:pt x="49" y="50"/>
                      <a:pt x="47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1"/>
                      <a:pt x="47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1" y="1"/>
                      <a:pt x="35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0" y="0"/>
                      <a:pt x="13" y="0"/>
                      <a:pt x="6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8" name="Google Shape;2248;p41"/>
              <p:cNvSpPr/>
              <p:nvPr/>
            </p:nvSpPr>
            <p:spPr>
              <a:xfrm>
                <a:off x="5020306" y="2646492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95F2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49" name="Google Shape;2249;p41"/>
              <p:cNvSpPr/>
              <p:nvPr/>
            </p:nvSpPr>
            <p:spPr>
              <a:xfrm>
                <a:off x="4768002" y="2646492"/>
                <a:ext cx="252305" cy="3388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7" extrusionOk="0">
                    <a:moveTo>
                      <a:pt x="77" y="0"/>
                    </a:moveTo>
                    <a:cubicBezTo>
                      <a:pt x="0" y="109"/>
                      <a:pt x="0" y="109"/>
                      <a:pt x="0" y="109"/>
                    </a:cubicBezTo>
                    <a:cubicBezTo>
                      <a:pt x="1" y="111"/>
                      <a:pt x="2" y="114"/>
                      <a:pt x="3" y="116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0" name="Google Shape;2250;p41"/>
              <p:cNvSpPr/>
              <p:nvPr/>
            </p:nvSpPr>
            <p:spPr>
              <a:xfrm>
                <a:off x="4558949" y="2963685"/>
                <a:ext cx="223470" cy="331611"/>
              </a:xfrm>
              <a:custGeom>
                <a:avLst/>
                <a:gdLst/>
                <a:ahLst/>
                <a:cxnLst/>
                <a:rect l="l" t="t" r="r" b="b"/>
                <a:pathLst>
                  <a:path w="74" h="112" extrusionOk="0">
                    <a:moveTo>
                      <a:pt x="71" y="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8"/>
                      <a:pt x="74" y="8"/>
                      <a:pt x="74" y="7"/>
                    </a:cubicBezTo>
                    <a:cubicBezTo>
                      <a:pt x="73" y="5"/>
                      <a:pt x="72" y="2"/>
                      <a:pt x="7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1" name="Google Shape;2251;p41"/>
              <p:cNvSpPr/>
              <p:nvPr/>
            </p:nvSpPr>
            <p:spPr>
              <a:xfrm>
                <a:off x="5135646" y="2725790"/>
                <a:ext cx="7209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A95F2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2" name="Google Shape;2252;p41"/>
              <p:cNvSpPr/>
              <p:nvPr/>
            </p:nvSpPr>
            <p:spPr>
              <a:xfrm>
                <a:off x="4818463" y="2725790"/>
                <a:ext cx="324392" cy="37486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26" extrusionOk="0">
                    <a:moveTo>
                      <a:pt x="109" y="0"/>
                    </a:moveTo>
                    <a:cubicBezTo>
                      <a:pt x="0" y="121"/>
                      <a:pt x="0" y="121"/>
                      <a:pt x="0" y="121"/>
                    </a:cubicBezTo>
                    <a:cubicBezTo>
                      <a:pt x="1" y="122"/>
                      <a:pt x="2" y="124"/>
                      <a:pt x="2" y="126"/>
                    </a:cubicBezTo>
                    <a:cubicBezTo>
                      <a:pt x="53" y="70"/>
                      <a:pt x="106" y="10"/>
                      <a:pt x="110" y="0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3" name="Google Shape;2253;p41"/>
              <p:cNvSpPr/>
              <p:nvPr/>
            </p:nvSpPr>
            <p:spPr>
              <a:xfrm>
                <a:off x="4558949" y="3086237"/>
                <a:ext cx="259514" cy="295566"/>
              </a:xfrm>
              <a:custGeom>
                <a:avLst/>
                <a:gdLst/>
                <a:ahLst/>
                <a:cxnLst/>
                <a:rect l="l" t="t" r="r" b="b"/>
                <a:pathLst>
                  <a:path w="88" h="102" extrusionOk="0">
                    <a:moveTo>
                      <a:pt x="86" y="0"/>
                    </a:moveTo>
                    <a:cubicBezTo>
                      <a:pt x="0" y="94"/>
                      <a:pt x="0" y="94"/>
                      <a:pt x="0" y="94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4" y="87"/>
                      <a:pt x="51" y="47"/>
                      <a:pt x="88" y="5"/>
                    </a:cubicBezTo>
                    <a:cubicBezTo>
                      <a:pt x="88" y="3"/>
                      <a:pt x="87" y="1"/>
                      <a:pt x="8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4" name="Google Shape;2254;p41"/>
              <p:cNvSpPr/>
              <p:nvPr/>
            </p:nvSpPr>
            <p:spPr>
              <a:xfrm>
                <a:off x="5229359" y="2805089"/>
                <a:ext cx="7209" cy="720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A95F2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5" name="Google Shape;2255;p41"/>
              <p:cNvSpPr/>
              <p:nvPr/>
            </p:nvSpPr>
            <p:spPr>
              <a:xfrm>
                <a:off x="4854506" y="2812298"/>
                <a:ext cx="374853" cy="353238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20" extrusionOk="0">
                    <a:moveTo>
                      <a:pt x="128" y="0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8"/>
                      <a:pt x="1" y="119"/>
                      <a:pt x="1" y="12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6" name="Google Shape;2256;p41"/>
              <p:cNvSpPr/>
              <p:nvPr/>
            </p:nvSpPr>
            <p:spPr>
              <a:xfrm>
                <a:off x="4558949" y="3158326"/>
                <a:ext cx="295557" cy="295566"/>
              </a:xfrm>
              <a:custGeom>
                <a:avLst/>
                <a:gdLst/>
                <a:ahLst/>
                <a:cxnLst/>
                <a:rect l="l" t="t" r="r" b="b"/>
                <a:pathLst>
                  <a:path w="100" h="99" extrusionOk="0">
                    <a:moveTo>
                      <a:pt x="99" y="0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2"/>
                      <a:pt x="99" y="1"/>
                      <a:pt x="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7" name="Google Shape;2257;p41"/>
              <p:cNvSpPr/>
              <p:nvPr/>
            </p:nvSpPr>
            <p:spPr>
              <a:xfrm>
                <a:off x="4904967" y="2949267"/>
                <a:ext cx="432523" cy="317193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06" extrusionOk="0">
                    <a:moveTo>
                      <a:pt x="147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" y="103"/>
                      <a:pt x="2" y="105"/>
                      <a:pt x="3" y="106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8" name="Google Shape;2258;p41"/>
              <p:cNvSpPr/>
              <p:nvPr/>
            </p:nvSpPr>
            <p:spPr>
              <a:xfrm>
                <a:off x="4558949" y="3252042"/>
                <a:ext cx="353227" cy="27393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3" extrusionOk="0">
                    <a:moveTo>
                      <a:pt x="117" y="0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20" y="4"/>
                      <a:pt x="120" y="4"/>
                      <a:pt x="120" y="4"/>
                    </a:cubicBezTo>
                    <a:cubicBezTo>
                      <a:pt x="119" y="3"/>
                      <a:pt x="118" y="1"/>
                      <a:pt x="11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59" name="Google Shape;2259;p41"/>
              <p:cNvSpPr/>
              <p:nvPr/>
            </p:nvSpPr>
            <p:spPr>
              <a:xfrm>
                <a:off x="4977054" y="3086237"/>
                <a:ext cx="439730" cy="27394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92" extrusionOk="0">
                    <a:moveTo>
                      <a:pt x="149" y="0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1" y="89"/>
                      <a:pt x="3" y="90"/>
                      <a:pt x="4" y="92"/>
                    </a:cubicBezTo>
                    <a:cubicBezTo>
                      <a:pt x="149" y="0"/>
                      <a:pt x="149" y="0"/>
                      <a:pt x="14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0" name="Google Shape;2260;p41"/>
              <p:cNvSpPr/>
              <p:nvPr/>
            </p:nvSpPr>
            <p:spPr>
              <a:xfrm>
                <a:off x="4558949" y="3345758"/>
                <a:ext cx="432523" cy="2883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97" extrusionOk="0">
                    <a:moveTo>
                      <a:pt x="141" y="0"/>
                    </a:moveTo>
                    <a:cubicBezTo>
                      <a:pt x="0" y="83"/>
                      <a:pt x="0" y="83"/>
                      <a:pt x="0" y="83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4" y="3"/>
                      <a:pt x="142" y="2"/>
                      <a:pt x="14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1" name="Google Shape;2261;p41"/>
              <p:cNvSpPr/>
              <p:nvPr/>
            </p:nvSpPr>
            <p:spPr>
              <a:xfrm>
                <a:off x="5092393" y="3295296"/>
                <a:ext cx="396479" cy="18743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63" extrusionOk="0">
                    <a:moveTo>
                      <a:pt x="133" y="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1" y="61"/>
                      <a:pt x="3" y="62"/>
                      <a:pt x="4" y="63"/>
                    </a:cubicBezTo>
                    <a:cubicBezTo>
                      <a:pt x="133" y="0"/>
                      <a:pt x="133" y="0"/>
                      <a:pt x="13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2" name="Google Shape;2262;p41"/>
              <p:cNvSpPr/>
              <p:nvPr/>
            </p:nvSpPr>
            <p:spPr>
              <a:xfrm>
                <a:off x="4558949" y="3475519"/>
                <a:ext cx="547862" cy="273939"/>
              </a:xfrm>
              <a:custGeom>
                <a:avLst/>
                <a:gdLst/>
                <a:ahLst/>
                <a:cxnLst/>
                <a:rect l="l" t="t" r="r" b="b"/>
                <a:pathLst>
                  <a:path w="185" h="93" extrusionOk="0">
                    <a:moveTo>
                      <a:pt x="181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85" y="3"/>
                      <a:pt x="185" y="3"/>
                      <a:pt x="185" y="3"/>
                    </a:cubicBezTo>
                    <a:cubicBezTo>
                      <a:pt x="184" y="2"/>
                      <a:pt x="182" y="1"/>
                      <a:pt x="181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3" name="Google Shape;2263;p41"/>
              <p:cNvSpPr/>
              <p:nvPr/>
            </p:nvSpPr>
            <p:spPr>
              <a:xfrm>
                <a:off x="5539333" y="350435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C0B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4" name="Google Shape;2264;p41"/>
              <p:cNvSpPr/>
              <p:nvPr/>
            </p:nvSpPr>
            <p:spPr>
              <a:xfrm>
                <a:off x="5539333" y="3504355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C09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5" name="Google Shape;2265;p41"/>
              <p:cNvSpPr/>
              <p:nvPr/>
            </p:nvSpPr>
            <p:spPr>
              <a:xfrm>
                <a:off x="5258194" y="3504355"/>
                <a:ext cx="281140" cy="93716"/>
              </a:xfrm>
              <a:custGeom>
                <a:avLst/>
                <a:gdLst/>
                <a:ahLst/>
                <a:cxnLst/>
                <a:rect l="l" t="t" r="r" b="b"/>
                <a:pathLst>
                  <a:path w="96" h="31" extrusionOk="0">
                    <a:moveTo>
                      <a:pt x="96" y="0"/>
                    </a:moveTo>
                    <a:cubicBezTo>
                      <a:pt x="90" y="2"/>
                      <a:pt x="50" y="14"/>
                      <a:pt x="0" y="29"/>
                    </a:cubicBezTo>
                    <a:cubicBezTo>
                      <a:pt x="1" y="30"/>
                      <a:pt x="2" y="30"/>
                      <a:pt x="3" y="31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6" name="Google Shape;2266;p41"/>
              <p:cNvSpPr/>
              <p:nvPr/>
            </p:nvSpPr>
            <p:spPr>
              <a:xfrm>
                <a:off x="4558949" y="3590862"/>
                <a:ext cx="706454" cy="245104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2" extrusionOk="0">
                    <a:moveTo>
                      <a:pt x="235" y="0"/>
                    </a:moveTo>
                    <a:cubicBezTo>
                      <a:pt x="147" y="27"/>
                      <a:pt x="28" y="63"/>
                      <a:pt x="0" y="71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38" y="2"/>
                      <a:pt x="238" y="2"/>
                      <a:pt x="238" y="2"/>
                    </a:cubicBezTo>
                    <a:cubicBezTo>
                      <a:pt x="237" y="1"/>
                      <a:pt x="236" y="1"/>
                      <a:pt x="235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7" name="Google Shape;2267;p41"/>
              <p:cNvSpPr/>
              <p:nvPr/>
            </p:nvSpPr>
            <p:spPr>
              <a:xfrm>
                <a:off x="5445620" y="3670160"/>
                <a:ext cx="93713" cy="21627"/>
              </a:xfrm>
              <a:custGeom>
                <a:avLst/>
                <a:gdLst/>
                <a:ahLst/>
                <a:cxnLst/>
                <a:rect l="l" t="t" r="r" b="b"/>
                <a:pathLst>
                  <a:path w="33" h="8" extrusionOk="0">
                    <a:moveTo>
                      <a:pt x="33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rgbClr val="A5440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8" name="Google Shape;2268;p41"/>
              <p:cNvSpPr/>
              <p:nvPr/>
            </p:nvSpPr>
            <p:spPr>
              <a:xfrm>
                <a:off x="4558949" y="3691787"/>
                <a:ext cx="886671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68" extrusionOk="0">
                    <a:moveTo>
                      <a:pt x="299" y="0"/>
                    </a:moveTo>
                    <a:cubicBezTo>
                      <a:pt x="0" y="67"/>
                      <a:pt x="0" y="67"/>
                      <a:pt x="0" y="6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300" y="0"/>
                      <a:pt x="299" y="0"/>
                      <a:pt x="299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69" name="Google Shape;2269;p41"/>
              <p:cNvSpPr/>
              <p:nvPr/>
            </p:nvSpPr>
            <p:spPr>
              <a:xfrm>
                <a:off x="4544532" y="2444642"/>
                <a:ext cx="15000" cy="1931700"/>
              </a:xfrm>
              <a:prstGeom prst="rect">
                <a:avLst/>
              </a:prstGeom>
              <a:solidFill>
                <a:srgbClr val="4219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0" name="Google Shape;2270;p41"/>
              <p:cNvSpPr/>
              <p:nvPr/>
            </p:nvSpPr>
            <p:spPr>
              <a:xfrm>
                <a:off x="4544532" y="2444642"/>
                <a:ext cx="15000" cy="1931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1" name="Google Shape;2271;p41"/>
              <p:cNvSpPr/>
              <p:nvPr/>
            </p:nvSpPr>
            <p:spPr>
              <a:xfrm>
                <a:off x="3369513" y="3670160"/>
                <a:ext cx="1030845" cy="7064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98" extrusionOk="0">
                    <a:moveTo>
                      <a:pt x="0" y="0"/>
                    </a:moveTo>
                    <a:lnTo>
                      <a:pt x="132" y="98"/>
                    </a:lnTo>
                    <a:lnTo>
                      <a:pt x="143" y="98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2" name="Google Shape;2272;p41"/>
              <p:cNvSpPr/>
              <p:nvPr/>
            </p:nvSpPr>
            <p:spPr>
              <a:xfrm>
                <a:off x="3369513" y="3670160"/>
                <a:ext cx="1030845" cy="7064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98" extrusionOk="0">
                    <a:moveTo>
                      <a:pt x="0" y="0"/>
                    </a:moveTo>
                    <a:lnTo>
                      <a:pt x="132" y="98"/>
                    </a:lnTo>
                    <a:lnTo>
                      <a:pt x="143" y="98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3" name="Google Shape;2273;p41"/>
              <p:cNvSpPr/>
              <p:nvPr/>
            </p:nvSpPr>
            <p:spPr>
              <a:xfrm>
                <a:off x="3477643" y="2978103"/>
                <a:ext cx="1066887" cy="865071"/>
              </a:xfrm>
              <a:custGeom>
                <a:avLst/>
                <a:gdLst/>
                <a:ahLst/>
                <a:cxnLst/>
                <a:rect l="l" t="t" r="r" b="b"/>
                <a:pathLst>
                  <a:path w="361" h="293" extrusionOk="0">
                    <a:moveTo>
                      <a:pt x="361" y="0"/>
                    </a:moveTo>
                    <a:cubicBezTo>
                      <a:pt x="0" y="247"/>
                      <a:pt x="0" y="247"/>
                      <a:pt x="0" y="247"/>
                    </a:cubicBezTo>
                    <a:cubicBezTo>
                      <a:pt x="65" y="293"/>
                      <a:pt x="65" y="293"/>
                      <a:pt x="65" y="293"/>
                    </a:cubicBezTo>
                    <a:cubicBezTo>
                      <a:pt x="95" y="287"/>
                      <a:pt x="125" y="279"/>
                      <a:pt x="153" y="268"/>
                    </a:cubicBezTo>
                    <a:cubicBezTo>
                      <a:pt x="216" y="245"/>
                      <a:pt x="274" y="208"/>
                      <a:pt x="319" y="158"/>
                    </a:cubicBezTo>
                    <a:cubicBezTo>
                      <a:pt x="326" y="150"/>
                      <a:pt x="332" y="143"/>
                      <a:pt x="338" y="135"/>
                    </a:cubicBezTo>
                    <a:cubicBezTo>
                      <a:pt x="361" y="0"/>
                      <a:pt x="361" y="0"/>
                      <a:pt x="36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4" name="Google Shape;2274;p41"/>
              <p:cNvSpPr/>
              <p:nvPr/>
            </p:nvSpPr>
            <p:spPr>
              <a:xfrm>
                <a:off x="3650652" y="3843174"/>
                <a:ext cx="482982" cy="33882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115" extrusionOk="0">
                    <a:moveTo>
                      <a:pt x="5" y="0"/>
                    </a:moveTo>
                    <a:cubicBezTo>
                      <a:pt x="4" y="0"/>
                      <a:pt x="2" y="1"/>
                      <a:pt x="0" y="1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3C120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5" name="Google Shape;2275;p41"/>
              <p:cNvSpPr/>
              <p:nvPr/>
            </p:nvSpPr>
            <p:spPr>
              <a:xfrm>
                <a:off x="3672278" y="3381803"/>
                <a:ext cx="800166" cy="9083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309" extrusionOk="0">
                    <a:moveTo>
                      <a:pt x="273" y="0"/>
                    </a:moveTo>
                    <a:cubicBezTo>
                      <a:pt x="267" y="8"/>
                      <a:pt x="261" y="15"/>
                      <a:pt x="254" y="23"/>
                    </a:cubicBezTo>
                    <a:cubicBezTo>
                      <a:pt x="209" y="73"/>
                      <a:pt x="151" y="110"/>
                      <a:pt x="88" y="133"/>
                    </a:cubicBezTo>
                    <a:cubicBezTo>
                      <a:pt x="60" y="144"/>
                      <a:pt x="30" y="152"/>
                      <a:pt x="0" y="158"/>
                    </a:cubicBezTo>
                    <a:cubicBezTo>
                      <a:pt x="220" y="309"/>
                      <a:pt x="220" y="309"/>
                      <a:pt x="220" y="309"/>
                    </a:cubicBezTo>
                    <a:cubicBezTo>
                      <a:pt x="273" y="0"/>
                      <a:pt x="273" y="0"/>
                      <a:pt x="273" y="0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6" name="Google Shape;2276;p41"/>
              <p:cNvSpPr/>
              <p:nvPr/>
            </p:nvSpPr>
            <p:spPr>
              <a:xfrm>
                <a:off x="5337489" y="4254083"/>
                <a:ext cx="987593" cy="6488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9" extrusionOk="0">
                    <a:moveTo>
                      <a:pt x="25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25" y="9"/>
                    </a:lnTo>
                    <a:lnTo>
                      <a:pt x="25" y="0"/>
                    </a:lnTo>
                    <a:close/>
                    <a:moveTo>
                      <a:pt x="137" y="0"/>
                    </a:moveTo>
                    <a:lnTo>
                      <a:pt x="30" y="0"/>
                    </a:lnTo>
                    <a:lnTo>
                      <a:pt x="30" y="9"/>
                    </a:lnTo>
                    <a:lnTo>
                      <a:pt x="137" y="9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7" name="Google Shape;2277;p41"/>
              <p:cNvSpPr/>
              <p:nvPr/>
            </p:nvSpPr>
            <p:spPr>
              <a:xfrm>
                <a:off x="5337489" y="4254083"/>
                <a:ext cx="987593" cy="6488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9" extrusionOk="0">
                    <a:moveTo>
                      <a:pt x="25" y="0"/>
                    </a:moveTo>
                    <a:lnTo>
                      <a:pt x="0" y="0"/>
                    </a:lnTo>
                    <a:lnTo>
                      <a:pt x="0" y="9"/>
                    </a:lnTo>
                    <a:lnTo>
                      <a:pt x="25" y="9"/>
                    </a:lnTo>
                    <a:lnTo>
                      <a:pt x="25" y="0"/>
                    </a:lnTo>
                    <a:moveTo>
                      <a:pt x="137" y="0"/>
                    </a:moveTo>
                    <a:lnTo>
                      <a:pt x="30" y="0"/>
                    </a:lnTo>
                    <a:lnTo>
                      <a:pt x="30" y="9"/>
                    </a:lnTo>
                    <a:lnTo>
                      <a:pt x="137" y="9"/>
                    </a:lnTo>
                    <a:lnTo>
                      <a:pt x="13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8" name="Google Shape;2278;p41"/>
              <p:cNvSpPr/>
              <p:nvPr/>
            </p:nvSpPr>
            <p:spPr>
              <a:xfrm>
                <a:off x="5517707" y="4254083"/>
                <a:ext cx="35400" cy="65400"/>
              </a:xfrm>
              <a:prstGeom prst="rect">
                <a:avLst/>
              </a:prstGeom>
              <a:solidFill>
                <a:srgbClr val="D9931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2279" name="Google Shape;2279;p41"/>
              <p:cNvSpPr/>
              <p:nvPr/>
            </p:nvSpPr>
            <p:spPr>
              <a:xfrm>
                <a:off x="5517707" y="4254083"/>
                <a:ext cx="35400" cy="65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EA7F902-BF80-9F77-0FC0-A3A5AA62E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218" y="835210"/>
            <a:ext cx="5073609" cy="716221"/>
          </a:xfrm>
        </p:spPr>
        <p:txBody>
          <a:bodyPr anchor="ctr"/>
          <a:lstStyle/>
          <a:p>
            <a:r>
              <a:rPr lang="vi-VN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HỌC</a:t>
            </a:r>
            <a:endParaRPr lang="vi-VN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606B3F-EEA7-73BE-BE6C-F9FDCA5FC3D8}"/>
              </a:ext>
            </a:extLst>
          </p:cNvPr>
          <p:cNvSpPr/>
          <p:nvPr/>
        </p:nvSpPr>
        <p:spPr>
          <a:xfrm>
            <a:off x="1972875" y="1713650"/>
            <a:ext cx="4276548" cy="620446"/>
          </a:xfrm>
          <a:prstGeom prst="roundRect">
            <a:avLst>
              <a:gd name="adj" fmla="val 18346"/>
            </a:avLst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 lại kiến thức đã học.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D9A275-C56A-17AD-D85E-60DA30D613D2}"/>
              </a:ext>
            </a:extLst>
          </p:cNvPr>
          <p:cNvSpPr/>
          <p:nvPr/>
        </p:nvSpPr>
        <p:spPr>
          <a:xfrm>
            <a:off x="1128373" y="2501203"/>
            <a:ext cx="7727451" cy="1141013"/>
          </a:xfrm>
          <a:prstGeom prst="roundRect">
            <a:avLst>
              <a:gd name="adj" fmla="val 8172"/>
            </a:avLst>
          </a:prstGeom>
          <a:solidFill>
            <a:srgbClr val="FFFFFF"/>
          </a:solidFill>
          <a:ln w="1270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2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fr-F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16: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NHẠC CỤ, VẬN DỤNG SÁNG TẠO</a:t>
            </a:r>
            <a:endParaRPr lang="vi-VN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455A1-182F-5DB8-2526-3A383BFD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2352"/>
            <a:ext cx="7704000" cy="572700"/>
          </a:xfrm>
        </p:spPr>
        <p:txBody>
          <a:bodyPr anchor="ctr"/>
          <a:lstStyle/>
          <a:p>
            <a:r>
              <a:rPr lang="vi-VN" sz="2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một số địa danh lịch sử ở Huế</a:t>
            </a:r>
            <a:endParaRPr lang="vi-VN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CA679-71F3-8680-BA56-53B005D7474C}"/>
              </a:ext>
            </a:extLst>
          </p:cNvPr>
          <p:cNvSpPr/>
          <p:nvPr/>
        </p:nvSpPr>
        <p:spPr>
          <a:xfrm>
            <a:off x="1426779" y="4138448"/>
            <a:ext cx="6290442" cy="654274"/>
          </a:xfrm>
          <a:prstGeom prst="roundRect">
            <a:avLst/>
          </a:prstGeom>
          <a:solidFill>
            <a:srgbClr val="FFFFFF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1: </a:t>
            </a:r>
            <a:r>
              <a:rPr lang="vi-VN" sz="2200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</a:t>
            </a:r>
            <a:endParaRPr lang="vi-VN" sz="2200" dirty="0">
              <a:solidFill>
                <a:schemeClr val="accent6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A012B6-4C71-AB5B-0875-3A113D8D003B}"/>
              </a:ext>
            </a:extLst>
          </p:cNvPr>
          <p:cNvGrpSpPr/>
          <p:nvPr/>
        </p:nvGrpSpPr>
        <p:grpSpPr>
          <a:xfrm>
            <a:off x="648980" y="1253359"/>
            <a:ext cx="7846040" cy="2555208"/>
            <a:chOff x="520263" y="1287637"/>
            <a:chExt cx="7846040" cy="2410572"/>
          </a:xfrm>
        </p:grpSpPr>
        <p:pic>
          <p:nvPicPr>
            <p:cNvPr id="1026" name="Picture 2" descr="Sông Hương - Nét đẹp thơ mộng trường tồn ở miền đất cố đô">
              <a:extLst>
                <a:ext uri="{FF2B5EF4-FFF2-40B4-BE49-F238E27FC236}">
                  <a16:creationId xmlns:a16="http://schemas.microsoft.com/office/drawing/2014/main" id="{3FDF2DBD-39F0-A9C1-8A16-0B5032A90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63" y="1287637"/>
              <a:ext cx="3946568" cy="2410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ông Hương - Nét Đẹp Lãng Mạn Của Vùng Đất Cố Đô">
              <a:extLst>
                <a:ext uri="{FF2B5EF4-FFF2-40B4-BE49-F238E27FC236}">
                  <a16:creationId xmlns:a16="http://schemas.microsoft.com/office/drawing/2014/main" id="{085C0778-CAC9-42F1-72F6-527BE8533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171" y="1287637"/>
              <a:ext cx="3689132" cy="2410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935DF7-E7FA-E6C9-FA8E-FC5429D1539B}"/>
              </a:ext>
            </a:extLst>
          </p:cNvPr>
          <p:cNvSpPr txBox="1"/>
          <p:nvPr/>
        </p:nvSpPr>
        <p:spPr>
          <a:xfrm>
            <a:off x="3450054" y="4220022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Sông Hương</a:t>
            </a:r>
          </a:p>
        </p:txBody>
      </p:sp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57BB9263-9320-8607-1560-B94811396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455A1-182F-5DB8-2526-3A383BFD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vi-VN" sz="2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một số địa danh lịch sử ở Huế</a:t>
            </a:r>
            <a:endParaRPr lang="vi-VN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CA679-71F3-8680-BA56-53B005D7474C}"/>
              </a:ext>
            </a:extLst>
          </p:cNvPr>
          <p:cNvSpPr/>
          <p:nvPr/>
        </p:nvSpPr>
        <p:spPr>
          <a:xfrm>
            <a:off x="1426779" y="4138448"/>
            <a:ext cx="6290442" cy="654274"/>
          </a:xfrm>
          <a:prstGeom prst="roundRect">
            <a:avLst/>
          </a:prstGeom>
          <a:solidFill>
            <a:srgbClr val="FFFFFF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2: </a:t>
            </a:r>
            <a:r>
              <a:rPr lang="vi-VN" sz="2200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</a:t>
            </a:r>
            <a:endParaRPr lang="vi-VN" sz="2200" dirty="0">
              <a:solidFill>
                <a:schemeClr val="accent6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A012B6-4C71-AB5B-0875-3A113D8D003B}"/>
              </a:ext>
            </a:extLst>
          </p:cNvPr>
          <p:cNvGrpSpPr/>
          <p:nvPr/>
        </p:nvGrpSpPr>
        <p:grpSpPr>
          <a:xfrm>
            <a:off x="437493" y="1221828"/>
            <a:ext cx="8269013" cy="2478052"/>
            <a:chOff x="248602" y="1230324"/>
            <a:chExt cx="8735155" cy="252519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FDF2DBD-39F0-A9C1-8A16-0B5032A90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248602" y="1230324"/>
              <a:ext cx="4758601" cy="252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85C0778-CAC9-42F1-72F6-527BE8533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164605" y="1230324"/>
              <a:ext cx="3819152" cy="252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935DF7-E7FA-E6C9-FA8E-FC5429D1539B}"/>
              </a:ext>
            </a:extLst>
          </p:cNvPr>
          <p:cNvSpPr txBox="1"/>
          <p:nvPr/>
        </p:nvSpPr>
        <p:spPr>
          <a:xfrm>
            <a:off x="3450054" y="4220022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Chùa Thiên Mụ</a:t>
            </a:r>
          </a:p>
        </p:txBody>
      </p:sp>
    </p:spTree>
    <p:extLst>
      <p:ext uri="{BB962C8B-B14F-4D97-AF65-F5344CB8AC3E}">
        <p14:creationId xmlns:p14="http://schemas.microsoft.com/office/powerpoint/2010/main" val="15841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455A1-182F-5DB8-2526-3A383BFD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2352"/>
            <a:ext cx="7704000" cy="572700"/>
          </a:xfrm>
        </p:spPr>
        <p:txBody>
          <a:bodyPr anchor="ctr"/>
          <a:lstStyle/>
          <a:p>
            <a:r>
              <a:rPr lang="vi-VN" sz="2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một số địa danh lịch sử ở Huế</a:t>
            </a:r>
            <a:endParaRPr lang="vi-VN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CA679-71F3-8680-BA56-53B005D7474C}"/>
              </a:ext>
            </a:extLst>
          </p:cNvPr>
          <p:cNvSpPr/>
          <p:nvPr/>
        </p:nvSpPr>
        <p:spPr>
          <a:xfrm>
            <a:off x="1426779" y="4138448"/>
            <a:ext cx="6290442" cy="654274"/>
          </a:xfrm>
          <a:prstGeom prst="roundRect">
            <a:avLst/>
          </a:prstGeom>
          <a:solidFill>
            <a:srgbClr val="FFFFFF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3: </a:t>
            </a:r>
            <a:r>
              <a:rPr lang="vi-VN" sz="2200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</a:t>
            </a:r>
            <a:endParaRPr lang="vi-VN" sz="2200" dirty="0">
              <a:solidFill>
                <a:schemeClr val="accent6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A012B6-4C71-AB5B-0875-3A113D8D003B}"/>
              </a:ext>
            </a:extLst>
          </p:cNvPr>
          <p:cNvGrpSpPr/>
          <p:nvPr/>
        </p:nvGrpSpPr>
        <p:grpSpPr>
          <a:xfrm>
            <a:off x="522388" y="1286860"/>
            <a:ext cx="8099224" cy="2569779"/>
            <a:chOff x="665574" y="1230324"/>
            <a:chExt cx="8250400" cy="252519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FDF2DBD-39F0-A9C1-8A16-0B5032A90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65574" y="1230324"/>
              <a:ext cx="3924655" cy="252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85C0778-CAC9-42F1-72F6-527BE8533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782723" y="1231995"/>
              <a:ext cx="4133251" cy="2521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935DF7-E7FA-E6C9-FA8E-FC5429D1539B}"/>
              </a:ext>
            </a:extLst>
          </p:cNvPr>
          <p:cNvSpPr txBox="1"/>
          <p:nvPr/>
        </p:nvSpPr>
        <p:spPr>
          <a:xfrm>
            <a:off x="3195211" y="4220022"/>
            <a:ext cx="3710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Nhà hát Duyệt Thị Đường</a:t>
            </a:r>
          </a:p>
        </p:txBody>
      </p:sp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12BC3573-1276-984B-EFF8-4DE9300067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455A1-182F-5DB8-2526-3A383BFD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vi-VN" sz="2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một số địa danh lịch sử ở Huế</a:t>
            </a:r>
            <a:endParaRPr lang="vi-VN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CA679-71F3-8680-BA56-53B005D7474C}"/>
              </a:ext>
            </a:extLst>
          </p:cNvPr>
          <p:cNvSpPr/>
          <p:nvPr/>
        </p:nvSpPr>
        <p:spPr>
          <a:xfrm>
            <a:off x="1426779" y="4138448"/>
            <a:ext cx="6290442" cy="654274"/>
          </a:xfrm>
          <a:prstGeom prst="roundRect">
            <a:avLst/>
          </a:prstGeom>
          <a:solidFill>
            <a:srgbClr val="FFFFFF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4: </a:t>
            </a:r>
            <a:r>
              <a:rPr lang="vi-VN" sz="2200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</a:t>
            </a:r>
            <a:endParaRPr lang="vi-VN" sz="2200" dirty="0">
              <a:solidFill>
                <a:schemeClr val="accent6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A012B6-4C71-AB5B-0875-3A113D8D003B}"/>
              </a:ext>
            </a:extLst>
          </p:cNvPr>
          <p:cNvGrpSpPr/>
          <p:nvPr/>
        </p:nvGrpSpPr>
        <p:grpSpPr>
          <a:xfrm>
            <a:off x="487430" y="1221704"/>
            <a:ext cx="8169139" cy="2601433"/>
            <a:chOff x="665574" y="1230199"/>
            <a:chExt cx="8221179" cy="252544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FDF2DBD-39F0-A9C1-8A16-0B5032A90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65574" y="1230324"/>
              <a:ext cx="3924655" cy="252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85C0778-CAC9-42F1-72F6-527BE8533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736848" y="1230199"/>
              <a:ext cx="4149905" cy="2525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935DF7-E7FA-E6C9-FA8E-FC5429D1539B}"/>
              </a:ext>
            </a:extLst>
          </p:cNvPr>
          <p:cNvSpPr txBox="1"/>
          <p:nvPr/>
        </p:nvSpPr>
        <p:spPr>
          <a:xfrm>
            <a:off x="3450054" y="4220022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Quảng trường Ngọ Môn</a:t>
            </a:r>
          </a:p>
        </p:txBody>
      </p:sp>
    </p:spTree>
    <p:extLst>
      <p:ext uri="{BB962C8B-B14F-4D97-AF65-F5344CB8AC3E}">
        <p14:creationId xmlns:p14="http://schemas.microsoft.com/office/powerpoint/2010/main" val="34098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CDD7-0CA0-7036-E6C8-668CF423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1740"/>
            <a:ext cx="7704000" cy="572700"/>
          </a:xfrm>
        </p:spPr>
        <p:txBody>
          <a:bodyPr anchor="ctr"/>
          <a:lstStyle/>
          <a:p>
            <a:r>
              <a:rPr lang="vi-VN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action="ppaction://hlinkfile"/>
              </a:rPr>
              <a:t>1. Tìm hiểu về Nhã nhạc Cung đình Huế</a:t>
            </a:r>
            <a:endParaRPr lang="vi-VN" sz="2800" dirty="0">
              <a:hlinkClick r:id="rId3" action="ppaction://hlinkfil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454B19-8A21-7489-FDF8-90B14BFC2815}"/>
              </a:ext>
            </a:extLst>
          </p:cNvPr>
          <p:cNvGrpSpPr/>
          <p:nvPr/>
        </p:nvGrpSpPr>
        <p:grpSpPr>
          <a:xfrm>
            <a:off x="4572000" y="1521649"/>
            <a:ext cx="3894083" cy="3121296"/>
            <a:chOff x="3294993" y="1260354"/>
            <a:chExt cx="3894083" cy="31212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6D83900-6FCE-F1EE-BDA1-A65F190A8DB9}"/>
                </a:ext>
              </a:extLst>
            </p:cNvPr>
            <p:cNvSpPr/>
            <p:nvPr/>
          </p:nvSpPr>
          <p:spPr>
            <a:xfrm>
              <a:off x="3294993" y="1260354"/>
              <a:ext cx="3894083" cy="53846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 sử hình thành, phát triển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E15361-9C79-1F4C-ABD2-DD67DA92BC5B}"/>
                </a:ext>
              </a:extLst>
            </p:cNvPr>
            <p:cNvSpPr txBox="1"/>
            <p:nvPr/>
          </p:nvSpPr>
          <p:spPr>
            <a:xfrm>
              <a:off x="3294993" y="1954942"/>
              <a:ext cx="3894083" cy="2426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Ra đời vào khoảng thế kỉ XV, phát triển đỉnh cao ở thế kỉ XIX.</a:t>
              </a:r>
              <a:endPara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Được coi là Quốc nhạc bởi gắn liền với những lễ nghi của triều đình.</a:t>
              </a:r>
              <a:endPara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6263568-941D-7EC6-0BA3-266EDE094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5623" r="14171"/>
          <a:stretch/>
        </p:blipFill>
        <p:spPr bwMode="auto">
          <a:xfrm>
            <a:off x="993857" y="1411291"/>
            <a:ext cx="3066562" cy="33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F0227A70-93EB-3ABB-4B26-94EC5DC5A2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CDD7-0CA0-7036-E6C8-668CF423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04" y="-13132"/>
            <a:ext cx="7704000" cy="572700"/>
          </a:xfrm>
        </p:spPr>
        <p:txBody>
          <a:bodyPr anchor="ctr"/>
          <a:lstStyle/>
          <a:p>
            <a:r>
              <a:rPr lang="vi-VN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Tìm hiểu về Nhã nhạc Cung đình Huế</a:t>
            </a:r>
            <a:endParaRPr lang="vi-VN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53296-E59B-FAEF-0111-FE49862E70C8}"/>
              </a:ext>
            </a:extLst>
          </p:cNvPr>
          <p:cNvGrpSpPr/>
          <p:nvPr/>
        </p:nvGrpSpPr>
        <p:grpSpPr>
          <a:xfrm>
            <a:off x="372481" y="523991"/>
            <a:ext cx="8518560" cy="4620501"/>
            <a:chOff x="270712" y="2039197"/>
            <a:chExt cx="8518560" cy="3522699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815ADFF4-07F3-D602-2A6D-FCA38CEBED3F}"/>
                </a:ext>
              </a:extLst>
            </p:cNvPr>
            <p:cNvSpPr/>
            <p:nvPr/>
          </p:nvSpPr>
          <p:spPr>
            <a:xfrm>
              <a:off x="4093200" y="2039197"/>
              <a:ext cx="216857" cy="267151"/>
            </a:xfrm>
            <a:prstGeom prst="downArrow">
              <a:avLst>
                <a:gd name="adj1" fmla="val 50000"/>
                <a:gd name="adj2" fmla="val 59677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F332AA-CFD6-BFEF-9D07-0BA8526B61BE}"/>
                </a:ext>
              </a:extLst>
            </p:cNvPr>
            <p:cNvGrpSpPr/>
            <p:nvPr/>
          </p:nvGrpSpPr>
          <p:grpSpPr>
            <a:xfrm>
              <a:off x="270712" y="2306348"/>
              <a:ext cx="8518560" cy="3255548"/>
              <a:chOff x="402712" y="2407100"/>
              <a:chExt cx="8631232" cy="329860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360D25-986F-26C7-A27A-AB05B5E7459F}"/>
                  </a:ext>
                </a:extLst>
              </p:cNvPr>
              <p:cNvSpPr txBox="1"/>
              <p:nvPr/>
            </p:nvSpPr>
            <p:spPr>
              <a:xfrm>
                <a:off x="617570" y="2407100"/>
                <a:ext cx="7805902" cy="1640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Tx/>
                  <a:buChar char="-"/>
                </a:pPr>
                <a:r>
                  <a:rPr lang="vi-VN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 2003, UNESCO ghi danh Nhã nhạc Cung đình Huế là kiệt tác Di sản truyền khẩu và phi vật thể của nhân loại.</a:t>
                </a:r>
                <a:endParaRPr lang="en-US" sz="2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2008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hóa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22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B36296EF-2250-6A6F-DEED-C6908D28B5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/>
            </p:blipFill>
            <p:spPr bwMode="auto">
              <a:xfrm>
                <a:off x="402712" y="4033322"/>
                <a:ext cx="2574424" cy="1660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72EE6B12-46FA-C18B-C8A7-D564237BA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/>
            </p:blipFill>
            <p:spPr bwMode="auto">
              <a:xfrm>
                <a:off x="3108497" y="4033324"/>
                <a:ext cx="3162864" cy="16605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AB5AE58B-20A4-11F1-5CED-11CFD566D3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/>
            </p:blipFill>
            <p:spPr bwMode="auto">
              <a:xfrm>
                <a:off x="6367193" y="4021443"/>
                <a:ext cx="2666751" cy="16842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86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A21361-FA9E-27C8-316E-311EB2CC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94" y="638501"/>
            <a:ext cx="7342954" cy="677691"/>
          </a:xfrm>
        </p:spPr>
        <p:txBody>
          <a:bodyPr anchor="ctr"/>
          <a:lstStyle/>
          <a:p>
            <a:pPr algn="ctr"/>
            <a:r>
              <a:rPr lang="vi-VN" sz="2800" b="1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Tìm hiểu về Nhã nhạc Cung đình Huế</a:t>
            </a:r>
            <a:endParaRPr lang="vi-VN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47B5F7-4CF7-4BFD-0748-A124E99BA736}"/>
              </a:ext>
            </a:extLst>
          </p:cNvPr>
          <p:cNvGrpSpPr/>
          <p:nvPr/>
        </p:nvGrpSpPr>
        <p:grpSpPr>
          <a:xfrm>
            <a:off x="453094" y="1540491"/>
            <a:ext cx="7657932" cy="2215873"/>
            <a:chOff x="665575" y="1353831"/>
            <a:chExt cx="8161830" cy="2278185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EC75DC9B-4E86-7416-051A-57BDA9762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665575" y="1353831"/>
              <a:ext cx="4269704" cy="227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83CFAF6-87F8-240C-B497-C07459F91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099678" y="1353832"/>
              <a:ext cx="3727727" cy="2278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7F6F75-3A09-4FEA-1FEB-9F284B15179F}"/>
              </a:ext>
            </a:extLst>
          </p:cNvPr>
          <p:cNvSpPr/>
          <p:nvPr/>
        </p:nvSpPr>
        <p:spPr>
          <a:xfrm>
            <a:off x="1426779" y="4138448"/>
            <a:ext cx="6290442" cy="654274"/>
          </a:xfrm>
          <a:prstGeom prst="roundRect">
            <a:avLst/>
          </a:prstGeom>
          <a:solidFill>
            <a:srgbClr val="E2EAF2"/>
          </a:solidFill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22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Nhã nhạc: </a:t>
            </a:r>
            <a:r>
              <a:rPr lang="vi-VN" sz="2200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__________________________</a:t>
            </a:r>
            <a:endParaRPr lang="vi-VN" sz="2200" dirty="0">
              <a:solidFill>
                <a:schemeClr val="accent6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6C3AC3-FD34-458F-7D0A-6F2376D0D027}"/>
              </a:ext>
            </a:extLst>
          </p:cNvPr>
          <p:cNvSpPr txBox="1"/>
          <p:nvPr/>
        </p:nvSpPr>
        <p:spPr>
          <a:xfrm>
            <a:off x="3450054" y="4220022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/>
              <a:t>Âm nhạc tao nhã</a:t>
            </a:r>
          </a:p>
        </p:txBody>
      </p:sp>
      <p:pic>
        <p:nvPicPr>
          <p:cNvPr id="2" name="Google Shape;224;p3">
            <a:extLst>
              <a:ext uri="{FF2B5EF4-FFF2-40B4-BE49-F238E27FC236}">
                <a16:creationId xmlns:a16="http://schemas.microsoft.com/office/drawing/2014/main" id="{9F522C22-7341-C044-CAD1-49FD0C1AB6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871" y="106630"/>
            <a:ext cx="1201028" cy="32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7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Traditions and Culture in Vietnam by Slidesgo">
  <a:themeElements>
    <a:clrScheme name="Simple Light">
      <a:dk1>
        <a:srgbClr val="730302"/>
      </a:dk1>
      <a:lt1>
        <a:srgbClr val="FFF4E3"/>
      </a:lt1>
      <a:dk2>
        <a:srgbClr val="B9222F"/>
      </a:dk2>
      <a:lt2>
        <a:srgbClr val="F17826"/>
      </a:lt2>
      <a:accent1>
        <a:srgbClr val="E64595"/>
      </a:accent1>
      <a:accent2>
        <a:srgbClr val="C3A25F"/>
      </a:accent2>
      <a:accent3>
        <a:srgbClr val="8FAD8B"/>
      </a:accent3>
      <a:accent4>
        <a:srgbClr val="617F39"/>
      </a:accent4>
      <a:accent5>
        <a:srgbClr val="2F5071"/>
      </a:accent5>
      <a:accent6>
        <a:srgbClr val="171516"/>
      </a:accent6>
      <a:hlink>
        <a:srgbClr val="7303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523</Words>
  <Application>Microsoft Office PowerPoint</Application>
  <PresentationFormat>On-screen Show (16:9)</PresentationFormat>
  <Paragraphs>56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Nunito Light</vt:lpstr>
      <vt:lpstr>Sawarabi Gothic</vt:lpstr>
      <vt:lpstr>Arimo</vt:lpstr>
      <vt:lpstr>Bebas Neue</vt:lpstr>
      <vt:lpstr>Capriola</vt:lpstr>
      <vt:lpstr>Calibri</vt:lpstr>
      <vt:lpstr>Arial</vt:lpstr>
      <vt:lpstr>Times New Roman</vt:lpstr>
      <vt:lpstr>Traditions and Culture in Vietnam by Slidesgo</vt:lpstr>
      <vt:lpstr>TIẾT 15:  THƯỜNG THỨC ÂM NHẠC:  NHÃ NHẠC CUNG ĐÌNH HUẾ ÔN TẬP: BÀI HÁT LÍ NGỰA Ô  (Dân ca Nam Bộ)</vt:lpstr>
      <vt:lpstr>KHỞI ĐỘNG</vt:lpstr>
      <vt:lpstr>Kể tên một số địa danh lịch sử ở Huế</vt:lpstr>
      <vt:lpstr>Kể tên một số địa danh lịch sử ở Huế</vt:lpstr>
      <vt:lpstr>Kể tên một số địa danh lịch sử ở Huế</vt:lpstr>
      <vt:lpstr>Kể tên một số địa danh lịch sử ở Huế</vt:lpstr>
      <vt:lpstr>1. Tìm hiểu về Nhã nhạc Cung đình Huế</vt:lpstr>
      <vt:lpstr>1. Tìm hiểu về Nhã nhạc Cung đình Huế</vt:lpstr>
      <vt:lpstr>1. Tìm hiểu về Nhã nhạc Cung đình Huế</vt:lpstr>
      <vt:lpstr>1. Tìm hiểu về Nhã nhạc Cung đình Huế</vt:lpstr>
      <vt:lpstr>Dàn đại nhạc</vt:lpstr>
      <vt:lpstr>1. Tìm hiểu về Nhã nhạc Cung đình Huế</vt:lpstr>
      <vt:lpstr>Dàn tiểu nhạc</vt:lpstr>
      <vt:lpstr>Lắng nghe Nhã nhạc cung đình Huế</vt:lpstr>
      <vt:lpstr>2. Nghe tác phẩm Lưu thủy – Kim tiền</vt:lpstr>
      <vt:lpstr>Lắng nghe Nhã nhạc cung đình Huế</vt:lpstr>
      <vt:lpstr>Quan sát hình ảnh về Nhã nhạc cung đình Huế</vt:lpstr>
      <vt:lpstr>PowerPoint Presentation</vt:lpstr>
      <vt:lpstr>2. Nghe tác phẩm Lưu thủy – Kim tiền</vt:lpstr>
      <vt:lpstr>HƯỚNG DẪN TỰ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Administrator</cp:lastModifiedBy>
  <cp:revision>34</cp:revision>
  <dcterms:modified xsi:type="dcterms:W3CDTF">2025-12-23T13:45:28Z</dcterms:modified>
</cp:coreProperties>
</file>