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1" r:id="rId2"/>
    <p:sldId id="285" r:id="rId3"/>
    <p:sldId id="257" r:id="rId4"/>
    <p:sldId id="267" r:id="rId5"/>
    <p:sldId id="325" r:id="rId6"/>
    <p:sldId id="326" r:id="rId7"/>
    <p:sldId id="327" r:id="rId8"/>
    <p:sldId id="279" r:id="rId9"/>
    <p:sldId id="328" r:id="rId10"/>
    <p:sldId id="330" r:id="rId11"/>
    <p:sldId id="323" r:id="rId12"/>
    <p:sldId id="324" r:id="rId13"/>
    <p:sldId id="28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6" autoAdjust="0"/>
    <p:restoredTop sz="94364" autoAdjust="0"/>
  </p:normalViewPr>
  <p:slideViewPr>
    <p:cSldViewPr snapToGrid="0">
      <p:cViewPr varScale="1">
        <p:scale>
          <a:sx n="70" d="100"/>
          <a:sy n="70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4669B-678D-4B74-9CD1-5C931839E99B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9092E-5ED4-44BA-9BFB-99748231C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27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55D4-DD2E-48BF-8602-BEC4123EA3E0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A9D3-C306-49ED-9336-8F2377854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90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55D4-DD2E-48BF-8602-BEC4123EA3E0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A9D3-C306-49ED-9336-8F2377854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07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55D4-DD2E-48BF-8602-BEC4123EA3E0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A9D3-C306-49ED-9336-8F2377854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2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55D4-DD2E-48BF-8602-BEC4123EA3E0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A9D3-C306-49ED-9336-8F2377854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45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55D4-DD2E-48BF-8602-BEC4123EA3E0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A9D3-C306-49ED-9336-8F2377854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18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55D4-DD2E-48BF-8602-BEC4123EA3E0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A9D3-C306-49ED-9336-8F2377854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17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55D4-DD2E-48BF-8602-BEC4123EA3E0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A9D3-C306-49ED-9336-8F2377854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39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55D4-DD2E-48BF-8602-BEC4123EA3E0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A9D3-C306-49ED-9336-8F2377854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18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55D4-DD2E-48BF-8602-BEC4123EA3E0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A9D3-C306-49ED-9336-8F2377854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65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55D4-DD2E-48BF-8602-BEC4123EA3E0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A9D3-C306-49ED-9336-8F2377854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24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55D4-DD2E-48BF-8602-BEC4123EA3E0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A9D3-C306-49ED-9336-8F2377854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04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F55D4-DD2E-48BF-8602-BEC4123EA3E0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BA9D3-C306-49ED-9336-8F2377854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39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4.png"/><Relationship Id="rId7" Type="http://schemas.openxmlformats.org/officeDocument/2006/relationships/image" Target="../media/image7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GIAO%20AN%20Power%20Point%202021\PP%20lop%206\Tiet%2015%20Chu%20de%204%20-%20TTAN,%2014.12\&#194;M%20NH&#7840;C%206%20-%20Nh&#7919;ng%20&#432;&#7899;c%20m&#417;%20KARAOKE%20-%20K&#7870;T%20N&#7888;I%20TRI%20TH&#7912;C.mp4" TargetMode="External"/><Relationship Id="rId1" Type="http://schemas.microsoft.com/office/2007/relationships/media" Target="file:///F:\GIAO%20AN%20Power%20Point%202021\PP%20lop%206\Tiet%2015%20Chu%20de%204%20-%20TTAN,%2014.12\&#194;M%20NH&#7840;C%206%20-%20Nh&#7919;ng%20&#432;&#7899;c%20m&#417;%20KARAOKE%20-%20K&#7870;T%20N&#7888;I%20TRI%20TH&#7912;C.mp4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AA4807-10E9-BAE6-5831-B67C7CA06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5714"/>
            <a:ext cx="12083493" cy="6117418"/>
          </a:xfrm>
          <a:prstGeom prst="rect">
            <a:avLst/>
          </a:prstGeom>
        </p:spPr>
      </p:pic>
      <p:sp>
        <p:nvSpPr>
          <p:cNvPr id="3" name="Text Box 22">
            <a:extLst>
              <a:ext uri="{FF2B5EF4-FFF2-40B4-BE49-F238E27FC236}">
                <a16:creationId xmlns:a16="http://schemas.microsoft.com/office/drawing/2014/main" id="{09FCE40C-A95A-61C4-8327-F3A28CF27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2440" y="-43727"/>
            <a:ext cx="274145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111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5D75D-E170-3891-EE93-E7DE58FE2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A9EDE-BF36-0411-277D-51BE6CBC7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B06BD7-74BB-889F-78C0-9CAE81789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8" y="-1"/>
            <a:ext cx="12093482" cy="683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867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28"/>
          <a:stretch/>
        </p:blipFill>
        <p:spPr bwMode="auto">
          <a:xfrm>
            <a:off x="2670699" y="6220690"/>
            <a:ext cx="6913562" cy="492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CB5B510-4B1D-9119-5A0A-132672066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23928" cy="708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35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635B92-B250-7FA6-E4B6-82E27B857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07F9AB-EC4F-4ECA-2BFF-1300C11EB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3694"/>
            <a:ext cx="12192001" cy="677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6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76925" y="235874"/>
            <a:ext cx="1258888" cy="1539875"/>
            <a:chOff x="0" y="164"/>
            <a:chExt cx="839" cy="970"/>
          </a:xfrm>
        </p:grpSpPr>
        <p:pic>
          <p:nvPicPr>
            <p:cNvPr id="5" name="Picture 5" descr="khoasol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55"/>
              <a:ext cx="363" cy="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 rot="-888341">
              <a:off x="0" y="164"/>
              <a:ext cx="839" cy="970"/>
            </a:xfrm>
            <a:prstGeom prst="diamond">
              <a:avLst/>
            </a:prstGeom>
            <a:solidFill>
              <a:srgbClr val="FFFF66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rgbClr val="FFFF66"/>
              </a:extrusionClr>
              <a:contourClr>
                <a:srgbClr val="FFFF66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b="0">
                <a:solidFill>
                  <a:srgbClr val="FFFF66"/>
                </a:solidFill>
              </a:endParaRPr>
            </a:p>
          </p:txBody>
        </p:sp>
      </p:grpSp>
      <p:pic>
        <p:nvPicPr>
          <p:cNvPr id="7" name="Picture 12" descr="Ros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316" y="4189863"/>
            <a:ext cx="2416832" cy="2433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2089150" y="343851"/>
            <a:ext cx="931360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–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1600200" y="1825589"/>
            <a:ext cx="8804737" cy="158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sz="4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recorder.</a:t>
            </a:r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5" t="40581" r="42392" b="57611"/>
          <a:stretch>
            <a:fillRect/>
          </a:stretch>
        </p:blipFill>
        <p:spPr bwMode="auto">
          <a:xfrm>
            <a:off x="210714" y="2457830"/>
            <a:ext cx="2921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 descr="07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562600"/>
            <a:ext cx="2438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sun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724" y="2825952"/>
            <a:ext cx="1450975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7"/>
          <p:cNvGrpSpPr>
            <a:grpSpLocks/>
          </p:cNvGrpSpPr>
          <p:nvPr/>
        </p:nvGrpSpPr>
        <p:grpSpPr bwMode="auto">
          <a:xfrm>
            <a:off x="2089150" y="5772150"/>
            <a:ext cx="1260475" cy="1085850"/>
            <a:chOff x="3696" y="2784"/>
            <a:chExt cx="1536" cy="1536"/>
          </a:xfrm>
        </p:grpSpPr>
        <p:pic>
          <p:nvPicPr>
            <p:cNvPr id="22" name="Picture 8" descr="GOLDENCD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3072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9" descr="WaterLily-02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784"/>
              <a:ext cx="1409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" name="Picture 10" descr="07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5" y="5638800"/>
            <a:ext cx="2438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12"/>
          <p:cNvGrpSpPr>
            <a:grpSpLocks/>
          </p:cNvGrpSpPr>
          <p:nvPr/>
        </p:nvGrpSpPr>
        <p:grpSpPr bwMode="auto">
          <a:xfrm>
            <a:off x="5043488" y="5707063"/>
            <a:ext cx="1214437" cy="1166812"/>
            <a:chOff x="3696" y="2784"/>
            <a:chExt cx="1536" cy="1536"/>
          </a:xfrm>
        </p:grpSpPr>
        <p:pic>
          <p:nvPicPr>
            <p:cNvPr id="26" name="Picture 13" descr="GOLDENCD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3072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4" descr="WaterLily-02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784"/>
              <a:ext cx="1409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04941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ÂM NHẠC 6 - Những ước mơ KARAOKE - KẾT NỐI TRI THỨC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52400"/>
            <a:ext cx="11720945" cy="6149879"/>
          </a:xfrm>
        </p:spPr>
      </p:pic>
    </p:spTree>
    <p:extLst>
      <p:ext uri="{BB962C8B-B14F-4D97-AF65-F5344CB8AC3E}">
        <p14:creationId xmlns:p14="http://schemas.microsoft.com/office/powerpoint/2010/main" val="40260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76925" y="235874"/>
            <a:ext cx="1258888" cy="1539875"/>
            <a:chOff x="0" y="164"/>
            <a:chExt cx="839" cy="970"/>
          </a:xfrm>
        </p:grpSpPr>
        <p:pic>
          <p:nvPicPr>
            <p:cNvPr id="5" name="Picture 5" descr="khoasol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55"/>
              <a:ext cx="363" cy="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 rot="-888341">
              <a:off x="0" y="164"/>
              <a:ext cx="839" cy="970"/>
            </a:xfrm>
            <a:prstGeom prst="diamond">
              <a:avLst/>
            </a:prstGeom>
            <a:solidFill>
              <a:srgbClr val="FFFF66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rgbClr val="FFFF66"/>
              </a:extrusionClr>
              <a:contourClr>
                <a:srgbClr val="FFFF66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b="0">
                <a:solidFill>
                  <a:srgbClr val="FFFF66"/>
                </a:solidFill>
              </a:endParaRPr>
            </a:p>
          </p:txBody>
        </p:sp>
      </p:grpSp>
      <p:pic>
        <p:nvPicPr>
          <p:cNvPr id="7" name="Picture 12" descr="Ros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698" y="3765415"/>
            <a:ext cx="28384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3021125" y="875907"/>
            <a:ext cx="185121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4418239" y="1682264"/>
            <a:ext cx="7721986" cy="61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endParaRPr lang="en-US" altLang="en-US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546762" y="1649674"/>
            <a:ext cx="42051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4418239" y="30963"/>
            <a:ext cx="75526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Ba,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546762" y="2245906"/>
            <a:ext cx="3068469" cy="61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3621468" y="2284387"/>
            <a:ext cx="2778325" cy="61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endParaRPr lang="en-US" altLang="en-US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5" descr="0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562600"/>
            <a:ext cx="2438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sun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724" y="2825952"/>
            <a:ext cx="1450975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7"/>
          <p:cNvGrpSpPr>
            <a:grpSpLocks/>
          </p:cNvGrpSpPr>
          <p:nvPr/>
        </p:nvGrpSpPr>
        <p:grpSpPr bwMode="auto">
          <a:xfrm>
            <a:off x="2089150" y="5772150"/>
            <a:ext cx="1260475" cy="1085850"/>
            <a:chOff x="3696" y="2784"/>
            <a:chExt cx="1536" cy="1536"/>
          </a:xfrm>
        </p:grpSpPr>
        <p:pic>
          <p:nvPicPr>
            <p:cNvPr id="22" name="Picture 8" descr="GOLDENCD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3072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9" descr="WaterLily-02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784"/>
              <a:ext cx="1409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" name="Picture 10" descr="0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5" y="5638800"/>
            <a:ext cx="2438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12"/>
          <p:cNvGrpSpPr>
            <a:grpSpLocks/>
          </p:cNvGrpSpPr>
          <p:nvPr/>
        </p:nvGrpSpPr>
        <p:grpSpPr bwMode="auto">
          <a:xfrm>
            <a:off x="5043488" y="5707063"/>
            <a:ext cx="1214437" cy="1166812"/>
            <a:chOff x="3696" y="2784"/>
            <a:chExt cx="1536" cy="1536"/>
          </a:xfrm>
        </p:grpSpPr>
        <p:pic>
          <p:nvPicPr>
            <p:cNvPr id="26" name="Picture 13" descr="GOLDENCD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3072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4" descr="WaterLily-02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784"/>
              <a:ext cx="1409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2153577" y="626518"/>
            <a:ext cx="695789" cy="688511"/>
          </a:xfrm>
          <a:prstGeom prst="rect">
            <a:avLst/>
          </a:prstGeom>
        </p:spPr>
      </p:pic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3406336" y="5262657"/>
            <a:ext cx="3274303" cy="72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33</a:t>
            </a:r>
          </a:p>
        </p:txBody>
      </p:sp>
    </p:spTree>
    <p:extLst>
      <p:ext uri="{BB962C8B-B14F-4D97-AF65-F5344CB8AC3E}">
        <p14:creationId xmlns:p14="http://schemas.microsoft.com/office/powerpoint/2010/main" val="1945939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5937AC-B53F-0186-CE85-F05639BCF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53" y="320663"/>
            <a:ext cx="11623734" cy="310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438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AD75A-E183-760F-808D-913D05A71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91781-51F1-57EC-DDC8-961017BEA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042485-215A-16D4-1108-6487C1483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18" y="184063"/>
            <a:ext cx="11898896" cy="639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50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79752-48F7-737B-E3CB-72252D2EE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7C73C-D0D9-2EFB-7DD1-099CC011F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8150A3-4DDF-5F44-6432-C7178E957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79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80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66B5D-3CFE-1025-2E38-30B3289C3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F1AB4-0020-5637-2276-F48C9CD59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5C6DED-F818-1219-65E1-EE4D15AF1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3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94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543" y="367745"/>
            <a:ext cx="5290457" cy="612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3"/>
          <p:cNvSpPr>
            <a:spLocks/>
          </p:cNvSpPr>
          <p:nvPr/>
        </p:nvSpPr>
        <p:spPr bwMode="auto">
          <a:xfrm>
            <a:off x="1447800" y="2667000"/>
            <a:ext cx="2616114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THẢO LUẬN</a:t>
            </a:r>
          </a:p>
        </p:txBody>
      </p:sp>
      <p:sp>
        <p:nvSpPr>
          <p:cNvPr id="6" name="Rectangle 24"/>
          <p:cNvSpPr>
            <a:spLocks/>
          </p:cNvSpPr>
          <p:nvPr/>
        </p:nvSpPr>
        <p:spPr bwMode="auto">
          <a:xfrm>
            <a:off x="380999" y="3429000"/>
            <a:ext cx="6353419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hoàn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cảnh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đời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phẩm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? (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?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Hoàn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cảnh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lúc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? )</a:t>
            </a:r>
          </a:p>
        </p:txBody>
      </p:sp>
      <p:sp>
        <p:nvSpPr>
          <p:cNvPr id="7" name="Rectangle 25"/>
          <p:cNvSpPr>
            <a:spLocks/>
          </p:cNvSpPr>
          <p:nvPr/>
        </p:nvSpPr>
        <p:spPr bwMode="auto">
          <a:xfrm>
            <a:off x="277904" y="4580965"/>
            <a:ext cx="6353419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giai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điệu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? (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Nhanh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chậm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vui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buồn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thiết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tha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, bay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bổng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? )</a:t>
            </a:r>
          </a:p>
        </p:txBody>
      </p:sp>
      <p:pic>
        <p:nvPicPr>
          <p:cNvPr id="8" name="Picture 6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"/>
            <a:ext cx="677863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98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3C45A-8FA8-0323-E0DB-9AF85D191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F6CF5-4E8E-9158-D799-EF16ED703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495C62-A951-AA6D-FC02-55EC953DF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1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85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</TotalTime>
  <Words>139</Words>
  <Application>Microsoft Office PowerPoint</Application>
  <PresentationFormat>Widescreen</PresentationFormat>
  <Paragraphs>14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142</cp:revision>
  <dcterms:created xsi:type="dcterms:W3CDTF">2021-12-11T17:48:13Z</dcterms:created>
  <dcterms:modified xsi:type="dcterms:W3CDTF">2025-12-23T13:06:41Z</dcterms:modified>
</cp:coreProperties>
</file>