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315" r:id="rId4"/>
    <p:sldId id="316" r:id="rId5"/>
    <p:sldId id="314" r:id="rId6"/>
    <p:sldId id="317" r:id="rId7"/>
    <p:sldId id="284" r:id="rId8"/>
    <p:sldId id="283" r:id="rId9"/>
    <p:sldId id="287" r:id="rId10"/>
    <p:sldId id="282" r:id="rId11"/>
    <p:sldId id="285" r:id="rId12"/>
    <p:sldId id="288" r:id="rId13"/>
    <p:sldId id="289" r:id="rId14"/>
    <p:sldId id="291" r:id="rId15"/>
    <p:sldId id="292" r:id="rId16"/>
    <p:sldId id="293" r:id="rId17"/>
    <p:sldId id="296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6" r:id="rId26"/>
    <p:sldId id="307" r:id="rId27"/>
    <p:sldId id="305" r:id="rId28"/>
    <p:sldId id="311" r:id="rId29"/>
    <p:sldId id="312" r:id="rId30"/>
    <p:sldId id="261" r:id="rId31"/>
    <p:sldId id="2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0075-85CB-48EC-85C0-7E71FC9C1B7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7C2-DAEA-4438-B5C4-38479F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54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0075-85CB-48EC-85C0-7E71FC9C1B7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7C2-DAEA-4438-B5C4-38479F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53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0075-85CB-48EC-85C0-7E71FC9C1B7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7C2-DAEA-4438-B5C4-38479F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0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2"/>
          <p:cNvSpPr txBox="1">
            <a:spLocks noGrp="1"/>
          </p:cNvSpPr>
          <p:nvPr>
            <p:ph type="subTitle" idx="1"/>
          </p:nvPr>
        </p:nvSpPr>
        <p:spPr>
          <a:xfrm>
            <a:off x="6084551" y="1930400"/>
            <a:ext cx="4521200" cy="7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Satisfy"/>
              <a:buNone/>
              <a:defRPr sz="3467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16" name="Google Shape;616;p22"/>
          <p:cNvSpPr txBox="1">
            <a:spLocks noGrp="1"/>
          </p:cNvSpPr>
          <p:nvPr>
            <p:ph type="body" idx="2"/>
          </p:nvPr>
        </p:nvSpPr>
        <p:spPr>
          <a:xfrm>
            <a:off x="6084565" y="2806400"/>
            <a:ext cx="4469200" cy="3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  <a:defRPr sz="1867">
                <a:solidFill>
                  <a:schemeClr val="accent6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22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2"/>
          <p:cNvSpPr/>
          <p:nvPr/>
        </p:nvSpPr>
        <p:spPr>
          <a:xfrm flipH="1">
            <a:off x="-1347420" y="30648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9" name="Google Shape;619;p22"/>
          <p:cNvGrpSpPr/>
          <p:nvPr/>
        </p:nvGrpSpPr>
        <p:grpSpPr>
          <a:xfrm>
            <a:off x="15" y="63525"/>
            <a:ext cx="12948825" cy="1704988"/>
            <a:chOff x="1657411" y="-14732"/>
            <a:chExt cx="9711619" cy="1278741"/>
          </a:xfrm>
        </p:grpSpPr>
        <p:sp>
          <p:nvSpPr>
            <p:cNvPr id="620" name="Google Shape;620;p22"/>
            <p:cNvSpPr/>
            <p:nvPr/>
          </p:nvSpPr>
          <p:spPr>
            <a:xfrm>
              <a:off x="8560224" y="-14732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1657411" y="823465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3350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0075-85CB-48EC-85C0-7E71FC9C1B7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7C2-DAEA-4438-B5C4-38479F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62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0075-85CB-48EC-85C0-7E71FC9C1B7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7C2-DAEA-4438-B5C4-38479F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41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0075-85CB-48EC-85C0-7E71FC9C1B7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7C2-DAEA-4438-B5C4-38479F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8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0075-85CB-48EC-85C0-7E71FC9C1B7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7C2-DAEA-4438-B5C4-38479F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33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0075-85CB-48EC-85C0-7E71FC9C1B7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7C2-DAEA-4438-B5C4-38479F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93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0075-85CB-48EC-85C0-7E71FC9C1B7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7C2-DAEA-4438-B5C4-38479F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88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0075-85CB-48EC-85C0-7E71FC9C1B7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7C2-DAEA-4438-B5C4-38479F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99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0075-85CB-48EC-85C0-7E71FC9C1B7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7C2-DAEA-4438-B5C4-38479F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78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0075-85CB-48EC-85C0-7E71FC9C1B7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87C2-DAEA-4438-B5C4-38479F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6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/>
          <p:cNvSpPr>
            <a:spLocks/>
          </p:cNvSpPr>
          <p:nvPr/>
        </p:nvSpPr>
        <p:spPr bwMode="auto">
          <a:xfrm>
            <a:off x="1317205" y="1816663"/>
            <a:ext cx="9334166" cy="77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5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5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giai</a:t>
            </a:r>
            <a:r>
              <a:rPr lang="en-US" altLang="en-US" sz="5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điệu</a:t>
            </a:r>
            <a:r>
              <a:rPr lang="en-US" altLang="en-US" sz="5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 Recorder</a:t>
            </a:r>
          </a:p>
        </p:txBody>
      </p:sp>
      <p:sp>
        <p:nvSpPr>
          <p:cNvPr id="6" name="WordArt 66"/>
          <p:cNvSpPr>
            <a:spLocks noChangeArrowheads="1" noChangeShapeType="1" noTextEdit="1"/>
          </p:cNvSpPr>
          <p:nvPr/>
        </p:nvSpPr>
        <p:spPr bwMode="auto">
          <a:xfrm>
            <a:off x="3820413" y="264749"/>
            <a:ext cx="7472808" cy="7653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360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36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75"/>
          <p:cNvSpPr>
            <a:spLocks/>
          </p:cNvSpPr>
          <p:nvPr/>
        </p:nvSpPr>
        <p:spPr bwMode="auto">
          <a:xfrm>
            <a:off x="2148637" y="2787616"/>
            <a:ext cx="854964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5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5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5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endParaRPr lang="en-US" altLang="en-US" sz="5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/>
          <a:srcRect l="61294" t="1301" b="16017"/>
          <a:stretch/>
        </p:blipFill>
        <p:spPr>
          <a:xfrm>
            <a:off x="2910840" y="3947160"/>
            <a:ext cx="7620000" cy="2910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3EA497-78F2-48F9-02CE-E468C1456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1292">
            <a:off x="1069892" y="179618"/>
            <a:ext cx="2157490" cy="145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3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6DFF27-4063-3E0A-406C-70ED6686C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648"/>
            <a:ext cx="12192000" cy="537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68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A43360-91A7-F868-45AB-39F877734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4359"/>
            <a:ext cx="12082487" cy="22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13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7DED-4B56-BC11-5F2E-D422EE81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0DE2E-DFFC-4CAF-8FD7-FA957FF33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0AA89-6E6D-4D59-9AD6-54F894EB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7" y="10266"/>
            <a:ext cx="11747229" cy="616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1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BA711-376F-197B-974C-F751DFB6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C28EA-A14F-AEA1-CFCE-AF25F124C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2E9CC-D9CF-1988-C70F-65A522D8F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66" y="147858"/>
            <a:ext cx="11892375" cy="65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31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3A8B-8C85-BAE8-4A7E-B4239D1ED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192847"/>
            <a:ext cx="1918252" cy="695049"/>
          </a:xfrm>
        </p:spPr>
        <p:txBody>
          <a:bodyPr/>
          <a:lstStyle/>
          <a:p>
            <a:r>
              <a:rPr lang="en-GB" dirty="0" err="1"/>
              <a:t>Lớp</a:t>
            </a:r>
            <a:r>
              <a:rPr lang="en-GB" dirty="0"/>
              <a:t>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7E402-5DBA-5C4A-3A69-F9A082A92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466DB-C0F6-06BD-07D4-B19D0CCF0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54" y="887896"/>
            <a:ext cx="11164091" cy="341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94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F4C4-B72C-013D-2817-64CB5EAB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64A7B-F3C6-9DE3-B9E7-73F8300C5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08C8AB-5F51-E5DE-E609-7B22DDBF7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09" y="184544"/>
            <a:ext cx="11697992" cy="63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9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A61E-70D2-9BA2-50F6-0DB19B08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F1477-C0E2-2FEE-4301-248711AE6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16773-0A38-02CA-846B-D3B7703D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7" y="168476"/>
            <a:ext cx="11273728" cy="62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13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DB5D-AFF1-9954-2FF2-3AC6F7209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FA5EC-6C8D-AC52-6865-43405B9DE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36623-5CCF-E4EA-4DF5-15BA4A62B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2" y="170318"/>
            <a:ext cx="11511845" cy="631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7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85E4-CE20-1EB7-D0E0-74368A28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0C2F6-D217-89AA-EE19-2B079DF3B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3F84B-DFCD-CD11-C993-DE6850592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08" y="180311"/>
            <a:ext cx="11445584" cy="61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44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1CCD8-B159-A5F7-B7E0-F9760874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02" y="-33199"/>
            <a:ext cx="2904302" cy="714236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Lớp</a:t>
            </a:r>
            <a:r>
              <a:rPr lang="en-GB" b="1" dirty="0">
                <a:solidFill>
                  <a:srgbClr val="FF0000"/>
                </a:solidFill>
              </a:rPr>
              <a:t> 8 – CĐ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54F0B-46A9-7B5F-1C69-BFE50632C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9D267-378A-F77B-E1CF-CB9EFFAFA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02" y="550655"/>
            <a:ext cx="11241995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97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4E41F7-1CB0-76BD-7351-EADC31CBE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46" t="6018" r="1555" b="45930"/>
          <a:stretch/>
        </p:blipFill>
        <p:spPr>
          <a:xfrm>
            <a:off x="2757488" y="3454633"/>
            <a:ext cx="6594169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6FEF9B-62A4-4ECF-2066-81A8C4D22720}"/>
              </a:ext>
            </a:extLst>
          </p:cNvPr>
          <p:cNvSpPr txBox="1"/>
          <p:nvPr/>
        </p:nvSpPr>
        <p:spPr>
          <a:xfrm>
            <a:off x="5176252" y="2600914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</p:txBody>
      </p:sp>
      <p:sp>
        <p:nvSpPr>
          <p:cNvPr id="16" name="Rectangle 75"/>
          <p:cNvSpPr>
            <a:spLocks/>
          </p:cNvSpPr>
          <p:nvPr/>
        </p:nvSpPr>
        <p:spPr bwMode="auto">
          <a:xfrm>
            <a:off x="168258" y="1254524"/>
            <a:ext cx="11368898" cy="25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-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Tay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trái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Ngón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cái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bấm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lỗ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0,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ngón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giữa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bấm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lỗ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2</a:t>
            </a:r>
            <a:endParaRPr lang="en-US" altLang="en-US" sz="4800" dirty="0">
              <a:latin typeface="Times New Roman" panose="02020603050405020304" pitchFamily="18" charset="0"/>
            </a:endParaRPr>
          </a:p>
        </p:txBody>
      </p:sp>
      <p:sp>
        <p:nvSpPr>
          <p:cNvPr id="17" name="Rectangle 75"/>
          <p:cNvSpPr>
            <a:spLocks/>
          </p:cNvSpPr>
          <p:nvPr/>
        </p:nvSpPr>
        <p:spPr bwMode="auto">
          <a:xfrm>
            <a:off x="296845" y="0"/>
            <a:ext cx="11240311" cy="145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I. NHẠC CỤ: SÁO RECORDER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75"/>
          <p:cNvSpPr>
            <a:spLocks/>
          </p:cNvSpPr>
          <p:nvPr/>
        </p:nvSpPr>
        <p:spPr bwMode="auto">
          <a:xfrm>
            <a:off x="296845" y="998203"/>
            <a:ext cx="3483684" cy="909656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1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Nốt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Đô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2</a:t>
            </a:r>
            <a:endParaRPr lang="en-US" altLang="en-US" sz="4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36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95F2E-3802-6997-D551-C6CA85B19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5FF68-4573-9FEE-2A25-C05CF23EF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818"/>
            <a:ext cx="11574171" cy="46968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F64015-B865-6AC7-FDE4-D29EE7D30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02" y="-33199"/>
            <a:ext cx="2904302" cy="714236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Lớp</a:t>
            </a:r>
            <a:r>
              <a:rPr lang="en-GB" b="1" dirty="0">
                <a:solidFill>
                  <a:srgbClr val="FF0000"/>
                </a:solidFill>
              </a:rPr>
              <a:t> 8 – CĐ 3 </a:t>
            </a:r>
          </a:p>
        </p:txBody>
      </p:sp>
    </p:spTree>
    <p:extLst>
      <p:ext uri="{BB962C8B-B14F-4D97-AF65-F5344CB8AC3E}">
        <p14:creationId xmlns:p14="http://schemas.microsoft.com/office/powerpoint/2010/main" val="4121403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B3B4-BC19-F039-DFD4-7AF26F027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83445-2E19-4AE9-7AA8-AD641A4F3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25" y="848140"/>
            <a:ext cx="11691149" cy="54333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1B1A14B-9C7C-E4BB-E63E-34BB58F7F07F}"/>
              </a:ext>
            </a:extLst>
          </p:cNvPr>
          <p:cNvSpPr txBox="1">
            <a:spLocks/>
          </p:cNvSpPr>
          <p:nvPr/>
        </p:nvSpPr>
        <p:spPr>
          <a:xfrm>
            <a:off x="4848487" y="6176963"/>
            <a:ext cx="2495026" cy="714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</a:rPr>
              <a:t>Trang 32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647C2D-4597-01F0-84CA-5FEB016F621B}"/>
              </a:ext>
            </a:extLst>
          </p:cNvPr>
          <p:cNvSpPr txBox="1">
            <a:spLocks/>
          </p:cNvSpPr>
          <p:nvPr/>
        </p:nvSpPr>
        <p:spPr>
          <a:xfrm>
            <a:off x="421993" y="31680"/>
            <a:ext cx="2904302" cy="714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rgbClr val="FF0000"/>
                </a:solidFill>
              </a:rPr>
              <a:t>Lớp</a:t>
            </a:r>
            <a:r>
              <a:rPr lang="en-GB" b="1" dirty="0">
                <a:solidFill>
                  <a:srgbClr val="FF0000"/>
                </a:solidFill>
              </a:rPr>
              <a:t> 8 – CĐ 3 </a:t>
            </a:r>
          </a:p>
        </p:txBody>
      </p:sp>
    </p:spTree>
    <p:extLst>
      <p:ext uri="{BB962C8B-B14F-4D97-AF65-F5344CB8AC3E}">
        <p14:creationId xmlns:p14="http://schemas.microsoft.com/office/powerpoint/2010/main" val="67012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012A-9DC3-D3E0-A8A2-BA197CCE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2" y="0"/>
            <a:ext cx="2660375" cy="655358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CĐ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C297F-4105-3EB0-9535-BD23CF5A7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5FA4FF-952B-52EA-B47B-379406DEE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45" y="542226"/>
            <a:ext cx="11646397" cy="55385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4E17D6-548A-314A-F7FC-7C32CB1C7875}"/>
              </a:ext>
            </a:extLst>
          </p:cNvPr>
          <p:cNvSpPr txBox="1">
            <a:spLocks/>
          </p:cNvSpPr>
          <p:nvPr/>
        </p:nvSpPr>
        <p:spPr>
          <a:xfrm>
            <a:off x="4913242" y="6176963"/>
            <a:ext cx="2660375" cy="655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0000"/>
                </a:solidFill>
              </a:rPr>
              <a:t>Trang 47</a:t>
            </a:r>
          </a:p>
        </p:txBody>
      </p:sp>
    </p:spTree>
    <p:extLst>
      <p:ext uri="{BB962C8B-B14F-4D97-AF65-F5344CB8AC3E}">
        <p14:creationId xmlns:p14="http://schemas.microsoft.com/office/powerpoint/2010/main" val="345501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3C037-92E4-75AA-4A13-2F946FC8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3F237-ED13-8F1E-84D8-A76FF76F6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53E7B-0C46-677D-5612-04B580548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0" y="681037"/>
            <a:ext cx="11517603" cy="56269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79B7CEC-83F1-2F42-CE39-AB919B5104D1}"/>
              </a:ext>
            </a:extLst>
          </p:cNvPr>
          <p:cNvSpPr txBox="1">
            <a:spLocks/>
          </p:cNvSpPr>
          <p:nvPr/>
        </p:nvSpPr>
        <p:spPr>
          <a:xfrm>
            <a:off x="612912" y="0"/>
            <a:ext cx="2660375" cy="655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0000"/>
                </a:solidFill>
              </a:rPr>
              <a:t>CĐ 8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7ACADB-4058-0B2E-B197-BBC156B70526}"/>
              </a:ext>
            </a:extLst>
          </p:cNvPr>
          <p:cNvSpPr txBox="1">
            <a:spLocks/>
          </p:cNvSpPr>
          <p:nvPr/>
        </p:nvSpPr>
        <p:spPr>
          <a:xfrm>
            <a:off x="4913242" y="6176963"/>
            <a:ext cx="2660375" cy="655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0000"/>
                </a:solidFill>
              </a:rPr>
              <a:t>Trang 64</a:t>
            </a:r>
          </a:p>
        </p:txBody>
      </p:sp>
    </p:spTree>
    <p:extLst>
      <p:ext uri="{BB962C8B-B14F-4D97-AF65-F5344CB8AC3E}">
        <p14:creationId xmlns:p14="http://schemas.microsoft.com/office/powerpoint/2010/main" val="1219035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D01FAC-1D70-10FC-089E-4B30D7CBD92E}"/>
              </a:ext>
            </a:extLst>
          </p:cNvPr>
          <p:cNvSpPr txBox="1">
            <a:spLocks/>
          </p:cNvSpPr>
          <p:nvPr/>
        </p:nvSpPr>
        <p:spPr>
          <a:xfrm>
            <a:off x="4013333" y="6143764"/>
            <a:ext cx="2904302" cy="714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</a:rPr>
              <a:t>Trang 17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8526D9-A15D-7D29-A0F9-562B8A4F7F17}"/>
              </a:ext>
            </a:extLst>
          </p:cNvPr>
          <p:cNvSpPr txBox="1">
            <a:spLocks/>
          </p:cNvSpPr>
          <p:nvPr/>
        </p:nvSpPr>
        <p:spPr>
          <a:xfrm>
            <a:off x="586407" y="0"/>
            <a:ext cx="2660375" cy="655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0000"/>
                </a:solidFill>
              </a:rPr>
              <a:t>CĐ2 -    LỚP 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014E76-67DA-09FD-1828-D8FF2B75E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86" y="655358"/>
            <a:ext cx="11342783" cy="513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41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708F16-1999-8691-22CB-9B019AB3F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13" y="351872"/>
            <a:ext cx="11484217" cy="630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89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3CA32B-6D3C-1401-6867-3D95077C4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14" y="502893"/>
            <a:ext cx="11466815" cy="55772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BF2F058-01E4-97F0-BFA3-0153FBCDD8CA}"/>
              </a:ext>
            </a:extLst>
          </p:cNvPr>
          <p:cNvSpPr txBox="1">
            <a:spLocks/>
          </p:cNvSpPr>
          <p:nvPr/>
        </p:nvSpPr>
        <p:spPr>
          <a:xfrm>
            <a:off x="4013333" y="6143764"/>
            <a:ext cx="2904302" cy="714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</a:rPr>
              <a:t>Trang 35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F5BCFA-7404-D5D2-0F0B-595A83F9123D}"/>
              </a:ext>
            </a:extLst>
          </p:cNvPr>
          <p:cNvSpPr txBox="1">
            <a:spLocks/>
          </p:cNvSpPr>
          <p:nvPr/>
        </p:nvSpPr>
        <p:spPr>
          <a:xfrm>
            <a:off x="586407" y="0"/>
            <a:ext cx="2660375" cy="655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0000"/>
                </a:solidFill>
              </a:rPr>
              <a:t>CĐ4 -    LỚP 9</a:t>
            </a:r>
          </a:p>
        </p:txBody>
      </p:sp>
    </p:spTree>
    <p:extLst>
      <p:ext uri="{BB962C8B-B14F-4D97-AF65-F5344CB8AC3E}">
        <p14:creationId xmlns:p14="http://schemas.microsoft.com/office/powerpoint/2010/main" val="497368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3CF41-2C22-6FF7-0DE0-985EFFE91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57518-93F0-3776-B346-5750A4BA0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931BD-8438-E01D-9FA1-A3691217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11" y="271264"/>
            <a:ext cx="11456676" cy="600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80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E2062-8817-1DD5-F007-5AE1AF36C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8C184C-EEA7-D14C-1108-FBC9266D87F8}"/>
              </a:ext>
            </a:extLst>
          </p:cNvPr>
          <p:cNvSpPr txBox="1">
            <a:spLocks/>
          </p:cNvSpPr>
          <p:nvPr/>
        </p:nvSpPr>
        <p:spPr>
          <a:xfrm>
            <a:off x="4013333" y="6143764"/>
            <a:ext cx="2904302" cy="714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</a:rPr>
              <a:t>Trang 47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E9D4D-2A66-0BD2-0CE6-4D89DA5EE872}"/>
              </a:ext>
            </a:extLst>
          </p:cNvPr>
          <p:cNvSpPr txBox="1">
            <a:spLocks/>
          </p:cNvSpPr>
          <p:nvPr/>
        </p:nvSpPr>
        <p:spPr>
          <a:xfrm>
            <a:off x="586407" y="0"/>
            <a:ext cx="2660375" cy="655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0000"/>
                </a:solidFill>
              </a:rPr>
              <a:t>CĐ 6 -    LỚP 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D7A103-AB16-DBEF-C43B-321BD470D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6" y="543339"/>
            <a:ext cx="11055999" cy="561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67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21AB7-C910-38CB-35A4-A5157914D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BB6616-A2F9-7032-5039-E7C5FCBE540E}"/>
              </a:ext>
            </a:extLst>
          </p:cNvPr>
          <p:cNvSpPr txBox="1">
            <a:spLocks/>
          </p:cNvSpPr>
          <p:nvPr/>
        </p:nvSpPr>
        <p:spPr>
          <a:xfrm>
            <a:off x="4013333" y="6143764"/>
            <a:ext cx="2904302" cy="714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</a:rPr>
              <a:t>Trang 63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0AA741-A949-E286-6CA1-83CCB3F7D0D4}"/>
              </a:ext>
            </a:extLst>
          </p:cNvPr>
          <p:cNvSpPr txBox="1">
            <a:spLocks/>
          </p:cNvSpPr>
          <p:nvPr/>
        </p:nvSpPr>
        <p:spPr>
          <a:xfrm>
            <a:off x="586407" y="0"/>
            <a:ext cx="2660375" cy="655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0000"/>
                </a:solidFill>
              </a:rPr>
              <a:t>CĐ 8 -    LỚP 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2B001-4129-DFAF-775A-800E2BFC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6" y="628019"/>
            <a:ext cx="11141767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38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947" y="294468"/>
            <a:ext cx="81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449" y="940799"/>
            <a:ext cx="90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448" y="1587130"/>
            <a:ext cx="72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448" y="2233461"/>
            <a:ext cx="68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951" y="2879792"/>
            <a:ext cx="80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951" y="3526123"/>
            <a:ext cx="80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449" y="4172454"/>
            <a:ext cx="76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2264" y="294468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0 123 4567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0967" y="940799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0 123 456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6164" y="1587130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1361" y="2233461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26558" y="2879792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1755" y="3526123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8643" y="4172454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7465" y="369946"/>
            <a:ext cx="81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81967" y="1016277"/>
            <a:ext cx="90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3783" y="369946"/>
            <a:ext cx="99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6438" y="980683"/>
            <a:ext cx="61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841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5"/>
          <p:cNvSpPr>
            <a:spLocks/>
          </p:cNvSpPr>
          <p:nvPr/>
        </p:nvSpPr>
        <p:spPr bwMode="auto">
          <a:xfrm>
            <a:off x="2376368" y="808494"/>
            <a:ext cx="854964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</a:rPr>
              <a:t>II. 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Vận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5400" b="1" dirty="0">
                <a:latin typeface="Times New Roman" panose="02020603050405020304" pitchFamily="18" charset="0"/>
              </a:rPr>
              <a:t> –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sáng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tạo</a:t>
            </a:r>
            <a:endParaRPr lang="en-US" altLang="en-US" sz="5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09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613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947" y="294468"/>
            <a:ext cx="81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449" y="940799"/>
            <a:ext cx="90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448" y="1587130"/>
            <a:ext cx="72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448" y="2233461"/>
            <a:ext cx="68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951" y="2879792"/>
            <a:ext cx="80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951" y="3526123"/>
            <a:ext cx="80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449" y="4172454"/>
            <a:ext cx="76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2264" y="294468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0 123 4567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0967" y="940799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0 123 456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6164" y="1587130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1361" y="2233461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26558" y="2879792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1755" y="3526123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8643" y="4172454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7465" y="369946"/>
            <a:ext cx="81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81967" y="1016277"/>
            <a:ext cx="90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81966" y="1662608"/>
            <a:ext cx="72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81966" y="2308939"/>
            <a:ext cx="68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6469" y="2955270"/>
            <a:ext cx="80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66469" y="3601601"/>
            <a:ext cx="80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81967" y="4247932"/>
            <a:ext cx="76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3783" y="369946"/>
            <a:ext cx="99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6438" y="980683"/>
            <a:ext cx="61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37682" y="1662608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 0 123 45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32879" y="2308939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 0 123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28076" y="2955270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 0 123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23273" y="3601601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 0 12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0161" y="4247932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 0 12 45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9387" y="4818785"/>
            <a:ext cx="76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57581" y="4818785"/>
            <a:ext cx="127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 0  </a:t>
            </a:r>
          </a:p>
        </p:txBody>
      </p:sp>
    </p:spTree>
    <p:extLst>
      <p:ext uri="{BB962C8B-B14F-4D97-AF65-F5344CB8AC3E}">
        <p14:creationId xmlns:p14="http://schemas.microsoft.com/office/powerpoint/2010/main" val="6331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8043A7-CDCC-614F-133B-92F0BE1F96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3" t="77624" r="7676" b="4017"/>
          <a:stretch/>
        </p:blipFill>
        <p:spPr>
          <a:xfrm>
            <a:off x="-221226" y="883981"/>
            <a:ext cx="12413226" cy="15780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58EA78-2C33-43DA-CCD3-E5A936E56415}"/>
              </a:ext>
            </a:extLst>
          </p:cNvPr>
          <p:cNvSpPr txBox="1"/>
          <p:nvPr/>
        </p:nvSpPr>
        <p:spPr>
          <a:xfrm>
            <a:off x="793478" y="229508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endParaRPr lang="en-GB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6B37D-FB15-B19F-4A1D-7088BD443D92}"/>
              </a:ext>
            </a:extLst>
          </p:cNvPr>
          <p:cNvSpPr txBox="1"/>
          <p:nvPr/>
        </p:nvSpPr>
        <p:spPr>
          <a:xfrm>
            <a:off x="5459371" y="2045541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54081C-EA94-66E8-4D3A-53CFE5768A47}"/>
              </a:ext>
            </a:extLst>
          </p:cNvPr>
          <p:cNvSpPr txBox="1"/>
          <p:nvPr/>
        </p:nvSpPr>
        <p:spPr>
          <a:xfrm>
            <a:off x="8015608" y="2313537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en-GB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6D51C-72FE-3757-DBB9-603787DADF61}"/>
              </a:ext>
            </a:extLst>
          </p:cNvPr>
          <p:cNvSpPr txBox="1"/>
          <p:nvPr/>
        </p:nvSpPr>
        <p:spPr>
          <a:xfrm>
            <a:off x="7456246" y="1931995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45C01D-4675-94F8-3614-E43320941CE9}"/>
              </a:ext>
            </a:extLst>
          </p:cNvPr>
          <p:cNvSpPr txBox="1"/>
          <p:nvPr/>
        </p:nvSpPr>
        <p:spPr>
          <a:xfrm>
            <a:off x="8728806" y="2295087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en-GB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93F6EA-9F28-8008-6D3F-E5194B87AF96}"/>
              </a:ext>
            </a:extLst>
          </p:cNvPr>
          <p:cNvSpPr txBox="1"/>
          <p:nvPr/>
        </p:nvSpPr>
        <p:spPr>
          <a:xfrm>
            <a:off x="9330383" y="1996976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A698E0-FEA9-2915-D9A8-75AE6FD08EF8}"/>
              </a:ext>
            </a:extLst>
          </p:cNvPr>
          <p:cNvSpPr txBox="1"/>
          <p:nvPr/>
        </p:nvSpPr>
        <p:spPr>
          <a:xfrm>
            <a:off x="9827122" y="2121705"/>
            <a:ext cx="968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3917D-3DC5-62A5-A827-D1691C2800ED}"/>
              </a:ext>
            </a:extLst>
          </p:cNvPr>
          <p:cNvSpPr txBox="1"/>
          <p:nvPr/>
        </p:nvSpPr>
        <p:spPr>
          <a:xfrm>
            <a:off x="10835862" y="207644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75"/>
          <p:cNvSpPr>
            <a:spLocks/>
          </p:cNvSpPr>
          <p:nvPr/>
        </p:nvSpPr>
        <p:spPr bwMode="auto">
          <a:xfrm>
            <a:off x="184089" y="4358588"/>
            <a:ext cx="11240311" cy="145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-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Tay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trái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Ngón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cái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bấm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lỗ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0,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ngón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giữa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bấm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lỗ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2</a:t>
            </a:r>
            <a:endParaRPr lang="en-US" altLang="en-US" sz="4800" dirty="0">
              <a:latin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58EA78-2C33-43DA-CCD3-E5A936E56415}"/>
              </a:ext>
            </a:extLst>
          </p:cNvPr>
          <p:cNvSpPr txBox="1"/>
          <p:nvPr/>
        </p:nvSpPr>
        <p:spPr>
          <a:xfrm>
            <a:off x="1544413" y="236168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58EA78-2C33-43DA-CCD3-E5A936E56415}"/>
              </a:ext>
            </a:extLst>
          </p:cNvPr>
          <p:cNvSpPr txBox="1"/>
          <p:nvPr/>
        </p:nvSpPr>
        <p:spPr>
          <a:xfrm>
            <a:off x="2182643" y="236981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endParaRPr lang="en-GB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58EA78-2C33-43DA-CCD3-E5A936E56415}"/>
              </a:ext>
            </a:extLst>
          </p:cNvPr>
          <p:cNvSpPr txBox="1"/>
          <p:nvPr/>
        </p:nvSpPr>
        <p:spPr>
          <a:xfrm>
            <a:off x="2810012" y="239846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endParaRPr lang="en-GB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58EA78-2C33-43DA-CCD3-E5A936E56415}"/>
              </a:ext>
            </a:extLst>
          </p:cNvPr>
          <p:cNvSpPr txBox="1"/>
          <p:nvPr/>
        </p:nvSpPr>
        <p:spPr>
          <a:xfrm>
            <a:off x="3573263" y="216385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58EA78-2C33-43DA-CCD3-E5A936E56415}"/>
              </a:ext>
            </a:extLst>
          </p:cNvPr>
          <p:cNvSpPr txBox="1"/>
          <p:nvPr/>
        </p:nvSpPr>
        <p:spPr>
          <a:xfrm>
            <a:off x="4588389" y="214393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54081C-EA94-66E8-4D3A-53CFE5768A47}"/>
              </a:ext>
            </a:extLst>
          </p:cNvPr>
          <p:cNvSpPr txBox="1"/>
          <p:nvPr/>
        </p:nvSpPr>
        <p:spPr>
          <a:xfrm>
            <a:off x="6445369" y="2280403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5"/>
          <p:cNvSpPr>
            <a:spLocks/>
          </p:cNvSpPr>
          <p:nvPr/>
        </p:nvSpPr>
        <p:spPr bwMode="auto">
          <a:xfrm>
            <a:off x="294649" y="5404969"/>
            <a:ext cx="11240311" cy="145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II. VẬN DỤNG – SÁNG TẠO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75"/>
          <p:cNvSpPr>
            <a:spLocks/>
          </p:cNvSpPr>
          <p:nvPr/>
        </p:nvSpPr>
        <p:spPr bwMode="auto">
          <a:xfrm>
            <a:off x="124592" y="-44877"/>
            <a:ext cx="3588564" cy="909656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latin typeface="Times New Roman" panose="02020603050405020304" pitchFamily="18" charset="0"/>
              </a:rPr>
              <a:t>2.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Thực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hành</a:t>
            </a:r>
            <a:endParaRPr lang="en-US" altLang="en-US" sz="4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26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/>
          </p:cNvSpPr>
          <p:nvPr/>
        </p:nvSpPr>
        <p:spPr bwMode="auto">
          <a:xfrm>
            <a:off x="139309" y="819150"/>
            <a:ext cx="12052691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HƯỚNG DẪN VỀ NHÀ TIẾT 17 – KIỂM TRA HỌC KÌ 1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0"/>
          <p:cNvSpPr>
            <a:spLocks/>
          </p:cNvSpPr>
          <p:nvPr/>
        </p:nvSpPr>
        <p:spPr bwMode="auto">
          <a:xfrm>
            <a:off x="139309" y="1633537"/>
            <a:ext cx="12052691" cy="1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recorder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0"/>
          <p:cNvSpPr>
            <a:spLocks/>
          </p:cNvSpPr>
          <p:nvPr/>
        </p:nvSpPr>
        <p:spPr bwMode="auto">
          <a:xfrm>
            <a:off x="139308" y="3279775"/>
            <a:ext cx="12052691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57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t="58495" b="2896"/>
          <a:stretch/>
        </p:blipFill>
        <p:spPr>
          <a:xfrm>
            <a:off x="6774" y="4038599"/>
            <a:ext cx="12185699" cy="2032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5929" b="48612"/>
          <a:stretch/>
        </p:blipFill>
        <p:spPr>
          <a:xfrm>
            <a:off x="616373" y="939800"/>
            <a:ext cx="11480800" cy="2336800"/>
          </a:xfrm>
          <a:prstGeom prst="rect">
            <a:avLst/>
          </a:prstGeom>
        </p:spPr>
      </p:pic>
      <p:pic>
        <p:nvPicPr>
          <p:cNvPr id="48" name="bai-doc-nhac-so-1-sach-giao-khoa-ket-noi-tri-thuc-voi-cuoc-song-am-nhac-6 (mp3cut.net)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14525" y="288331"/>
            <a:ext cx="577552" cy="577552"/>
          </a:xfrm>
          <a:prstGeom prst="rect">
            <a:avLst/>
          </a:prstGeom>
        </p:spPr>
      </p:pic>
      <p:pic>
        <p:nvPicPr>
          <p:cNvPr id="49" name="bai-doc-nhac-so-1-sach-giao-khoa-ket-noi-tri-thuc-voi-cuoc-song-am-nhac-6 (mp3cut.net) (3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77677" y="5788035"/>
            <a:ext cx="711200" cy="711200"/>
          </a:xfrm>
          <a:prstGeom prst="rect">
            <a:avLst/>
          </a:prstGeom>
        </p:spPr>
      </p:pic>
      <p:sp>
        <p:nvSpPr>
          <p:cNvPr id="7" name="Rectangle 12"/>
          <p:cNvSpPr>
            <a:spLocks/>
          </p:cNvSpPr>
          <p:nvPr/>
        </p:nvSpPr>
        <p:spPr bwMode="auto">
          <a:xfrm>
            <a:off x="3977333" y="330380"/>
            <a:ext cx="5579338" cy="49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80581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99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t="3220"/>
          <a:stretch>
            <a:fillRect/>
          </a:stretch>
        </p:blipFill>
        <p:spPr bwMode="auto">
          <a:xfrm>
            <a:off x="177580" y="228600"/>
            <a:ext cx="12260639" cy="638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496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92CB-570E-CEDC-A743-430FAF3BE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BEEC6-35C8-90A7-6A1A-9B5804135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6556B-92FB-A546-D9C1-664A6997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30" y="269859"/>
            <a:ext cx="11543034" cy="62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16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294</Words>
  <Application>Microsoft Office PowerPoint</Application>
  <PresentationFormat>Widescreen</PresentationFormat>
  <Paragraphs>94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Satisfy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Lớp 7</vt:lpstr>
      <vt:lpstr>PowerPoint Presentation</vt:lpstr>
      <vt:lpstr>PowerPoint Presentation</vt:lpstr>
      <vt:lpstr>PowerPoint Presentation</vt:lpstr>
      <vt:lpstr>PowerPoint Presentation</vt:lpstr>
      <vt:lpstr>Lớp 8 – CĐ 2 </vt:lpstr>
      <vt:lpstr>Lớp 8 – CĐ 3 </vt:lpstr>
      <vt:lpstr>PowerPoint Presentation</vt:lpstr>
      <vt:lpstr>CĐ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BICHKIEN</cp:lastModifiedBy>
  <cp:revision>75</cp:revision>
  <dcterms:created xsi:type="dcterms:W3CDTF">2022-12-11T17:49:57Z</dcterms:created>
  <dcterms:modified xsi:type="dcterms:W3CDTF">2025-12-23T03:30:08Z</dcterms:modified>
</cp:coreProperties>
</file>