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1"/>
  </p:notesMasterIdLst>
  <p:sldIdLst>
    <p:sldId id="265" r:id="rId2"/>
    <p:sldId id="263" r:id="rId3"/>
    <p:sldId id="392" r:id="rId4"/>
    <p:sldId id="261" r:id="rId5"/>
    <p:sldId id="391" r:id="rId6"/>
    <p:sldId id="389" r:id="rId7"/>
    <p:sldId id="280" r:id="rId8"/>
    <p:sldId id="281" r:id="rId9"/>
    <p:sldId id="258" r:id="rId10"/>
  </p:sldIdLst>
  <p:sldSz cx="9144000" cy="5143500" type="screen16x9"/>
  <p:notesSz cx="6858000" cy="9144000"/>
  <p:embeddedFontLst>
    <p:embeddedFont>
      <p:font typeface="Anaheim" panose="020B0604020202020204" charset="0"/>
      <p:regular r:id="rId12"/>
      <p:bold r:id="rId13"/>
    </p:embeddedFont>
    <p:embeddedFont>
      <p:font typeface="Assistant" pitchFamily="2" charset="-79"/>
      <p:regular r:id="rId14"/>
      <p:bold r:id="rId15"/>
    </p:embeddedFont>
    <p:embeddedFont>
      <p:font typeface="Bebas Neue" panose="020B0606020202050201" pitchFamily="34" charset="0"/>
      <p:regular r:id="rId16"/>
    </p:embeddedFont>
    <p:embeddedFont>
      <p:font typeface="Montserrat Black" panose="00000A00000000000000" pitchFamily="2" charset="0"/>
      <p:bold r:id="rId17"/>
      <p:boldItalic r:id="rId18"/>
    </p:embeddedFont>
    <p:embeddedFont>
      <p:font typeface="Montserrat ExtraBold" panose="00000900000000000000" pitchFamily="2" charset="0"/>
      <p:bold r:id="rId19"/>
      <p:boldItalic r:id="rId20"/>
    </p:embeddedFont>
    <p:embeddedFont>
      <p:font typeface="PT Sans" panose="020B05030202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CAEED7-40BD-473E-B1CC-67E2213491B5}">
  <a:tblStyle styleId="{92CAEED7-40BD-473E-B1CC-67E2213491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BED6C59-F547-4D96-925F-5A49D3B9127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71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2" name="Google Shape;4162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3" name="Google Shape;4163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4099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0" name="Google Shape;4100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4099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0" name="Google Shape;4100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74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4099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0" name="Google Shape;4100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389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" name="Google Shape;40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1" name="Google Shape;40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8" name="Google Shape;3108;p23"/>
          <p:cNvGrpSpPr/>
          <p:nvPr/>
        </p:nvGrpSpPr>
        <p:grpSpPr>
          <a:xfrm>
            <a:off x="-354493" y="2860280"/>
            <a:ext cx="10642978" cy="4224707"/>
            <a:chOff x="-354493" y="2860280"/>
            <a:chExt cx="10642978" cy="4224707"/>
          </a:xfrm>
        </p:grpSpPr>
        <p:grpSp>
          <p:nvGrpSpPr>
            <p:cNvPr id="3109" name="Google Shape;3109;p23"/>
            <p:cNvGrpSpPr/>
            <p:nvPr/>
          </p:nvGrpSpPr>
          <p:grpSpPr>
            <a:xfrm rot="6300035">
              <a:off x="8944422" y="3793094"/>
              <a:ext cx="736199" cy="1823518"/>
              <a:chOff x="5035203" y="3102143"/>
              <a:chExt cx="554084" cy="1372431"/>
            </a:xfrm>
          </p:grpSpPr>
          <p:sp>
            <p:nvSpPr>
              <p:cNvPr id="3110" name="Google Shape;3110;p23"/>
              <p:cNvSpPr/>
              <p:nvPr/>
            </p:nvSpPr>
            <p:spPr>
              <a:xfrm>
                <a:off x="5277545" y="3102143"/>
                <a:ext cx="64723" cy="96457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1690" extrusionOk="0">
                    <a:moveTo>
                      <a:pt x="450" y="0"/>
                    </a:moveTo>
                    <a:cubicBezTo>
                      <a:pt x="399" y="0"/>
                      <a:pt x="342" y="51"/>
                      <a:pt x="317" y="108"/>
                    </a:cubicBezTo>
                    <a:lnTo>
                      <a:pt x="26" y="1215"/>
                    </a:lnTo>
                    <a:cubicBezTo>
                      <a:pt x="1" y="1291"/>
                      <a:pt x="51" y="1348"/>
                      <a:pt x="134" y="1348"/>
                    </a:cubicBezTo>
                    <a:lnTo>
                      <a:pt x="184" y="1348"/>
                    </a:lnTo>
                    <a:lnTo>
                      <a:pt x="184" y="1690"/>
                    </a:lnTo>
                    <a:lnTo>
                      <a:pt x="950" y="1690"/>
                    </a:lnTo>
                    <a:lnTo>
                      <a:pt x="950" y="1348"/>
                    </a:lnTo>
                    <a:lnTo>
                      <a:pt x="1001" y="1348"/>
                    </a:lnTo>
                    <a:cubicBezTo>
                      <a:pt x="1083" y="1348"/>
                      <a:pt x="1133" y="1291"/>
                      <a:pt x="1108" y="1215"/>
                    </a:cubicBezTo>
                    <a:lnTo>
                      <a:pt x="817" y="108"/>
                    </a:lnTo>
                    <a:cubicBezTo>
                      <a:pt x="792" y="51"/>
                      <a:pt x="741" y="0"/>
                      <a:pt x="6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23"/>
              <p:cNvSpPr/>
              <p:nvPr/>
            </p:nvSpPr>
            <p:spPr>
              <a:xfrm>
                <a:off x="5321264" y="4027790"/>
                <a:ext cx="25684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50" h="2532" extrusionOk="0">
                    <a:moveTo>
                      <a:pt x="51" y="0"/>
                    </a:moveTo>
                    <a:lnTo>
                      <a:pt x="0" y="2531"/>
                    </a:lnTo>
                    <a:lnTo>
                      <a:pt x="235" y="2531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23"/>
              <p:cNvSpPr/>
              <p:nvPr/>
            </p:nvSpPr>
            <p:spPr>
              <a:xfrm>
                <a:off x="5273207" y="3204365"/>
                <a:ext cx="30021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4269" extrusionOk="0">
                    <a:moveTo>
                      <a:pt x="418" y="0"/>
                    </a:moveTo>
                    <a:lnTo>
                      <a:pt x="1" y="14269"/>
                    </a:lnTo>
                    <a:lnTo>
                      <a:pt x="393" y="1426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23"/>
              <p:cNvSpPr/>
              <p:nvPr/>
            </p:nvSpPr>
            <p:spPr>
              <a:xfrm>
                <a:off x="5298491" y="4027790"/>
                <a:ext cx="22830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532" extrusionOk="0">
                    <a:moveTo>
                      <a:pt x="1" y="0"/>
                    </a:moveTo>
                    <a:lnTo>
                      <a:pt x="83" y="2531"/>
                    </a:lnTo>
                    <a:lnTo>
                      <a:pt x="317" y="2531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23"/>
              <p:cNvSpPr/>
              <p:nvPr/>
            </p:nvSpPr>
            <p:spPr>
              <a:xfrm>
                <a:off x="5273207" y="4027790"/>
                <a:ext cx="25341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532" extrusionOk="0">
                    <a:moveTo>
                      <a:pt x="1" y="0"/>
                    </a:moveTo>
                    <a:lnTo>
                      <a:pt x="210" y="2531"/>
                    </a:lnTo>
                    <a:lnTo>
                      <a:pt x="444" y="2531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23"/>
              <p:cNvSpPr/>
              <p:nvPr/>
            </p:nvSpPr>
            <p:spPr>
              <a:xfrm>
                <a:off x="5316584" y="3204365"/>
                <a:ext cx="30364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4269" extrusionOk="0">
                    <a:moveTo>
                      <a:pt x="0" y="0"/>
                    </a:moveTo>
                    <a:lnTo>
                      <a:pt x="133" y="14269"/>
                    </a:lnTo>
                    <a:lnTo>
                      <a:pt x="532" y="14269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23"/>
              <p:cNvSpPr/>
              <p:nvPr/>
            </p:nvSpPr>
            <p:spPr>
              <a:xfrm>
                <a:off x="5062313" y="4315792"/>
                <a:ext cx="380690" cy="158783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2782" extrusionOk="0">
                    <a:moveTo>
                      <a:pt x="2009" y="1"/>
                    </a:moveTo>
                    <a:cubicBezTo>
                      <a:pt x="1302" y="1"/>
                      <a:pt x="599" y="208"/>
                      <a:pt x="1" y="567"/>
                    </a:cubicBezTo>
                    <a:cubicBezTo>
                      <a:pt x="216" y="1016"/>
                      <a:pt x="532" y="1408"/>
                      <a:pt x="1007" y="1781"/>
                    </a:cubicBezTo>
                    <a:cubicBezTo>
                      <a:pt x="2006" y="2572"/>
                      <a:pt x="3088" y="2781"/>
                      <a:pt x="4329" y="2781"/>
                    </a:cubicBezTo>
                    <a:cubicBezTo>
                      <a:pt x="5195" y="2781"/>
                      <a:pt x="5961" y="2705"/>
                      <a:pt x="6670" y="2389"/>
                    </a:cubicBezTo>
                    <a:cubicBezTo>
                      <a:pt x="6543" y="2281"/>
                      <a:pt x="6385" y="2174"/>
                      <a:pt x="6227" y="2148"/>
                    </a:cubicBezTo>
                    <a:cubicBezTo>
                      <a:pt x="6156" y="2142"/>
                      <a:pt x="6084" y="2139"/>
                      <a:pt x="6013" y="2139"/>
                    </a:cubicBezTo>
                    <a:cubicBezTo>
                      <a:pt x="5819" y="2139"/>
                      <a:pt x="5626" y="2162"/>
                      <a:pt x="5436" y="2199"/>
                    </a:cubicBezTo>
                    <a:cubicBezTo>
                      <a:pt x="5379" y="2199"/>
                      <a:pt x="5303" y="2231"/>
                      <a:pt x="5221" y="2231"/>
                    </a:cubicBezTo>
                    <a:cubicBezTo>
                      <a:pt x="5084" y="2253"/>
                      <a:pt x="4961" y="2264"/>
                      <a:pt x="4849" y="2264"/>
                    </a:cubicBezTo>
                    <a:cubicBezTo>
                      <a:pt x="4571" y="2264"/>
                      <a:pt x="4362" y="2194"/>
                      <a:pt x="4196" y="2041"/>
                    </a:cubicBezTo>
                    <a:cubicBezTo>
                      <a:pt x="3930" y="1832"/>
                      <a:pt x="3854" y="1490"/>
                      <a:pt x="3772" y="1174"/>
                    </a:cubicBezTo>
                    <a:cubicBezTo>
                      <a:pt x="3696" y="883"/>
                      <a:pt x="3639" y="592"/>
                      <a:pt x="3455" y="408"/>
                    </a:cubicBezTo>
                    <a:cubicBezTo>
                      <a:pt x="3297" y="225"/>
                      <a:pt x="3031" y="117"/>
                      <a:pt x="2690" y="67"/>
                    </a:cubicBezTo>
                    <a:cubicBezTo>
                      <a:pt x="2465" y="22"/>
                      <a:pt x="2237" y="1"/>
                      <a:pt x="20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23"/>
              <p:cNvSpPr/>
              <p:nvPr/>
            </p:nvSpPr>
            <p:spPr>
              <a:xfrm>
                <a:off x="5035203" y="3198543"/>
                <a:ext cx="554084" cy="1250342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1907" extrusionOk="0">
                    <a:moveTo>
                      <a:pt x="3614" y="12998"/>
                    </a:moveTo>
                    <a:cubicBezTo>
                      <a:pt x="3722" y="12998"/>
                      <a:pt x="3880" y="13048"/>
                      <a:pt x="3930" y="13181"/>
                    </a:cubicBezTo>
                    <a:cubicBezTo>
                      <a:pt x="3981" y="13314"/>
                      <a:pt x="3930" y="13498"/>
                      <a:pt x="3797" y="13548"/>
                    </a:cubicBezTo>
                    <a:cubicBezTo>
                      <a:pt x="3772" y="13561"/>
                      <a:pt x="3748" y="13567"/>
                      <a:pt x="3725" y="13567"/>
                    </a:cubicBezTo>
                    <a:cubicBezTo>
                      <a:pt x="3604" y="13567"/>
                      <a:pt x="3527" y="13405"/>
                      <a:pt x="3639" y="13314"/>
                    </a:cubicBezTo>
                    <a:cubicBezTo>
                      <a:pt x="3657" y="13279"/>
                      <a:pt x="3625" y="13240"/>
                      <a:pt x="3567" y="13240"/>
                    </a:cubicBezTo>
                    <a:cubicBezTo>
                      <a:pt x="3542" y="13240"/>
                      <a:pt x="3513" y="13247"/>
                      <a:pt x="3481" y="13264"/>
                    </a:cubicBezTo>
                    <a:cubicBezTo>
                      <a:pt x="3298" y="13365"/>
                      <a:pt x="3272" y="13839"/>
                      <a:pt x="3272" y="14054"/>
                    </a:cubicBezTo>
                    <a:cubicBezTo>
                      <a:pt x="3247" y="14580"/>
                      <a:pt x="3481" y="14871"/>
                      <a:pt x="3481" y="14871"/>
                    </a:cubicBezTo>
                    <a:cubicBezTo>
                      <a:pt x="3298" y="14947"/>
                      <a:pt x="3114" y="15662"/>
                      <a:pt x="2956" y="15921"/>
                    </a:cubicBezTo>
                    <a:cubicBezTo>
                      <a:pt x="2848" y="16136"/>
                      <a:pt x="2690" y="16320"/>
                      <a:pt x="2431" y="16370"/>
                    </a:cubicBezTo>
                    <a:cubicBezTo>
                      <a:pt x="2402" y="16377"/>
                      <a:pt x="2373" y="16380"/>
                      <a:pt x="2344" y="16380"/>
                    </a:cubicBezTo>
                    <a:cubicBezTo>
                      <a:pt x="2137" y="16380"/>
                      <a:pt x="1956" y="16206"/>
                      <a:pt x="1956" y="15978"/>
                    </a:cubicBezTo>
                    <a:cubicBezTo>
                      <a:pt x="1913" y="15778"/>
                      <a:pt x="2082" y="15596"/>
                      <a:pt x="2270" y="15596"/>
                    </a:cubicBezTo>
                    <a:cubicBezTo>
                      <a:pt x="2332" y="15596"/>
                      <a:pt x="2396" y="15616"/>
                      <a:pt x="2456" y="15662"/>
                    </a:cubicBezTo>
                    <a:cubicBezTo>
                      <a:pt x="2589" y="15738"/>
                      <a:pt x="2614" y="15953"/>
                      <a:pt x="2456" y="16003"/>
                    </a:cubicBezTo>
                    <a:cubicBezTo>
                      <a:pt x="2439" y="16011"/>
                      <a:pt x="2423" y="16014"/>
                      <a:pt x="2407" y="16014"/>
                    </a:cubicBezTo>
                    <a:cubicBezTo>
                      <a:pt x="2369" y="16014"/>
                      <a:pt x="2334" y="15996"/>
                      <a:pt x="2298" y="15978"/>
                    </a:cubicBezTo>
                    <a:lnTo>
                      <a:pt x="2298" y="15978"/>
                    </a:lnTo>
                    <a:cubicBezTo>
                      <a:pt x="2298" y="16003"/>
                      <a:pt x="2298" y="16029"/>
                      <a:pt x="2323" y="16054"/>
                    </a:cubicBezTo>
                    <a:lnTo>
                      <a:pt x="2323" y="16079"/>
                    </a:lnTo>
                    <a:cubicBezTo>
                      <a:pt x="2383" y="16125"/>
                      <a:pt x="2460" y="16146"/>
                      <a:pt x="2533" y="16146"/>
                    </a:cubicBezTo>
                    <a:cubicBezTo>
                      <a:pt x="2590" y="16146"/>
                      <a:pt x="2646" y="16133"/>
                      <a:pt x="2690" y="16111"/>
                    </a:cubicBezTo>
                    <a:cubicBezTo>
                      <a:pt x="2772" y="16054"/>
                      <a:pt x="2823" y="15953"/>
                      <a:pt x="2874" y="15870"/>
                    </a:cubicBezTo>
                    <a:cubicBezTo>
                      <a:pt x="3032" y="15554"/>
                      <a:pt x="3007" y="15212"/>
                      <a:pt x="2848" y="14763"/>
                    </a:cubicBezTo>
                    <a:cubicBezTo>
                      <a:pt x="3139" y="14605"/>
                      <a:pt x="3139" y="13706"/>
                      <a:pt x="3190" y="13548"/>
                    </a:cubicBezTo>
                    <a:cubicBezTo>
                      <a:pt x="3222" y="13447"/>
                      <a:pt x="3222" y="13339"/>
                      <a:pt x="3272" y="13232"/>
                    </a:cubicBezTo>
                    <a:cubicBezTo>
                      <a:pt x="3348" y="13105"/>
                      <a:pt x="3456" y="12998"/>
                      <a:pt x="3614" y="12998"/>
                    </a:cubicBezTo>
                    <a:close/>
                    <a:moveTo>
                      <a:pt x="6012" y="12998"/>
                    </a:moveTo>
                    <a:cubicBezTo>
                      <a:pt x="6170" y="12998"/>
                      <a:pt x="6278" y="13105"/>
                      <a:pt x="6354" y="13232"/>
                    </a:cubicBezTo>
                    <a:cubicBezTo>
                      <a:pt x="6411" y="13339"/>
                      <a:pt x="6411" y="13447"/>
                      <a:pt x="6436" y="13548"/>
                    </a:cubicBezTo>
                    <a:cubicBezTo>
                      <a:pt x="6461" y="13706"/>
                      <a:pt x="6487" y="14605"/>
                      <a:pt x="6778" y="14763"/>
                    </a:cubicBezTo>
                    <a:cubicBezTo>
                      <a:pt x="6620" y="15212"/>
                      <a:pt x="6594" y="15554"/>
                      <a:pt x="6752" y="15870"/>
                    </a:cubicBezTo>
                    <a:cubicBezTo>
                      <a:pt x="6803" y="15953"/>
                      <a:pt x="6860" y="16054"/>
                      <a:pt x="6936" y="16111"/>
                    </a:cubicBezTo>
                    <a:cubicBezTo>
                      <a:pt x="6983" y="16133"/>
                      <a:pt x="7040" y="16146"/>
                      <a:pt x="7098" y="16146"/>
                    </a:cubicBezTo>
                    <a:cubicBezTo>
                      <a:pt x="7172" y="16146"/>
                      <a:pt x="7246" y="16125"/>
                      <a:pt x="7303" y="16079"/>
                    </a:cubicBezTo>
                    <a:lnTo>
                      <a:pt x="7303" y="16054"/>
                    </a:lnTo>
                    <a:cubicBezTo>
                      <a:pt x="7335" y="16029"/>
                      <a:pt x="7335" y="16003"/>
                      <a:pt x="7335" y="15978"/>
                    </a:cubicBezTo>
                    <a:lnTo>
                      <a:pt x="7335" y="15978"/>
                    </a:lnTo>
                    <a:cubicBezTo>
                      <a:pt x="7294" y="15996"/>
                      <a:pt x="7257" y="16014"/>
                      <a:pt x="7221" y="16014"/>
                    </a:cubicBezTo>
                    <a:cubicBezTo>
                      <a:pt x="7206" y="16014"/>
                      <a:pt x="7191" y="16011"/>
                      <a:pt x="7176" y="16003"/>
                    </a:cubicBezTo>
                    <a:cubicBezTo>
                      <a:pt x="7018" y="15953"/>
                      <a:pt x="7044" y="15738"/>
                      <a:pt x="7176" y="15662"/>
                    </a:cubicBezTo>
                    <a:cubicBezTo>
                      <a:pt x="7234" y="15616"/>
                      <a:pt x="7296" y="15596"/>
                      <a:pt x="7356" y="15596"/>
                    </a:cubicBezTo>
                    <a:cubicBezTo>
                      <a:pt x="7535" y="15596"/>
                      <a:pt x="7695" y="15778"/>
                      <a:pt x="7676" y="15978"/>
                    </a:cubicBezTo>
                    <a:cubicBezTo>
                      <a:pt x="7676" y="16206"/>
                      <a:pt x="7471" y="16380"/>
                      <a:pt x="7262" y="16380"/>
                    </a:cubicBezTo>
                    <a:cubicBezTo>
                      <a:pt x="7233" y="16380"/>
                      <a:pt x="7205" y="16377"/>
                      <a:pt x="7176" y="16370"/>
                    </a:cubicBezTo>
                    <a:cubicBezTo>
                      <a:pt x="6936" y="16320"/>
                      <a:pt x="6778" y="16136"/>
                      <a:pt x="6670" y="15921"/>
                    </a:cubicBezTo>
                    <a:cubicBezTo>
                      <a:pt x="6512" y="15662"/>
                      <a:pt x="6329" y="14947"/>
                      <a:pt x="6145" y="14871"/>
                    </a:cubicBezTo>
                    <a:cubicBezTo>
                      <a:pt x="6145" y="14871"/>
                      <a:pt x="6385" y="14580"/>
                      <a:pt x="6354" y="14054"/>
                    </a:cubicBezTo>
                    <a:cubicBezTo>
                      <a:pt x="6329" y="13839"/>
                      <a:pt x="6329" y="13365"/>
                      <a:pt x="6145" y="13264"/>
                    </a:cubicBezTo>
                    <a:cubicBezTo>
                      <a:pt x="6113" y="13247"/>
                      <a:pt x="6084" y="13240"/>
                      <a:pt x="6059" y="13240"/>
                    </a:cubicBezTo>
                    <a:cubicBezTo>
                      <a:pt x="5999" y="13240"/>
                      <a:pt x="5962" y="13279"/>
                      <a:pt x="5962" y="13314"/>
                    </a:cubicBezTo>
                    <a:cubicBezTo>
                      <a:pt x="6095" y="13405"/>
                      <a:pt x="6022" y="13567"/>
                      <a:pt x="5901" y="13567"/>
                    </a:cubicBezTo>
                    <a:cubicBezTo>
                      <a:pt x="5878" y="13567"/>
                      <a:pt x="5854" y="13561"/>
                      <a:pt x="5829" y="13548"/>
                    </a:cubicBezTo>
                    <a:cubicBezTo>
                      <a:pt x="5696" y="13498"/>
                      <a:pt x="5645" y="13314"/>
                      <a:pt x="5696" y="13181"/>
                    </a:cubicBezTo>
                    <a:cubicBezTo>
                      <a:pt x="5753" y="13048"/>
                      <a:pt x="5911" y="12998"/>
                      <a:pt x="6012" y="12998"/>
                    </a:cubicBezTo>
                    <a:close/>
                    <a:moveTo>
                      <a:pt x="6278" y="1"/>
                    </a:moveTo>
                    <a:cubicBezTo>
                      <a:pt x="6196" y="1"/>
                      <a:pt x="6120" y="77"/>
                      <a:pt x="6120" y="159"/>
                    </a:cubicBezTo>
                    <a:lnTo>
                      <a:pt x="6120" y="210"/>
                    </a:lnTo>
                    <a:lnTo>
                      <a:pt x="5196" y="210"/>
                    </a:lnTo>
                    <a:lnTo>
                      <a:pt x="5196" y="102"/>
                    </a:lnTo>
                    <a:lnTo>
                      <a:pt x="5088" y="102"/>
                    </a:lnTo>
                    <a:lnTo>
                      <a:pt x="5538" y="14371"/>
                    </a:lnTo>
                    <a:lnTo>
                      <a:pt x="5803" y="14371"/>
                    </a:lnTo>
                    <a:cubicBezTo>
                      <a:pt x="5829" y="14371"/>
                      <a:pt x="5879" y="14421"/>
                      <a:pt x="5879" y="14447"/>
                    </a:cubicBezTo>
                    <a:cubicBezTo>
                      <a:pt x="5879" y="14497"/>
                      <a:pt x="5829" y="14529"/>
                      <a:pt x="5803" y="14529"/>
                    </a:cubicBezTo>
                    <a:lnTo>
                      <a:pt x="5512" y="14529"/>
                    </a:lnTo>
                    <a:lnTo>
                      <a:pt x="5329" y="17060"/>
                    </a:lnTo>
                    <a:lnTo>
                      <a:pt x="5563" y="17060"/>
                    </a:lnTo>
                    <a:cubicBezTo>
                      <a:pt x="5620" y="17060"/>
                      <a:pt x="5670" y="17111"/>
                      <a:pt x="5670" y="17161"/>
                    </a:cubicBezTo>
                    <a:cubicBezTo>
                      <a:pt x="5670" y="18060"/>
                      <a:pt x="5171" y="18326"/>
                      <a:pt x="5088" y="19167"/>
                    </a:cubicBezTo>
                    <a:cubicBezTo>
                      <a:pt x="5012" y="20034"/>
                      <a:pt x="5038" y="20800"/>
                      <a:pt x="4804" y="20800"/>
                    </a:cubicBezTo>
                    <a:cubicBezTo>
                      <a:pt x="4588" y="20800"/>
                      <a:pt x="4614" y="20034"/>
                      <a:pt x="4538" y="19167"/>
                    </a:cubicBezTo>
                    <a:cubicBezTo>
                      <a:pt x="4456" y="18326"/>
                      <a:pt x="3956" y="18060"/>
                      <a:pt x="3956" y="17161"/>
                    </a:cubicBezTo>
                    <a:cubicBezTo>
                      <a:pt x="3956" y="17111"/>
                      <a:pt x="4013" y="17060"/>
                      <a:pt x="4063" y="17060"/>
                    </a:cubicBezTo>
                    <a:lnTo>
                      <a:pt x="4297" y="17060"/>
                    </a:lnTo>
                    <a:lnTo>
                      <a:pt x="4114" y="14529"/>
                    </a:lnTo>
                    <a:lnTo>
                      <a:pt x="3823" y="14529"/>
                    </a:lnTo>
                    <a:cubicBezTo>
                      <a:pt x="3772" y="14529"/>
                      <a:pt x="3747" y="14497"/>
                      <a:pt x="3747" y="14447"/>
                    </a:cubicBezTo>
                    <a:cubicBezTo>
                      <a:pt x="3747" y="14421"/>
                      <a:pt x="3772" y="14371"/>
                      <a:pt x="3823" y="14371"/>
                    </a:cubicBezTo>
                    <a:lnTo>
                      <a:pt x="4089" y="14371"/>
                    </a:lnTo>
                    <a:lnTo>
                      <a:pt x="4538" y="102"/>
                    </a:lnTo>
                    <a:lnTo>
                      <a:pt x="4430" y="102"/>
                    </a:lnTo>
                    <a:lnTo>
                      <a:pt x="4405" y="551"/>
                    </a:lnTo>
                    <a:lnTo>
                      <a:pt x="3506" y="551"/>
                    </a:lnTo>
                    <a:lnTo>
                      <a:pt x="3506" y="501"/>
                    </a:lnTo>
                    <a:cubicBezTo>
                      <a:pt x="3506" y="419"/>
                      <a:pt x="3430" y="343"/>
                      <a:pt x="3348" y="343"/>
                    </a:cubicBezTo>
                    <a:lnTo>
                      <a:pt x="3139" y="343"/>
                    </a:lnTo>
                    <a:cubicBezTo>
                      <a:pt x="3063" y="343"/>
                      <a:pt x="2981" y="419"/>
                      <a:pt x="2981" y="501"/>
                    </a:cubicBezTo>
                    <a:lnTo>
                      <a:pt x="2981" y="817"/>
                    </a:lnTo>
                    <a:cubicBezTo>
                      <a:pt x="2981" y="893"/>
                      <a:pt x="3063" y="975"/>
                      <a:pt x="3139" y="975"/>
                    </a:cubicBezTo>
                    <a:lnTo>
                      <a:pt x="3348" y="975"/>
                    </a:lnTo>
                    <a:cubicBezTo>
                      <a:pt x="3430" y="975"/>
                      <a:pt x="3506" y="893"/>
                      <a:pt x="3506" y="817"/>
                    </a:cubicBezTo>
                    <a:lnTo>
                      <a:pt x="3506" y="767"/>
                    </a:lnTo>
                    <a:lnTo>
                      <a:pt x="4405" y="767"/>
                    </a:lnTo>
                    <a:lnTo>
                      <a:pt x="4380" y="1342"/>
                    </a:lnTo>
                    <a:lnTo>
                      <a:pt x="3506" y="1342"/>
                    </a:lnTo>
                    <a:lnTo>
                      <a:pt x="3506" y="1292"/>
                    </a:lnTo>
                    <a:cubicBezTo>
                      <a:pt x="3506" y="1184"/>
                      <a:pt x="3430" y="1134"/>
                      <a:pt x="3348" y="1134"/>
                    </a:cubicBezTo>
                    <a:lnTo>
                      <a:pt x="3139" y="1134"/>
                    </a:lnTo>
                    <a:cubicBezTo>
                      <a:pt x="3063" y="1134"/>
                      <a:pt x="2981" y="1184"/>
                      <a:pt x="2981" y="1292"/>
                    </a:cubicBezTo>
                    <a:lnTo>
                      <a:pt x="2981" y="1608"/>
                    </a:lnTo>
                    <a:cubicBezTo>
                      <a:pt x="2981" y="1684"/>
                      <a:pt x="3063" y="1766"/>
                      <a:pt x="3139" y="1766"/>
                    </a:cubicBezTo>
                    <a:lnTo>
                      <a:pt x="3348" y="1766"/>
                    </a:lnTo>
                    <a:cubicBezTo>
                      <a:pt x="3430" y="1766"/>
                      <a:pt x="3506" y="1684"/>
                      <a:pt x="3506" y="1608"/>
                    </a:cubicBezTo>
                    <a:lnTo>
                      <a:pt x="3506" y="1526"/>
                    </a:lnTo>
                    <a:lnTo>
                      <a:pt x="4380" y="1526"/>
                    </a:lnTo>
                    <a:lnTo>
                      <a:pt x="4221" y="6879"/>
                    </a:lnTo>
                    <a:cubicBezTo>
                      <a:pt x="2798" y="7037"/>
                      <a:pt x="1425" y="7803"/>
                      <a:pt x="1323" y="9201"/>
                    </a:cubicBezTo>
                    <a:cubicBezTo>
                      <a:pt x="1266" y="9967"/>
                      <a:pt x="1640" y="10859"/>
                      <a:pt x="1583" y="11283"/>
                    </a:cubicBezTo>
                    <a:cubicBezTo>
                      <a:pt x="1532" y="11732"/>
                      <a:pt x="1266" y="11808"/>
                      <a:pt x="1266" y="11808"/>
                    </a:cubicBezTo>
                    <a:lnTo>
                      <a:pt x="1399" y="12023"/>
                    </a:lnTo>
                    <a:cubicBezTo>
                      <a:pt x="1399" y="12023"/>
                      <a:pt x="1519" y="11953"/>
                      <a:pt x="1685" y="11953"/>
                    </a:cubicBezTo>
                    <a:cubicBezTo>
                      <a:pt x="1841" y="11953"/>
                      <a:pt x="2038" y="12015"/>
                      <a:pt x="2216" y="12257"/>
                    </a:cubicBezTo>
                    <a:cubicBezTo>
                      <a:pt x="2715" y="12972"/>
                      <a:pt x="2348" y="15320"/>
                      <a:pt x="1690" y="15636"/>
                    </a:cubicBezTo>
                    <a:cubicBezTo>
                      <a:pt x="1579" y="15688"/>
                      <a:pt x="1477" y="15708"/>
                      <a:pt x="1387" y="15708"/>
                    </a:cubicBezTo>
                    <a:cubicBezTo>
                      <a:pt x="1115" y="15708"/>
                      <a:pt x="950" y="15529"/>
                      <a:pt x="950" y="15529"/>
                    </a:cubicBezTo>
                    <a:lnTo>
                      <a:pt x="767" y="15738"/>
                    </a:lnTo>
                    <a:cubicBezTo>
                      <a:pt x="1108" y="16111"/>
                      <a:pt x="950" y="16529"/>
                      <a:pt x="558" y="17244"/>
                    </a:cubicBezTo>
                    <a:cubicBezTo>
                      <a:pt x="159" y="17952"/>
                      <a:pt x="1" y="19034"/>
                      <a:pt x="450" y="20034"/>
                    </a:cubicBezTo>
                    <a:cubicBezTo>
                      <a:pt x="1049" y="19675"/>
                      <a:pt x="1767" y="19468"/>
                      <a:pt x="2481" y="19468"/>
                    </a:cubicBezTo>
                    <a:cubicBezTo>
                      <a:pt x="2710" y="19468"/>
                      <a:pt x="2940" y="19489"/>
                      <a:pt x="3165" y="19534"/>
                    </a:cubicBezTo>
                    <a:cubicBezTo>
                      <a:pt x="3430" y="19559"/>
                      <a:pt x="3772" y="19642"/>
                      <a:pt x="4013" y="19907"/>
                    </a:cubicBezTo>
                    <a:cubicBezTo>
                      <a:pt x="4196" y="20142"/>
                      <a:pt x="4272" y="20433"/>
                      <a:pt x="4354" y="20724"/>
                    </a:cubicBezTo>
                    <a:cubicBezTo>
                      <a:pt x="4430" y="21040"/>
                      <a:pt x="4487" y="21356"/>
                      <a:pt x="4721" y="21540"/>
                    </a:cubicBezTo>
                    <a:cubicBezTo>
                      <a:pt x="4868" y="21669"/>
                      <a:pt x="5068" y="21732"/>
                      <a:pt x="5320" y="21732"/>
                    </a:cubicBezTo>
                    <a:cubicBezTo>
                      <a:pt x="5427" y="21732"/>
                      <a:pt x="5544" y="21721"/>
                      <a:pt x="5670" y="21698"/>
                    </a:cubicBezTo>
                    <a:cubicBezTo>
                      <a:pt x="5753" y="21698"/>
                      <a:pt x="5829" y="21673"/>
                      <a:pt x="5911" y="21673"/>
                    </a:cubicBezTo>
                    <a:cubicBezTo>
                      <a:pt x="6095" y="21632"/>
                      <a:pt x="6283" y="21595"/>
                      <a:pt x="6481" y="21595"/>
                    </a:cubicBezTo>
                    <a:cubicBezTo>
                      <a:pt x="6561" y="21595"/>
                      <a:pt x="6643" y="21601"/>
                      <a:pt x="6727" y="21616"/>
                    </a:cubicBezTo>
                    <a:cubicBezTo>
                      <a:pt x="6911" y="21673"/>
                      <a:pt x="7119" y="21774"/>
                      <a:pt x="7252" y="21907"/>
                    </a:cubicBezTo>
                    <a:cubicBezTo>
                      <a:pt x="7543" y="21774"/>
                      <a:pt x="7860" y="21591"/>
                      <a:pt x="8151" y="21356"/>
                    </a:cubicBezTo>
                    <a:cubicBezTo>
                      <a:pt x="9707" y="20116"/>
                      <a:pt x="9650" y="18294"/>
                      <a:pt x="9075" y="17244"/>
                    </a:cubicBezTo>
                    <a:cubicBezTo>
                      <a:pt x="8676" y="16529"/>
                      <a:pt x="8518" y="16111"/>
                      <a:pt x="8860" y="15738"/>
                    </a:cubicBezTo>
                    <a:lnTo>
                      <a:pt x="8676" y="15529"/>
                    </a:lnTo>
                    <a:cubicBezTo>
                      <a:pt x="8676" y="15529"/>
                      <a:pt x="8511" y="15708"/>
                      <a:pt x="8239" y="15708"/>
                    </a:cubicBezTo>
                    <a:cubicBezTo>
                      <a:pt x="8149" y="15708"/>
                      <a:pt x="8047" y="15688"/>
                      <a:pt x="7936" y="15636"/>
                    </a:cubicBezTo>
                    <a:cubicBezTo>
                      <a:pt x="7278" y="15320"/>
                      <a:pt x="6911" y="12972"/>
                      <a:pt x="7411" y="12257"/>
                    </a:cubicBezTo>
                    <a:cubicBezTo>
                      <a:pt x="7588" y="12015"/>
                      <a:pt x="7786" y="11953"/>
                      <a:pt x="7942" y="11953"/>
                    </a:cubicBezTo>
                    <a:cubicBezTo>
                      <a:pt x="8107" y="11953"/>
                      <a:pt x="8227" y="12023"/>
                      <a:pt x="8227" y="12023"/>
                    </a:cubicBezTo>
                    <a:lnTo>
                      <a:pt x="8360" y="11808"/>
                    </a:lnTo>
                    <a:cubicBezTo>
                      <a:pt x="8360" y="11808"/>
                      <a:pt x="8094" y="11732"/>
                      <a:pt x="8043" y="11283"/>
                    </a:cubicBezTo>
                    <a:cubicBezTo>
                      <a:pt x="7993" y="10859"/>
                      <a:pt x="8360" y="9967"/>
                      <a:pt x="8309" y="9201"/>
                    </a:cubicBezTo>
                    <a:cubicBezTo>
                      <a:pt x="8201" y="7803"/>
                      <a:pt x="6828" y="7037"/>
                      <a:pt x="5405" y="6879"/>
                    </a:cubicBezTo>
                    <a:lnTo>
                      <a:pt x="5247" y="1184"/>
                    </a:lnTo>
                    <a:lnTo>
                      <a:pt x="6120" y="1184"/>
                    </a:lnTo>
                    <a:lnTo>
                      <a:pt x="6120" y="1266"/>
                    </a:lnTo>
                    <a:cubicBezTo>
                      <a:pt x="6120" y="1342"/>
                      <a:pt x="6196" y="1425"/>
                      <a:pt x="6278" y="1425"/>
                    </a:cubicBezTo>
                    <a:lnTo>
                      <a:pt x="6487" y="1425"/>
                    </a:lnTo>
                    <a:cubicBezTo>
                      <a:pt x="6569" y="1425"/>
                      <a:pt x="6645" y="1342"/>
                      <a:pt x="6645" y="1266"/>
                    </a:cubicBezTo>
                    <a:lnTo>
                      <a:pt x="6645" y="950"/>
                    </a:lnTo>
                    <a:cubicBezTo>
                      <a:pt x="6645" y="843"/>
                      <a:pt x="6569" y="792"/>
                      <a:pt x="6487" y="792"/>
                    </a:cubicBezTo>
                    <a:lnTo>
                      <a:pt x="6278" y="792"/>
                    </a:lnTo>
                    <a:cubicBezTo>
                      <a:pt x="6196" y="792"/>
                      <a:pt x="6120" y="843"/>
                      <a:pt x="6120" y="950"/>
                    </a:cubicBezTo>
                    <a:lnTo>
                      <a:pt x="6120" y="1001"/>
                    </a:lnTo>
                    <a:lnTo>
                      <a:pt x="5221" y="1001"/>
                    </a:lnTo>
                    <a:lnTo>
                      <a:pt x="5221" y="419"/>
                    </a:lnTo>
                    <a:lnTo>
                      <a:pt x="6120" y="419"/>
                    </a:lnTo>
                    <a:lnTo>
                      <a:pt x="6120" y="476"/>
                    </a:lnTo>
                    <a:cubicBezTo>
                      <a:pt x="6120" y="551"/>
                      <a:pt x="6196" y="634"/>
                      <a:pt x="6278" y="634"/>
                    </a:cubicBezTo>
                    <a:lnTo>
                      <a:pt x="6487" y="634"/>
                    </a:lnTo>
                    <a:cubicBezTo>
                      <a:pt x="6569" y="634"/>
                      <a:pt x="6645" y="551"/>
                      <a:pt x="6645" y="476"/>
                    </a:cubicBezTo>
                    <a:lnTo>
                      <a:pt x="6645" y="159"/>
                    </a:lnTo>
                    <a:cubicBezTo>
                      <a:pt x="6645" y="77"/>
                      <a:pt x="6569" y="1"/>
                      <a:pt x="64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23"/>
              <p:cNvSpPr/>
              <p:nvPr/>
            </p:nvSpPr>
            <p:spPr>
              <a:xfrm>
                <a:off x="5298491" y="3204365"/>
                <a:ext cx="22830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4269" extrusionOk="0">
                    <a:moveTo>
                      <a:pt x="159" y="0"/>
                    </a:moveTo>
                    <a:lnTo>
                      <a:pt x="1" y="14269"/>
                    </a:lnTo>
                    <a:lnTo>
                      <a:pt x="399" y="1426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19" name="Google Shape;3119;p23"/>
            <p:cNvSpPr/>
            <p:nvPr/>
          </p:nvSpPr>
          <p:spPr>
            <a:xfrm rot="900032">
              <a:off x="6847011" y="4072292"/>
              <a:ext cx="358748" cy="946592"/>
            </a:xfrm>
            <a:custGeom>
              <a:avLst/>
              <a:gdLst/>
              <a:ahLst/>
              <a:cxnLst/>
              <a:rect l="l" t="t" r="r" b="b"/>
              <a:pathLst>
                <a:path w="8069" h="21292" extrusionOk="0">
                  <a:moveTo>
                    <a:pt x="6275" y="1869"/>
                  </a:moveTo>
                  <a:cubicBezTo>
                    <a:pt x="6536" y="1869"/>
                    <a:pt x="6684" y="2002"/>
                    <a:pt x="6771" y="2253"/>
                  </a:cubicBezTo>
                  <a:cubicBezTo>
                    <a:pt x="6930" y="2594"/>
                    <a:pt x="6854" y="2936"/>
                    <a:pt x="6746" y="3278"/>
                  </a:cubicBezTo>
                  <a:cubicBezTo>
                    <a:pt x="6404" y="4252"/>
                    <a:pt x="5822" y="5125"/>
                    <a:pt x="5031" y="5809"/>
                  </a:cubicBezTo>
                  <a:cubicBezTo>
                    <a:pt x="4905" y="5967"/>
                    <a:pt x="4715" y="6049"/>
                    <a:pt x="4531" y="6176"/>
                  </a:cubicBezTo>
                  <a:cubicBezTo>
                    <a:pt x="4506" y="6150"/>
                    <a:pt x="4506" y="6150"/>
                    <a:pt x="4506" y="6125"/>
                  </a:cubicBezTo>
                  <a:cubicBezTo>
                    <a:pt x="4481" y="5151"/>
                    <a:pt x="4531" y="3860"/>
                    <a:pt x="4981" y="3012"/>
                  </a:cubicBezTo>
                  <a:cubicBezTo>
                    <a:pt x="5088" y="2803"/>
                    <a:pt x="5221" y="2594"/>
                    <a:pt x="5348" y="2379"/>
                  </a:cubicBezTo>
                  <a:cubicBezTo>
                    <a:pt x="5537" y="2120"/>
                    <a:pt x="5822" y="1936"/>
                    <a:pt x="6139" y="1879"/>
                  </a:cubicBezTo>
                  <a:cubicBezTo>
                    <a:pt x="6187" y="1872"/>
                    <a:pt x="6232" y="1869"/>
                    <a:pt x="6275" y="1869"/>
                  </a:cubicBezTo>
                  <a:close/>
                  <a:moveTo>
                    <a:pt x="4981" y="11795"/>
                  </a:moveTo>
                  <a:cubicBezTo>
                    <a:pt x="5746" y="11795"/>
                    <a:pt x="6512" y="12636"/>
                    <a:pt x="6645" y="13611"/>
                  </a:cubicBezTo>
                  <a:cubicBezTo>
                    <a:pt x="6771" y="15034"/>
                    <a:pt x="5930" y="15667"/>
                    <a:pt x="5322" y="15882"/>
                  </a:cubicBezTo>
                  <a:lnTo>
                    <a:pt x="4981" y="11795"/>
                  </a:lnTo>
                  <a:close/>
                  <a:moveTo>
                    <a:pt x="4190" y="8523"/>
                  </a:moveTo>
                  <a:lnTo>
                    <a:pt x="4323" y="10187"/>
                  </a:lnTo>
                  <a:cubicBezTo>
                    <a:pt x="3006" y="10478"/>
                    <a:pt x="2500" y="11687"/>
                    <a:pt x="2424" y="12636"/>
                  </a:cubicBezTo>
                  <a:cubicBezTo>
                    <a:pt x="2399" y="12769"/>
                    <a:pt x="2399" y="12902"/>
                    <a:pt x="2399" y="13035"/>
                  </a:cubicBezTo>
                  <a:lnTo>
                    <a:pt x="2399" y="13060"/>
                  </a:lnTo>
                  <a:cubicBezTo>
                    <a:pt x="2424" y="13244"/>
                    <a:pt x="2450" y="13452"/>
                    <a:pt x="2532" y="13642"/>
                  </a:cubicBezTo>
                  <a:cubicBezTo>
                    <a:pt x="2715" y="14218"/>
                    <a:pt x="3082" y="14642"/>
                    <a:pt x="3665" y="14876"/>
                  </a:cubicBezTo>
                  <a:cubicBezTo>
                    <a:pt x="3812" y="14960"/>
                    <a:pt x="3939" y="15001"/>
                    <a:pt x="4021" y="15001"/>
                  </a:cubicBezTo>
                  <a:cubicBezTo>
                    <a:pt x="4069" y="15001"/>
                    <a:pt x="4102" y="14987"/>
                    <a:pt x="4114" y="14958"/>
                  </a:cubicBezTo>
                  <a:cubicBezTo>
                    <a:pt x="4139" y="14908"/>
                    <a:pt x="3848" y="14775"/>
                    <a:pt x="3848" y="14775"/>
                  </a:cubicBezTo>
                  <a:cubicBezTo>
                    <a:pt x="2975" y="14275"/>
                    <a:pt x="2874" y="13085"/>
                    <a:pt x="3532" y="12345"/>
                  </a:cubicBezTo>
                  <a:cubicBezTo>
                    <a:pt x="3766" y="12086"/>
                    <a:pt x="4057" y="11871"/>
                    <a:pt x="4430" y="11795"/>
                  </a:cubicBezTo>
                  <a:lnTo>
                    <a:pt x="4772" y="16015"/>
                  </a:lnTo>
                  <a:cubicBezTo>
                    <a:pt x="4625" y="16030"/>
                    <a:pt x="4455" y="16042"/>
                    <a:pt x="4270" y="16042"/>
                  </a:cubicBezTo>
                  <a:cubicBezTo>
                    <a:pt x="3519" y="16042"/>
                    <a:pt x="2501" y="15845"/>
                    <a:pt x="1633" y="14851"/>
                  </a:cubicBezTo>
                  <a:cubicBezTo>
                    <a:pt x="1342" y="14509"/>
                    <a:pt x="1134" y="14060"/>
                    <a:pt x="1001" y="13560"/>
                  </a:cubicBezTo>
                  <a:cubicBezTo>
                    <a:pt x="868" y="13035"/>
                    <a:pt x="893" y="12535"/>
                    <a:pt x="1051" y="12060"/>
                  </a:cubicBezTo>
                  <a:cubicBezTo>
                    <a:pt x="1475" y="10605"/>
                    <a:pt x="2924" y="9422"/>
                    <a:pt x="4190" y="8523"/>
                  </a:cubicBezTo>
                  <a:close/>
                  <a:moveTo>
                    <a:pt x="6307" y="1"/>
                  </a:moveTo>
                  <a:cubicBezTo>
                    <a:pt x="6250" y="1"/>
                    <a:pt x="6185" y="13"/>
                    <a:pt x="6113" y="38"/>
                  </a:cubicBezTo>
                  <a:cubicBezTo>
                    <a:pt x="5721" y="165"/>
                    <a:pt x="5405" y="380"/>
                    <a:pt x="5139" y="721"/>
                  </a:cubicBezTo>
                  <a:cubicBezTo>
                    <a:pt x="4506" y="1462"/>
                    <a:pt x="4272" y="2379"/>
                    <a:pt x="4082" y="3303"/>
                  </a:cubicBezTo>
                  <a:cubicBezTo>
                    <a:pt x="4057" y="3518"/>
                    <a:pt x="4032" y="3727"/>
                    <a:pt x="4006" y="3936"/>
                  </a:cubicBezTo>
                  <a:cubicBezTo>
                    <a:pt x="3899" y="4992"/>
                    <a:pt x="3956" y="5967"/>
                    <a:pt x="4006" y="6549"/>
                  </a:cubicBezTo>
                  <a:cubicBezTo>
                    <a:pt x="3481" y="6941"/>
                    <a:pt x="2950" y="7340"/>
                    <a:pt x="2475" y="7789"/>
                  </a:cubicBezTo>
                  <a:cubicBezTo>
                    <a:pt x="1766" y="8422"/>
                    <a:pt x="1134" y="9156"/>
                    <a:pt x="710" y="10004"/>
                  </a:cubicBezTo>
                  <a:cubicBezTo>
                    <a:pt x="51" y="11212"/>
                    <a:pt x="1" y="12503"/>
                    <a:pt x="551" y="13826"/>
                  </a:cubicBezTo>
                  <a:cubicBezTo>
                    <a:pt x="710" y="14167"/>
                    <a:pt x="893" y="14484"/>
                    <a:pt x="1134" y="14800"/>
                  </a:cubicBezTo>
                  <a:cubicBezTo>
                    <a:pt x="1985" y="15990"/>
                    <a:pt x="3235" y="16578"/>
                    <a:pt x="4501" y="16578"/>
                  </a:cubicBezTo>
                  <a:cubicBezTo>
                    <a:pt x="4608" y="16578"/>
                    <a:pt x="4716" y="16574"/>
                    <a:pt x="4822" y="16566"/>
                  </a:cubicBezTo>
                  <a:lnTo>
                    <a:pt x="4955" y="18439"/>
                  </a:lnTo>
                  <a:cubicBezTo>
                    <a:pt x="5114" y="19729"/>
                    <a:pt x="4772" y="20286"/>
                    <a:pt x="4348" y="20546"/>
                  </a:cubicBezTo>
                  <a:cubicBezTo>
                    <a:pt x="4240" y="20628"/>
                    <a:pt x="4114" y="20678"/>
                    <a:pt x="3956" y="20729"/>
                  </a:cubicBezTo>
                  <a:cubicBezTo>
                    <a:pt x="3715" y="20811"/>
                    <a:pt x="3481" y="20887"/>
                    <a:pt x="3215" y="20887"/>
                  </a:cubicBezTo>
                  <a:cubicBezTo>
                    <a:pt x="3164" y="20893"/>
                    <a:pt x="3113" y="20896"/>
                    <a:pt x="3064" y="20896"/>
                  </a:cubicBezTo>
                  <a:cubicBezTo>
                    <a:pt x="2614" y="20896"/>
                    <a:pt x="2273" y="20668"/>
                    <a:pt x="2108" y="20337"/>
                  </a:cubicBezTo>
                  <a:cubicBezTo>
                    <a:pt x="2184" y="20337"/>
                    <a:pt x="2241" y="20362"/>
                    <a:pt x="2317" y="20362"/>
                  </a:cubicBezTo>
                  <a:cubicBezTo>
                    <a:pt x="2366" y="20368"/>
                    <a:pt x="2415" y="20371"/>
                    <a:pt x="2464" y="20371"/>
                  </a:cubicBezTo>
                  <a:cubicBezTo>
                    <a:pt x="3094" y="20371"/>
                    <a:pt x="3645" y="19889"/>
                    <a:pt x="3715" y="19255"/>
                  </a:cubicBezTo>
                  <a:cubicBezTo>
                    <a:pt x="3823" y="18546"/>
                    <a:pt x="3323" y="17913"/>
                    <a:pt x="2608" y="17831"/>
                  </a:cubicBezTo>
                  <a:cubicBezTo>
                    <a:pt x="2542" y="17821"/>
                    <a:pt x="2478" y="17816"/>
                    <a:pt x="2414" y="17816"/>
                  </a:cubicBezTo>
                  <a:cubicBezTo>
                    <a:pt x="2173" y="17816"/>
                    <a:pt x="1952" y="17889"/>
                    <a:pt x="1766" y="18015"/>
                  </a:cubicBezTo>
                  <a:cubicBezTo>
                    <a:pt x="1077" y="18413"/>
                    <a:pt x="760" y="19362"/>
                    <a:pt x="1134" y="20071"/>
                  </a:cubicBezTo>
                  <a:cubicBezTo>
                    <a:pt x="1498" y="20779"/>
                    <a:pt x="2328" y="21291"/>
                    <a:pt x="3192" y="21291"/>
                  </a:cubicBezTo>
                  <a:cubicBezTo>
                    <a:pt x="3394" y="21291"/>
                    <a:pt x="3597" y="21264"/>
                    <a:pt x="3797" y="21204"/>
                  </a:cubicBezTo>
                  <a:cubicBezTo>
                    <a:pt x="3956" y="21178"/>
                    <a:pt x="4082" y="21128"/>
                    <a:pt x="4215" y="21045"/>
                  </a:cubicBezTo>
                  <a:cubicBezTo>
                    <a:pt x="5696" y="20444"/>
                    <a:pt x="5563" y="18704"/>
                    <a:pt x="5563" y="18704"/>
                  </a:cubicBezTo>
                  <a:lnTo>
                    <a:pt x="5379" y="16490"/>
                  </a:lnTo>
                  <a:cubicBezTo>
                    <a:pt x="6563" y="16173"/>
                    <a:pt x="7404" y="15117"/>
                    <a:pt x="7594" y="13851"/>
                  </a:cubicBezTo>
                  <a:cubicBezTo>
                    <a:pt x="7645" y="13585"/>
                    <a:pt x="7670" y="13294"/>
                    <a:pt x="7645" y="13035"/>
                  </a:cubicBezTo>
                  <a:cubicBezTo>
                    <a:pt x="7539" y="11354"/>
                    <a:pt x="6473" y="10129"/>
                    <a:pt x="4941" y="10129"/>
                  </a:cubicBezTo>
                  <a:cubicBezTo>
                    <a:pt x="4910" y="10129"/>
                    <a:pt x="4879" y="10129"/>
                    <a:pt x="4848" y="10130"/>
                  </a:cubicBezTo>
                  <a:lnTo>
                    <a:pt x="4690" y="8182"/>
                  </a:lnTo>
                  <a:lnTo>
                    <a:pt x="4690" y="8131"/>
                  </a:lnTo>
                  <a:cubicBezTo>
                    <a:pt x="5139" y="7840"/>
                    <a:pt x="5537" y="7549"/>
                    <a:pt x="5822" y="7315"/>
                  </a:cubicBezTo>
                  <a:cubicBezTo>
                    <a:pt x="6961" y="6416"/>
                    <a:pt x="8068" y="4568"/>
                    <a:pt x="7119" y="1588"/>
                  </a:cubicBezTo>
                  <a:cubicBezTo>
                    <a:pt x="7119" y="1512"/>
                    <a:pt x="7088" y="1405"/>
                    <a:pt x="7062" y="1329"/>
                  </a:cubicBezTo>
                  <a:cubicBezTo>
                    <a:pt x="6930" y="955"/>
                    <a:pt x="6771" y="588"/>
                    <a:pt x="6588" y="221"/>
                  </a:cubicBezTo>
                  <a:cubicBezTo>
                    <a:pt x="6535" y="71"/>
                    <a:pt x="6441" y="1"/>
                    <a:pt x="6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0" name="Google Shape;3120;p23"/>
            <p:cNvGrpSpPr/>
            <p:nvPr/>
          </p:nvGrpSpPr>
          <p:grpSpPr>
            <a:xfrm rot="-9927046">
              <a:off x="7291190" y="3359196"/>
              <a:ext cx="721981" cy="1876597"/>
              <a:chOff x="4720660" y="3063161"/>
              <a:chExt cx="337370" cy="876904"/>
            </a:xfrm>
          </p:grpSpPr>
          <p:sp>
            <p:nvSpPr>
              <p:cNvPr id="3121" name="Google Shape;3121;p23"/>
              <p:cNvSpPr/>
              <p:nvPr/>
            </p:nvSpPr>
            <p:spPr>
              <a:xfrm>
                <a:off x="4853189" y="3800231"/>
                <a:ext cx="70887" cy="139834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450" extrusionOk="0">
                    <a:moveTo>
                      <a:pt x="317" y="532"/>
                    </a:moveTo>
                    <a:cubicBezTo>
                      <a:pt x="368" y="532"/>
                      <a:pt x="425" y="557"/>
                      <a:pt x="425" y="608"/>
                    </a:cubicBezTo>
                    <a:lnTo>
                      <a:pt x="425" y="1741"/>
                    </a:lnTo>
                    <a:cubicBezTo>
                      <a:pt x="425" y="1798"/>
                      <a:pt x="368" y="1823"/>
                      <a:pt x="317" y="1823"/>
                    </a:cubicBezTo>
                    <a:cubicBezTo>
                      <a:pt x="267" y="1823"/>
                      <a:pt x="241" y="1798"/>
                      <a:pt x="241" y="1741"/>
                    </a:cubicBezTo>
                    <a:lnTo>
                      <a:pt x="241" y="608"/>
                    </a:lnTo>
                    <a:cubicBezTo>
                      <a:pt x="241" y="557"/>
                      <a:pt x="267" y="532"/>
                      <a:pt x="317" y="532"/>
                    </a:cubicBezTo>
                    <a:close/>
                    <a:moveTo>
                      <a:pt x="950" y="532"/>
                    </a:moveTo>
                    <a:cubicBezTo>
                      <a:pt x="1001" y="532"/>
                      <a:pt x="1032" y="557"/>
                      <a:pt x="1032" y="608"/>
                    </a:cubicBezTo>
                    <a:lnTo>
                      <a:pt x="1032" y="1741"/>
                    </a:lnTo>
                    <a:cubicBezTo>
                      <a:pt x="1032" y="1798"/>
                      <a:pt x="1001" y="1823"/>
                      <a:pt x="950" y="1823"/>
                    </a:cubicBezTo>
                    <a:cubicBezTo>
                      <a:pt x="899" y="1823"/>
                      <a:pt x="842" y="1798"/>
                      <a:pt x="842" y="1741"/>
                    </a:cubicBezTo>
                    <a:lnTo>
                      <a:pt x="842" y="608"/>
                    </a:lnTo>
                    <a:cubicBezTo>
                      <a:pt x="842" y="557"/>
                      <a:pt x="899" y="532"/>
                      <a:pt x="950" y="532"/>
                    </a:cubicBezTo>
                    <a:close/>
                    <a:moveTo>
                      <a:pt x="210" y="1"/>
                    </a:moveTo>
                    <a:cubicBezTo>
                      <a:pt x="210" y="134"/>
                      <a:pt x="134" y="216"/>
                      <a:pt x="83" y="241"/>
                    </a:cubicBezTo>
                    <a:cubicBezTo>
                      <a:pt x="52" y="266"/>
                      <a:pt x="26" y="292"/>
                      <a:pt x="26" y="317"/>
                    </a:cubicBezTo>
                    <a:lnTo>
                      <a:pt x="1" y="2089"/>
                    </a:lnTo>
                    <a:cubicBezTo>
                      <a:pt x="1" y="2165"/>
                      <a:pt x="52" y="2215"/>
                      <a:pt x="108" y="2247"/>
                    </a:cubicBezTo>
                    <a:lnTo>
                      <a:pt x="583" y="2430"/>
                    </a:lnTo>
                    <a:cubicBezTo>
                      <a:pt x="596" y="2443"/>
                      <a:pt x="615" y="2449"/>
                      <a:pt x="634" y="2449"/>
                    </a:cubicBezTo>
                    <a:cubicBezTo>
                      <a:pt x="653" y="2449"/>
                      <a:pt x="672" y="2443"/>
                      <a:pt x="684" y="2430"/>
                    </a:cubicBezTo>
                    <a:lnTo>
                      <a:pt x="1159" y="2247"/>
                    </a:lnTo>
                    <a:cubicBezTo>
                      <a:pt x="1216" y="2215"/>
                      <a:pt x="1241" y="2165"/>
                      <a:pt x="1241" y="2089"/>
                    </a:cubicBezTo>
                    <a:lnTo>
                      <a:pt x="1216" y="317"/>
                    </a:lnTo>
                    <a:cubicBezTo>
                      <a:pt x="1216" y="292"/>
                      <a:pt x="1216" y="266"/>
                      <a:pt x="1190" y="241"/>
                    </a:cubicBezTo>
                    <a:cubicBezTo>
                      <a:pt x="1134" y="216"/>
                      <a:pt x="1058" y="134"/>
                      <a:pt x="10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23"/>
              <p:cNvSpPr/>
              <p:nvPr/>
            </p:nvSpPr>
            <p:spPr>
              <a:xfrm>
                <a:off x="4878873" y="3314520"/>
                <a:ext cx="4395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77" h="342" extrusionOk="0">
                    <a:moveTo>
                      <a:pt x="76" y="0"/>
                    </a:moveTo>
                    <a:cubicBezTo>
                      <a:pt x="51" y="0"/>
                      <a:pt x="25" y="0"/>
                      <a:pt x="0" y="25"/>
                    </a:cubicBezTo>
                    <a:lnTo>
                      <a:pt x="0" y="342"/>
                    </a:lnTo>
                    <a:cubicBezTo>
                      <a:pt x="25" y="342"/>
                      <a:pt x="51" y="342"/>
                      <a:pt x="76" y="316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23"/>
              <p:cNvSpPr/>
              <p:nvPr/>
            </p:nvSpPr>
            <p:spPr>
              <a:xfrm>
                <a:off x="4878873" y="3409094"/>
                <a:ext cx="4395" cy="19577"/>
              </a:xfrm>
              <a:custGeom>
                <a:avLst/>
                <a:gdLst/>
                <a:ahLst/>
                <a:cxnLst/>
                <a:rect l="l" t="t" r="r" b="b"/>
                <a:pathLst>
                  <a:path w="77" h="343" extrusionOk="0">
                    <a:moveTo>
                      <a:pt x="0" y="1"/>
                    </a:moveTo>
                    <a:lnTo>
                      <a:pt x="0" y="317"/>
                    </a:lnTo>
                    <a:cubicBezTo>
                      <a:pt x="25" y="343"/>
                      <a:pt x="51" y="343"/>
                      <a:pt x="76" y="343"/>
                    </a:cubicBezTo>
                    <a:lnTo>
                      <a:pt x="76" y="26"/>
                    </a:lnTo>
                    <a:cubicBezTo>
                      <a:pt x="51" y="1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23"/>
              <p:cNvSpPr/>
              <p:nvPr/>
            </p:nvSpPr>
            <p:spPr>
              <a:xfrm>
                <a:off x="4886464" y="3430041"/>
                <a:ext cx="5822" cy="36590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411" extrusionOk="0">
                    <a:moveTo>
                      <a:pt x="0" y="1"/>
                    </a:moveTo>
                    <a:lnTo>
                      <a:pt x="0" y="6411"/>
                    </a:lnTo>
                    <a:lnTo>
                      <a:pt x="101" y="641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23"/>
              <p:cNvSpPr/>
              <p:nvPr/>
            </p:nvSpPr>
            <p:spPr>
              <a:xfrm>
                <a:off x="4878873" y="3213383"/>
                <a:ext cx="4395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77" h="1773" extrusionOk="0">
                    <a:moveTo>
                      <a:pt x="0" y="0"/>
                    </a:moveTo>
                    <a:lnTo>
                      <a:pt x="0" y="1772"/>
                    </a:lnTo>
                    <a:cubicBezTo>
                      <a:pt x="25" y="1772"/>
                      <a:pt x="51" y="1740"/>
                      <a:pt x="76" y="1740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23"/>
              <p:cNvSpPr/>
              <p:nvPr/>
            </p:nvSpPr>
            <p:spPr>
              <a:xfrm>
                <a:off x="4886464" y="3410578"/>
                <a:ext cx="5822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7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101" y="3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23"/>
              <p:cNvSpPr/>
              <p:nvPr/>
            </p:nvSpPr>
            <p:spPr>
              <a:xfrm>
                <a:off x="4869798" y="3213383"/>
                <a:ext cx="6221" cy="1026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798" extrusionOk="0">
                    <a:moveTo>
                      <a:pt x="1" y="0"/>
                    </a:moveTo>
                    <a:lnTo>
                      <a:pt x="1" y="1797"/>
                    </a:lnTo>
                    <a:cubicBezTo>
                      <a:pt x="52" y="1797"/>
                      <a:pt x="77" y="1772"/>
                      <a:pt x="109" y="1772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23"/>
              <p:cNvSpPr/>
              <p:nvPr/>
            </p:nvSpPr>
            <p:spPr>
              <a:xfrm>
                <a:off x="4871282" y="3427187"/>
                <a:ext cx="4737" cy="368762"/>
              </a:xfrm>
              <a:custGeom>
                <a:avLst/>
                <a:gdLst/>
                <a:ahLst/>
                <a:cxnLst/>
                <a:rect l="l" t="t" r="r" b="b"/>
                <a:pathLst>
                  <a:path w="83" h="6461" extrusionOk="0">
                    <a:moveTo>
                      <a:pt x="0" y="0"/>
                    </a:moveTo>
                    <a:lnTo>
                      <a:pt x="0" y="6461"/>
                    </a:lnTo>
                    <a:lnTo>
                      <a:pt x="83" y="6461"/>
                    </a:lnTo>
                    <a:lnTo>
                      <a:pt x="83" y="26"/>
                    </a:lnTo>
                    <a:cubicBezTo>
                      <a:pt x="51" y="26"/>
                      <a:pt x="26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23"/>
              <p:cNvSpPr/>
              <p:nvPr/>
            </p:nvSpPr>
            <p:spPr>
              <a:xfrm>
                <a:off x="4832243" y="3318858"/>
                <a:ext cx="36186" cy="10690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73" extrusionOk="0">
                    <a:moveTo>
                      <a:pt x="634" y="0"/>
                    </a:moveTo>
                    <a:cubicBezTo>
                      <a:pt x="260" y="133"/>
                      <a:pt x="1" y="500"/>
                      <a:pt x="1" y="924"/>
                    </a:cubicBezTo>
                    <a:cubicBezTo>
                      <a:pt x="1" y="1348"/>
                      <a:pt x="260" y="1715"/>
                      <a:pt x="634" y="1873"/>
                    </a:cubicBezTo>
                    <a:lnTo>
                      <a:pt x="634" y="1506"/>
                    </a:lnTo>
                    <a:cubicBezTo>
                      <a:pt x="450" y="1373"/>
                      <a:pt x="317" y="1158"/>
                      <a:pt x="317" y="924"/>
                    </a:cubicBezTo>
                    <a:cubicBezTo>
                      <a:pt x="317" y="683"/>
                      <a:pt x="450" y="475"/>
                      <a:pt x="634" y="342"/>
                    </a:cubicBez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23"/>
              <p:cNvSpPr/>
              <p:nvPr/>
            </p:nvSpPr>
            <p:spPr>
              <a:xfrm>
                <a:off x="4869798" y="3406240"/>
                <a:ext cx="622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8" extrusionOk="0">
                    <a:moveTo>
                      <a:pt x="1" y="0"/>
                    </a:moveTo>
                    <a:lnTo>
                      <a:pt x="26" y="342"/>
                    </a:lnTo>
                    <a:cubicBezTo>
                      <a:pt x="52" y="367"/>
                      <a:pt x="77" y="367"/>
                      <a:pt x="109" y="367"/>
                    </a:cubicBezTo>
                    <a:lnTo>
                      <a:pt x="109" y="26"/>
                    </a:lnTo>
                    <a:cubicBezTo>
                      <a:pt x="77" y="26"/>
                      <a:pt x="52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23"/>
              <p:cNvSpPr/>
              <p:nvPr/>
            </p:nvSpPr>
            <p:spPr>
              <a:xfrm>
                <a:off x="4869798" y="3315947"/>
                <a:ext cx="622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8" extrusionOk="0">
                    <a:moveTo>
                      <a:pt x="109" y="0"/>
                    </a:moveTo>
                    <a:cubicBezTo>
                      <a:pt x="77" y="0"/>
                      <a:pt x="52" y="26"/>
                      <a:pt x="1" y="26"/>
                    </a:cubicBezTo>
                    <a:lnTo>
                      <a:pt x="1" y="367"/>
                    </a:lnTo>
                    <a:cubicBezTo>
                      <a:pt x="52" y="367"/>
                      <a:pt x="77" y="342"/>
                      <a:pt x="109" y="342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23"/>
              <p:cNvSpPr/>
              <p:nvPr/>
            </p:nvSpPr>
            <p:spPr>
              <a:xfrm>
                <a:off x="4886464" y="3314520"/>
                <a:ext cx="5822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7" extrusionOk="0">
                    <a:moveTo>
                      <a:pt x="0" y="0"/>
                    </a:moveTo>
                    <a:lnTo>
                      <a:pt x="0" y="316"/>
                    </a:lnTo>
                    <a:lnTo>
                      <a:pt x="101" y="3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23"/>
              <p:cNvSpPr/>
              <p:nvPr/>
            </p:nvSpPr>
            <p:spPr>
              <a:xfrm>
                <a:off x="4878873" y="3428614"/>
                <a:ext cx="4395" cy="367335"/>
              </a:xfrm>
              <a:custGeom>
                <a:avLst/>
                <a:gdLst/>
                <a:ahLst/>
                <a:cxnLst/>
                <a:rect l="l" t="t" r="r" b="b"/>
                <a:pathLst>
                  <a:path w="77" h="6436" extrusionOk="0">
                    <a:moveTo>
                      <a:pt x="0" y="1"/>
                    </a:moveTo>
                    <a:lnTo>
                      <a:pt x="0" y="6436"/>
                    </a:lnTo>
                    <a:lnTo>
                      <a:pt x="76" y="6436"/>
                    </a:lnTo>
                    <a:lnTo>
                      <a:pt x="76" y="26"/>
                    </a:lnTo>
                    <a:cubicBezTo>
                      <a:pt x="51" y="26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23"/>
              <p:cNvSpPr/>
              <p:nvPr/>
            </p:nvSpPr>
            <p:spPr>
              <a:xfrm>
                <a:off x="4903073" y="3213383"/>
                <a:ext cx="5822" cy="102621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98" extrusionOk="0">
                    <a:moveTo>
                      <a:pt x="0" y="0"/>
                    </a:moveTo>
                    <a:lnTo>
                      <a:pt x="0" y="1772"/>
                    </a:lnTo>
                    <a:cubicBezTo>
                      <a:pt x="25" y="1772"/>
                      <a:pt x="51" y="1797"/>
                      <a:pt x="76" y="1797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23"/>
              <p:cNvSpPr/>
              <p:nvPr/>
            </p:nvSpPr>
            <p:spPr>
              <a:xfrm>
                <a:off x="4903073" y="3315947"/>
                <a:ext cx="4395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7" h="368" extrusionOk="0">
                    <a:moveTo>
                      <a:pt x="0" y="0"/>
                    </a:moveTo>
                    <a:lnTo>
                      <a:pt x="0" y="342"/>
                    </a:lnTo>
                    <a:cubicBezTo>
                      <a:pt x="25" y="342"/>
                      <a:pt x="51" y="367"/>
                      <a:pt x="76" y="367"/>
                    </a:cubicBezTo>
                    <a:lnTo>
                      <a:pt x="76" y="26"/>
                    </a:lnTo>
                    <a:cubicBezTo>
                      <a:pt x="51" y="26"/>
                      <a:pt x="25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23"/>
              <p:cNvSpPr/>
              <p:nvPr/>
            </p:nvSpPr>
            <p:spPr>
              <a:xfrm>
                <a:off x="4720660" y="3063161"/>
                <a:ext cx="337370" cy="732786"/>
              </a:xfrm>
              <a:custGeom>
                <a:avLst/>
                <a:gdLst/>
                <a:ahLst/>
                <a:cxnLst/>
                <a:rect l="l" t="t" r="r" b="b"/>
                <a:pathLst>
                  <a:path w="5911" h="12839" extrusionOk="0">
                    <a:moveTo>
                      <a:pt x="2956" y="0"/>
                    </a:moveTo>
                    <a:cubicBezTo>
                      <a:pt x="2139" y="0"/>
                      <a:pt x="425" y="25"/>
                      <a:pt x="191" y="1740"/>
                    </a:cubicBezTo>
                    <a:cubicBezTo>
                      <a:pt x="1" y="3297"/>
                      <a:pt x="1108" y="3771"/>
                      <a:pt x="1108" y="4664"/>
                    </a:cubicBezTo>
                    <a:cubicBezTo>
                      <a:pt x="1108" y="5271"/>
                      <a:pt x="874" y="5537"/>
                      <a:pt x="792" y="6169"/>
                    </a:cubicBezTo>
                    <a:cubicBezTo>
                      <a:pt x="716" y="7093"/>
                      <a:pt x="1557" y="7568"/>
                      <a:pt x="2481" y="7669"/>
                    </a:cubicBezTo>
                    <a:lnTo>
                      <a:pt x="2532" y="12839"/>
                    </a:lnTo>
                    <a:lnTo>
                      <a:pt x="2614" y="12839"/>
                    </a:lnTo>
                    <a:lnTo>
                      <a:pt x="2589" y="6353"/>
                    </a:lnTo>
                    <a:cubicBezTo>
                      <a:pt x="2190" y="6220"/>
                      <a:pt x="1931" y="5853"/>
                      <a:pt x="1931" y="5404"/>
                    </a:cubicBezTo>
                    <a:cubicBezTo>
                      <a:pt x="1931" y="4980"/>
                      <a:pt x="2190" y="4588"/>
                      <a:pt x="2589" y="4455"/>
                    </a:cubicBezTo>
                    <a:lnTo>
                      <a:pt x="2589" y="2632"/>
                    </a:lnTo>
                    <a:lnTo>
                      <a:pt x="1557" y="2632"/>
                    </a:lnTo>
                    <a:cubicBezTo>
                      <a:pt x="1507" y="2632"/>
                      <a:pt x="1456" y="2582"/>
                      <a:pt x="1456" y="2531"/>
                    </a:cubicBezTo>
                    <a:lnTo>
                      <a:pt x="1456" y="2265"/>
                    </a:lnTo>
                    <a:cubicBezTo>
                      <a:pt x="1456" y="2189"/>
                      <a:pt x="1507" y="2158"/>
                      <a:pt x="1557" y="2158"/>
                    </a:cubicBezTo>
                    <a:lnTo>
                      <a:pt x="4272" y="2158"/>
                    </a:lnTo>
                    <a:cubicBezTo>
                      <a:pt x="4329" y="2158"/>
                      <a:pt x="4379" y="2189"/>
                      <a:pt x="4379" y="2265"/>
                    </a:cubicBezTo>
                    <a:lnTo>
                      <a:pt x="4379" y="2531"/>
                    </a:lnTo>
                    <a:cubicBezTo>
                      <a:pt x="4379" y="2582"/>
                      <a:pt x="4329" y="2632"/>
                      <a:pt x="4272" y="2632"/>
                    </a:cubicBezTo>
                    <a:lnTo>
                      <a:pt x="3323" y="2632"/>
                    </a:lnTo>
                    <a:lnTo>
                      <a:pt x="3323" y="4455"/>
                    </a:lnTo>
                    <a:cubicBezTo>
                      <a:pt x="3696" y="4588"/>
                      <a:pt x="3987" y="4980"/>
                      <a:pt x="3987" y="5404"/>
                    </a:cubicBezTo>
                    <a:cubicBezTo>
                      <a:pt x="3987" y="5853"/>
                      <a:pt x="3696" y="6220"/>
                      <a:pt x="3323" y="6353"/>
                    </a:cubicBezTo>
                    <a:lnTo>
                      <a:pt x="3297" y="12839"/>
                    </a:lnTo>
                    <a:lnTo>
                      <a:pt x="3380" y="12839"/>
                    </a:lnTo>
                    <a:lnTo>
                      <a:pt x="3430" y="7669"/>
                    </a:lnTo>
                    <a:cubicBezTo>
                      <a:pt x="4354" y="7568"/>
                      <a:pt x="5196" y="7093"/>
                      <a:pt x="5120" y="6169"/>
                    </a:cubicBezTo>
                    <a:cubicBezTo>
                      <a:pt x="5037" y="5537"/>
                      <a:pt x="4778" y="5271"/>
                      <a:pt x="4778" y="4664"/>
                    </a:cubicBezTo>
                    <a:cubicBezTo>
                      <a:pt x="4778" y="3771"/>
                      <a:pt x="5911" y="3297"/>
                      <a:pt x="5695" y="1740"/>
                    </a:cubicBezTo>
                    <a:cubicBezTo>
                      <a:pt x="5487" y="25"/>
                      <a:pt x="3772" y="0"/>
                      <a:pt x="29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23"/>
              <p:cNvSpPr/>
              <p:nvPr/>
            </p:nvSpPr>
            <p:spPr>
              <a:xfrm>
                <a:off x="4903073" y="3427187"/>
                <a:ext cx="4395" cy="368762"/>
              </a:xfrm>
              <a:custGeom>
                <a:avLst/>
                <a:gdLst/>
                <a:ahLst/>
                <a:cxnLst/>
                <a:rect l="l" t="t" r="r" b="b"/>
                <a:pathLst>
                  <a:path w="77" h="6461" extrusionOk="0">
                    <a:moveTo>
                      <a:pt x="76" y="0"/>
                    </a:moveTo>
                    <a:cubicBezTo>
                      <a:pt x="51" y="0"/>
                      <a:pt x="25" y="26"/>
                      <a:pt x="0" y="26"/>
                    </a:cubicBezTo>
                    <a:lnTo>
                      <a:pt x="0" y="6461"/>
                    </a:lnTo>
                    <a:lnTo>
                      <a:pt x="76" y="646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23"/>
              <p:cNvSpPr/>
              <p:nvPr/>
            </p:nvSpPr>
            <p:spPr>
              <a:xfrm>
                <a:off x="4910265" y="3318858"/>
                <a:ext cx="36186" cy="10690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73" extrusionOk="0">
                    <a:moveTo>
                      <a:pt x="1" y="0"/>
                    </a:moveTo>
                    <a:lnTo>
                      <a:pt x="1" y="342"/>
                    </a:lnTo>
                    <a:cubicBezTo>
                      <a:pt x="190" y="475"/>
                      <a:pt x="317" y="683"/>
                      <a:pt x="317" y="924"/>
                    </a:cubicBezTo>
                    <a:cubicBezTo>
                      <a:pt x="317" y="1158"/>
                      <a:pt x="190" y="1373"/>
                      <a:pt x="1" y="1506"/>
                    </a:cubicBezTo>
                    <a:lnTo>
                      <a:pt x="1" y="1873"/>
                    </a:lnTo>
                    <a:cubicBezTo>
                      <a:pt x="374" y="1715"/>
                      <a:pt x="633" y="1348"/>
                      <a:pt x="633" y="924"/>
                    </a:cubicBezTo>
                    <a:cubicBezTo>
                      <a:pt x="633" y="500"/>
                      <a:pt x="374" y="133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23"/>
              <p:cNvSpPr/>
              <p:nvPr/>
            </p:nvSpPr>
            <p:spPr>
              <a:xfrm>
                <a:off x="4893998" y="3213383"/>
                <a:ext cx="5879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773" extrusionOk="0">
                    <a:moveTo>
                      <a:pt x="1" y="0"/>
                    </a:moveTo>
                    <a:lnTo>
                      <a:pt x="1" y="1740"/>
                    </a:lnTo>
                    <a:cubicBezTo>
                      <a:pt x="52" y="1740"/>
                      <a:pt x="77" y="1772"/>
                      <a:pt x="102" y="1772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23"/>
              <p:cNvSpPr/>
              <p:nvPr/>
            </p:nvSpPr>
            <p:spPr>
              <a:xfrm>
                <a:off x="4903073" y="3406240"/>
                <a:ext cx="4395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7" h="368" extrusionOk="0">
                    <a:moveTo>
                      <a:pt x="76" y="0"/>
                    </a:moveTo>
                    <a:cubicBezTo>
                      <a:pt x="51" y="0"/>
                      <a:pt x="25" y="26"/>
                      <a:pt x="0" y="26"/>
                    </a:cubicBezTo>
                    <a:lnTo>
                      <a:pt x="0" y="367"/>
                    </a:lnTo>
                    <a:cubicBezTo>
                      <a:pt x="25" y="367"/>
                      <a:pt x="51" y="367"/>
                      <a:pt x="76" y="342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23"/>
              <p:cNvSpPr/>
              <p:nvPr/>
            </p:nvSpPr>
            <p:spPr>
              <a:xfrm>
                <a:off x="4893998" y="3428614"/>
                <a:ext cx="5879" cy="36733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6436" extrusionOk="0">
                    <a:moveTo>
                      <a:pt x="102" y="1"/>
                    </a:moveTo>
                    <a:cubicBezTo>
                      <a:pt x="77" y="1"/>
                      <a:pt x="52" y="26"/>
                      <a:pt x="1" y="26"/>
                    </a:cubicBezTo>
                    <a:lnTo>
                      <a:pt x="1" y="6436"/>
                    </a:lnTo>
                    <a:lnTo>
                      <a:pt x="102" y="6436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23"/>
              <p:cNvSpPr/>
              <p:nvPr/>
            </p:nvSpPr>
            <p:spPr>
              <a:xfrm>
                <a:off x="4893998" y="3409094"/>
                <a:ext cx="5879" cy="1957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3" extrusionOk="0">
                    <a:moveTo>
                      <a:pt x="102" y="1"/>
                    </a:moveTo>
                    <a:cubicBezTo>
                      <a:pt x="77" y="1"/>
                      <a:pt x="52" y="1"/>
                      <a:pt x="1" y="26"/>
                    </a:cubicBezTo>
                    <a:lnTo>
                      <a:pt x="1" y="343"/>
                    </a:lnTo>
                    <a:cubicBezTo>
                      <a:pt x="52" y="343"/>
                      <a:pt x="77" y="343"/>
                      <a:pt x="102" y="317"/>
                    </a:cubicBez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23"/>
              <p:cNvSpPr/>
              <p:nvPr/>
            </p:nvSpPr>
            <p:spPr>
              <a:xfrm>
                <a:off x="4886464" y="3213383"/>
                <a:ext cx="5822" cy="9936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41" extrusionOk="0">
                    <a:moveTo>
                      <a:pt x="0" y="0"/>
                    </a:moveTo>
                    <a:lnTo>
                      <a:pt x="0" y="1740"/>
                    </a:lnTo>
                    <a:lnTo>
                      <a:pt x="101" y="174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23"/>
              <p:cNvSpPr/>
              <p:nvPr/>
            </p:nvSpPr>
            <p:spPr>
              <a:xfrm>
                <a:off x="4893998" y="3314520"/>
                <a:ext cx="5879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2" extrusionOk="0">
                    <a:moveTo>
                      <a:pt x="1" y="0"/>
                    </a:moveTo>
                    <a:lnTo>
                      <a:pt x="1" y="316"/>
                    </a:lnTo>
                    <a:cubicBezTo>
                      <a:pt x="52" y="342"/>
                      <a:pt x="77" y="342"/>
                      <a:pt x="102" y="342"/>
                    </a:cubicBezTo>
                    <a:lnTo>
                      <a:pt x="102" y="25"/>
                    </a:lnTo>
                    <a:cubicBezTo>
                      <a:pt x="77" y="0"/>
                      <a:pt x="52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23"/>
              <p:cNvSpPr/>
              <p:nvPr/>
            </p:nvSpPr>
            <p:spPr>
              <a:xfrm>
                <a:off x="4835153" y="3897715"/>
                <a:ext cx="11986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9" extrusionOk="0">
                    <a:moveTo>
                      <a:pt x="79" y="1"/>
                    </a:moveTo>
                    <a:cubicBezTo>
                      <a:pt x="35" y="1"/>
                      <a:pt x="1" y="47"/>
                      <a:pt x="1" y="115"/>
                    </a:cubicBezTo>
                    <a:lnTo>
                      <a:pt x="1" y="191"/>
                    </a:lnTo>
                    <a:cubicBezTo>
                      <a:pt x="1" y="248"/>
                      <a:pt x="51" y="299"/>
                      <a:pt x="108" y="299"/>
                    </a:cubicBezTo>
                    <a:cubicBezTo>
                      <a:pt x="159" y="299"/>
                      <a:pt x="209" y="248"/>
                      <a:pt x="209" y="191"/>
                    </a:cubicBezTo>
                    <a:lnTo>
                      <a:pt x="209" y="115"/>
                    </a:lnTo>
                    <a:cubicBezTo>
                      <a:pt x="209" y="33"/>
                      <a:pt x="159" y="7"/>
                      <a:pt x="108" y="7"/>
                    </a:cubicBezTo>
                    <a:cubicBezTo>
                      <a:pt x="98" y="3"/>
                      <a:pt x="88" y="1"/>
                      <a:pt x="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23"/>
              <p:cNvSpPr/>
              <p:nvPr/>
            </p:nvSpPr>
            <p:spPr>
              <a:xfrm>
                <a:off x="4835153" y="3863413"/>
                <a:ext cx="13755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99" extrusionOk="0">
                    <a:moveTo>
                      <a:pt x="133" y="1"/>
                    </a:moveTo>
                    <a:cubicBezTo>
                      <a:pt x="51" y="1"/>
                      <a:pt x="1" y="58"/>
                      <a:pt x="1" y="109"/>
                    </a:cubicBezTo>
                    <a:lnTo>
                      <a:pt x="1" y="191"/>
                    </a:lnTo>
                    <a:cubicBezTo>
                      <a:pt x="1" y="267"/>
                      <a:pt x="51" y="292"/>
                      <a:pt x="108" y="292"/>
                    </a:cubicBezTo>
                    <a:cubicBezTo>
                      <a:pt x="122" y="297"/>
                      <a:pt x="133" y="299"/>
                      <a:pt x="144" y="299"/>
                    </a:cubicBezTo>
                    <a:cubicBezTo>
                      <a:pt x="192" y="299"/>
                      <a:pt x="209" y="253"/>
                      <a:pt x="209" y="191"/>
                    </a:cubicBezTo>
                    <a:lnTo>
                      <a:pt x="241" y="109"/>
                    </a:lnTo>
                    <a:cubicBezTo>
                      <a:pt x="241" y="58"/>
                      <a:pt x="184" y="1"/>
                      <a:pt x="1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23"/>
              <p:cNvSpPr/>
              <p:nvPr/>
            </p:nvSpPr>
            <p:spPr>
              <a:xfrm>
                <a:off x="4836580" y="3830595"/>
                <a:ext cx="12328" cy="16666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92" extrusionOk="0">
                    <a:moveTo>
                      <a:pt x="108" y="0"/>
                    </a:moveTo>
                    <a:cubicBezTo>
                      <a:pt x="58" y="0"/>
                      <a:pt x="1" y="25"/>
                      <a:pt x="1" y="101"/>
                    </a:cubicBezTo>
                    <a:lnTo>
                      <a:pt x="1" y="184"/>
                    </a:lnTo>
                    <a:cubicBezTo>
                      <a:pt x="1" y="234"/>
                      <a:pt x="26" y="291"/>
                      <a:pt x="108" y="291"/>
                    </a:cubicBezTo>
                    <a:cubicBezTo>
                      <a:pt x="159" y="291"/>
                      <a:pt x="216" y="234"/>
                      <a:pt x="216" y="184"/>
                    </a:cubicBezTo>
                    <a:lnTo>
                      <a:pt x="216" y="101"/>
                    </a:lnTo>
                    <a:cubicBezTo>
                      <a:pt x="216" y="51"/>
                      <a:pt x="159" y="0"/>
                      <a:pt x="1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23"/>
              <p:cNvSpPr/>
              <p:nvPr/>
            </p:nvSpPr>
            <p:spPr>
              <a:xfrm>
                <a:off x="4931554" y="3897715"/>
                <a:ext cx="11986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9" extrusionOk="0">
                    <a:moveTo>
                      <a:pt x="131" y="1"/>
                    </a:moveTo>
                    <a:cubicBezTo>
                      <a:pt x="122" y="1"/>
                      <a:pt x="112" y="3"/>
                      <a:pt x="102" y="7"/>
                    </a:cubicBezTo>
                    <a:cubicBezTo>
                      <a:pt x="26" y="7"/>
                      <a:pt x="1" y="33"/>
                      <a:pt x="1" y="115"/>
                    </a:cubicBezTo>
                    <a:lnTo>
                      <a:pt x="1" y="191"/>
                    </a:lnTo>
                    <a:cubicBezTo>
                      <a:pt x="1" y="248"/>
                      <a:pt x="52" y="299"/>
                      <a:pt x="102" y="299"/>
                    </a:cubicBezTo>
                    <a:cubicBezTo>
                      <a:pt x="159" y="299"/>
                      <a:pt x="210" y="248"/>
                      <a:pt x="210" y="191"/>
                    </a:cubicBezTo>
                    <a:lnTo>
                      <a:pt x="210" y="115"/>
                    </a:lnTo>
                    <a:cubicBezTo>
                      <a:pt x="210" y="47"/>
                      <a:pt x="175" y="1"/>
                      <a:pt x="1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23"/>
              <p:cNvSpPr/>
              <p:nvPr/>
            </p:nvSpPr>
            <p:spPr>
              <a:xfrm>
                <a:off x="4930127" y="3863413"/>
                <a:ext cx="13413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99" extrusionOk="0">
                    <a:moveTo>
                      <a:pt x="102" y="1"/>
                    </a:moveTo>
                    <a:cubicBezTo>
                      <a:pt x="51" y="1"/>
                      <a:pt x="1" y="58"/>
                      <a:pt x="1" y="109"/>
                    </a:cubicBezTo>
                    <a:lnTo>
                      <a:pt x="1" y="191"/>
                    </a:lnTo>
                    <a:cubicBezTo>
                      <a:pt x="1" y="253"/>
                      <a:pt x="35" y="299"/>
                      <a:pt x="89" y="299"/>
                    </a:cubicBezTo>
                    <a:cubicBezTo>
                      <a:pt x="101" y="299"/>
                      <a:pt x="114" y="297"/>
                      <a:pt x="127" y="292"/>
                    </a:cubicBezTo>
                    <a:cubicBezTo>
                      <a:pt x="184" y="292"/>
                      <a:pt x="235" y="267"/>
                      <a:pt x="235" y="191"/>
                    </a:cubicBezTo>
                    <a:lnTo>
                      <a:pt x="209" y="109"/>
                    </a:lnTo>
                    <a:cubicBezTo>
                      <a:pt x="209" y="58"/>
                      <a:pt x="184" y="1"/>
                      <a:pt x="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23"/>
              <p:cNvSpPr/>
              <p:nvPr/>
            </p:nvSpPr>
            <p:spPr>
              <a:xfrm>
                <a:off x="4930127" y="3830595"/>
                <a:ext cx="11986" cy="16666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2" extrusionOk="0">
                    <a:moveTo>
                      <a:pt x="102" y="0"/>
                    </a:moveTo>
                    <a:cubicBezTo>
                      <a:pt x="51" y="0"/>
                      <a:pt x="1" y="51"/>
                      <a:pt x="1" y="101"/>
                    </a:cubicBezTo>
                    <a:lnTo>
                      <a:pt x="1" y="184"/>
                    </a:lnTo>
                    <a:cubicBezTo>
                      <a:pt x="1" y="234"/>
                      <a:pt x="51" y="291"/>
                      <a:pt x="102" y="291"/>
                    </a:cubicBezTo>
                    <a:cubicBezTo>
                      <a:pt x="159" y="291"/>
                      <a:pt x="209" y="234"/>
                      <a:pt x="209" y="184"/>
                    </a:cubicBezTo>
                    <a:lnTo>
                      <a:pt x="209" y="101"/>
                    </a:lnTo>
                    <a:cubicBezTo>
                      <a:pt x="209" y="25"/>
                      <a:pt x="159" y="0"/>
                      <a:pt x="1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1" name="Google Shape;3151;p23"/>
            <p:cNvGrpSpPr/>
            <p:nvPr/>
          </p:nvGrpSpPr>
          <p:grpSpPr>
            <a:xfrm rot="-9899965">
              <a:off x="7872528" y="3161450"/>
              <a:ext cx="736199" cy="1823518"/>
              <a:chOff x="5035203" y="3102143"/>
              <a:chExt cx="554084" cy="1372431"/>
            </a:xfrm>
          </p:grpSpPr>
          <p:sp>
            <p:nvSpPr>
              <p:cNvPr id="3152" name="Google Shape;3152;p23"/>
              <p:cNvSpPr/>
              <p:nvPr/>
            </p:nvSpPr>
            <p:spPr>
              <a:xfrm>
                <a:off x="5277545" y="3102143"/>
                <a:ext cx="64723" cy="96457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1690" extrusionOk="0">
                    <a:moveTo>
                      <a:pt x="450" y="0"/>
                    </a:moveTo>
                    <a:cubicBezTo>
                      <a:pt x="399" y="0"/>
                      <a:pt x="342" y="51"/>
                      <a:pt x="317" y="108"/>
                    </a:cubicBezTo>
                    <a:lnTo>
                      <a:pt x="26" y="1215"/>
                    </a:lnTo>
                    <a:cubicBezTo>
                      <a:pt x="1" y="1291"/>
                      <a:pt x="51" y="1348"/>
                      <a:pt x="134" y="1348"/>
                    </a:cubicBezTo>
                    <a:lnTo>
                      <a:pt x="184" y="1348"/>
                    </a:lnTo>
                    <a:lnTo>
                      <a:pt x="184" y="1690"/>
                    </a:lnTo>
                    <a:lnTo>
                      <a:pt x="950" y="1690"/>
                    </a:lnTo>
                    <a:lnTo>
                      <a:pt x="950" y="1348"/>
                    </a:lnTo>
                    <a:lnTo>
                      <a:pt x="1001" y="1348"/>
                    </a:lnTo>
                    <a:cubicBezTo>
                      <a:pt x="1083" y="1348"/>
                      <a:pt x="1133" y="1291"/>
                      <a:pt x="1108" y="1215"/>
                    </a:cubicBezTo>
                    <a:lnTo>
                      <a:pt x="817" y="108"/>
                    </a:lnTo>
                    <a:cubicBezTo>
                      <a:pt x="792" y="51"/>
                      <a:pt x="741" y="0"/>
                      <a:pt x="6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23"/>
              <p:cNvSpPr/>
              <p:nvPr/>
            </p:nvSpPr>
            <p:spPr>
              <a:xfrm>
                <a:off x="5321264" y="4027790"/>
                <a:ext cx="25684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50" h="2532" extrusionOk="0">
                    <a:moveTo>
                      <a:pt x="51" y="0"/>
                    </a:moveTo>
                    <a:lnTo>
                      <a:pt x="0" y="2531"/>
                    </a:lnTo>
                    <a:lnTo>
                      <a:pt x="235" y="2531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23"/>
              <p:cNvSpPr/>
              <p:nvPr/>
            </p:nvSpPr>
            <p:spPr>
              <a:xfrm>
                <a:off x="5273207" y="3204365"/>
                <a:ext cx="30021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4269" extrusionOk="0">
                    <a:moveTo>
                      <a:pt x="418" y="0"/>
                    </a:moveTo>
                    <a:lnTo>
                      <a:pt x="1" y="14269"/>
                    </a:lnTo>
                    <a:lnTo>
                      <a:pt x="393" y="1426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23"/>
              <p:cNvSpPr/>
              <p:nvPr/>
            </p:nvSpPr>
            <p:spPr>
              <a:xfrm>
                <a:off x="5298491" y="4027790"/>
                <a:ext cx="22830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532" extrusionOk="0">
                    <a:moveTo>
                      <a:pt x="1" y="0"/>
                    </a:moveTo>
                    <a:lnTo>
                      <a:pt x="83" y="2531"/>
                    </a:lnTo>
                    <a:lnTo>
                      <a:pt x="317" y="2531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23"/>
              <p:cNvSpPr/>
              <p:nvPr/>
            </p:nvSpPr>
            <p:spPr>
              <a:xfrm>
                <a:off x="5273207" y="4027790"/>
                <a:ext cx="25341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532" extrusionOk="0">
                    <a:moveTo>
                      <a:pt x="1" y="0"/>
                    </a:moveTo>
                    <a:lnTo>
                      <a:pt x="210" y="2531"/>
                    </a:lnTo>
                    <a:lnTo>
                      <a:pt x="444" y="2531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23"/>
              <p:cNvSpPr/>
              <p:nvPr/>
            </p:nvSpPr>
            <p:spPr>
              <a:xfrm>
                <a:off x="5316584" y="3204365"/>
                <a:ext cx="30364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4269" extrusionOk="0">
                    <a:moveTo>
                      <a:pt x="0" y="0"/>
                    </a:moveTo>
                    <a:lnTo>
                      <a:pt x="133" y="14269"/>
                    </a:lnTo>
                    <a:lnTo>
                      <a:pt x="532" y="14269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23"/>
              <p:cNvSpPr/>
              <p:nvPr/>
            </p:nvSpPr>
            <p:spPr>
              <a:xfrm>
                <a:off x="5062313" y="4315792"/>
                <a:ext cx="380690" cy="158783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2782" extrusionOk="0">
                    <a:moveTo>
                      <a:pt x="2009" y="1"/>
                    </a:moveTo>
                    <a:cubicBezTo>
                      <a:pt x="1302" y="1"/>
                      <a:pt x="599" y="208"/>
                      <a:pt x="1" y="567"/>
                    </a:cubicBezTo>
                    <a:cubicBezTo>
                      <a:pt x="216" y="1016"/>
                      <a:pt x="532" y="1408"/>
                      <a:pt x="1007" y="1781"/>
                    </a:cubicBezTo>
                    <a:cubicBezTo>
                      <a:pt x="2006" y="2572"/>
                      <a:pt x="3088" y="2781"/>
                      <a:pt x="4329" y="2781"/>
                    </a:cubicBezTo>
                    <a:cubicBezTo>
                      <a:pt x="5195" y="2781"/>
                      <a:pt x="5961" y="2705"/>
                      <a:pt x="6670" y="2389"/>
                    </a:cubicBezTo>
                    <a:cubicBezTo>
                      <a:pt x="6543" y="2281"/>
                      <a:pt x="6385" y="2174"/>
                      <a:pt x="6227" y="2148"/>
                    </a:cubicBezTo>
                    <a:cubicBezTo>
                      <a:pt x="6156" y="2142"/>
                      <a:pt x="6084" y="2139"/>
                      <a:pt x="6013" y="2139"/>
                    </a:cubicBezTo>
                    <a:cubicBezTo>
                      <a:pt x="5819" y="2139"/>
                      <a:pt x="5626" y="2162"/>
                      <a:pt x="5436" y="2199"/>
                    </a:cubicBezTo>
                    <a:cubicBezTo>
                      <a:pt x="5379" y="2199"/>
                      <a:pt x="5303" y="2231"/>
                      <a:pt x="5221" y="2231"/>
                    </a:cubicBezTo>
                    <a:cubicBezTo>
                      <a:pt x="5084" y="2253"/>
                      <a:pt x="4961" y="2264"/>
                      <a:pt x="4849" y="2264"/>
                    </a:cubicBezTo>
                    <a:cubicBezTo>
                      <a:pt x="4571" y="2264"/>
                      <a:pt x="4362" y="2194"/>
                      <a:pt x="4196" y="2041"/>
                    </a:cubicBezTo>
                    <a:cubicBezTo>
                      <a:pt x="3930" y="1832"/>
                      <a:pt x="3854" y="1490"/>
                      <a:pt x="3772" y="1174"/>
                    </a:cubicBezTo>
                    <a:cubicBezTo>
                      <a:pt x="3696" y="883"/>
                      <a:pt x="3639" y="592"/>
                      <a:pt x="3455" y="408"/>
                    </a:cubicBezTo>
                    <a:cubicBezTo>
                      <a:pt x="3297" y="225"/>
                      <a:pt x="3031" y="117"/>
                      <a:pt x="2690" y="67"/>
                    </a:cubicBezTo>
                    <a:cubicBezTo>
                      <a:pt x="2465" y="22"/>
                      <a:pt x="2237" y="1"/>
                      <a:pt x="2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23"/>
              <p:cNvSpPr/>
              <p:nvPr/>
            </p:nvSpPr>
            <p:spPr>
              <a:xfrm>
                <a:off x="5035203" y="3198543"/>
                <a:ext cx="554084" cy="1250342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1907" extrusionOk="0">
                    <a:moveTo>
                      <a:pt x="3614" y="12998"/>
                    </a:moveTo>
                    <a:cubicBezTo>
                      <a:pt x="3722" y="12998"/>
                      <a:pt x="3880" y="13048"/>
                      <a:pt x="3930" y="13181"/>
                    </a:cubicBezTo>
                    <a:cubicBezTo>
                      <a:pt x="3981" y="13314"/>
                      <a:pt x="3930" y="13498"/>
                      <a:pt x="3797" y="13548"/>
                    </a:cubicBezTo>
                    <a:cubicBezTo>
                      <a:pt x="3772" y="13561"/>
                      <a:pt x="3748" y="13567"/>
                      <a:pt x="3725" y="13567"/>
                    </a:cubicBezTo>
                    <a:cubicBezTo>
                      <a:pt x="3604" y="13567"/>
                      <a:pt x="3527" y="13405"/>
                      <a:pt x="3639" y="13314"/>
                    </a:cubicBezTo>
                    <a:cubicBezTo>
                      <a:pt x="3657" y="13279"/>
                      <a:pt x="3625" y="13240"/>
                      <a:pt x="3567" y="13240"/>
                    </a:cubicBezTo>
                    <a:cubicBezTo>
                      <a:pt x="3542" y="13240"/>
                      <a:pt x="3513" y="13247"/>
                      <a:pt x="3481" y="13264"/>
                    </a:cubicBezTo>
                    <a:cubicBezTo>
                      <a:pt x="3298" y="13365"/>
                      <a:pt x="3272" y="13839"/>
                      <a:pt x="3272" y="14054"/>
                    </a:cubicBezTo>
                    <a:cubicBezTo>
                      <a:pt x="3247" y="14580"/>
                      <a:pt x="3481" y="14871"/>
                      <a:pt x="3481" y="14871"/>
                    </a:cubicBezTo>
                    <a:cubicBezTo>
                      <a:pt x="3298" y="14947"/>
                      <a:pt x="3114" y="15662"/>
                      <a:pt x="2956" y="15921"/>
                    </a:cubicBezTo>
                    <a:cubicBezTo>
                      <a:pt x="2848" y="16136"/>
                      <a:pt x="2690" y="16320"/>
                      <a:pt x="2431" y="16370"/>
                    </a:cubicBezTo>
                    <a:cubicBezTo>
                      <a:pt x="2402" y="16377"/>
                      <a:pt x="2373" y="16380"/>
                      <a:pt x="2344" y="16380"/>
                    </a:cubicBezTo>
                    <a:cubicBezTo>
                      <a:pt x="2137" y="16380"/>
                      <a:pt x="1956" y="16206"/>
                      <a:pt x="1956" y="15978"/>
                    </a:cubicBezTo>
                    <a:cubicBezTo>
                      <a:pt x="1913" y="15778"/>
                      <a:pt x="2082" y="15596"/>
                      <a:pt x="2270" y="15596"/>
                    </a:cubicBezTo>
                    <a:cubicBezTo>
                      <a:pt x="2332" y="15596"/>
                      <a:pt x="2396" y="15616"/>
                      <a:pt x="2456" y="15662"/>
                    </a:cubicBezTo>
                    <a:cubicBezTo>
                      <a:pt x="2589" y="15738"/>
                      <a:pt x="2614" y="15953"/>
                      <a:pt x="2456" y="16003"/>
                    </a:cubicBezTo>
                    <a:cubicBezTo>
                      <a:pt x="2439" y="16011"/>
                      <a:pt x="2423" y="16014"/>
                      <a:pt x="2407" y="16014"/>
                    </a:cubicBezTo>
                    <a:cubicBezTo>
                      <a:pt x="2369" y="16014"/>
                      <a:pt x="2334" y="15996"/>
                      <a:pt x="2298" y="15978"/>
                    </a:cubicBezTo>
                    <a:lnTo>
                      <a:pt x="2298" y="15978"/>
                    </a:lnTo>
                    <a:cubicBezTo>
                      <a:pt x="2298" y="16003"/>
                      <a:pt x="2298" y="16029"/>
                      <a:pt x="2323" y="16054"/>
                    </a:cubicBezTo>
                    <a:lnTo>
                      <a:pt x="2323" y="16079"/>
                    </a:lnTo>
                    <a:cubicBezTo>
                      <a:pt x="2383" y="16125"/>
                      <a:pt x="2460" y="16146"/>
                      <a:pt x="2533" y="16146"/>
                    </a:cubicBezTo>
                    <a:cubicBezTo>
                      <a:pt x="2590" y="16146"/>
                      <a:pt x="2646" y="16133"/>
                      <a:pt x="2690" y="16111"/>
                    </a:cubicBezTo>
                    <a:cubicBezTo>
                      <a:pt x="2772" y="16054"/>
                      <a:pt x="2823" y="15953"/>
                      <a:pt x="2874" y="15870"/>
                    </a:cubicBezTo>
                    <a:cubicBezTo>
                      <a:pt x="3032" y="15554"/>
                      <a:pt x="3007" y="15212"/>
                      <a:pt x="2848" y="14763"/>
                    </a:cubicBezTo>
                    <a:cubicBezTo>
                      <a:pt x="3139" y="14605"/>
                      <a:pt x="3139" y="13706"/>
                      <a:pt x="3190" y="13548"/>
                    </a:cubicBezTo>
                    <a:cubicBezTo>
                      <a:pt x="3222" y="13447"/>
                      <a:pt x="3222" y="13339"/>
                      <a:pt x="3272" y="13232"/>
                    </a:cubicBezTo>
                    <a:cubicBezTo>
                      <a:pt x="3348" y="13105"/>
                      <a:pt x="3456" y="12998"/>
                      <a:pt x="3614" y="12998"/>
                    </a:cubicBezTo>
                    <a:close/>
                    <a:moveTo>
                      <a:pt x="6012" y="12998"/>
                    </a:moveTo>
                    <a:cubicBezTo>
                      <a:pt x="6170" y="12998"/>
                      <a:pt x="6278" y="13105"/>
                      <a:pt x="6354" y="13232"/>
                    </a:cubicBezTo>
                    <a:cubicBezTo>
                      <a:pt x="6411" y="13339"/>
                      <a:pt x="6411" y="13447"/>
                      <a:pt x="6436" y="13548"/>
                    </a:cubicBezTo>
                    <a:cubicBezTo>
                      <a:pt x="6461" y="13706"/>
                      <a:pt x="6487" y="14605"/>
                      <a:pt x="6778" y="14763"/>
                    </a:cubicBezTo>
                    <a:cubicBezTo>
                      <a:pt x="6620" y="15212"/>
                      <a:pt x="6594" y="15554"/>
                      <a:pt x="6752" y="15870"/>
                    </a:cubicBezTo>
                    <a:cubicBezTo>
                      <a:pt x="6803" y="15953"/>
                      <a:pt x="6860" y="16054"/>
                      <a:pt x="6936" y="16111"/>
                    </a:cubicBezTo>
                    <a:cubicBezTo>
                      <a:pt x="6983" y="16133"/>
                      <a:pt x="7040" y="16146"/>
                      <a:pt x="7098" y="16146"/>
                    </a:cubicBezTo>
                    <a:cubicBezTo>
                      <a:pt x="7172" y="16146"/>
                      <a:pt x="7246" y="16125"/>
                      <a:pt x="7303" y="16079"/>
                    </a:cubicBezTo>
                    <a:lnTo>
                      <a:pt x="7303" y="16054"/>
                    </a:lnTo>
                    <a:cubicBezTo>
                      <a:pt x="7335" y="16029"/>
                      <a:pt x="7335" y="16003"/>
                      <a:pt x="7335" y="15978"/>
                    </a:cubicBezTo>
                    <a:lnTo>
                      <a:pt x="7335" y="15978"/>
                    </a:lnTo>
                    <a:cubicBezTo>
                      <a:pt x="7294" y="15996"/>
                      <a:pt x="7257" y="16014"/>
                      <a:pt x="7221" y="16014"/>
                    </a:cubicBezTo>
                    <a:cubicBezTo>
                      <a:pt x="7206" y="16014"/>
                      <a:pt x="7191" y="16011"/>
                      <a:pt x="7176" y="16003"/>
                    </a:cubicBezTo>
                    <a:cubicBezTo>
                      <a:pt x="7018" y="15953"/>
                      <a:pt x="7044" y="15738"/>
                      <a:pt x="7176" y="15662"/>
                    </a:cubicBezTo>
                    <a:cubicBezTo>
                      <a:pt x="7234" y="15616"/>
                      <a:pt x="7296" y="15596"/>
                      <a:pt x="7356" y="15596"/>
                    </a:cubicBezTo>
                    <a:cubicBezTo>
                      <a:pt x="7535" y="15596"/>
                      <a:pt x="7695" y="15778"/>
                      <a:pt x="7676" y="15978"/>
                    </a:cubicBezTo>
                    <a:cubicBezTo>
                      <a:pt x="7676" y="16206"/>
                      <a:pt x="7471" y="16380"/>
                      <a:pt x="7262" y="16380"/>
                    </a:cubicBezTo>
                    <a:cubicBezTo>
                      <a:pt x="7233" y="16380"/>
                      <a:pt x="7205" y="16377"/>
                      <a:pt x="7176" y="16370"/>
                    </a:cubicBezTo>
                    <a:cubicBezTo>
                      <a:pt x="6936" y="16320"/>
                      <a:pt x="6778" y="16136"/>
                      <a:pt x="6670" y="15921"/>
                    </a:cubicBezTo>
                    <a:cubicBezTo>
                      <a:pt x="6512" y="15662"/>
                      <a:pt x="6329" y="14947"/>
                      <a:pt x="6145" y="14871"/>
                    </a:cubicBezTo>
                    <a:cubicBezTo>
                      <a:pt x="6145" y="14871"/>
                      <a:pt x="6385" y="14580"/>
                      <a:pt x="6354" y="14054"/>
                    </a:cubicBezTo>
                    <a:cubicBezTo>
                      <a:pt x="6329" y="13839"/>
                      <a:pt x="6329" y="13365"/>
                      <a:pt x="6145" y="13264"/>
                    </a:cubicBezTo>
                    <a:cubicBezTo>
                      <a:pt x="6113" y="13247"/>
                      <a:pt x="6084" y="13240"/>
                      <a:pt x="6059" y="13240"/>
                    </a:cubicBezTo>
                    <a:cubicBezTo>
                      <a:pt x="5999" y="13240"/>
                      <a:pt x="5962" y="13279"/>
                      <a:pt x="5962" y="13314"/>
                    </a:cubicBezTo>
                    <a:cubicBezTo>
                      <a:pt x="6095" y="13405"/>
                      <a:pt x="6022" y="13567"/>
                      <a:pt x="5901" y="13567"/>
                    </a:cubicBezTo>
                    <a:cubicBezTo>
                      <a:pt x="5878" y="13567"/>
                      <a:pt x="5854" y="13561"/>
                      <a:pt x="5829" y="13548"/>
                    </a:cubicBezTo>
                    <a:cubicBezTo>
                      <a:pt x="5696" y="13498"/>
                      <a:pt x="5645" y="13314"/>
                      <a:pt x="5696" y="13181"/>
                    </a:cubicBezTo>
                    <a:cubicBezTo>
                      <a:pt x="5753" y="13048"/>
                      <a:pt x="5911" y="12998"/>
                      <a:pt x="6012" y="12998"/>
                    </a:cubicBezTo>
                    <a:close/>
                    <a:moveTo>
                      <a:pt x="6278" y="1"/>
                    </a:moveTo>
                    <a:cubicBezTo>
                      <a:pt x="6196" y="1"/>
                      <a:pt x="6120" y="77"/>
                      <a:pt x="6120" y="159"/>
                    </a:cubicBezTo>
                    <a:lnTo>
                      <a:pt x="6120" y="210"/>
                    </a:lnTo>
                    <a:lnTo>
                      <a:pt x="5196" y="210"/>
                    </a:lnTo>
                    <a:lnTo>
                      <a:pt x="5196" y="102"/>
                    </a:lnTo>
                    <a:lnTo>
                      <a:pt x="5088" y="102"/>
                    </a:lnTo>
                    <a:lnTo>
                      <a:pt x="5538" y="14371"/>
                    </a:lnTo>
                    <a:lnTo>
                      <a:pt x="5803" y="14371"/>
                    </a:lnTo>
                    <a:cubicBezTo>
                      <a:pt x="5829" y="14371"/>
                      <a:pt x="5879" y="14421"/>
                      <a:pt x="5879" y="14447"/>
                    </a:cubicBezTo>
                    <a:cubicBezTo>
                      <a:pt x="5879" y="14497"/>
                      <a:pt x="5829" y="14529"/>
                      <a:pt x="5803" y="14529"/>
                    </a:cubicBezTo>
                    <a:lnTo>
                      <a:pt x="5512" y="14529"/>
                    </a:lnTo>
                    <a:lnTo>
                      <a:pt x="5329" y="17060"/>
                    </a:lnTo>
                    <a:lnTo>
                      <a:pt x="5563" y="17060"/>
                    </a:lnTo>
                    <a:cubicBezTo>
                      <a:pt x="5620" y="17060"/>
                      <a:pt x="5670" y="17111"/>
                      <a:pt x="5670" y="17161"/>
                    </a:cubicBezTo>
                    <a:cubicBezTo>
                      <a:pt x="5670" y="18060"/>
                      <a:pt x="5171" y="18326"/>
                      <a:pt x="5088" y="19167"/>
                    </a:cubicBezTo>
                    <a:cubicBezTo>
                      <a:pt x="5012" y="20034"/>
                      <a:pt x="5038" y="20800"/>
                      <a:pt x="4804" y="20800"/>
                    </a:cubicBezTo>
                    <a:cubicBezTo>
                      <a:pt x="4588" y="20800"/>
                      <a:pt x="4614" y="20034"/>
                      <a:pt x="4538" y="19167"/>
                    </a:cubicBezTo>
                    <a:cubicBezTo>
                      <a:pt x="4456" y="18326"/>
                      <a:pt x="3956" y="18060"/>
                      <a:pt x="3956" y="17161"/>
                    </a:cubicBezTo>
                    <a:cubicBezTo>
                      <a:pt x="3956" y="17111"/>
                      <a:pt x="4013" y="17060"/>
                      <a:pt x="4063" y="17060"/>
                    </a:cubicBezTo>
                    <a:lnTo>
                      <a:pt x="4297" y="17060"/>
                    </a:lnTo>
                    <a:lnTo>
                      <a:pt x="4114" y="14529"/>
                    </a:lnTo>
                    <a:lnTo>
                      <a:pt x="3823" y="14529"/>
                    </a:lnTo>
                    <a:cubicBezTo>
                      <a:pt x="3772" y="14529"/>
                      <a:pt x="3747" y="14497"/>
                      <a:pt x="3747" y="14447"/>
                    </a:cubicBezTo>
                    <a:cubicBezTo>
                      <a:pt x="3747" y="14421"/>
                      <a:pt x="3772" y="14371"/>
                      <a:pt x="3823" y="14371"/>
                    </a:cubicBezTo>
                    <a:lnTo>
                      <a:pt x="4089" y="14371"/>
                    </a:lnTo>
                    <a:lnTo>
                      <a:pt x="4538" y="102"/>
                    </a:lnTo>
                    <a:lnTo>
                      <a:pt x="4430" y="102"/>
                    </a:lnTo>
                    <a:lnTo>
                      <a:pt x="4405" y="551"/>
                    </a:lnTo>
                    <a:lnTo>
                      <a:pt x="3506" y="551"/>
                    </a:lnTo>
                    <a:lnTo>
                      <a:pt x="3506" y="501"/>
                    </a:lnTo>
                    <a:cubicBezTo>
                      <a:pt x="3506" y="419"/>
                      <a:pt x="3430" y="343"/>
                      <a:pt x="3348" y="343"/>
                    </a:cubicBezTo>
                    <a:lnTo>
                      <a:pt x="3139" y="343"/>
                    </a:lnTo>
                    <a:cubicBezTo>
                      <a:pt x="3063" y="343"/>
                      <a:pt x="2981" y="419"/>
                      <a:pt x="2981" y="501"/>
                    </a:cubicBezTo>
                    <a:lnTo>
                      <a:pt x="2981" y="817"/>
                    </a:lnTo>
                    <a:cubicBezTo>
                      <a:pt x="2981" y="893"/>
                      <a:pt x="3063" y="975"/>
                      <a:pt x="3139" y="975"/>
                    </a:cubicBezTo>
                    <a:lnTo>
                      <a:pt x="3348" y="975"/>
                    </a:lnTo>
                    <a:cubicBezTo>
                      <a:pt x="3430" y="975"/>
                      <a:pt x="3506" y="893"/>
                      <a:pt x="3506" y="817"/>
                    </a:cubicBezTo>
                    <a:lnTo>
                      <a:pt x="3506" y="767"/>
                    </a:lnTo>
                    <a:lnTo>
                      <a:pt x="4405" y="767"/>
                    </a:lnTo>
                    <a:lnTo>
                      <a:pt x="4380" y="1342"/>
                    </a:lnTo>
                    <a:lnTo>
                      <a:pt x="3506" y="1342"/>
                    </a:lnTo>
                    <a:lnTo>
                      <a:pt x="3506" y="1292"/>
                    </a:lnTo>
                    <a:cubicBezTo>
                      <a:pt x="3506" y="1184"/>
                      <a:pt x="3430" y="1134"/>
                      <a:pt x="3348" y="1134"/>
                    </a:cubicBezTo>
                    <a:lnTo>
                      <a:pt x="3139" y="1134"/>
                    </a:lnTo>
                    <a:cubicBezTo>
                      <a:pt x="3063" y="1134"/>
                      <a:pt x="2981" y="1184"/>
                      <a:pt x="2981" y="1292"/>
                    </a:cubicBezTo>
                    <a:lnTo>
                      <a:pt x="2981" y="1608"/>
                    </a:lnTo>
                    <a:cubicBezTo>
                      <a:pt x="2981" y="1684"/>
                      <a:pt x="3063" y="1766"/>
                      <a:pt x="3139" y="1766"/>
                    </a:cubicBezTo>
                    <a:lnTo>
                      <a:pt x="3348" y="1766"/>
                    </a:lnTo>
                    <a:cubicBezTo>
                      <a:pt x="3430" y="1766"/>
                      <a:pt x="3506" y="1684"/>
                      <a:pt x="3506" y="1608"/>
                    </a:cubicBezTo>
                    <a:lnTo>
                      <a:pt x="3506" y="1526"/>
                    </a:lnTo>
                    <a:lnTo>
                      <a:pt x="4380" y="1526"/>
                    </a:lnTo>
                    <a:lnTo>
                      <a:pt x="4221" y="6879"/>
                    </a:lnTo>
                    <a:cubicBezTo>
                      <a:pt x="2798" y="7037"/>
                      <a:pt x="1425" y="7803"/>
                      <a:pt x="1323" y="9201"/>
                    </a:cubicBezTo>
                    <a:cubicBezTo>
                      <a:pt x="1266" y="9967"/>
                      <a:pt x="1640" y="10859"/>
                      <a:pt x="1583" y="11283"/>
                    </a:cubicBezTo>
                    <a:cubicBezTo>
                      <a:pt x="1532" y="11732"/>
                      <a:pt x="1266" y="11808"/>
                      <a:pt x="1266" y="11808"/>
                    </a:cubicBezTo>
                    <a:lnTo>
                      <a:pt x="1399" y="12023"/>
                    </a:lnTo>
                    <a:cubicBezTo>
                      <a:pt x="1399" y="12023"/>
                      <a:pt x="1519" y="11953"/>
                      <a:pt x="1685" y="11953"/>
                    </a:cubicBezTo>
                    <a:cubicBezTo>
                      <a:pt x="1841" y="11953"/>
                      <a:pt x="2038" y="12015"/>
                      <a:pt x="2216" y="12257"/>
                    </a:cubicBezTo>
                    <a:cubicBezTo>
                      <a:pt x="2715" y="12972"/>
                      <a:pt x="2348" y="15320"/>
                      <a:pt x="1690" y="15636"/>
                    </a:cubicBezTo>
                    <a:cubicBezTo>
                      <a:pt x="1579" y="15688"/>
                      <a:pt x="1477" y="15708"/>
                      <a:pt x="1387" y="15708"/>
                    </a:cubicBezTo>
                    <a:cubicBezTo>
                      <a:pt x="1115" y="15708"/>
                      <a:pt x="950" y="15529"/>
                      <a:pt x="950" y="15529"/>
                    </a:cubicBezTo>
                    <a:lnTo>
                      <a:pt x="767" y="15738"/>
                    </a:lnTo>
                    <a:cubicBezTo>
                      <a:pt x="1108" y="16111"/>
                      <a:pt x="950" y="16529"/>
                      <a:pt x="558" y="17244"/>
                    </a:cubicBezTo>
                    <a:cubicBezTo>
                      <a:pt x="159" y="17952"/>
                      <a:pt x="1" y="19034"/>
                      <a:pt x="450" y="20034"/>
                    </a:cubicBezTo>
                    <a:cubicBezTo>
                      <a:pt x="1049" y="19675"/>
                      <a:pt x="1767" y="19468"/>
                      <a:pt x="2481" y="19468"/>
                    </a:cubicBezTo>
                    <a:cubicBezTo>
                      <a:pt x="2710" y="19468"/>
                      <a:pt x="2940" y="19489"/>
                      <a:pt x="3165" y="19534"/>
                    </a:cubicBezTo>
                    <a:cubicBezTo>
                      <a:pt x="3430" y="19559"/>
                      <a:pt x="3772" y="19642"/>
                      <a:pt x="4013" y="19907"/>
                    </a:cubicBezTo>
                    <a:cubicBezTo>
                      <a:pt x="4196" y="20142"/>
                      <a:pt x="4272" y="20433"/>
                      <a:pt x="4354" y="20724"/>
                    </a:cubicBezTo>
                    <a:cubicBezTo>
                      <a:pt x="4430" y="21040"/>
                      <a:pt x="4487" y="21356"/>
                      <a:pt x="4721" y="21540"/>
                    </a:cubicBezTo>
                    <a:cubicBezTo>
                      <a:pt x="4868" y="21669"/>
                      <a:pt x="5068" y="21732"/>
                      <a:pt x="5320" y="21732"/>
                    </a:cubicBezTo>
                    <a:cubicBezTo>
                      <a:pt x="5427" y="21732"/>
                      <a:pt x="5544" y="21721"/>
                      <a:pt x="5670" y="21698"/>
                    </a:cubicBezTo>
                    <a:cubicBezTo>
                      <a:pt x="5753" y="21698"/>
                      <a:pt x="5829" y="21673"/>
                      <a:pt x="5911" y="21673"/>
                    </a:cubicBezTo>
                    <a:cubicBezTo>
                      <a:pt x="6095" y="21632"/>
                      <a:pt x="6283" y="21595"/>
                      <a:pt x="6481" y="21595"/>
                    </a:cubicBezTo>
                    <a:cubicBezTo>
                      <a:pt x="6561" y="21595"/>
                      <a:pt x="6643" y="21601"/>
                      <a:pt x="6727" y="21616"/>
                    </a:cubicBezTo>
                    <a:cubicBezTo>
                      <a:pt x="6911" y="21673"/>
                      <a:pt x="7119" y="21774"/>
                      <a:pt x="7252" y="21907"/>
                    </a:cubicBezTo>
                    <a:cubicBezTo>
                      <a:pt x="7543" y="21774"/>
                      <a:pt x="7860" y="21591"/>
                      <a:pt x="8151" y="21356"/>
                    </a:cubicBezTo>
                    <a:cubicBezTo>
                      <a:pt x="9707" y="20116"/>
                      <a:pt x="9650" y="18294"/>
                      <a:pt x="9075" y="17244"/>
                    </a:cubicBezTo>
                    <a:cubicBezTo>
                      <a:pt x="8676" y="16529"/>
                      <a:pt x="8518" y="16111"/>
                      <a:pt x="8860" y="15738"/>
                    </a:cubicBezTo>
                    <a:lnTo>
                      <a:pt x="8676" y="15529"/>
                    </a:lnTo>
                    <a:cubicBezTo>
                      <a:pt x="8676" y="15529"/>
                      <a:pt x="8511" y="15708"/>
                      <a:pt x="8239" y="15708"/>
                    </a:cubicBezTo>
                    <a:cubicBezTo>
                      <a:pt x="8149" y="15708"/>
                      <a:pt x="8047" y="15688"/>
                      <a:pt x="7936" y="15636"/>
                    </a:cubicBezTo>
                    <a:cubicBezTo>
                      <a:pt x="7278" y="15320"/>
                      <a:pt x="6911" y="12972"/>
                      <a:pt x="7411" y="12257"/>
                    </a:cubicBezTo>
                    <a:cubicBezTo>
                      <a:pt x="7588" y="12015"/>
                      <a:pt x="7786" y="11953"/>
                      <a:pt x="7942" y="11953"/>
                    </a:cubicBezTo>
                    <a:cubicBezTo>
                      <a:pt x="8107" y="11953"/>
                      <a:pt x="8227" y="12023"/>
                      <a:pt x="8227" y="12023"/>
                    </a:cubicBezTo>
                    <a:lnTo>
                      <a:pt x="8360" y="11808"/>
                    </a:lnTo>
                    <a:cubicBezTo>
                      <a:pt x="8360" y="11808"/>
                      <a:pt x="8094" y="11732"/>
                      <a:pt x="8043" y="11283"/>
                    </a:cubicBezTo>
                    <a:cubicBezTo>
                      <a:pt x="7993" y="10859"/>
                      <a:pt x="8360" y="9967"/>
                      <a:pt x="8309" y="9201"/>
                    </a:cubicBezTo>
                    <a:cubicBezTo>
                      <a:pt x="8201" y="7803"/>
                      <a:pt x="6828" y="7037"/>
                      <a:pt x="5405" y="6879"/>
                    </a:cubicBezTo>
                    <a:lnTo>
                      <a:pt x="5247" y="1184"/>
                    </a:lnTo>
                    <a:lnTo>
                      <a:pt x="6120" y="1184"/>
                    </a:lnTo>
                    <a:lnTo>
                      <a:pt x="6120" y="1266"/>
                    </a:lnTo>
                    <a:cubicBezTo>
                      <a:pt x="6120" y="1342"/>
                      <a:pt x="6196" y="1425"/>
                      <a:pt x="6278" y="1425"/>
                    </a:cubicBezTo>
                    <a:lnTo>
                      <a:pt x="6487" y="1425"/>
                    </a:lnTo>
                    <a:cubicBezTo>
                      <a:pt x="6569" y="1425"/>
                      <a:pt x="6645" y="1342"/>
                      <a:pt x="6645" y="1266"/>
                    </a:cubicBezTo>
                    <a:lnTo>
                      <a:pt x="6645" y="950"/>
                    </a:lnTo>
                    <a:cubicBezTo>
                      <a:pt x="6645" y="843"/>
                      <a:pt x="6569" y="792"/>
                      <a:pt x="6487" y="792"/>
                    </a:cubicBezTo>
                    <a:lnTo>
                      <a:pt x="6278" y="792"/>
                    </a:lnTo>
                    <a:cubicBezTo>
                      <a:pt x="6196" y="792"/>
                      <a:pt x="6120" y="843"/>
                      <a:pt x="6120" y="950"/>
                    </a:cubicBezTo>
                    <a:lnTo>
                      <a:pt x="6120" y="1001"/>
                    </a:lnTo>
                    <a:lnTo>
                      <a:pt x="5221" y="1001"/>
                    </a:lnTo>
                    <a:lnTo>
                      <a:pt x="5221" y="419"/>
                    </a:lnTo>
                    <a:lnTo>
                      <a:pt x="6120" y="419"/>
                    </a:lnTo>
                    <a:lnTo>
                      <a:pt x="6120" y="476"/>
                    </a:lnTo>
                    <a:cubicBezTo>
                      <a:pt x="6120" y="551"/>
                      <a:pt x="6196" y="634"/>
                      <a:pt x="6278" y="634"/>
                    </a:cubicBezTo>
                    <a:lnTo>
                      <a:pt x="6487" y="634"/>
                    </a:lnTo>
                    <a:cubicBezTo>
                      <a:pt x="6569" y="634"/>
                      <a:pt x="6645" y="551"/>
                      <a:pt x="6645" y="476"/>
                    </a:cubicBezTo>
                    <a:lnTo>
                      <a:pt x="6645" y="159"/>
                    </a:lnTo>
                    <a:cubicBezTo>
                      <a:pt x="6645" y="77"/>
                      <a:pt x="6569" y="1"/>
                      <a:pt x="64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23"/>
              <p:cNvSpPr/>
              <p:nvPr/>
            </p:nvSpPr>
            <p:spPr>
              <a:xfrm>
                <a:off x="5298491" y="3204365"/>
                <a:ext cx="22830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4269" extrusionOk="0">
                    <a:moveTo>
                      <a:pt x="159" y="0"/>
                    </a:moveTo>
                    <a:lnTo>
                      <a:pt x="1" y="14269"/>
                    </a:lnTo>
                    <a:lnTo>
                      <a:pt x="399" y="1426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61" name="Google Shape;3161;p23"/>
            <p:cNvSpPr/>
            <p:nvPr/>
          </p:nvSpPr>
          <p:spPr>
            <a:xfrm rot="900032">
              <a:off x="1399036" y="3824204"/>
              <a:ext cx="358748" cy="946592"/>
            </a:xfrm>
            <a:custGeom>
              <a:avLst/>
              <a:gdLst/>
              <a:ahLst/>
              <a:cxnLst/>
              <a:rect l="l" t="t" r="r" b="b"/>
              <a:pathLst>
                <a:path w="8069" h="21292" extrusionOk="0">
                  <a:moveTo>
                    <a:pt x="6275" y="1869"/>
                  </a:moveTo>
                  <a:cubicBezTo>
                    <a:pt x="6536" y="1869"/>
                    <a:pt x="6684" y="2002"/>
                    <a:pt x="6771" y="2253"/>
                  </a:cubicBezTo>
                  <a:cubicBezTo>
                    <a:pt x="6930" y="2594"/>
                    <a:pt x="6854" y="2936"/>
                    <a:pt x="6746" y="3278"/>
                  </a:cubicBezTo>
                  <a:cubicBezTo>
                    <a:pt x="6404" y="4252"/>
                    <a:pt x="5822" y="5125"/>
                    <a:pt x="5031" y="5809"/>
                  </a:cubicBezTo>
                  <a:cubicBezTo>
                    <a:pt x="4905" y="5967"/>
                    <a:pt x="4715" y="6049"/>
                    <a:pt x="4531" y="6176"/>
                  </a:cubicBezTo>
                  <a:cubicBezTo>
                    <a:pt x="4506" y="6150"/>
                    <a:pt x="4506" y="6150"/>
                    <a:pt x="4506" y="6125"/>
                  </a:cubicBezTo>
                  <a:cubicBezTo>
                    <a:pt x="4481" y="5151"/>
                    <a:pt x="4531" y="3860"/>
                    <a:pt x="4981" y="3012"/>
                  </a:cubicBezTo>
                  <a:cubicBezTo>
                    <a:pt x="5088" y="2803"/>
                    <a:pt x="5221" y="2594"/>
                    <a:pt x="5348" y="2379"/>
                  </a:cubicBezTo>
                  <a:cubicBezTo>
                    <a:pt x="5537" y="2120"/>
                    <a:pt x="5822" y="1936"/>
                    <a:pt x="6139" y="1879"/>
                  </a:cubicBezTo>
                  <a:cubicBezTo>
                    <a:pt x="6187" y="1872"/>
                    <a:pt x="6232" y="1869"/>
                    <a:pt x="6275" y="1869"/>
                  </a:cubicBezTo>
                  <a:close/>
                  <a:moveTo>
                    <a:pt x="4981" y="11795"/>
                  </a:moveTo>
                  <a:cubicBezTo>
                    <a:pt x="5746" y="11795"/>
                    <a:pt x="6512" y="12636"/>
                    <a:pt x="6645" y="13611"/>
                  </a:cubicBezTo>
                  <a:cubicBezTo>
                    <a:pt x="6771" y="15034"/>
                    <a:pt x="5930" y="15667"/>
                    <a:pt x="5322" y="15882"/>
                  </a:cubicBezTo>
                  <a:lnTo>
                    <a:pt x="4981" y="11795"/>
                  </a:lnTo>
                  <a:close/>
                  <a:moveTo>
                    <a:pt x="4190" y="8523"/>
                  </a:moveTo>
                  <a:lnTo>
                    <a:pt x="4323" y="10187"/>
                  </a:lnTo>
                  <a:cubicBezTo>
                    <a:pt x="3006" y="10478"/>
                    <a:pt x="2500" y="11687"/>
                    <a:pt x="2424" y="12636"/>
                  </a:cubicBezTo>
                  <a:cubicBezTo>
                    <a:pt x="2399" y="12769"/>
                    <a:pt x="2399" y="12902"/>
                    <a:pt x="2399" y="13035"/>
                  </a:cubicBezTo>
                  <a:lnTo>
                    <a:pt x="2399" y="13060"/>
                  </a:lnTo>
                  <a:cubicBezTo>
                    <a:pt x="2424" y="13244"/>
                    <a:pt x="2450" y="13452"/>
                    <a:pt x="2532" y="13642"/>
                  </a:cubicBezTo>
                  <a:cubicBezTo>
                    <a:pt x="2715" y="14218"/>
                    <a:pt x="3082" y="14642"/>
                    <a:pt x="3665" y="14876"/>
                  </a:cubicBezTo>
                  <a:cubicBezTo>
                    <a:pt x="3812" y="14960"/>
                    <a:pt x="3939" y="15001"/>
                    <a:pt x="4021" y="15001"/>
                  </a:cubicBezTo>
                  <a:cubicBezTo>
                    <a:pt x="4069" y="15001"/>
                    <a:pt x="4102" y="14987"/>
                    <a:pt x="4114" y="14958"/>
                  </a:cubicBezTo>
                  <a:cubicBezTo>
                    <a:pt x="4139" y="14908"/>
                    <a:pt x="3848" y="14775"/>
                    <a:pt x="3848" y="14775"/>
                  </a:cubicBezTo>
                  <a:cubicBezTo>
                    <a:pt x="2975" y="14275"/>
                    <a:pt x="2874" y="13085"/>
                    <a:pt x="3532" y="12345"/>
                  </a:cubicBezTo>
                  <a:cubicBezTo>
                    <a:pt x="3766" y="12086"/>
                    <a:pt x="4057" y="11871"/>
                    <a:pt x="4430" y="11795"/>
                  </a:cubicBezTo>
                  <a:lnTo>
                    <a:pt x="4772" y="16015"/>
                  </a:lnTo>
                  <a:cubicBezTo>
                    <a:pt x="4625" y="16030"/>
                    <a:pt x="4455" y="16042"/>
                    <a:pt x="4270" y="16042"/>
                  </a:cubicBezTo>
                  <a:cubicBezTo>
                    <a:pt x="3519" y="16042"/>
                    <a:pt x="2501" y="15845"/>
                    <a:pt x="1633" y="14851"/>
                  </a:cubicBezTo>
                  <a:cubicBezTo>
                    <a:pt x="1342" y="14509"/>
                    <a:pt x="1134" y="14060"/>
                    <a:pt x="1001" y="13560"/>
                  </a:cubicBezTo>
                  <a:cubicBezTo>
                    <a:pt x="868" y="13035"/>
                    <a:pt x="893" y="12535"/>
                    <a:pt x="1051" y="12060"/>
                  </a:cubicBezTo>
                  <a:cubicBezTo>
                    <a:pt x="1475" y="10605"/>
                    <a:pt x="2924" y="9422"/>
                    <a:pt x="4190" y="8523"/>
                  </a:cubicBezTo>
                  <a:close/>
                  <a:moveTo>
                    <a:pt x="6307" y="1"/>
                  </a:moveTo>
                  <a:cubicBezTo>
                    <a:pt x="6250" y="1"/>
                    <a:pt x="6185" y="13"/>
                    <a:pt x="6113" y="38"/>
                  </a:cubicBezTo>
                  <a:cubicBezTo>
                    <a:pt x="5721" y="165"/>
                    <a:pt x="5405" y="380"/>
                    <a:pt x="5139" y="721"/>
                  </a:cubicBezTo>
                  <a:cubicBezTo>
                    <a:pt x="4506" y="1462"/>
                    <a:pt x="4272" y="2379"/>
                    <a:pt x="4082" y="3303"/>
                  </a:cubicBezTo>
                  <a:cubicBezTo>
                    <a:pt x="4057" y="3518"/>
                    <a:pt x="4032" y="3727"/>
                    <a:pt x="4006" y="3936"/>
                  </a:cubicBezTo>
                  <a:cubicBezTo>
                    <a:pt x="3899" y="4992"/>
                    <a:pt x="3956" y="5967"/>
                    <a:pt x="4006" y="6549"/>
                  </a:cubicBezTo>
                  <a:cubicBezTo>
                    <a:pt x="3481" y="6941"/>
                    <a:pt x="2950" y="7340"/>
                    <a:pt x="2475" y="7789"/>
                  </a:cubicBezTo>
                  <a:cubicBezTo>
                    <a:pt x="1766" y="8422"/>
                    <a:pt x="1134" y="9156"/>
                    <a:pt x="710" y="10004"/>
                  </a:cubicBezTo>
                  <a:cubicBezTo>
                    <a:pt x="51" y="11212"/>
                    <a:pt x="1" y="12503"/>
                    <a:pt x="551" y="13826"/>
                  </a:cubicBezTo>
                  <a:cubicBezTo>
                    <a:pt x="710" y="14167"/>
                    <a:pt x="893" y="14484"/>
                    <a:pt x="1134" y="14800"/>
                  </a:cubicBezTo>
                  <a:cubicBezTo>
                    <a:pt x="1985" y="15990"/>
                    <a:pt x="3235" y="16578"/>
                    <a:pt x="4501" y="16578"/>
                  </a:cubicBezTo>
                  <a:cubicBezTo>
                    <a:pt x="4608" y="16578"/>
                    <a:pt x="4716" y="16574"/>
                    <a:pt x="4822" y="16566"/>
                  </a:cubicBezTo>
                  <a:lnTo>
                    <a:pt x="4955" y="18439"/>
                  </a:lnTo>
                  <a:cubicBezTo>
                    <a:pt x="5114" y="19729"/>
                    <a:pt x="4772" y="20286"/>
                    <a:pt x="4348" y="20546"/>
                  </a:cubicBezTo>
                  <a:cubicBezTo>
                    <a:pt x="4240" y="20628"/>
                    <a:pt x="4114" y="20678"/>
                    <a:pt x="3956" y="20729"/>
                  </a:cubicBezTo>
                  <a:cubicBezTo>
                    <a:pt x="3715" y="20811"/>
                    <a:pt x="3481" y="20887"/>
                    <a:pt x="3215" y="20887"/>
                  </a:cubicBezTo>
                  <a:cubicBezTo>
                    <a:pt x="3164" y="20893"/>
                    <a:pt x="3113" y="20896"/>
                    <a:pt x="3064" y="20896"/>
                  </a:cubicBezTo>
                  <a:cubicBezTo>
                    <a:pt x="2614" y="20896"/>
                    <a:pt x="2273" y="20668"/>
                    <a:pt x="2108" y="20337"/>
                  </a:cubicBezTo>
                  <a:cubicBezTo>
                    <a:pt x="2184" y="20337"/>
                    <a:pt x="2241" y="20362"/>
                    <a:pt x="2317" y="20362"/>
                  </a:cubicBezTo>
                  <a:cubicBezTo>
                    <a:pt x="2366" y="20368"/>
                    <a:pt x="2415" y="20371"/>
                    <a:pt x="2464" y="20371"/>
                  </a:cubicBezTo>
                  <a:cubicBezTo>
                    <a:pt x="3094" y="20371"/>
                    <a:pt x="3645" y="19889"/>
                    <a:pt x="3715" y="19255"/>
                  </a:cubicBezTo>
                  <a:cubicBezTo>
                    <a:pt x="3823" y="18546"/>
                    <a:pt x="3323" y="17913"/>
                    <a:pt x="2608" y="17831"/>
                  </a:cubicBezTo>
                  <a:cubicBezTo>
                    <a:pt x="2542" y="17821"/>
                    <a:pt x="2478" y="17816"/>
                    <a:pt x="2414" y="17816"/>
                  </a:cubicBezTo>
                  <a:cubicBezTo>
                    <a:pt x="2173" y="17816"/>
                    <a:pt x="1952" y="17889"/>
                    <a:pt x="1766" y="18015"/>
                  </a:cubicBezTo>
                  <a:cubicBezTo>
                    <a:pt x="1077" y="18413"/>
                    <a:pt x="760" y="19362"/>
                    <a:pt x="1134" y="20071"/>
                  </a:cubicBezTo>
                  <a:cubicBezTo>
                    <a:pt x="1498" y="20779"/>
                    <a:pt x="2328" y="21291"/>
                    <a:pt x="3192" y="21291"/>
                  </a:cubicBezTo>
                  <a:cubicBezTo>
                    <a:pt x="3394" y="21291"/>
                    <a:pt x="3597" y="21264"/>
                    <a:pt x="3797" y="21204"/>
                  </a:cubicBezTo>
                  <a:cubicBezTo>
                    <a:pt x="3956" y="21178"/>
                    <a:pt x="4082" y="21128"/>
                    <a:pt x="4215" y="21045"/>
                  </a:cubicBezTo>
                  <a:cubicBezTo>
                    <a:pt x="5696" y="20444"/>
                    <a:pt x="5563" y="18704"/>
                    <a:pt x="5563" y="18704"/>
                  </a:cubicBezTo>
                  <a:lnTo>
                    <a:pt x="5379" y="16490"/>
                  </a:lnTo>
                  <a:cubicBezTo>
                    <a:pt x="6563" y="16173"/>
                    <a:pt x="7404" y="15117"/>
                    <a:pt x="7594" y="13851"/>
                  </a:cubicBezTo>
                  <a:cubicBezTo>
                    <a:pt x="7645" y="13585"/>
                    <a:pt x="7670" y="13294"/>
                    <a:pt x="7645" y="13035"/>
                  </a:cubicBezTo>
                  <a:cubicBezTo>
                    <a:pt x="7539" y="11354"/>
                    <a:pt x="6473" y="10129"/>
                    <a:pt x="4941" y="10129"/>
                  </a:cubicBezTo>
                  <a:cubicBezTo>
                    <a:pt x="4910" y="10129"/>
                    <a:pt x="4879" y="10129"/>
                    <a:pt x="4848" y="10130"/>
                  </a:cubicBezTo>
                  <a:lnTo>
                    <a:pt x="4690" y="8182"/>
                  </a:lnTo>
                  <a:lnTo>
                    <a:pt x="4690" y="8131"/>
                  </a:lnTo>
                  <a:cubicBezTo>
                    <a:pt x="5139" y="7840"/>
                    <a:pt x="5537" y="7549"/>
                    <a:pt x="5822" y="7315"/>
                  </a:cubicBezTo>
                  <a:cubicBezTo>
                    <a:pt x="6961" y="6416"/>
                    <a:pt x="8068" y="4568"/>
                    <a:pt x="7119" y="1588"/>
                  </a:cubicBezTo>
                  <a:cubicBezTo>
                    <a:pt x="7119" y="1512"/>
                    <a:pt x="7088" y="1405"/>
                    <a:pt x="7062" y="1329"/>
                  </a:cubicBezTo>
                  <a:cubicBezTo>
                    <a:pt x="6930" y="955"/>
                    <a:pt x="6771" y="588"/>
                    <a:pt x="6588" y="221"/>
                  </a:cubicBezTo>
                  <a:cubicBezTo>
                    <a:pt x="6535" y="71"/>
                    <a:pt x="6441" y="1"/>
                    <a:pt x="6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62" name="Google Shape;3162;p23"/>
            <p:cNvGrpSpPr/>
            <p:nvPr/>
          </p:nvGrpSpPr>
          <p:grpSpPr>
            <a:xfrm rot="-9899906">
              <a:off x="-82359" y="3006791"/>
              <a:ext cx="745900" cy="2200887"/>
              <a:chOff x="5201007" y="500025"/>
              <a:chExt cx="509965" cy="1504727"/>
            </a:xfrm>
          </p:grpSpPr>
          <p:sp>
            <p:nvSpPr>
              <p:cNvPr id="3163" name="Google Shape;3163;p23"/>
              <p:cNvSpPr/>
              <p:nvPr/>
            </p:nvSpPr>
            <p:spPr>
              <a:xfrm>
                <a:off x="5396376" y="500025"/>
                <a:ext cx="123567" cy="27744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4861" extrusionOk="0">
                    <a:moveTo>
                      <a:pt x="1433" y="1"/>
                    </a:moveTo>
                    <a:cubicBezTo>
                      <a:pt x="1299" y="1"/>
                      <a:pt x="1161" y="83"/>
                      <a:pt x="1108" y="216"/>
                    </a:cubicBezTo>
                    <a:lnTo>
                      <a:pt x="26" y="4038"/>
                    </a:lnTo>
                    <a:cubicBezTo>
                      <a:pt x="1" y="4171"/>
                      <a:pt x="26" y="4279"/>
                      <a:pt x="133" y="4355"/>
                    </a:cubicBezTo>
                    <a:cubicBezTo>
                      <a:pt x="374" y="4570"/>
                      <a:pt x="374" y="4861"/>
                      <a:pt x="374" y="4861"/>
                    </a:cubicBezTo>
                    <a:lnTo>
                      <a:pt x="1506" y="4861"/>
                    </a:lnTo>
                    <a:cubicBezTo>
                      <a:pt x="1506" y="4861"/>
                      <a:pt x="1532" y="4197"/>
                      <a:pt x="1981" y="3937"/>
                    </a:cubicBezTo>
                    <a:cubicBezTo>
                      <a:pt x="2114" y="3855"/>
                      <a:pt x="2165" y="3722"/>
                      <a:pt x="2139" y="3621"/>
                    </a:cubicBezTo>
                    <a:lnTo>
                      <a:pt x="1766" y="1697"/>
                    </a:lnTo>
                    <a:cubicBezTo>
                      <a:pt x="1741" y="1590"/>
                      <a:pt x="1798" y="1482"/>
                      <a:pt x="1899" y="1406"/>
                    </a:cubicBezTo>
                    <a:cubicBezTo>
                      <a:pt x="1981" y="1349"/>
                      <a:pt x="2006" y="1248"/>
                      <a:pt x="2006" y="1140"/>
                    </a:cubicBezTo>
                    <a:cubicBezTo>
                      <a:pt x="1981" y="875"/>
                      <a:pt x="1899" y="400"/>
                      <a:pt x="1639" y="84"/>
                    </a:cubicBezTo>
                    <a:cubicBezTo>
                      <a:pt x="1582" y="27"/>
                      <a:pt x="1508" y="1"/>
                      <a:pt x="14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23"/>
              <p:cNvSpPr/>
              <p:nvPr/>
            </p:nvSpPr>
            <p:spPr>
              <a:xfrm>
                <a:off x="5372518" y="698533"/>
                <a:ext cx="22488" cy="2659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66" extrusionOk="0">
                    <a:moveTo>
                      <a:pt x="182" y="0"/>
                    </a:moveTo>
                    <a:cubicBezTo>
                      <a:pt x="134" y="0"/>
                      <a:pt x="102" y="29"/>
                      <a:pt x="102" y="86"/>
                    </a:cubicBezTo>
                    <a:lnTo>
                      <a:pt x="26" y="301"/>
                    </a:lnTo>
                    <a:cubicBezTo>
                      <a:pt x="1" y="352"/>
                      <a:pt x="52" y="434"/>
                      <a:pt x="102" y="434"/>
                    </a:cubicBezTo>
                    <a:lnTo>
                      <a:pt x="184" y="459"/>
                    </a:lnTo>
                    <a:cubicBezTo>
                      <a:pt x="194" y="464"/>
                      <a:pt x="204" y="466"/>
                      <a:pt x="214" y="466"/>
                    </a:cubicBezTo>
                    <a:cubicBezTo>
                      <a:pt x="262" y="466"/>
                      <a:pt x="317" y="423"/>
                      <a:pt x="317" y="377"/>
                    </a:cubicBezTo>
                    <a:lnTo>
                      <a:pt x="393" y="168"/>
                    </a:lnTo>
                    <a:cubicBezTo>
                      <a:pt x="393" y="117"/>
                      <a:pt x="368" y="35"/>
                      <a:pt x="317" y="35"/>
                    </a:cubicBezTo>
                    <a:lnTo>
                      <a:pt x="235" y="10"/>
                    </a:lnTo>
                    <a:cubicBezTo>
                      <a:pt x="216" y="4"/>
                      <a:pt x="198" y="0"/>
                      <a:pt x="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23"/>
              <p:cNvSpPr/>
              <p:nvPr/>
            </p:nvSpPr>
            <p:spPr>
              <a:xfrm>
                <a:off x="5384447" y="659550"/>
                <a:ext cx="22430" cy="2654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5" extrusionOk="0">
                    <a:moveTo>
                      <a:pt x="179" y="0"/>
                    </a:moveTo>
                    <a:cubicBezTo>
                      <a:pt x="139" y="0"/>
                      <a:pt x="102" y="45"/>
                      <a:pt x="77" y="85"/>
                    </a:cubicBezTo>
                    <a:lnTo>
                      <a:pt x="1" y="294"/>
                    </a:lnTo>
                    <a:cubicBezTo>
                      <a:pt x="1" y="351"/>
                      <a:pt x="26" y="427"/>
                      <a:pt x="77" y="427"/>
                    </a:cubicBezTo>
                    <a:lnTo>
                      <a:pt x="159" y="452"/>
                    </a:lnTo>
                    <a:cubicBezTo>
                      <a:pt x="179" y="461"/>
                      <a:pt x="197" y="465"/>
                      <a:pt x="214" y="465"/>
                    </a:cubicBezTo>
                    <a:cubicBezTo>
                      <a:pt x="262" y="465"/>
                      <a:pt x="298" y="433"/>
                      <a:pt x="317" y="376"/>
                    </a:cubicBezTo>
                    <a:lnTo>
                      <a:pt x="368" y="168"/>
                    </a:lnTo>
                    <a:cubicBezTo>
                      <a:pt x="393" y="111"/>
                      <a:pt x="342" y="35"/>
                      <a:pt x="292" y="35"/>
                    </a:cubicBezTo>
                    <a:lnTo>
                      <a:pt x="210" y="9"/>
                    </a:lnTo>
                    <a:cubicBezTo>
                      <a:pt x="199" y="3"/>
                      <a:pt x="18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23"/>
              <p:cNvSpPr/>
              <p:nvPr/>
            </p:nvSpPr>
            <p:spPr>
              <a:xfrm>
                <a:off x="5431020" y="786486"/>
                <a:ext cx="1055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763" extrusionOk="0">
                    <a:moveTo>
                      <a:pt x="83" y="0"/>
                    </a:moveTo>
                    <a:lnTo>
                      <a:pt x="1" y="13763"/>
                    </a:lnTo>
                    <a:lnTo>
                      <a:pt x="159" y="1376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23"/>
              <p:cNvSpPr/>
              <p:nvPr/>
            </p:nvSpPr>
            <p:spPr>
              <a:xfrm>
                <a:off x="5431020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23"/>
              <p:cNvSpPr/>
              <p:nvPr/>
            </p:nvSpPr>
            <p:spPr>
              <a:xfrm>
                <a:off x="5444775" y="1594329"/>
                <a:ext cx="1050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84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23"/>
              <p:cNvSpPr/>
              <p:nvPr/>
            </p:nvSpPr>
            <p:spPr>
              <a:xfrm>
                <a:off x="5417665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23"/>
              <p:cNvSpPr/>
              <p:nvPr/>
            </p:nvSpPr>
            <p:spPr>
              <a:xfrm>
                <a:off x="5458131" y="1680284"/>
                <a:ext cx="10559" cy="585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26" extrusionOk="0">
                    <a:moveTo>
                      <a:pt x="1" y="1"/>
                    </a:moveTo>
                    <a:lnTo>
                      <a:pt x="26" y="1001"/>
                    </a:lnTo>
                    <a:lnTo>
                      <a:pt x="184" y="10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23"/>
              <p:cNvSpPr/>
              <p:nvPr/>
            </p:nvSpPr>
            <p:spPr>
              <a:xfrm>
                <a:off x="5456704" y="786486"/>
                <a:ext cx="11986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763" extrusionOk="0">
                    <a:moveTo>
                      <a:pt x="0" y="0"/>
                    </a:moveTo>
                    <a:lnTo>
                      <a:pt x="26" y="13763"/>
                    </a:lnTo>
                    <a:lnTo>
                      <a:pt x="209" y="1376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23"/>
              <p:cNvSpPr/>
              <p:nvPr/>
            </p:nvSpPr>
            <p:spPr>
              <a:xfrm>
                <a:off x="5458131" y="1594329"/>
                <a:ext cx="10559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84" y="11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23"/>
              <p:cNvSpPr/>
              <p:nvPr/>
            </p:nvSpPr>
            <p:spPr>
              <a:xfrm>
                <a:off x="5415895" y="1680284"/>
                <a:ext cx="10901" cy="4954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8" extrusionOk="0">
                    <a:moveTo>
                      <a:pt x="32" y="1"/>
                    </a:moveTo>
                    <a:lnTo>
                      <a:pt x="0" y="842"/>
                    </a:lnTo>
                    <a:lnTo>
                      <a:pt x="190" y="868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23"/>
              <p:cNvSpPr/>
              <p:nvPr/>
            </p:nvSpPr>
            <p:spPr>
              <a:xfrm>
                <a:off x="5431020" y="1680284"/>
                <a:ext cx="9132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19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159" y="91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23"/>
              <p:cNvSpPr/>
              <p:nvPr/>
            </p:nvSpPr>
            <p:spPr>
              <a:xfrm>
                <a:off x="5444775" y="1680284"/>
                <a:ext cx="1050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184" y="97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23"/>
              <p:cNvSpPr/>
              <p:nvPr/>
            </p:nvSpPr>
            <p:spPr>
              <a:xfrm>
                <a:off x="5419149" y="786486"/>
                <a:ext cx="1192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3763" extrusionOk="0">
                    <a:moveTo>
                      <a:pt x="133" y="0"/>
                    </a:moveTo>
                    <a:lnTo>
                      <a:pt x="0" y="13763"/>
                    </a:lnTo>
                    <a:lnTo>
                      <a:pt x="133" y="1376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23"/>
              <p:cNvSpPr/>
              <p:nvPr/>
            </p:nvSpPr>
            <p:spPr>
              <a:xfrm>
                <a:off x="5415895" y="1750715"/>
                <a:ext cx="10901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66" extrusionOk="0">
                    <a:moveTo>
                      <a:pt x="0" y="1"/>
                    </a:moveTo>
                    <a:lnTo>
                      <a:pt x="0" y="665"/>
                    </a:lnTo>
                    <a:lnTo>
                      <a:pt x="190" y="665"/>
                    </a:lnTo>
                    <a:lnTo>
                      <a:pt x="19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23"/>
              <p:cNvSpPr/>
              <p:nvPr/>
            </p:nvSpPr>
            <p:spPr>
              <a:xfrm>
                <a:off x="5473313" y="1594329"/>
                <a:ext cx="9075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58" y="1108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23"/>
              <p:cNvSpPr/>
              <p:nvPr/>
            </p:nvSpPr>
            <p:spPr>
              <a:xfrm>
                <a:off x="5201007" y="786486"/>
                <a:ext cx="509965" cy="1218266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21345" extrusionOk="0">
                    <a:moveTo>
                      <a:pt x="3797" y="0"/>
                    </a:moveTo>
                    <a:lnTo>
                      <a:pt x="3556" y="11200"/>
                    </a:lnTo>
                    <a:cubicBezTo>
                      <a:pt x="3324" y="11518"/>
                      <a:pt x="3075" y="11615"/>
                      <a:pt x="2836" y="11615"/>
                    </a:cubicBezTo>
                    <a:cubicBezTo>
                      <a:pt x="2776" y="11615"/>
                      <a:pt x="2716" y="11609"/>
                      <a:pt x="2658" y="11599"/>
                    </a:cubicBezTo>
                    <a:cubicBezTo>
                      <a:pt x="2373" y="11516"/>
                      <a:pt x="2000" y="11073"/>
                      <a:pt x="2000" y="10517"/>
                    </a:cubicBezTo>
                    <a:cubicBezTo>
                      <a:pt x="2025" y="9966"/>
                      <a:pt x="2133" y="9435"/>
                      <a:pt x="1867" y="9333"/>
                    </a:cubicBezTo>
                    <a:cubicBezTo>
                      <a:pt x="1828" y="9322"/>
                      <a:pt x="1786" y="9316"/>
                      <a:pt x="1742" y="9316"/>
                    </a:cubicBezTo>
                    <a:cubicBezTo>
                      <a:pt x="1463" y="9316"/>
                      <a:pt x="1097" y="9550"/>
                      <a:pt x="867" y="10124"/>
                    </a:cubicBezTo>
                    <a:cubicBezTo>
                      <a:pt x="633" y="10782"/>
                      <a:pt x="760" y="11890"/>
                      <a:pt x="1209" y="12731"/>
                    </a:cubicBezTo>
                    <a:cubicBezTo>
                      <a:pt x="1658" y="13547"/>
                      <a:pt x="1816" y="14155"/>
                      <a:pt x="1791" y="14712"/>
                    </a:cubicBezTo>
                    <a:cubicBezTo>
                      <a:pt x="1766" y="15370"/>
                      <a:pt x="1475" y="15737"/>
                      <a:pt x="1184" y="16135"/>
                    </a:cubicBezTo>
                    <a:cubicBezTo>
                      <a:pt x="709" y="16819"/>
                      <a:pt x="0" y="17743"/>
                      <a:pt x="443" y="18825"/>
                    </a:cubicBezTo>
                    <a:cubicBezTo>
                      <a:pt x="892" y="19875"/>
                      <a:pt x="2215" y="20849"/>
                      <a:pt x="3822" y="21166"/>
                    </a:cubicBezTo>
                    <a:cubicBezTo>
                      <a:pt x="4380" y="21276"/>
                      <a:pt x="4954" y="21344"/>
                      <a:pt x="5505" y="21344"/>
                    </a:cubicBezTo>
                    <a:cubicBezTo>
                      <a:pt x="6542" y="21344"/>
                      <a:pt x="7499" y="21101"/>
                      <a:pt x="8119" y="20432"/>
                    </a:cubicBezTo>
                    <a:cubicBezTo>
                      <a:pt x="8802" y="19641"/>
                      <a:pt x="8935" y="18559"/>
                      <a:pt x="8486" y="17426"/>
                    </a:cubicBezTo>
                    <a:cubicBezTo>
                      <a:pt x="8144" y="16610"/>
                      <a:pt x="7378" y="15686"/>
                      <a:pt x="7404" y="14971"/>
                    </a:cubicBezTo>
                    <a:cubicBezTo>
                      <a:pt x="7404" y="14104"/>
                      <a:pt x="8119" y="13497"/>
                      <a:pt x="8093" y="12257"/>
                    </a:cubicBezTo>
                    <a:cubicBezTo>
                      <a:pt x="8093" y="11757"/>
                      <a:pt x="7876" y="11253"/>
                      <a:pt x="7496" y="11253"/>
                    </a:cubicBezTo>
                    <a:cubicBezTo>
                      <a:pt x="7476" y="11253"/>
                      <a:pt x="7456" y="11254"/>
                      <a:pt x="7435" y="11257"/>
                    </a:cubicBezTo>
                    <a:cubicBezTo>
                      <a:pt x="7119" y="11282"/>
                      <a:pt x="7011" y="11890"/>
                      <a:pt x="6828" y="12231"/>
                    </a:cubicBezTo>
                    <a:cubicBezTo>
                      <a:pt x="6617" y="12553"/>
                      <a:pt x="6367" y="12797"/>
                      <a:pt x="6062" y="12797"/>
                    </a:cubicBezTo>
                    <a:cubicBezTo>
                      <a:pt x="6019" y="12797"/>
                      <a:pt x="5975" y="12792"/>
                      <a:pt x="5929" y="12782"/>
                    </a:cubicBezTo>
                    <a:cubicBezTo>
                      <a:pt x="5562" y="12731"/>
                      <a:pt x="5322" y="12440"/>
                      <a:pt x="5164" y="12098"/>
                    </a:cubicBezTo>
                    <a:lnTo>
                      <a:pt x="4929" y="0"/>
                    </a:lnTo>
                    <a:lnTo>
                      <a:pt x="4847" y="0"/>
                    </a:lnTo>
                    <a:lnTo>
                      <a:pt x="4980" y="13763"/>
                    </a:lnTo>
                    <a:lnTo>
                      <a:pt x="5138" y="13763"/>
                    </a:lnTo>
                    <a:cubicBezTo>
                      <a:pt x="5246" y="13763"/>
                      <a:pt x="5347" y="13839"/>
                      <a:pt x="5347" y="13946"/>
                    </a:cubicBezTo>
                    <a:cubicBezTo>
                      <a:pt x="5347" y="14047"/>
                      <a:pt x="5246" y="14155"/>
                      <a:pt x="5138" y="14155"/>
                    </a:cubicBezTo>
                    <a:lnTo>
                      <a:pt x="4980" y="14155"/>
                    </a:lnTo>
                    <a:lnTo>
                      <a:pt x="5005" y="15262"/>
                    </a:lnTo>
                    <a:lnTo>
                      <a:pt x="5138" y="15262"/>
                    </a:lnTo>
                    <a:cubicBezTo>
                      <a:pt x="5246" y="15262"/>
                      <a:pt x="5347" y="15370"/>
                      <a:pt x="5347" y="15471"/>
                    </a:cubicBezTo>
                    <a:cubicBezTo>
                      <a:pt x="5347" y="15579"/>
                      <a:pt x="5246" y="15661"/>
                      <a:pt x="5138" y="15661"/>
                    </a:cubicBezTo>
                    <a:lnTo>
                      <a:pt x="5005" y="15661"/>
                    </a:lnTo>
                    <a:lnTo>
                      <a:pt x="5005" y="16768"/>
                    </a:lnTo>
                    <a:lnTo>
                      <a:pt x="5164" y="16793"/>
                    </a:lnTo>
                    <a:cubicBezTo>
                      <a:pt x="5271" y="16819"/>
                      <a:pt x="5347" y="16926"/>
                      <a:pt x="5322" y="17028"/>
                    </a:cubicBezTo>
                    <a:cubicBezTo>
                      <a:pt x="5296" y="17135"/>
                      <a:pt x="5189" y="17186"/>
                      <a:pt x="5088" y="17186"/>
                    </a:cubicBezTo>
                    <a:lnTo>
                      <a:pt x="5005" y="17160"/>
                    </a:lnTo>
                    <a:lnTo>
                      <a:pt x="5031" y="17559"/>
                    </a:lnTo>
                    <a:lnTo>
                      <a:pt x="5271" y="17559"/>
                    </a:lnTo>
                    <a:cubicBezTo>
                      <a:pt x="5379" y="17559"/>
                      <a:pt x="5455" y="17635"/>
                      <a:pt x="5455" y="17743"/>
                    </a:cubicBezTo>
                    <a:lnTo>
                      <a:pt x="5455" y="18717"/>
                    </a:lnTo>
                    <a:cubicBezTo>
                      <a:pt x="5455" y="18825"/>
                      <a:pt x="5379" y="18901"/>
                      <a:pt x="5271" y="18901"/>
                    </a:cubicBezTo>
                    <a:lnTo>
                      <a:pt x="3449" y="18901"/>
                    </a:lnTo>
                    <a:cubicBezTo>
                      <a:pt x="3348" y="18901"/>
                      <a:pt x="3265" y="18825"/>
                      <a:pt x="3265" y="18717"/>
                    </a:cubicBezTo>
                    <a:lnTo>
                      <a:pt x="3265" y="17743"/>
                    </a:lnTo>
                    <a:cubicBezTo>
                      <a:pt x="3265" y="17635"/>
                      <a:pt x="3348" y="17559"/>
                      <a:pt x="3449" y="17559"/>
                    </a:cubicBezTo>
                    <a:lnTo>
                      <a:pt x="3689" y="17559"/>
                    </a:lnTo>
                    <a:lnTo>
                      <a:pt x="3689" y="16869"/>
                    </a:lnTo>
                    <a:lnTo>
                      <a:pt x="3556" y="16844"/>
                    </a:lnTo>
                    <a:cubicBezTo>
                      <a:pt x="3449" y="16819"/>
                      <a:pt x="3373" y="16711"/>
                      <a:pt x="3398" y="16610"/>
                    </a:cubicBezTo>
                    <a:cubicBezTo>
                      <a:pt x="3420" y="16518"/>
                      <a:pt x="3501" y="16445"/>
                      <a:pt x="3591" y="16445"/>
                    </a:cubicBezTo>
                    <a:cubicBezTo>
                      <a:pt x="3607" y="16445"/>
                      <a:pt x="3623" y="16447"/>
                      <a:pt x="3639" y="16452"/>
                    </a:cubicBezTo>
                    <a:lnTo>
                      <a:pt x="3715" y="16477"/>
                    </a:lnTo>
                    <a:lnTo>
                      <a:pt x="3715" y="15661"/>
                    </a:lnTo>
                    <a:lnTo>
                      <a:pt x="3582" y="15661"/>
                    </a:lnTo>
                    <a:cubicBezTo>
                      <a:pt x="3449" y="15661"/>
                      <a:pt x="3373" y="15579"/>
                      <a:pt x="3373" y="15471"/>
                    </a:cubicBezTo>
                    <a:cubicBezTo>
                      <a:pt x="3373" y="15370"/>
                      <a:pt x="3449" y="15262"/>
                      <a:pt x="3582" y="15262"/>
                    </a:cubicBezTo>
                    <a:lnTo>
                      <a:pt x="3715" y="15262"/>
                    </a:lnTo>
                    <a:lnTo>
                      <a:pt x="3715" y="14155"/>
                    </a:lnTo>
                    <a:lnTo>
                      <a:pt x="3582" y="14155"/>
                    </a:lnTo>
                    <a:cubicBezTo>
                      <a:pt x="3449" y="14155"/>
                      <a:pt x="3373" y="14047"/>
                      <a:pt x="3373" y="13946"/>
                    </a:cubicBezTo>
                    <a:cubicBezTo>
                      <a:pt x="3373" y="13839"/>
                      <a:pt x="3449" y="13763"/>
                      <a:pt x="3582" y="13763"/>
                    </a:cubicBezTo>
                    <a:lnTo>
                      <a:pt x="3740" y="13763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23"/>
              <p:cNvSpPr/>
              <p:nvPr/>
            </p:nvSpPr>
            <p:spPr>
              <a:xfrm>
                <a:off x="5444775" y="786486"/>
                <a:ext cx="9075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3763" extrusionOk="0">
                    <a:moveTo>
                      <a:pt x="26" y="0"/>
                    </a:moveTo>
                    <a:lnTo>
                      <a:pt x="0" y="13763"/>
                    </a:lnTo>
                    <a:lnTo>
                      <a:pt x="159" y="137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23"/>
              <p:cNvSpPr/>
              <p:nvPr/>
            </p:nvSpPr>
            <p:spPr>
              <a:xfrm>
                <a:off x="5473313" y="1680284"/>
                <a:ext cx="9075" cy="6147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77" extrusionOk="0">
                    <a:moveTo>
                      <a:pt x="0" y="1"/>
                    </a:moveTo>
                    <a:lnTo>
                      <a:pt x="0" y="1051"/>
                    </a:lnTo>
                    <a:lnTo>
                      <a:pt x="158" y="1077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23"/>
              <p:cNvSpPr/>
              <p:nvPr/>
            </p:nvSpPr>
            <p:spPr>
              <a:xfrm>
                <a:off x="5468633" y="786486"/>
                <a:ext cx="12328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3763" extrusionOk="0">
                    <a:moveTo>
                      <a:pt x="0" y="0"/>
                    </a:moveTo>
                    <a:lnTo>
                      <a:pt x="57" y="13763"/>
                    </a:lnTo>
                    <a:lnTo>
                      <a:pt x="215" y="1376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23"/>
              <p:cNvSpPr/>
              <p:nvPr/>
            </p:nvSpPr>
            <p:spPr>
              <a:xfrm>
                <a:off x="5444775" y="1756879"/>
                <a:ext cx="10502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58" extrusionOk="0">
                    <a:moveTo>
                      <a:pt x="0" y="0"/>
                    </a:moveTo>
                    <a:lnTo>
                      <a:pt x="0" y="557"/>
                    </a:lnTo>
                    <a:lnTo>
                      <a:pt x="184" y="557"/>
                    </a:lnTo>
                    <a:lnTo>
                      <a:pt x="18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23"/>
              <p:cNvSpPr/>
              <p:nvPr/>
            </p:nvSpPr>
            <p:spPr>
              <a:xfrm>
                <a:off x="5473313" y="1762986"/>
                <a:ext cx="10502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1" extrusionOk="0">
                    <a:moveTo>
                      <a:pt x="0" y="1"/>
                    </a:moveTo>
                    <a:lnTo>
                      <a:pt x="0" y="450"/>
                    </a:lnTo>
                    <a:lnTo>
                      <a:pt x="184" y="450"/>
                    </a:lnTo>
                    <a:lnTo>
                      <a:pt x="18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23"/>
              <p:cNvSpPr/>
              <p:nvPr/>
            </p:nvSpPr>
            <p:spPr>
              <a:xfrm>
                <a:off x="5431020" y="1753969"/>
                <a:ext cx="9132" cy="3475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09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59" y="608"/>
                    </a:lnTo>
                    <a:lnTo>
                      <a:pt x="159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23"/>
              <p:cNvSpPr/>
              <p:nvPr/>
            </p:nvSpPr>
            <p:spPr>
              <a:xfrm>
                <a:off x="5459558" y="1759733"/>
                <a:ext cx="9132" cy="2899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08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59" y="507"/>
                    </a:lnTo>
                    <a:lnTo>
                      <a:pt x="159" y="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7" name="Google Shape;3187;p23"/>
            <p:cNvGrpSpPr/>
            <p:nvPr/>
          </p:nvGrpSpPr>
          <p:grpSpPr>
            <a:xfrm rot="900088">
              <a:off x="178793" y="4357129"/>
              <a:ext cx="798056" cy="2074332"/>
              <a:chOff x="4720660" y="3063161"/>
              <a:chExt cx="337370" cy="876904"/>
            </a:xfrm>
          </p:grpSpPr>
          <p:sp>
            <p:nvSpPr>
              <p:cNvPr id="3188" name="Google Shape;3188;p23"/>
              <p:cNvSpPr/>
              <p:nvPr/>
            </p:nvSpPr>
            <p:spPr>
              <a:xfrm>
                <a:off x="4853189" y="3800231"/>
                <a:ext cx="70887" cy="139834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450" extrusionOk="0">
                    <a:moveTo>
                      <a:pt x="317" y="532"/>
                    </a:moveTo>
                    <a:cubicBezTo>
                      <a:pt x="368" y="532"/>
                      <a:pt x="425" y="557"/>
                      <a:pt x="425" y="608"/>
                    </a:cubicBezTo>
                    <a:lnTo>
                      <a:pt x="425" y="1741"/>
                    </a:lnTo>
                    <a:cubicBezTo>
                      <a:pt x="425" y="1798"/>
                      <a:pt x="368" y="1823"/>
                      <a:pt x="317" y="1823"/>
                    </a:cubicBezTo>
                    <a:cubicBezTo>
                      <a:pt x="267" y="1823"/>
                      <a:pt x="241" y="1798"/>
                      <a:pt x="241" y="1741"/>
                    </a:cubicBezTo>
                    <a:lnTo>
                      <a:pt x="241" y="608"/>
                    </a:lnTo>
                    <a:cubicBezTo>
                      <a:pt x="241" y="557"/>
                      <a:pt x="267" y="532"/>
                      <a:pt x="317" y="532"/>
                    </a:cubicBezTo>
                    <a:close/>
                    <a:moveTo>
                      <a:pt x="950" y="532"/>
                    </a:moveTo>
                    <a:cubicBezTo>
                      <a:pt x="1001" y="532"/>
                      <a:pt x="1032" y="557"/>
                      <a:pt x="1032" y="608"/>
                    </a:cubicBezTo>
                    <a:lnTo>
                      <a:pt x="1032" y="1741"/>
                    </a:lnTo>
                    <a:cubicBezTo>
                      <a:pt x="1032" y="1798"/>
                      <a:pt x="1001" y="1823"/>
                      <a:pt x="950" y="1823"/>
                    </a:cubicBezTo>
                    <a:cubicBezTo>
                      <a:pt x="899" y="1823"/>
                      <a:pt x="842" y="1798"/>
                      <a:pt x="842" y="1741"/>
                    </a:cubicBezTo>
                    <a:lnTo>
                      <a:pt x="842" y="608"/>
                    </a:lnTo>
                    <a:cubicBezTo>
                      <a:pt x="842" y="557"/>
                      <a:pt x="899" y="532"/>
                      <a:pt x="950" y="532"/>
                    </a:cubicBezTo>
                    <a:close/>
                    <a:moveTo>
                      <a:pt x="210" y="1"/>
                    </a:moveTo>
                    <a:cubicBezTo>
                      <a:pt x="210" y="134"/>
                      <a:pt x="134" y="216"/>
                      <a:pt x="83" y="241"/>
                    </a:cubicBezTo>
                    <a:cubicBezTo>
                      <a:pt x="52" y="266"/>
                      <a:pt x="26" y="292"/>
                      <a:pt x="26" y="317"/>
                    </a:cubicBezTo>
                    <a:lnTo>
                      <a:pt x="1" y="2089"/>
                    </a:lnTo>
                    <a:cubicBezTo>
                      <a:pt x="1" y="2165"/>
                      <a:pt x="52" y="2215"/>
                      <a:pt x="108" y="2247"/>
                    </a:cubicBezTo>
                    <a:lnTo>
                      <a:pt x="583" y="2430"/>
                    </a:lnTo>
                    <a:cubicBezTo>
                      <a:pt x="596" y="2443"/>
                      <a:pt x="615" y="2449"/>
                      <a:pt x="634" y="2449"/>
                    </a:cubicBezTo>
                    <a:cubicBezTo>
                      <a:pt x="653" y="2449"/>
                      <a:pt x="672" y="2443"/>
                      <a:pt x="684" y="2430"/>
                    </a:cubicBezTo>
                    <a:lnTo>
                      <a:pt x="1159" y="2247"/>
                    </a:lnTo>
                    <a:cubicBezTo>
                      <a:pt x="1216" y="2215"/>
                      <a:pt x="1241" y="2165"/>
                      <a:pt x="1241" y="2089"/>
                    </a:cubicBezTo>
                    <a:lnTo>
                      <a:pt x="1216" y="317"/>
                    </a:lnTo>
                    <a:cubicBezTo>
                      <a:pt x="1216" y="292"/>
                      <a:pt x="1216" y="266"/>
                      <a:pt x="1190" y="241"/>
                    </a:cubicBezTo>
                    <a:cubicBezTo>
                      <a:pt x="1134" y="216"/>
                      <a:pt x="1058" y="134"/>
                      <a:pt x="10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23"/>
              <p:cNvSpPr/>
              <p:nvPr/>
            </p:nvSpPr>
            <p:spPr>
              <a:xfrm>
                <a:off x="4878873" y="3314520"/>
                <a:ext cx="4395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77" h="342" extrusionOk="0">
                    <a:moveTo>
                      <a:pt x="76" y="0"/>
                    </a:moveTo>
                    <a:cubicBezTo>
                      <a:pt x="51" y="0"/>
                      <a:pt x="25" y="0"/>
                      <a:pt x="0" y="25"/>
                    </a:cubicBezTo>
                    <a:lnTo>
                      <a:pt x="0" y="342"/>
                    </a:lnTo>
                    <a:cubicBezTo>
                      <a:pt x="25" y="342"/>
                      <a:pt x="51" y="342"/>
                      <a:pt x="76" y="316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23"/>
              <p:cNvSpPr/>
              <p:nvPr/>
            </p:nvSpPr>
            <p:spPr>
              <a:xfrm>
                <a:off x="4878873" y="3409094"/>
                <a:ext cx="4395" cy="19577"/>
              </a:xfrm>
              <a:custGeom>
                <a:avLst/>
                <a:gdLst/>
                <a:ahLst/>
                <a:cxnLst/>
                <a:rect l="l" t="t" r="r" b="b"/>
                <a:pathLst>
                  <a:path w="77" h="343" extrusionOk="0">
                    <a:moveTo>
                      <a:pt x="0" y="1"/>
                    </a:moveTo>
                    <a:lnTo>
                      <a:pt x="0" y="317"/>
                    </a:lnTo>
                    <a:cubicBezTo>
                      <a:pt x="25" y="343"/>
                      <a:pt x="51" y="343"/>
                      <a:pt x="76" y="343"/>
                    </a:cubicBezTo>
                    <a:lnTo>
                      <a:pt x="76" y="26"/>
                    </a:lnTo>
                    <a:cubicBezTo>
                      <a:pt x="51" y="1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23"/>
              <p:cNvSpPr/>
              <p:nvPr/>
            </p:nvSpPr>
            <p:spPr>
              <a:xfrm>
                <a:off x="4886464" y="3430041"/>
                <a:ext cx="5822" cy="36590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411" extrusionOk="0">
                    <a:moveTo>
                      <a:pt x="0" y="1"/>
                    </a:moveTo>
                    <a:lnTo>
                      <a:pt x="0" y="6411"/>
                    </a:lnTo>
                    <a:lnTo>
                      <a:pt x="101" y="641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23"/>
              <p:cNvSpPr/>
              <p:nvPr/>
            </p:nvSpPr>
            <p:spPr>
              <a:xfrm>
                <a:off x="4878873" y="3213383"/>
                <a:ext cx="4395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77" h="1773" extrusionOk="0">
                    <a:moveTo>
                      <a:pt x="0" y="0"/>
                    </a:moveTo>
                    <a:lnTo>
                      <a:pt x="0" y="1772"/>
                    </a:lnTo>
                    <a:cubicBezTo>
                      <a:pt x="25" y="1772"/>
                      <a:pt x="51" y="1740"/>
                      <a:pt x="76" y="1740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23"/>
              <p:cNvSpPr/>
              <p:nvPr/>
            </p:nvSpPr>
            <p:spPr>
              <a:xfrm>
                <a:off x="4886464" y="3410578"/>
                <a:ext cx="5822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7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101" y="3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23"/>
              <p:cNvSpPr/>
              <p:nvPr/>
            </p:nvSpPr>
            <p:spPr>
              <a:xfrm>
                <a:off x="4869798" y="3213383"/>
                <a:ext cx="6221" cy="1026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798" extrusionOk="0">
                    <a:moveTo>
                      <a:pt x="1" y="0"/>
                    </a:moveTo>
                    <a:lnTo>
                      <a:pt x="1" y="1797"/>
                    </a:lnTo>
                    <a:cubicBezTo>
                      <a:pt x="52" y="1797"/>
                      <a:pt x="77" y="1772"/>
                      <a:pt x="109" y="1772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23"/>
              <p:cNvSpPr/>
              <p:nvPr/>
            </p:nvSpPr>
            <p:spPr>
              <a:xfrm>
                <a:off x="4871282" y="3427187"/>
                <a:ext cx="4737" cy="368762"/>
              </a:xfrm>
              <a:custGeom>
                <a:avLst/>
                <a:gdLst/>
                <a:ahLst/>
                <a:cxnLst/>
                <a:rect l="l" t="t" r="r" b="b"/>
                <a:pathLst>
                  <a:path w="83" h="6461" extrusionOk="0">
                    <a:moveTo>
                      <a:pt x="0" y="0"/>
                    </a:moveTo>
                    <a:lnTo>
                      <a:pt x="0" y="6461"/>
                    </a:lnTo>
                    <a:lnTo>
                      <a:pt x="83" y="6461"/>
                    </a:lnTo>
                    <a:lnTo>
                      <a:pt x="83" y="26"/>
                    </a:lnTo>
                    <a:cubicBezTo>
                      <a:pt x="51" y="26"/>
                      <a:pt x="26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23"/>
              <p:cNvSpPr/>
              <p:nvPr/>
            </p:nvSpPr>
            <p:spPr>
              <a:xfrm>
                <a:off x="4832243" y="3318858"/>
                <a:ext cx="36186" cy="10690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73" extrusionOk="0">
                    <a:moveTo>
                      <a:pt x="634" y="0"/>
                    </a:moveTo>
                    <a:cubicBezTo>
                      <a:pt x="260" y="133"/>
                      <a:pt x="1" y="500"/>
                      <a:pt x="1" y="924"/>
                    </a:cubicBezTo>
                    <a:cubicBezTo>
                      <a:pt x="1" y="1348"/>
                      <a:pt x="260" y="1715"/>
                      <a:pt x="634" y="1873"/>
                    </a:cubicBezTo>
                    <a:lnTo>
                      <a:pt x="634" y="1506"/>
                    </a:lnTo>
                    <a:cubicBezTo>
                      <a:pt x="450" y="1373"/>
                      <a:pt x="317" y="1158"/>
                      <a:pt x="317" y="924"/>
                    </a:cubicBezTo>
                    <a:cubicBezTo>
                      <a:pt x="317" y="683"/>
                      <a:pt x="450" y="475"/>
                      <a:pt x="634" y="342"/>
                    </a:cubicBez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23"/>
              <p:cNvSpPr/>
              <p:nvPr/>
            </p:nvSpPr>
            <p:spPr>
              <a:xfrm>
                <a:off x="4869798" y="3406240"/>
                <a:ext cx="622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8" extrusionOk="0">
                    <a:moveTo>
                      <a:pt x="1" y="0"/>
                    </a:moveTo>
                    <a:lnTo>
                      <a:pt x="26" y="342"/>
                    </a:lnTo>
                    <a:cubicBezTo>
                      <a:pt x="52" y="367"/>
                      <a:pt x="77" y="367"/>
                      <a:pt x="109" y="367"/>
                    </a:cubicBezTo>
                    <a:lnTo>
                      <a:pt x="109" y="26"/>
                    </a:lnTo>
                    <a:cubicBezTo>
                      <a:pt x="77" y="26"/>
                      <a:pt x="52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23"/>
              <p:cNvSpPr/>
              <p:nvPr/>
            </p:nvSpPr>
            <p:spPr>
              <a:xfrm>
                <a:off x="4869798" y="3315947"/>
                <a:ext cx="622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8" extrusionOk="0">
                    <a:moveTo>
                      <a:pt x="109" y="0"/>
                    </a:moveTo>
                    <a:cubicBezTo>
                      <a:pt x="77" y="0"/>
                      <a:pt x="52" y="26"/>
                      <a:pt x="1" y="26"/>
                    </a:cubicBezTo>
                    <a:lnTo>
                      <a:pt x="1" y="367"/>
                    </a:lnTo>
                    <a:cubicBezTo>
                      <a:pt x="52" y="367"/>
                      <a:pt x="77" y="342"/>
                      <a:pt x="109" y="342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23"/>
              <p:cNvSpPr/>
              <p:nvPr/>
            </p:nvSpPr>
            <p:spPr>
              <a:xfrm>
                <a:off x="4886464" y="3314520"/>
                <a:ext cx="5822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7" extrusionOk="0">
                    <a:moveTo>
                      <a:pt x="0" y="0"/>
                    </a:moveTo>
                    <a:lnTo>
                      <a:pt x="0" y="316"/>
                    </a:lnTo>
                    <a:lnTo>
                      <a:pt x="101" y="3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23"/>
              <p:cNvSpPr/>
              <p:nvPr/>
            </p:nvSpPr>
            <p:spPr>
              <a:xfrm>
                <a:off x="4878873" y="3428614"/>
                <a:ext cx="4395" cy="367335"/>
              </a:xfrm>
              <a:custGeom>
                <a:avLst/>
                <a:gdLst/>
                <a:ahLst/>
                <a:cxnLst/>
                <a:rect l="l" t="t" r="r" b="b"/>
                <a:pathLst>
                  <a:path w="77" h="6436" extrusionOk="0">
                    <a:moveTo>
                      <a:pt x="0" y="1"/>
                    </a:moveTo>
                    <a:lnTo>
                      <a:pt x="0" y="6436"/>
                    </a:lnTo>
                    <a:lnTo>
                      <a:pt x="76" y="6436"/>
                    </a:lnTo>
                    <a:lnTo>
                      <a:pt x="76" y="26"/>
                    </a:lnTo>
                    <a:cubicBezTo>
                      <a:pt x="51" y="26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23"/>
              <p:cNvSpPr/>
              <p:nvPr/>
            </p:nvSpPr>
            <p:spPr>
              <a:xfrm>
                <a:off x="4903073" y="3213383"/>
                <a:ext cx="5822" cy="102621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98" extrusionOk="0">
                    <a:moveTo>
                      <a:pt x="0" y="0"/>
                    </a:moveTo>
                    <a:lnTo>
                      <a:pt x="0" y="1772"/>
                    </a:lnTo>
                    <a:cubicBezTo>
                      <a:pt x="25" y="1772"/>
                      <a:pt x="51" y="1797"/>
                      <a:pt x="76" y="1797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23"/>
              <p:cNvSpPr/>
              <p:nvPr/>
            </p:nvSpPr>
            <p:spPr>
              <a:xfrm>
                <a:off x="4903073" y="3315947"/>
                <a:ext cx="4395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7" h="368" extrusionOk="0">
                    <a:moveTo>
                      <a:pt x="0" y="0"/>
                    </a:moveTo>
                    <a:lnTo>
                      <a:pt x="0" y="342"/>
                    </a:lnTo>
                    <a:cubicBezTo>
                      <a:pt x="25" y="342"/>
                      <a:pt x="51" y="367"/>
                      <a:pt x="76" y="367"/>
                    </a:cubicBezTo>
                    <a:lnTo>
                      <a:pt x="76" y="26"/>
                    </a:lnTo>
                    <a:cubicBezTo>
                      <a:pt x="51" y="26"/>
                      <a:pt x="25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23"/>
              <p:cNvSpPr/>
              <p:nvPr/>
            </p:nvSpPr>
            <p:spPr>
              <a:xfrm>
                <a:off x="4720660" y="3063161"/>
                <a:ext cx="337370" cy="732786"/>
              </a:xfrm>
              <a:custGeom>
                <a:avLst/>
                <a:gdLst/>
                <a:ahLst/>
                <a:cxnLst/>
                <a:rect l="l" t="t" r="r" b="b"/>
                <a:pathLst>
                  <a:path w="5911" h="12839" extrusionOk="0">
                    <a:moveTo>
                      <a:pt x="2956" y="0"/>
                    </a:moveTo>
                    <a:cubicBezTo>
                      <a:pt x="2139" y="0"/>
                      <a:pt x="425" y="25"/>
                      <a:pt x="191" y="1740"/>
                    </a:cubicBezTo>
                    <a:cubicBezTo>
                      <a:pt x="1" y="3297"/>
                      <a:pt x="1108" y="3771"/>
                      <a:pt x="1108" y="4664"/>
                    </a:cubicBezTo>
                    <a:cubicBezTo>
                      <a:pt x="1108" y="5271"/>
                      <a:pt x="874" y="5537"/>
                      <a:pt x="792" y="6169"/>
                    </a:cubicBezTo>
                    <a:cubicBezTo>
                      <a:pt x="716" y="7093"/>
                      <a:pt x="1557" y="7568"/>
                      <a:pt x="2481" y="7669"/>
                    </a:cubicBezTo>
                    <a:lnTo>
                      <a:pt x="2532" y="12839"/>
                    </a:lnTo>
                    <a:lnTo>
                      <a:pt x="2614" y="12839"/>
                    </a:lnTo>
                    <a:lnTo>
                      <a:pt x="2589" y="6353"/>
                    </a:lnTo>
                    <a:cubicBezTo>
                      <a:pt x="2190" y="6220"/>
                      <a:pt x="1931" y="5853"/>
                      <a:pt x="1931" y="5404"/>
                    </a:cubicBezTo>
                    <a:cubicBezTo>
                      <a:pt x="1931" y="4980"/>
                      <a:pt x="2190" y="4588"/>
                      <a:pt x="2589" y="4455"/>
                    </a:cubicBezTo>
                    <a:lnTo>
                      <a:pt x="2589" y="2632"/>
                    </a:lnTo>
                    <a:lnTo>
                      <a:pt x="1557" y="2632"/>
                    </a:lnTo>
                    <a:cubicBezTo>
                      <a:pt x="1507" y="2632"/>
                      <a:pt x="1456" y="2582"/>
                      <a:pt x="1456" y="2531"/>
                    </a:cubicBezTo>
                    <a:lnTo>
                      <a:pt x="1456" y="2265"/>
                    </a:lnTo>
                    <a:cubicBezTo>
                      <a:pt x="1456" y="2189"/>
                      <a:pt x="1507" y="2158"/>
                      <a:pt x="1557" y="2158"/>
                    </a:cubicBezTo>
                    <a:lnTo>
                      <a:pt x="4272" y="2158"/>
                    </a:lnTo>
                    <a:cubicBezTo>
                      <a:pt x="4329" y="2158"/>
                      <a:pt x="4379" y="2189"/>
                      <a:pt x="4379" y="2265"/>
                    </a:cubicBezTo>
                    <a:lnTo>
                      <a:pt x="4379" y="2531"/>
                    </a:lnTo>
                    <a:cubicBezTo>
                      <a:pt x="4379" y="2582"/>
                      <a:pt x="4329" y="2632"/>
                      <a:pt x="4272" y="2632"/>
                    </a:cubicBezTo>
                    <a:lnTo>
                      <a:pt x="3323" y="2632"/>
                    </a:lnTo>
                    <a:lnTo>
                      <a:pt x="3323" y="4455"/>
                    </a:lnTo>
                    <a:cubicBezTo>
                      <a:pt x="3696" y="4588"/>
                      <a:pt x="3987" y="4980"/>
                      <a:pt x="3987" y="5404"/>
                    </a:cubicBezTo>
                    <a:cubicBezTo>
                      <a:pt x="3987" y="5853"/>
                      <a:pt x="3696" y="6220"/>
                      <a:pt x="3323" y="6353"/>
                    </a:cubicBezTo>
                    <a:lnTo>
                      <a:pt x="3297" y="12839"/>
                    </a:lnTo>
                    <a:lnTo>
                      <a:pt x="3380" y="12839"/>
                    </a:lnTo>
                    <a:lnTo>
                      <a:pt x="3430" y="7669"/>
                    </a:lnTo>
                    <a:cubicBezTo>
                      <a:pt x="4354" y="7568"/>
                      <a:pt x="5196" y="7093"/>
                      <a:pt x="5120" y="6169"/>
                    </a:cubicBezTo>
                    <a:cubicBezTo>
                      <a:pt x="5037" y="5537"/>
                      <a:pt x="4778" y="5271"/>
                      <a:pt x="4778" y="4664"/>
                    </a:cubicBezTo>
                    <a:cubicBezTo>
                      <a:pt x="4778" y="3771"/>
                      <a:pt x="5911" y="3297"/>
                      <a:pt x="5695" y="1740"/>
                    </a:cubicBezTo>
                    <a:cubicBezTo>
                      <a:pt x="5487" y="25"/>
                      <a:pt x="3772" y="0"/>
                      <a:pt x="29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23"/>
              <p:cNvSpPr/>
              <p:nvPr/>
            </p:nvSpPr>
            <p:spPr>
              <a:xfrm>
                <a:off x="4903073" y="3427187"/>
                <a:ext cx="4395" cy="368762"/>
              </a:xfrm>
              <a:custGeom>
                <a:avLst/>
                <a:gdLst/>
                <a:ahLst/>
                <a:cxnLst/>
                <a:rect l="l" t="t" r="r" b="b"/>
                <a:pathLst>
                  <a:path w="77" h="6461" extrusionOk="0">
                    <a:moveTo>
                      <a:pt x="76" y="0"/>
                    </a:moveTo>
                    <a:cubicBezTo>
                      <a:pt x="51" y="0"/>
                      <a:pt x="25" y="26"/>
                      <a:pt x="0" y="26"/>
                    </a:cubicBezTo>
                    <a:lnTo>
                      <a:pt x="0" y="6461"/>
                    </a:lnTo>
                    <a:lnTo>
                      <a:pt x="76" y="646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23"/>
              <p:cNvSpPr/>
              <p:nvPr/>
            </p:nvSpPr>
            <p:spPr>
              <a:xfrm>
                <a:off x="4910265" y="3318858"/>
                <a:ext cx="36186" cy="10690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73" extrusionOk="0">
                    <a:moveTo>
                      <a:pt x="1" y="0"/>
                    </a:moveTo>
                    <a:lnTo>
                      <a:pt x="1" y="342"/>
                    </a:lnTo>
                    <a:cubicBezTo>
                      <a:pt x="190" y="475"/>
                      <a:pt x="317" y="683"/>
                      <a:pt x="317" y="924"/>
                    </a:cubicBezTo>
                    <a:cubicBezTo>
                      <a:pt x="317" y="1158"/>
                      <a:pt x="190" y="1373"/>
                      <a:pt x="1" y="1506"/>
                    </a:cubicBezTo>
                    <a:lnTo>
                      <a:pt x="1" y="1873"/>
                    </a:lnTo>
                    <a:cubicBezTo>
                      <a:pt x="374" y="1715"/>
                      <a:pt x="633" y="1348"/>
                      <a:pt x="633" y="924"/>
                    </a:cubicBezTo>
                    <a:cubicBezTo>
                      <a:pt x="633" y="500"/>
                      <a:pt x="374" y="133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23"/>
              <p:cNvSpPr/>
              <p:nvPr/>
            </p:nvSpPr>
            <p:spPr>
              <a:xfrm>
                <a:off x="4893998" y="3213383"/>
                <a:ext cx="5879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773" extrusionOk="0">
                    <a:moveTo>
                      <a:pt x="1" y="0"/>
                    </a:moveTo>
                    <a:lnTo>
                      <a:pt x="1" y="1740"/>
                    </a:lnTo>
                    <a:cubicBezTo>
                      <a:pt x="52" y="1740"/>
                      <a:pt x="77" y="1772"/>
                      <a:pt x="102" y="1772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23"/>
              <p:cNvSpPr/>
              <p:nvPr/>
            </p:nvSpPr>
            <p:spPr>
              <a:xfrm>
                <a:off x="4903073" y="3406240"/>
                <a:ext cx="4395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7" h="368" extrusionOk="0">
                    <a:moveTo>
                      <a:pt x="76" y="0"/>
                    </a:moveTo>
                    <a:cubicBezTo>
                      <a:pt x="51" y="0"/>
                      <a:pt x="25" y="26"/>
                      <a:pt x="0" y="26"/>
                    </a:cubicBezTo>
                    <a:lnTo>
                      <a:pt x="0" y="367"/>
                    </a:lnTo>
                    <a:cubicBezTo>
                      <a:pt x="25" y="367"/>
                      <a:pt x="51" y="367"/>
                      <a:pt x="76" y="342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23"/>
              <p:cNvSpPr/>
              <p:nvPr/>
            </p:nvSpPr>
            <p:spPr>
              <a:xfrm>
                <a:off x="4893998" y="3428614"/>
                <a:ext cx="5879" cy="36733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6436" extrusionOk="0">
                    <a:moveTo>
                      <a:pt x="102" y="1"/>
                    </a:moveTo>
                    <a:cubicBezTo>
                      <a:pt x="77" y="1"/>
                      <a:pt x="52" y="26"/>
                      <a:pt x="1" y="26"/>
                    </a:cubicBezTo>
                    <a:lnTo>
                      <a:pt x="1" y="6436"/>
                    </a:lnTo>
                    <a:lnTo>
                      <a:pt x="102" y="6436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23"/>
              <p:cNvSpPr/>
              <p:nvPr/>
            </p:nvSpPr>
            <p:spPr>
              <a:xfrm>
                <a:off x="4893998" y="3409094"/>
                <a:ext cx="5879" cy="1957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3" extrusionOk="0">
                    <a:moveTo>
                      <a:pt x="102" y="1"/>
                    </a:moveTo>
                    <a:cubicBezTo>
                      <a:pt x="77" y="1"/>
                      <a:pt x="52" y="1"/>
                      <a:pt x="1" y="26"/>
                    </a:cubicBezTo>
                    <a:lnTo>
                      <a:pt x="1" y="343"/>
                    </a:lnTo>
                    <a:cubicBezTo>
                      <a:pt x="52" y="343"/>
                      <a:pt x="77" y="343"/>
                      <a:pt x="102" y="317"/>
                    </a:cubicBez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23"/>
              <p:cNvSpPr/>
              <p:nvPr/>
            </p:nvSpPr>
            <p:spPr>
              <a:xfrm>
                <a:off x="4886464" y="3213383"/>
                <a:ext cx="5822" cy="9936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41" extrusionOk="0">
                    <a:moveTo>
                      <a:pt x="0" y="0"/>
                    </a:moveTo>
                    <a:lnTo>
                      <a:pt x="0" y="1740"/>
                    </a:lnTo>
                    <a:lnTo>
                      <a:pt x="101" y="174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23"/>
              <p:cNvSpPr/>
              <p:nvPr/>
            </p:nvSpPr>
            <p:spPr>
              <a:xfrm>
                <a:off x="4893998" y="3314520"/>
                <a:ext cx="5879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2" extrusionOk="0">
                    <a:moveTo>
                      <a:pt x="1" y="0"/>
                    </a:moveTo>
                    <a:lnTo>
                      <a:pt x="1" y="316"/>
                    </a:lnTo>
                    <a:cubicBezTo>
                      <a:pt x="52" y="342"/>
                      <a:pt x="77" y="342"/>
                      <a:pt x="102" y="342"/>
                    </a:cubicBezTo>
                    <a:lnTo>
                      <a:pt x="102" y="25"/>
                    </a:lnTo>
                    <a:cubicBezTo>
                      <a:pt x="77" y="0"/>
                      <a:pt x="52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23"/>
              <p:cNvSpPr/>
              <p:nvPr/>
            </p:nvSpPr>
            <p:spPr>
              <a:xfrm>
                <a:off x="4835153" y="3897715"/>
                <a:ext cx="11986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9" extrusionOk="0">
                    <a:moveTo>
                      <a:pt x="79" y="1"/>
                    </a:moveTo>
                    <a:cubicBezTo>
                      <a:pt x="35" y="1"/>
                      <a:pt x="1" y="47"/>
                      <a:pt x="1" y="115"/>
                    </a:cubicBezTo>
                    <a:lnTo>
                      <a:pt x="1" y="191"/>
                    </a:lnTo>
                    <a:cubicBezTo>
                      <a:pt x="1" y="248"/>
                      <a:pt x="51" y="299"/>
                      <a:pt x="108" y="299"/>
                    </a:cubicBezTo>
                    <a:cubicBezTo>
                      <a:pt x="159" y="299"/>
                      <a:pt x="209" y="248"/>
                      <a:pt x="209" y="191"/>
                    </a:cubicBezTo>
                    <a:lnTo>
                      <a:pt x="209" y="115"/>
                    </a:lnTo>
                    <a:cubicBezTo>
                      <a:pt x="209" y="33"/>
                      <a:pt x="159" y="7"/>
                      <a:pt x="108" y="7"/>
                    </a:cubicBezTo>
                    <a:cubicBezTo>
                      <a:pt x="98" y="3"/>
                      <a:pt x="88" y="1"/>
                      <a:pt x="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23"/>
              <p:cNvSpPr/>
              <p:nvPr/>
            </p:nvSpPr>
            <p:spPr>
              <a:xfrm>
                <a:off x="4835153" y="3863413"/>
                <a:ext cx="13755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99" extrusionOk="0">
                    <a:moveTo>
                      <a:pt x="133" y="1"/>
                    </a:moveTo>
                    <a:cubicBezTo>
                      <a:pt x="51" y="1"/>
                      <a:pt x="1" y="58"/>
                      <a:pt x="1" y="109"/>
                    </a:cubicBezTo>
                    <a:lnTo>
                      <a:pt x="1" y="191"/>
                    </a:lnTo>
                    <a:cubicBezTo>
                      <a:pt x="1" y="267"/>
                      <a:pt x="51" y="292"/>
                      <a:pt x="108" y="292"/>
                    </a:cubicBezTo>
                    <a:cubicBezTo>
                      <a:pt x="122" y="297"/>
                      <a:pt x="133" y="299"/>
                      <a:pt x="144" y="299"/>
                    </a:cubicBezTo>
                    <a:cubicBezTo>
                      <a:pt x="192" y="299"/>
                      <a:pt x="209" y="253"/>
                      <a:pt x="209" y="191"/>
                    </a:cubicBezTo>
                    <a:lnTo>
                      <a:pt x="241" y="109"/>
                    </a:lnTo>
                    <a:cubicBezTo>
                      <a:pt x="241" y="58"/>
                      <a:pt x="184" y="1"/>
                      <a:pt x="1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23"/>
              <p:cNvSpPr/>
              <p:nvPr/>
            </p:nvSpPr>
            <p:spPr>
              <a:xfrm>
                <a:off x="4836580" y="3830595"/>
                <a:ext cx="12328" cy="16666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92" extrusionOk="0">
                    <a:moveTo>
                      <a:pt x="108" y="0"/>
                    </a:moveTo>
                    <a:cubicBezTo>
                      <a:pt x="58" y="0"/>
                      <a:pt x="1" y="25"/>
                      <a:pt x="1" y="101"/>
                    </a:cubicBezTo>
                    <a:lnTo>
                      <a:pt x="1" y="184"/>
                    </a:lnTo>
                    <a:cubicBezTo>
                      <a:pt x="1" y="234"/>
                      <a:pt x="26" y="291"/>
                      <a:pt x="108" y="291"/>
                    </a:cubicBezTo>
                    <a:cubicBezTo>
                      <a:pt x="159" y="291"/>
                      <a:pt x="216" y="234"/>
                      <a:pt x="216" y="184"/>
                    </a:cubicBezTo>
                    <a:lnTo>
                      <a:pt x="216" y="101"/>
                    </a:lnTo>
                    <a:cubicBezTo>
                      <a:pt x="216" y="51"/>
                      <a:pt x="159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23"/>
              <p:cNvSpPr/>
              <p:nvPr/>
            </p:nvSpPr>
            <p:spPr>
              <a:xfrm>
                <a:off x="4931554" y="3897715"/>
                <a:ext cx="11986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9" extrusionOk="0">
                    <a:moveTo>
                      <a:pt x="131" y="1"/>
                    </a:moveTo>
                    <a:cubicBezTo>
                      <a:pt x="122" y="1"/>
                      <a:pt x="112" y="3"/>
                      <a:pt x="102" y="7"/>
                    </a:cubicBezTo>
                    <a:cubicBezTo>
                      <a:pt x="26" y="7"/>
                      <a:pt x="1" y="33"/>
                      <a:pt x="1" y="115"/>
                    </a:cubicBezTo>
                    <a:lnTo>
                      <a:pt x="1" y="191"/>
                    </a:lnTo>
                    <a:cubicBezTo>
                      <a:pt x="1" y="248"/>
                      <a:pt x="52" y="299"/>
                      <a:pt x="102" y="299"/>
                    </a:cubicBezTo>
                    <a:cubicBezTo>
                      <a:pt x="159" y="299"/>
                      <a:pt x="210" y="248"/>
                      <a:pt x="210" y="191"/>
                    </a:cubicBezTo>
                    <a:lnTo>
                      <a:pt x="210" y="115"/>
                    </a:lnTo>
                    <a:cubicBezTo>
                      <a:pt x="210" y="47"/>
                      <a:pt x="175" y="1"/>
                      <a:pt x="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23"/>
              <p:cNvSpPr/>
              <p:nvPr/>
            </p:nvSpPr>
            <p:spPr>
              <a:xfrm>
                <a:off x="4930127" y="3863413"/>
                <a:ext cx="13413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99" extrusionOk="0">
                    <a:moveTo>
                      <a:pt x="102" y="1"/>
                    </a:moveTo>
                    <a:cubicBezTo>
                      <a:pt x="51" y="1"/>
                      <a:pt x="1" y="58"/>
                      <a:pt x="1" y="109"/>
                    </a:cubicBezTo>
                    <a:lnTo>
                      <a:pt x="1" y="191"/>
                    </a:lnTo>
                    <a:cubicBezTo>
                      <a:pt x="1" y="253"/>
                      <a:pt x="35" y="299"/>
                      <a:pt x="89" y="299"/>
                    </a:cubicBezTo>
                    <a:cubicBezTo>
                      <a:pt x="101" y="299"/>
                      <a:pt x="114" y="297"/>
                      <a:pt x="127" y="292"/>
                    </a:cubicBezTo>
                    <a:cubicBezTo>
                      <a:pt x="184" y="292"/>
                      <a:pt x="235" y="267"/>
                      <a:pt x="235" y="191"/>
                    </a:cubicBezTo>
                    <a:lnTo>
                      <a:pt x="209" y="109"/>
                    </a:lnTo>
                    <a:cubicBezTo>
                      <a:pt x="209" y="58"/>
                      <a:pt x="184" y="1"/>
                      <a:pt x="1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23"/>
              <p:cNvSpPr/>
              <p:nvPr/>
            </p:nvSpPr>
            <p:spPr>
              <a:xfrm>
                <a:off x="4930127" y="3830595"/>
                <a:ext cx="11986" cy="16666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2" extrusionOk="0">
                    <a:moveTo>
                      <a:pt x="102" y="0"/>
                    </a:moveTo>
                    <a:cubicBezTo>
                      <a:pt x="51" y="0"/>
                      <a:pt x="1" y="51"/>
                      <a:pt x="1" y="101"/>
                    </a:cubicBezTo>
                    <a:lnTo>
                      <a:pt x="1" y="184"/>
                    </a:lnTo>
                    <a:cubicBezTo>
                      <a:pt x="1" y="234"/>
                      <a:pt x="51" y="291"/>
                      <a:pt x="102" y="291"/>
                    </a:cubicBezTo>
                    <a:cubicBezTo>
                      <a:pt x="159" y="291"/>
                      <a:pt x="209" y="234"/>
                      <a:pt x="209" y="184"/>
                    </a:cubicBezTo>
                    <a:lnTo>
                      <a:pt x="209" y="101"/>
                    </a:lnTo>
                    <a:cubicBezTo>
                      <a:pt x="209" y="25"/>
                      <a:pt x="159" y="0"/>
                      <a:pt x="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8" name="Google Shape;3218;p23"/>
            <p:cNvGrpSpPr/>
            <p:nvPr/>
          </p:nvGrpSpPr>
          <p:grpSpPr>
            <a:xfrm rot="6275067">
              <a:off x="3290037" y="3919529"/>
              <a:ext cx="745890" cy="2200858"/>
              <a:chOff x="5201007" y="500025"/>
              <a:chExt cx="509965" cy="1504727"/>
            </a:xfrm>
          </p:grpSpPr>
          <p:sp>
            <p:nvSpPr>
              <p:cNvPr id="3219" name="Google Shape;3219;p23"/>
              <p:cNvSpPr/>
              <p:nvPr/>
            </p:nvSpPr>
            <p:spPr>
              <a:xfrm>
                <a:off x="5396376" y="500025"/>
                <a:ext cx="123567" cy="27744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4861" extrusionOk="0">
                    <a:moveTo>
                      <a:pt x="1433" y="1"/>
                    </a:moveTo>
                    <a:cubicBezTo>
                      <a:pt x="1299" y="1"/>
                      <a:pt x="1161" y="83"/>
                      <a:pt x="1108" y="216"/>
                    </a:cubicBezTo>
                    <a:lnTo>
                      <a:pt x="26" y="4038"/>
                    </a:lnTo>
                    <a:cubicBezTo>
                      <a:pt x="1" y="4171"/>
                      <a:pt x="26" y="4279"/>
                      <a:pt x="133" y="4355"/>
                    </a:cubicBezTo>
                    <a:cubicBezTo>
                      <a:pt x="374" y="4570"/>
                      <a:pt x="374" y="4861"/>
                      <a:pt x="374" y="4861"/>
                    </a:cubicBezTo>
                    <a:lnTo>
                      <a:pt x="1506" y="4861"/>
                    </a:lnTo>
                    <a:cubicBezTo>
                      <a:pt x="1506" y="4861"/>
                      <a:pt x="1532" y="4197"/>
                      <a:pt x="1981" y="3937"/>
                    </a:cubicBezTo>
                    <a:cubicBezTo>
                      <a:pt x="2114" y="3855"/>
                      <a:pt x="2165" y="3722"/>
                      <a:pt x="2139" y="3621"/>
                    </a:cubicBezTo>
                    <a:lnTo>
                      <a:pt x="1766" y="1697"/>
                    </a:lnTo>
                    <a:cubicBezTo>
                      <a:pt x="1741" y="1590"/>
                      <a:pt x="1798" y="1482"/>
                      <a:pt x="1899" y="1406"/>
                    </a:cubicBezTo>
                    <a:cubicBezTo>
                      <a:pt x="1981" y="1349"/>
                      <a:pt x="2006" y="1248"/>
                      <a:pt x="2006" y="1140"/>
                    </a:cubicBezTo>
                    <a:cubicBezTo>
                      <a:pt x="1981" y="875"/>
                      <a:pt x="1899" y="400"/>
                      <a:pt x="1639" y="84"/>
                    </a:cubicBezTo>
                    <a:cubicBezTo>
                      <a:pt x="1582" y="27"/>
                      <a:pt x="1508" y="1"/>
                      <a:pt x="14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23"/>
              <p:cNvSpPr/>
              <p:nvPr/>
            </p:nvSpPr>
            <p:spPr>
              <a:xfrm>
                <a:off x="5372518" y="698533"/>
                <a:ext cx="22488" cy="2659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66" extrusionOk="0">
                    <a:moveTo>
                      <a:pt x="182" y="0"/>
                    </a:moveTo>
                    <a:cubicBezTo>
                      <a:pt x="134" y="0"/>
                      <a:pt x="102" y="29"/>
                      <a:pt x="102" y="86"/>
                    </a:cubicBezTo>
                    <a:lnTo>
                      <a:pt x="26" y="301"/>
                    </a:lnTo>
                    <a:cubicBezTo>
                      <a:pt x="1" y="352"/>
                      <a:pt x="52" y="434"/>
                      <a:pt x="102" y="434"/>
                    </a:cubicBezTo>
                    <a:lnTo>
                      <a:pt x="184" y="459"/>
                    </a:lnTo>
                    <a:cubicBezTo>
                      <a:pt x="194" y="464"/>
                      <a:pt x="204" y="466"/>
                      <a:pt x="214" y="466"/>
                    </a:cubicBezTo>
                    <a:cubicBezTo>
                      <a:pt x="262" y="466"/>
                      <a:pt x="317" y="423"/>
                      <a:pt x="317" y="377"/>
                    </a:cubicBezTo>
                    <a:lnTo>
                      <a:pt x="393" y="168"/>
                    </a:lnTo>
                    <a:cubicBezTo>
                      <a:pt x="393" y="117"/>
                      <a:pt x="368" y="35"/>
                      <a:pt x="317" y="35"/>
                    </a:cubicBezTo>
                    <a:lnTo>
                      <a:pt x="235" y="10"/>
                    </a:lnTo>
                    <a:cubicBezTo>
                      <a:pt x="216" y="4"/>
                      <a:pt x="19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23"/>
              <p:cNvSpPr/>
              <p:nvPr/>
            </p:nvSpPr>
            <p:spPr>
              <a:xfrm>
                <a:off x="5384447" y="659550"/>
                <a:ext cx="22430" cy="2654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5" extrusionOk="0">
                    <a:moveTo>
                      <a:pt x="179" y="0"/>
                    </a:moveTo>
                    <a:cubicBezTo>
                      <a:pt x="139" y="0"/>
                      <a:pt x="102" y="45"/>
                      <a:pt x="77" y="85"/>
                    </a:cubicBezTo>
                    <a:lnTo>
                      <a:pt x="1" y="294"/>
                    </a:lnTo>
                    <a:cubicBezTo>
                      <a:pt x="1" y="351"/>
                      <a:pt x="26" y="427"/>
                      <a:pt x="77" y="427"/>
                    </a:cubicBezTo>
                    <a:lnTo>
                      <a:pt x="159" y="452"/>
                    </a:lnTo>
                    <a:cubicBezTo>
                      <a:pt x="179" y="461"/>
                      <a:pt x="197" y="465"/>
                      <a:pt x="214" y="465"/>
                    </a:cubicBezTo>
                    <a:cubicBezTo>
                      <a:pt x="262" y="465"/>
                      <a:pt x="298" y="433"/>
                      <a:pt x="317" y="376"/>
                    </a:cubicBezTo>
                    <a:lnTo>
                      <a:pt x="368" y="168"/>
                    </a:lnTo>
                    <a:cubicBezTo>
                      <a:pt x="393" y="111"/>
                      <a:pt x="342" y="35"/>
                      <a:pt x="292" y="35"/>
                    </a:cubicBezTo>
                    <a:lnTo>
                      <a:pt x="210" y="9"/>
                    </a:lnTo>
                    <a:cubicBezTo>
                      <a:pt x="199" y="3"/>
                      <a:pt x="189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23"/>
              <p:cNvSpPr/>
              <p:nvPr/>
            </p:nvSpPr>
            <p:spPr>
              <a:xfrm>
                <a:off x="5431020" y="786486"/>
                <a:ext cx="1055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763" extrusionOk="0">
                    <a:moveTo>
                      <a:pt x="83" y="0"/>
                    </a:moveTo>
                    <a:lnTo>
                      <a:pt x="1" y="13763"/>
                    </a:lnTo>
                    <a:lnTo>
                      <a:pt x="159" y="1376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23"/>
              <p:cNvSpPr/>
              <p:nvPr/>
            </p:nvSpPr>
            <p:spPr>
              <a:xfrm>
                <a:off x="5431020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23"/>
              <p:cNvSpPr/>
              <p:nvPr/>
            </p:nvSpPr>
            <p:spPr>
              <a:xfrm>
                <a:off x="5444775" y="1594329"/>
                <a:ext cx="1050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84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23"/>
              <p:cNvSpPr/>
              <p:nvPr/>
            </p:nvSpPr>
            <p:spPr>
              <a:xfrm>
                <a:off x="5417665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23"/>
              <p:cNvSpPr/>
              <p:nvPr/>
            </p:nvSpPr>
            <p:spPr>
              <a:xfrm>
                <a:off x="5458131" y="1680284"/>
                <a:ext cx="10559" cy="585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26" extrusionOk="0">
                    <a:moveTo>
                      <a:pt x="1" y="1"/>
                    </a:moveTo>
                    <a:lnTo>
                      <a:pt x="26" y="1001"/>
                    </a:lnTo>
                    <a:lnTo>
                      <a:pt x="184" y="10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23"/>
              <p:cNvSpPr/>
              <p:nvPr/>
            </p:nvSpPr>
            <p:spPr>
              <a:xfrm>
                <a:off x="5456704" y="786486"/>
                <a:ext cx="11986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763" extrusionOk="0">
                    <a:moveTo>
                      <a:pt x="0" y="0"/>
                    </a:moveTo>
                    <a:lnTo>
                      <a:pt x="26" y="13763"/>
                    </a:lnTo>
                    <a:lnTo>
                      <a:pt x="209" y="1376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23"/>
              <p:cNvSpPr/>
              <p:nvPr/>
            </p:nvSpPr>
            <p:spPr>
              <a:xfrm>
                <a:off x="5458131" y="1594329"/>
                <a:ext cx="10559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84" y="11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23"/>
              <p:cNvSpPr/>
              <p:nvPr/>
            </p:nvSpPr>
            <p:spPr>
              <a:xfrm>
                <a:off x="5415895" y="1680284"/>
                <a:ext cx="10901" cy="4954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8" extrusionOk="0">
                    <a:moveTo>
                      <a:pt x="32" y="1"/>
                    </a:moveTo>
                    <a:lnTo>
                      <a:pt x="0" y="842"/>
                    </a:lnTo>
                    <a:lnTo>
                      <a:pt x="190" y="868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23"/>
              <p:cNvSpPr/>
              <p:nvPr/>
            </p:nvSpPr>
            <p:spPr>
              <a:xfrm>
                <a:off x="5431020" y="1680284"/>
                <a:ext cx="9132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19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159" y="91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23"/>
              <p:cNvSpPr/>
              <p:nvPr/>
            </p:nvSpPr>
            <p:spPr>
              <a:xfrm>
                <a:off x="5444775" y="1680284"/>
                <a:ext cx="1050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184" y="97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23"/>
              <p:cNvSpPr/>
              <p:nvPr/>
            </p:nvSpPr>
            <p:spPr>
              <a:xfrm>
                <a:off x="5419149" y="786486"/>
                <a:ext cx="1192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3763" extrusionOk="0">
                    <a:moveTo>
                      <a:pt x="133" y="0"/>
                    </a:moveTo>
                    <a:lnTo>
                      <a:pt x="0" y="13763"/>
                    </a:lnTo>
                    <a:lnTo>
                      <a:pt x="133" y="1376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3"/>
              <p:cNvSpPr/>
              <p:nvPr/>
            </p:nvSpPr>
            <p:spPr>
              <a:xfrm>
                <a:off x="5415895" y="1750715"/>
                <a:ext cx="10901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66" extrusionOk="0">
                    <a:moveTo>
                      <a:pt x="0" y="1"/>
                    </a:moveTo>
                    <a:lnTo>
                      <a:pt x="0" y="665"/>
                    </a:lnTo>
                    <a:lnTo>
                      <a:pt x="190" y="665"/>
                    </a:lnTo>
                    <a:lnTo>
                      <a:pt x="19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3"/>
              <p:cNvSpPr/>
              <p:nvPr/>
            </p:nvSpPr>
            <p:spPr>
              <a:xfrm>
                <a:off x="5473313" y="1594329"/>
                <a:ext cx="9075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58" y="1108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3"/>
              <p:cNvSpPr/>
              <p:nvPr/>
            </p:nvSpPr>
            <p:spPr>
              <a:xfrm>
                <a:off x="5201007" y="786486"/>
                <a:ext cx="509965" cy="1218266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21345" extrusionOk="0">
                    <a:moveTo>
                      <a:pt x="3797" y="0"/>
                    </a:moveTo>
                    <a:lnTo>
                      <a:pt x="3556" y="11200"/>
                    </a:lnTo>
                    <a:cubicBezTo>
                      <a:pt x="3324" y="11518"/>
                      <a:pt x="3075" y="11615"/>
                      <a:pt x="2836" y="11615"/>
                    </a:cubicBezTo>
                    <a:cubicBezTo>
                      <a:pt x="2776" y="11615"/>
                      <a:pt x="2716" y="11609"/>
                      <a:pt x="2658" y="11599"/>
                    </a:cubicBezTo>
                    <a:cubicBezTo>
                      <a:pt x="2373" y="11516"/>
                      <a:pt x="2000" y="11073"/>
                      <a:pt x="2000" y="10517"/>
                    </a:cubicBezTo>
                    <a:cubicBezTo>
                      <a:pt x="2025" y="9966"/>
                      <a:pt x="2133" y="9435"/>
                      <a:pt x="1867" y="9333"/>
                    </a:cubicBezTo>
                    <a:cubicBezTo>
                      <a:pt x="1828" y="9322"/>
                      <a:pt x="1786" y="9316"/>
                      <a:pt x="1742" y="9316"/>
                    </a:cubicBezTo>
                    <a:cubicBezTo>
                      <a:pt x="1463" y="9316"/>
                      <a:pt x="1097" y="9550"/>
                      <a:pt x="867" y="10124"/>
                    </a:cubicBezTo>
                    <a:cubicBezTo>
                      <a:pt x="633" y="10782"/>
                      <a:pt x="760" y="11890"/>
                      <a:pt x="1209" y="12731"/>
                    </a:cubicBezTo>
                    <a:cubicBezTo>
                      <a:pt x="1658" y="13547"/>
                      <a:pt x="1816" y="14155"/>
                      <a:pt x="1791" y="14712"/>
                    </a:cubicBezTo>
                    <a:cubicBezTo>
                      <a:pt x="1766" y="15370"/>
                      <a:pt x="1475" y="15737"/>
                      <a:pt x="1184" y="16135"/>
                    </a:cubicBezTo>
                    <a:cubicBezTo>
                      <a:pt x="709" y="16819"/>
                      <a:pt x="0" y="17743"/>
                      <a:pt x="443" y="18825"/>
                    </a:cubicBezTo>
                    <a:cubicBezTo>
                      <a:pt x="892" y="19875"/>
                      <a:pt x="2215" y="20849"/>
                      <a:pt x="3822" y="21166"/>
                    </a:cubicBezTo>
                    <a:cubicBezTo>
                      <a:pt x="4380" y="21276"/>
                      <a:pt x="4954" y="21344"/>
                      <a:pt x="5505" y="21344"/>
                    </a:cubicBezTo>
                    <a:cubicBezTo>
                      <a:pt x="6542" y="21344"/>
                      <a:pt x="7499" y="21101"/>
                      <a:pt x="8119" y="20432"/>
                    </a:cubicBezTo>
                    <a:cubicBezTo>
                      <a:pt x="8802" y="19641"/>
                      <a:pt x="8935" y="18559"/>
                      <a:pt x="8486" y="17426"/>
                    </a:cubicBezTo>
                    <a:cubicBezTo>
                      <a:pt x="8144" y="16610"/>
                      <a:pt x="7378" y="15686"/>
                      <a:pt x="7404" y="14971"/>
                    </a:cubicBezTo>
                    <a:cubicBezTo>
                      <a:pt x="7404" y="14104"/>
                      <a:pt x="8119" y="13497"/>
                      <a:pt x="8093" y="12257"/>
                    </a:cubicBezTo>
                    <a:cubicBezTo>
                      <a:pt x="8093" y="11757"/>
                      <a:pt x="7876" y="11253"/>
                      <a:pt x="7496" y="11253"/>
                    </a:cubicBezTo>
                    <a:cubicBezTo>
                      <a:pt x="7476" y="11253"/>
                      <a:pt x="7456" y="11254"/>
                      <a:pt x="7435" y="11257"/>
                    </a:cubicBezTo>
                    <a:cubicBezTo>
                      <a:pt x="7119" y="11282"/>
                      <a:pt x="7011" y="11890"/>
                      <a:pt x="6828" y="12231"/>
                    </a:cubicBezTo>
                    <a:cubicBezTo>
                      <a:pt x="6617" y="12553"/>
                      <a:pt x="6367" y="12797"/>
                      <a:pt x="6062" y="12797"/>
                    </a:cubicBezTo>
                    <a:cubicBezTo>
                      <a:pt x="6019" y="12797"/>
                      <a:pt x="5975" y="12792"/>
                      <a:pt x="5929" y="12782"/>
                    </a:cubicBezTo>
                    <a:cubicBezTo>
                      <a:pt x="5562" y="12731"/>
                      <a:pt x="5322" y="12440"/>
                      <a:pt x="5164" y="12098"/>
                    </a:cubicBezTo>
                    <a:lnTo>
                      <a:pt x="4929" y="0"/>
                    </a:lnTo>
                    <a:lnTo>
                      <a:pt x="4847" y="0"/>
                    </a:lnTo>
                    <a:lnTo>
                      <a:pt x="4980" y="13763"/>
                    </a:lnTo>
                    <a:lnTo>
                      <a:pt x="5138" y="13763"/>
                    </a:lnTo>
                    <a:cubicBezTo>
                      <a:pt x="5246" y="13763"/>
                      <a:pt x="5347" y="13839"/>
                      <a:pt x="5347" y="13946"/>
                    </a:cubicBezTo>
                    <a:cubicBezTo>
                      <a:pt x="5347" y="14047"/>
                      <a:pt x="5246" y="14155"/>
                      <a:pt x="5138" y="14155"/>
                    </a:cubicBezTo>
                    <a:lnTo>
                      <a:pt x="4980" y="14155"/>
                    </a:lnTo>
                    <a:lnTo>
                      <a:pt x="5005" y="15262"/>
                    </a:lnTo>
                    <a:lnTo>
                      <a:pt x="5138" y="15262"/>
                    </a:lnTo>
                    <a:cubicBezTo>
                      <a:pt x="5246" y="15262"/>
                      <a:pt x="5347" y="15370"/>
                      <a:pt x="5347" y="15471"/>
                    </a:cubicBezTo>
                    <a:cubicBezTo>
                      <a:pt x="5347" y="15579"/>
                      <a:pt x="5246" y="15661"/>
                      <a:pt x="5138" y="15661"/>
                    </a:cubicBezTo>
                    <a:lnTo>
                      <a:pt x="5005" y="15661"/>
                    </a:lnTo>
                    <a:lnTo>
                      <a:pt x="5005" y="16768"/>
                    </a:lnTo>
                    <a:lnTo>
                      <a:pt x="5164" y="16793"/>
                    </a:lnTo>
                    <a:cubicBezTo>
                      <a:pt x="5271" y="16819"/>
                      <a:pt x="5347" y="16926"/>
                      <a:pt x="5322" y="17028"/>
                    </a:cubicBezTo>
                    <a:cubicBezTo>
                      <a:pt x="5296" y="17135"/>
                      <a:pt x="5189" y="17186"/>
                      <a:pt x="5088" y="17186"/>
                    </a:cubicBezTo>
                    <a:lnTo>
                      <a:pt x="5005" y="17160"/>
                    </a:lnTo>
                    <a:lnTo>
                      <a:pt x="5031" y="17559"/>
                    </a:lnTo>
                    <a:lnTo>
                      <a:pt x="5271" y="17559"/>
                    </a:lnTo>
                    <a:cubicBezTo>
                      <a:pt x="5379" y="17559"/>
                      <a:pt x="5455" y="17635"/>
                      <a:pt x="5455" y="17743"/>
                    </a:cubicBezTo>
                    <a:lnTo>
                      <a:pt x="5455" y="18717"/>
                    </a:lnTo>
                    <a:cubicBezTo>
                      <a:pt x="5455" y="18825"/>
                      <a:pt x="5379" y="18901"/>
                      <a:pt x="5271" y="18901"/>
                    </a:cubicBezTo>
                    <a:lnTo>
                      <a:pt x="3449" y="18901"/>
                    </a:lnTo>
                    <a:cubicBezTo>
                      <a:pt x="3348" y="18901"/>
                      <a:pt x="3265" y="18825"/>
                      <a:pt x="3265" y="18717"/>
                    </a:cubicBezTo>
                    <a:lnTo>
                      <a:pt x="3265" y="17743"/>
                    </a:lnTo>
                    <a:cubicBezTo>
                      <a:pt x="3265" y="17635"/>
                      <a:pt x="3348" y="17559"/>
                      <a:pt x="3449" y="17559"/>
                    </a:cubicBezTo>
                    <a:lnTo>
                      <a:pt x="3689" y="17559"/>
                    </a:lnTo>
                    <a:lnTo>
                      <a:pt x="3689" y="16869"/>
                    </a:lnTo>
                    <a:lnTo>
                      <a:pt x="3556" y="16844"/>
                    </a:lnTo>
                    <a:cubicBezTo>
                      <a:pt x="3449" y="16819"/>
                      <a:pt x="3373" y="16711"/>
                      <a:pt x="3398" y="16610"/>
                    </a:cubicBezTo>
                    <a:cubicBezTo>
                      <a:pt x="3420" y="16518"/>
                      <a:pt x="3501" y="16445"/>
                      <a:pt x="3591" y="16445"/>
                    </a:cubicBezTo>
                    <a:cubicBezTo>
                      <a:pt x="3607" y="16445"/>
                      <a:pt x="3623" y="16447"/>
                      <a:pt x="3639" y="16452"/>
                    </a:cubicBezTo>
                    <a:lnTo>
                      <a:pt x="3715" y="16477"/>
                    </a:lnTo>
                    <a:lnTo>
                      <a:pt x="3715" y="15661"/>
                    </a:lnTo>
                    <a:lnTo>
                      <a:pt x="3582" y="15661"/>
                    </a:lnTo>
                    <a:cubicBezTo>
                      <a:pt x="3449" y="15661"/>
                      <a:pt x="3373" y="15579"/>
                      <a:pt x="3373" y="15471"/>
                    </a:cubicBezTo>
                    <a:cubicBezTo>
                      <a:pt x="3373" y="15370"/>
                      <a:pt x="3449" y="15262"/>
                      <a:pt x="3582" y="15262"/>
                    </a:cubicBezTo>
                    <a:lnTo>
                      <a:pt x="3715" y="15262"/>
                    </a:lnTo>
                    <a:lnTo>
                      <a:pt x="3715" y="14155"/>
                    </a:lnTo>
                    <a:lnTo>
                      <a:pt x="3582" y="14155"/>
                    </a:lnTo>
                    <a:cubicBezTo>
                      <a:pt x="3449" y="14155"/>
                      <a:pt x="3373" y="14047"/>
                      <a:pt x="3373" y="13946"/>
                    </a:cubicBezTo>
                    <a:cubicBezTo>
                      <a:pt x="3373" y="13839"/>
                      <a:pt x="3449" y="13763"/>
                      <a:pt x="3582" y="13763"/>
                    </a:cubicBezTo>
                    <a:lnTo>
                      <a:pt x="3740" y="13763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23"/>
              <p:cNvSpPr/>
              <p:nvPr/>
            </p:nvSpPr>
            <p:spPr>
              <a:xfrm>
                <a:off x="5444775" y="786486"/>
                <a:ext cx="9075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3763" extrusionOk="0">
                    <a:moveTo>
                      <a:pt x="26" y="0"/>
                    </a:moveTo>
                    <a:lnTo>
                      <a:pt x="0" y="13763"/>
                    </a:lnTo>
                    <a:lnTo>
                      <a:pt x="159" y="137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23"/>
              <p:cNvSpPr/>
              <p:nvPr/>
            </p:nvSpPr>
            <p:spPr>
              <a:xfrm>
                <a:off x="5473313" y="1680284"/>
                <a:ext cx="9075" cy="6147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77" extrusionOk="0">
                    <a:moveTo>
                      <a:pt x="0" y="1"/>
                    </a:moveTo>
                    <a:lnTo>
                      <a:pt x="0" y="1051"/>
                    </a:lnTo>
                    <a:lnTo>
                      <a:pt x="158" y="1077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23"/>
              <p:cNvSpPr/>
              <p:nvPr/>
            </p:nvSpPr>
            <p:spPr>
              <a:xfrm>
                <a:off x="5468633" y="786486"/>
                <a:ext cx="12328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3763" extrusionOk="0">
                    <a:moveTo>
                      <a:pt x="0" y="0"/>
                    </a:moveTo>
                    <a:lnTo>
                      <a:pt x="57" y="13763"/>
                    </a:lnTo>
                    <a:lnTo>
                      <a:pt x="215" y="1376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23"/>
              <p:cNvSpPr/>
              <p:nvPr/>
            </p:nvSpPr>
            <p:spPr>
              <a:xfrm>
                <a:off x="5444775" y="1756879"/>
                <a:ext cx="10502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58" extrusionOk="0">
                    <a:moveTo>
                      <a:pt x="0" y="0"/>
                    </a:moveTo>
                    <a:lnTo>
                      <a:pt x="0" y="557"/>
                    </a:lnTo>
                    <a:lnTo>
                      <a:pt x="184" y="557"/>
                    </a:lnTo>
                    <a:lnTo>
                      <a:pt x="18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23"/>
              <p:cNvSpPr/>
              <p:nvPr/>
            </p:nvSpPr>
            <p:spPr>
              <a:xfrm>
                <a:off x="5473313" y="1762986"/>
                <a:ext cx="10502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1" extrusionOk="0">
                    <a:moveTo>
                      <a:pt x="0" y="1"/>
                    </a:moveTo>
                    <a:lnTo>
                      <a:pt x="0" y="450"/>
                    </a:lnTo>
                    <a:lnTo>
                      <a:pt x="184" y="450"/>
                    </a:lnTo>
                    <a:lnTo>
                      <a:pt x="18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3"/>
              <p:cNvSpPr/>
              <p:nvPr/>
            </p:nvSpPr>
            <p:spPr>
              <a:xfrm>
                <a:off x="5431020" y="1753969"/>
                <a:ext cx="9132" cy="3475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09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59" y="608"/>
                    </a:lnTo>
                    <a:lnTo>
                      <a:pt x="159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3"/>
              <p:cNvSpPr/>
              <p:nvPr/>
            </p:nvSpPr>
            <p:spPr>
              <a:xfrm>
                <a:off x="5459558" y="1759733"/>
                <a:ext cx="9132" cy="2899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08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59" y="507"/>
                    </a:lnTo>
                    <a:lnTo>
                      <a:pt x="159" y="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3" name="Google Shape;3243;p23"/>
            <p:cNvGrpSpPr/>
            <p:nvPr/>
          </p:nvGrpSpPr>
          <p:grpSpPr>
            <a:xfrm rot="-9899965">
              <a:off x="1544453" y="4233100"/>
              <a:ext cx="736199" cy="1823518"/>
              <a:chOff x="5035203" y="3102143"/>
              <a:chExt cx="554084" cy="1372431"/>
            </a:xfrm>
          </p:grpSpPr>
          <p:sp>
            <p:nvSpPr>
              <p:cNvPr id="3244" name="Google Shape;3244;p23"/>
              <p:cNvSpPr/>
              <p:nvPr/>
            </p:nvSpPr>
            <p:spPr>
              <a:xfrm>
                <a:off x="5277545" y="3102143"/>
                <a:ext cx="64723" cy="96457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1690" extrusionOk="0">
                    <a:moveTo>
                      <a:pt x="450" y="0"/>
                    </a:moveTo>
                    <a:cubicBezTo>
                      <a:pt x="399" y="0"/>
                      <a:pt x="342" y="51"/>
                      <a:pt x="317" y="108"/>
                    </a:cubicBezTo>
                    <a:lnTo>
                      <a:pt x="26" y="1215"/>
                    </a:lnTo>
                    <a:cubicBezTo>
                      <a:pt x="1" y="1291"/>
                      <a:pt x="51" y="1348"/>
                      <a:pt x="134" y="1348"/>
                    </a:cubicBezTo>
                    <a:lnTo>
                      <a:pt x="184" y="1348"/>
                    </a:lnTo>
                    <a:lnTo>
                      <a:pt x="184" y="1690"/>
                    </a:lnTo>
                    <a:lnTo>
                      <a:pt x="950" y="1690"/>
                    </a:lnTo>
                    <a:lnTo>
                      <a:pt x="950" y="1348"/>
                    </a:lnTo>
                    <a:lnTo>
                      <a:pt x="1001" y="1348"/>
                    </a:lnTo>
                    <a:cubicBezTo>
                      <a:pt x="1083" y="1348"/>
                      <a:pt x="1133" y="1291"/>
                      <a:pt x="1108" y="1215"/>
                    </a:cubicBezTo>
                    <a:lnTo>
                      <a:pt x="817" y="108"/>
                    </a:lnTo>
                    <a:cubicBezTo>
                      <a:pt x="792" y="51"/>
                      <a:pt x="741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23"/>
              <p:cNvSpPr/>
              <p:nvPr/>
            </p:nvSpPr>
            <p:spPr>
              <a:xfrm>
                <a:off x="5321264" y="4027790"/>
                <a:ext cx="25684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50" h="2532" extrusionOk="0">
                    <a:moveTo>
                      <a:pt x="51" y="0"/>
                    </a:moveTo>
                    <a:lnTo>
                      <a:pt x="0" y="2531"/>
                    </a:lnTo>
                    <a:lnTo>
                      <a:pt x="235" y="2531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23"/>
              <p:cNvSpPr/>
              <p:nvPr/>
            </p:nvSpPr>
            <p:spPr>
              <a:xfrm>
                <a:off x="5273207" y="3204365"/>
                <a:ext cx="30021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4269" extrusionOk="0">
                    <a:moveTo>
                      <a:pt x="418" y="0"/>
                    </a:moveTo>
                    <a:lnTo>
                      <a:pt x="1" y="14269"/>
                    </a:lnTo>
                    <a:lnTo>
                      <a:pt x="393" y="1426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23"/>
              <p:cNvSpPr/>
              <p:nvPr/>
            </p:nvSpPr>
            <p:spPr>
              <a:xfrm>
                <a:off x="5298491" y="4027790"/>
                <a:ext cx="22830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532" extrusionOk="0">
                    <a:moveTo>
                      <a:pt x="1" y="0"/>
                    </a:moveTo>
                    <a:lnTo>
                      <a:pt x="83" y="2531"/>
                    </a:lnTo>
                    <a:lnTo>
                      <a:pt x="317" y="2531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23"/>
              <p:cNvSpPr/>
              <p:nvPr/>
            </p:nvSpPr>
            <p:spPr>
              <a:xfrm>
                <a:off x="5273207" y="4027790"/>
                <a:ext cx="25341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532" extrusionOk="0">
                    <a:moveTo>
                      <a:pt x="1" y="0"/>
                    </a:moveTo>
                    <a:lnTo>
                      <a:pt x="210" y="2531"/>
                    </a:lnTo>
                    <a:lnTo>
                      <a:pt x="444" y="2531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23"/>
              <p:cNvSpPr/>
              <p:nvPr/>
            </p:nvSpPr>
            <p:spPr>
              <a:xfrm>
                <a:off x="5316584" y="3204365"/>
                <a:ext cx="30364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4269" extrusionOk="0">
                    <a:moveTo>
                      <a:pt x="0" y="0"/>
                    </a:moveTo>
                    <a:lnTo>
                      <a:pt x="133" y="14269"/>
                    </a:lnTo>
                    <a:lnTo>
                      <a:pt x="532" y="14269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23"/>
              <p:cNvSpPr/>
              <p:nvPr/>
            </p:nvSpPr>
            <p:spPr>
              <a:xfrm>
                <a:off x="5062313" y="4315792"/>
                <a:ext cx="380690" cy="158783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2782" extrusionOk="0">
                    <a:moveTo>
                      <a:pt x="2009" y="1"/>
                    </a:moveTo>
                    <a:cubicBezTo>
                      <a:pt x="1302" y="1"/>
                      <a:pt x="599" y="208"/>
                      <a:pt x="1" y="567"/>
                    </a:cubicBezTo>
                    <a:cubicBezTo>
                      <a:pt x="216" y="1016"/>
                      <a:pt x="532" y="1408"/>
                      <a:pt x="1007" y="1781"/>
                    </a:cubicBezTo>
                    <a:cubicBezTo>
                      <a:pt x="2006" y="2572"/>
                      <a:pt x="3088" y="2781"/>
                      <a:pt x="4329" y="2781"/>
                    </a:cubicBezTo>
                    <a:cubicBezTo>
                      <a:pt x="5195" y="2781"/>
                      <a:pt x="5961" y="2705"/>
                      <a:pt x="6670" y="2389"/>
                    </a:cubicBezTo>
                    <a:cubicBezTo>
                      <a:pt x="6543" y="2281"/>
                      <a:pt x="6385" y="2174"/>
                      <a:pt x="6227" y="2148"/>
                    </a:cubicBezTo>
                    <a:cubicBezTo>
                      <a:pt x="6156" y="2142"/>
                      <a:pt x="6084" y="2139"/>
                      <a:pt x="6013" y="2139"/>
                    </a:cubicBezTo>
                    <a:cubicBezTo>
                      <a:pt x="5819" y="2139"/>
                      <a:pt x="5626" y="2162"/>
                      <a:pt x="5436" y="2199"/>
                    </a:cubicBezTo>
                    <a:cubicBezTo>
                      <a:pt x="5379" y="2199"/>
                      <a:pt x="5303" y="2231"/>
                      <a:pt x="5221" y="2231"/>
                    </a:cubicBezTo>
                    <a:cubicBezTo>
                      <a:pt x="5084" y="2253"/>
                      <a:pt x="4961" y="2264"/>
                      <a:pt x="4849" y="2264"/>
                    </a:cubicBezTo>
                    <a:cubicBezTo>
                      <a:pt x="4571" y="2264"/>
                      <a:pt x="4362" y="2194"/>
                      <a:pt x="4196" y="2041"/>
                    </a:cubicBezTo>
                    <a:cubicBezTo>
                      <a:pt x="3930" y="1832"/>
                      <a:pt x="3854" y="1490"/>
                      <a:pt x="3772" y="1174"/>
                    </a:cubicBezTo>
                    <a:cubicBezTo>
                      <a:pt x="3696" y="883"/>
                      <a:pt x="3639" y="592"/>
                      <a:pt x="3455" y="408"/>
                    </a:cubicBezTo>
                    <a:cubicBezTo>
                      <a:pt x="3297" y="225"/>
                      <a:pt x="3031" y="117"/>
                      <a:pt x="2690" y="67"/>
                    </a:cubicBezTo>
                    <a:cubicBezTo>
                      <a:pt x="2465" y="22"/>
                      <a:pt x="2237" y="1"/>
                      <a:pt x="2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3"/>
              <p:cNvSpPr/>
              <p:nvPr/>
            </p:nvSpPr>
            <p:spPr>
              <a:xfrm>
                <a:off x="5035203" y="3198543"/>
                <a:ext cx="554084" cy="1250342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1907" extrusionOk="0">
                    <a:moveTo>
                      <a:pt x="3614" y="12998"/>
                    </a:moveTo>
                    <a:cubicBezTo>
                      <a:pt x="3722" y="12998"/>
                      <a:pt x="3880" y="13048"/>
                      <a:pt x="3930" y="13181"/>
                    </a:cubicBezTo>
                    <a:cubicBezTo>
                      <a:pt x="3981" y="13314"/>
                      <a:pt x="3930" y="13498"/>
                      <a:pt x="3797" y="13548"/>
                    </a:cubicBezTo>
                    <a:cubicBezTo>
                      <a:pt x="3772" y="13561"/>
                      <a:pt x="3748" y="13567"/>
                      <a:pt x="3725" y="13567"/>
                    </a:cubicBezTo>
                    <a:cubicBezTo>
                      <a:pt x="3604" y="13567"/>
                      <a:pt x="3527" y="13405"/>
                      <a:pt x="3639" y="13314"/>
                    </a:cubicBezTo>
                    <a:cubicBezTo>
                      <a:pt x="3657" y="13279"/>
                      <a:pt x="3625" y="13240"/>
                      <a:pt x="3567" y="13240"/>
                    </a:cubicBezTo>
                    <a:cubicBezTo>
                      <a:pt x="3542" y="13240"/>
                      <a:pt x="3513" y="13247"/>
                      <a:pt x="3481" y="13264"/>
                    </a:cubicBezTo>
                    <a:cubicBezTo>
                      <a:pt x="3298" y="13365"/>
                      <a:pt x="3272" y="13839"/>
                      <a:pt x="3272" y="14054"/>
                    </a:cubicBezTo>
                    <a:cubicBezTo>
                      <a:pt x="3247" y="14580"/>
                      <a:pt x="3481" y="14871"/>
                      <a:pt x="3481" y="14871"/>
                    </a:cubicBezTo>
                    <a:cubicBezTo>
                      <a:pt x="3298" y="14947"/>
                      <a:pt x="3114" y="15662"/>
                      <a:pt x="2956" y="15921"/>
                    </a:cubicBezTo>
                    <a:cubicBezTo>
                      <a:pt x="2848" y="16136"/>
                      <a:pt x="2690" y="16320"/>
                      <a:pt x="2431" y="16370"/>
                    </a:cubicBezTo>
                    <a:cubicBezTo>
                      <a:pt x="2402" y="16377"/>
                      <a:pt x="2373" y="16380"/>
                      <a:pt x="2344" y="16380"/>
                    </a:cubicBezTo>
                    <a:cubicBezTo>
                      <a:pt x="2137" y="16380"/>
                      <a:pt x="1956" y="16206"/>
                      <a:pt x="1956" y="15978"/>
                    </a:cubicBezTo>
                    <a:cubicBezTo>
                      <a:pt x="1913" y="15778"/>
                      <a:pt x="2082" y="15596"/>
                      <a:pt x="2270" y="15596"/>
                    </a:cubicBezTo>
                    <a:cubicBezTo>
                      <a:pt x="2332" y="15596"/>
                      <a:pt x="2396" y="15616"/>
                      <a:pt x="2456" y="15662"/>
                    </a:cubicBezTo>
                    <a:cubicBezTo>
                      <a:pt x="2589" y="15738"/>
                      <a:pt x="2614" y="15953"/>
                      <a:pt x="2456" y="16003"/>
                    </a:cubicBezTo>
                    <a:cubicBezTo>
                      <a:pt x="2439" y="16011"/>
                      <a:pt x="2423" y="16014"/>
                      <a:pt x="2407" y="16014"/>
                    </a:cubicBezTo>
                    <a:cubicBezTo>
                      <a:pt x="2369" y="16014"/>
                      <a:pt x="2334" y="15996"/>
                      <a:pt x="2298" y="15978"/>
                    </a:cubicBezTo>
                    <a:lnTo>
                      <a:pt x="2298" y="15978"/>
                    </a:lnTo>
                    <a:cubicBezTo>
                      <a:pt x="2298" y="16003"/>
                      <a:pt x="2298" y="16029"/>
                      <a:pt x="2323" y="16054"/>
                    </a:cubicBezTo>
                    <a:lnTo>
                      <a:pt x="2323" y="16079"/>
                    </a:lnTo>
                    <a:cubicBezTo>
                      <a:pt x="2383" y="16125"/>
                      <a:pt x="2460" y="16146"/>
                      <a:pt x="2533" y="16146"/>
                    </a:cubicBezTo>
                    <a:cubicBezTo>
                      <a:pt x="2590" y="16146"/>
                      <a:pt x="2646" y="16133"/>
                      <a:pt x="2690" y="16111"/>
                    </a:cubicBezTo>
                    <a:cubicBezTo>
                      <a:pt x="2772" y="16054"/>
                      <a:pt x="2823" y="15953"/>
                      <a:pt x="2874" y="15870"/>
                    </a:cubicBezTo>
                    <a:cubicBezTo>
                      <a:pt x="3032" y="15554"/>
                      <a:pt x="3007" y="15212"/>
                      <a:pt x="2848" y="14763"/>
                    </a:cubicBezTo>
                    <a:cubicBezTo>
                      <a:pt x="3139" y="14605"/>
                      <a:pt x="3139" y="13706"/>
                      <a:pt x="3190" y="13548"/>
                    </a:cubicBezTo>
                    <a:cubicBezTo>
                      <a:pt x="3222" y="13447"/>
                      <a:pt x="3222" y="13339"/>
                      <a:pt x="3272" y="13232"/>
                    </a:cubicBezTo>
                    <a:cubicBezTo>
                      <a:pt x="3348" y="13105"/>
                      <a:pt x="3456" y="12998"/>
                      <a:pt x="3614" y="12998"/>
                    </a:cubicBezTo>
                    <a:close/>
                    <a:moveTo>
                      <a:pt x="6012" y="12998"/>
                    </a:moveTo>
                    <a:cubicBezTo>
                      <a:pt x="6170" y="12998"/>
                      <a:pt x="6278" y="13105"/>
                      <a:pt x="6354" y="13232"/>
                    </a:cubicBezTo>
                    <a:cubicBezTo>
                      <a:pt x="6411" y="13339"/>
                      <a:pt x="6411" y="13447"/>
                      <a:pt x="6436" y="13548"/>
                    </a:cubicBezTo>
                    <a:cubicBezTo>
                      <a:pt x="6461" y="13706"/>
                      <a:pt x="6487" y="14605"/>
                      <a:pt x="6778" y="14763"/>
                    </a:cubicBezTo>
                    <a:cubicBezTo>
                      <a:pt x="6620" y="15212"/>
                      <a:pt x="6594" y="15554"/>
                      <a:pt x="6752" y="15870"/>
                    </a:cubicBezTo>
                    <a:cubicBezTo>
                      <a:pt x="6803" y="15953"/>
                      <a:pt x="6860" y="16054"/>
                      <a:pt x="6936" y="16111"/>
                    </a:cubicBezTo>
                    <a:cubicBezTo>
                      <a:pt x="6983" y="16133"/>
                      <a:pt x="7040" y="16146"/>
                      <a:pt x="7098" y="16146"/>
                    </a:cubicBezTo>
                    <a:cubicBezTo>
                      <a:pt x="7172" y="16146"/>
                      <a:pt x="7246" y="16125"/>
                      <a:pt x="7303" y="16079"/>
                    </a:cubicBezTo>
                    <a:lnTo>
                      <a:pt x="7303" y="16054"/>
                    </a:lnTo>
                    <a:cubicBezTo>
                      <a:pt x="7335" y="16029"/>
                      <a:pt x="7335" y="16003"/>
                      <a:pt x="7335" y="15978"/>
                    </a:cubicBezTo>
                    <a:lnTo>
                      <a:pt x="7335" y="15978"/>
                    </a:lnTo>
                    <a:cubicBezTo>
                      <a:pt x="7294" y="15996"/>
                      <a:pt x="7257" y="16014"/>
                      <a:pt x="7221" y="16014"/>
                    </a:cubicBezTo>
                    <a:cubicBezTo>
                      <a:pt x="7206" y="16014"/>
                      <a:pt x="7191" y="16011"/>
                      <a:pt x="7176" y="16003"/>
                    </a:cubicBezTo>
                    <a:cubicBezTo>
                      <a:pt x="7018" y="15953"/>
                      <a:pt x="7044" y="15738"/>
                      <a:pt x="7176" y="15662"/>
                    </a:cubicBezTo>
                    <a:cubicBezTo>
                      <a:pt x="7234" y="15616"/>
                      <a:pt x="7296" y="15596"/>
                      <a:pt x="7356" y="15596"/>
                    </a:cubicBezTo>
                    <a:cubicBezTo>
                      <a:pt x="7535" y="15596"/>
                      <a:pt x="7695" y="15778"/>
                      <a:pt x="7676" y="15978"/>
                    </a:cubicBezTo>
                    <a:cubicBezTo>
                      <a:pt x="7676" y="16206"/>
                      <a:pt x="7471" y="16380"/>
                      <a:pt x="7262" y="16380"/>
                    </a:cubicBezTo>
                    <a:cubicBezTo>
                      <a:pt x="7233" y="16380"/>
                      <a:pt x="7205" y="16377"/>
                      <a:pt x="7176" y="16370"/>
                    </a:cubicBezTo>
                    <a:cubicBezTo>
                      <a:pt x="6936" y="16320"/>
                      <a:pt x="6778" y="16136"/>
                      <a:pt x="6670" y="15921"/>
                    </a:cubicBezTo>
                    <a:cubicBezTo>
                      <a:pt x="6512" y="15662"/>
                      <a:pt x="6329" y="14947"/>
                      <a:pt x="6145" y="14871"/>
                    </a:cubicBezTo>
                    <a:cubicBezTo>
                      <a:pt x="6145" y="14871"/>
                      <a:pt x="6385" y="14580"/>
                      <a:pt x="6354" y="14054"/>
                    </a:cubicBezTo>
                    <a:cubicBezTo>
                      <a:pt x="6329" y="13839"/>
                      <a:pt x="6329" y="13365"/>
                      <a:pt x="6145" y="13264"/>
                    </a:cubicBezTo>
                    <a:cubicBezTo>
                      <a:pt x="6113" y="13247"/>
                      <a:pt x="6084" y="13240"/>
                      <a:pt x="6059" y="13240"/>
                    </a:cubicBezTo>
                    <a:cubicBezTo>
                      <a:pt x="5999" y="13240"/>
                      <a:pt x="5962" y="13279"/>
                      <a:pt x="5962" y="13314"/>
                    </a:cubicBezTo>
                    <a:cubicBezTo>
                      <a:pt x="6095" y="13405"/>
                      <a:pt x="6022" y="13567"/>
                      <a:pt x="5901" y="13567"/>
                    </a:cubicBezTo>
                    <a:cubicBezTo>
                      <a:pt x="5878" y="13567"/>
                      <a:pt x="5854" y="13561"/>
                      <a:pt x="5829" y="13548"/>
                    </a:cubicBezTo>
                    <a:cubicBezTo>
                      <a:pt x="5696" y="13498"/>
                      <a:pt x="5645" y="13314"/>
                      <a:pt x="5696" y="13181"/>
                    </a:cubicBezTo>
                    <a:cubicBezTo>
                      <a:pt x="5753" y="13048"/>
                      <a:pt x="5911" y="12998"/>
                      <a:pt x="6012" y="12998"/>
                    </a:cubicBezTo>
                    <a:close/>
                    <a:moveTo>
                      <a:pt x="6278" y="1"/>
                    </a:moveTo>
                    <a:cubicBezTo>
                      <a:pt x="6196" y="1"/>
                      <a:pt x="6120" y="77"/>
                      <a:pt x="6120" y="159"/>
                    </a:cubicBezTo>
                    <a:lnTo>
                      <a:pt x="6120" y="210"/>
                    </a:lnTo>
                    <a:lnTo>
                      <a:pt x="5196" y="210"/>
                    </a:lnTo>
                    <a:lnTo>
                      <a:pt x="5196" y="102"/>
                    </a:lnTo>
                    <a:lnTo>
                      <a:pt x="5088" y="102"/>
                    </a:lnTo>
                    <a:lnTo>
                      <a:pt x="5538" y="14371"/>
                    </a:lnTo>
                    <a:lnTo>
                      <a:pt x="5803" y="14371"/>
                    </a:lnTo>
                    <a:cubicBezTo>
                      <a:pt x="5829" y="14371"/>
                      <a:pt x="5879" y="14421"/>
                      <a:pt x="5879" y="14447"/>
                    </a:cubicBezTo>
                    <a:cubicBezTo>
                      <a:pt x="5879" y="14497"/>
                      <a:pt x="5829" y="14529"/>
                      <a:pt x="5803" y="14529"/>
                    </a:cubicBezTo>
                    <a:lnTo>
                      <a:pt x="5512" y="14529"/>
                    </a:lnTo>
                    <a:lnTo>
                      <a:pt x="5329" y="17060"/>
                    </a:lnTo>
                    <a:lnTo>
                      <a:pt x="5563" y="17060"/>
                    </a:lnTo>
                    <a:cubicBezTo>
                      <a:pt x="5620" y="17060"/>
                      <a:pt x="5670" y="17111"/>
                      <a:pt x="5670" y="17161"/>
                    </a:cubicBezTo>
                    <a:cubicBezTo>
                      <a:pt x="5670" y="18060"/>
                      <a:pt x="5171" y="18326"/>
                      <a:pt x="5088" y="19167"/>
                    </a:cubicBezTo>
                    <a:cubicBezTo>
                      <a:pt x="5012" y="20034"/>
                      <a:pt x="5038" y="20800"/>
                      <a:pt x="4804" y="20800"/>
                    </a:cubicBezTo>
                    <a:cubicBezTo>
                      <a:pt x="4588" y="20800"/>
                      <a:pt x="4614" y="20034"/>
                      <a:pt x="4538" y="19167"/>
                    </a:cubicBezTo>
                    <a:cubicBezTo>
                      <a:pt x="4456" y="18326"/>
                      <a:pt x="3956" y="18060"/>
                      <a:pt x="3956" y="17161"/>
                    </a:cubicBezTo>
                    <a:cubicBezTo>
                      <a:pt x="3956" y="17111"/>
                      <a:pt x="4013" y="17060"/>
                      <a:pt x="4063" y="17060"/>
                    </a:cubicBezTo>
                    <a:lnTo>
                      <a:pt x="4297" y="17060"/>
                    </a:lnTo>
                    <a:lnTo>
                      <a:pt x="4114" y="14529"/>
                    </a:lnTo>
                    <a:lnTo>
                      <a:pt x="3823" y="14529"/>
                    </a:lnTo>
                    <a:cubicBezTo>
                      <a:pt x="3772" y="14529"/>
                      <a:pt x="3747" y="14497"/>
                      <a:pt x="3747" y="14447"/>
                    </a:cubicBezTo>
                    <a:cubicBezTo>
                      <a:pt x="3747" y="14421"/>
                      <a:pt x="3772" y="14371"/>
                      <a:pt x="3823" y="14371"/>
                    </a:cubicBezTo>
                    <a:lnTo>
                      <a:pt x="4089" y="14371"/>
                    </a:lnTo>
                    <a:lnTo>
                      <a:pt x="4538" y="102"/>
                    </a:lnTo>
                    <a:lnTo>
                      <a:pt x="4430" y="102"/>
                    </a:lnTo>
                    <a:lnTo>
                      <a:pt x="4405" y="551"/>
                    </a:lnTo>
                    <a:lnTo>
                      <a:pt x="3506" y="551"/>
                    </a:lnTo>
                    <a:lnTo>
                      <a:pt x="3506" y="501"/>
                    </a:lnTo>
                    <a:cubicBezTo>
                      <a:pt x="3506" y="419"/>
                      <a:pt x="3430" y="343"/>
                      <a:pt x="3348" y="343"/>
                    </a:cubicBezTo>
                    <a:lnTo>
                      <a:pt x="3139" y="343"/>
                    </a:lnTo>
                    <a:cubicBezTo>
                      <a:pt x="3063" y="343"/>
                      <a:pt x="2981" y="419"/>
                      <a:pt x="2981" y="501"/>
                    </a:cubicBezTo>
                    <a:lnTo>
                      <a:pt x="2981" y="817"/>
                    </a:lnTo>
                    <a:cubicBezTo>
                      <a:pt x="2981" y="893"/>
                      <a:pt x="3063" y="975"/>
                      <a:pt x="3139" y="975"/>
                    </a:cubicBezTo>
                    <a:lnTo>
                      <a:pt x="3348" y="975"/>
                    </a:lnTo>
                    <a:cubicBezTo>
                      <a:pt x="3430" y="975"/>
                      <a:pt x="3506" y="893"/>
                      <a:pt x="3506" y="817"/>
                    </a:cubicBezTo>
                    <a:lnTo>
                      <a:pt x="3506" y="767"/>
                    </a:lnTo>
                    <a:lnTo>
                      <a:pt x="4405" y="767"/>
                    </a:lnTo>
                    <a:lnTo>
                      <a:pt x="4380" y="1342"/>
                    </a:lnTo>
                    <a:lnTo>
                      <a:pt x="3506" y="1342"/>
                    </a:lnTo>
                    <a:lnTo>
                      <a:pt x="3506" y="1292"/>
                    </a:lnTo>
                    <a:cubicBezTo>
                      <a:pt x="3506" y="1184"/>
                      <a:pt x="3430" y="1134"/>
                      <a:pt x="3348" y="1134"/>
                    </a:cubicBezTo>
                    <a:lnTo>
                      <a:pt x="3139" y="1134"/>
                    </a:lnTo>
                    <a:cubicBezTo>
                      <a:pt x="3063" y="1134"/>
                      <a:pt x="2981" y="1184"/>
                      <a:pt x="2981" y="1292"/>
                    </a:cubicBezTo>
                    <a:lnTo>
                      <a:pt x="2981" y="1608"/>
                    </a:lnTo>
                    <a:cubicBezTo>
                      <a:pt x="2981" y="1684"/>
                      <a:pt x="3063" y="1766"/>
                      <a:pt x="3139" y="1766"/>
                    </a:cubicBezTo>
                    <a:lnTo>
                      <a:pt x="3348" y="1766"/>
                    </a:lnTo>
                    <a:cubicBezTo>
                      <a:pt x="3430" y="1766"/>
                      <a:pt x="3506" y="1684"/>
                      <a:pt x="3506" y="1608"/>
                    </a:cubicBezTo>
                    <a:lnTo>
                      <a:pt x="3506" y="1526"/>
                    </a:lnTo>
                    <a:lnTo>
                      <a:pt x="4380" y="1526"/>
                    </a:lnTo>
                    <a:lnTo>
                      <a:pt x="4221" y="6879"/>
                    </a:lnTo>
                    <a:cubicBezTo>
                      <a:pt x="2798" y="7037"/>
                      <a:pt x="1425" y="7803"/>
                      <a:pt x="1323" y="9201"/>
                    </a:cubicBezTo>
                    <a:cubicBezTo>
                      <a:pt x="1266" y="9967"/>
                      <a:pt x="1640" y="10859"/>
                      <a:pt x="1583" y="11283"/>
                    </a:cubicBezTo>
                    <a:cubicBezTo>
                      <a:pt x="1532" y="11732"/>
                      <a:pt x="1266" y="11808"/>
                      <a:pt x="1266" y="11808"/>
                    </a:cubicBezTo>
                    <a:lnTo>
                      <a:pt x="1399" y="12023"/>
                    </a:lnTo>
                    <a:cubicBezTo>
                      <a:pt x="1399" y="12023"/>
                      <a:pt x="1519" y="11953"/>
                      <a:pt x="1685" y="11953"/>
                    </a:cubicBezTo>
                    <a:cubicBezTo>
                      <a:pt x="1841" y="11953"/>
                      <a:pt x="2038" y="12015"/>
                      <a:pt x="2216" y="12257"/>
                    </a:cubicBezTo>
                    <a:cubicBezTo>
                      <a:pt x="2715" y="12972"/>
                      <a:pt x="2348" y="15320"/>
                      <a:pt x="1690" y="15636"/>
                    </a:cubicBezTo>
                    <a:cubicBezTo>
                      <a:pt x="1579" y="15688"/>
                      <a:pt x="1477" y="15708"/>
                      <a:pt x="1387" y="15708"/>
                    </a:cubicBezTo>
                    <a:cubicBezTo>
                      <a:pt x="1115" y="15708"/>
                      <a:pt x="950" y="15529"/>
                      <a:pt x="950" y="15529"/>
                    </a:cubicBezTo>
                    <a:lnTo>
                      <a:pt x="767" y="15738"/>
                    </a:lnTo>
                    <a:cubicBezTo>
                      <a:pt x="1108" y="16111"/>
                      <a:pt x="950" y="16529"/>
                      <a:pt x="558" y="17244"/>
                    </a:cubicBezTo>
                    <a:cubicBezTo>
                      <a:pt x="159" y="17952"/>
                      <a:pt x="1" y="19034"/>
                      <a:pt x="450" y="20034"/>
                    </a:cubicBezTo>
                    <a:cubicBezTo>
                      <a:pt x="1049" y="19675"/>
                      <a:pt x="1767" y="19468"/>
                      <a:pt x="2481" y="19468"/>
                    </a:cubicBezTo>
                    <a:cubicBezTo>
                      <a:pt x="2710" y="19468"/>
                      <a:pt x="2940" y="19489"/>
                      <a:pt x="3165" y="19534"/>
                    </a:cubicBezTo>
                    <a:cubicBezTo>
                      <a:pt x="3430" y="19559"/>
                      <a:pt x="3772" y="19642"/>
                      <a:pt x="4013" y="19907"/>
                    </a:cubicBezTo>
                    <a:cubicBezTo>
                      <a:pt x="4196" y="20142"/>
                      <a:pt x="4272" y="20433"/>
                      <a:pt x="4354" y="20724"/>
                    </a:cubicBezTo>
                    <a:cubicBezTo>
                      <a:pt x="4430" y="21040"/>
                      <a:pt x="4487" y="21356"/>
                      <a:pt x="4721" y="21540"/>
                    </a:cubicBezTo>
                    <a:cubicBezTo>
                      <a:pt x="4868" y="21669"/>
                      <a:pt x="5068" y="21732"/>
                      <a:pt x="5320" y="21732"/>
                    </a:cubicBezTo>
                    <a:cubicBezTo>
                      <a:pt x="5427" y="21732"/>
                      <a:pt x="5544" y="21721"/>
                      <a:pt x="5670" y="21698"/>
                    </a:cubicBezTo>
                    <a:cubicBezTo>
                      <a:pt x="5753" y="21698"/>
                      <a:pt x="5829" y="21673"/>
                      <a:pt x="5911" y="21673"/>
                    </a:cubicBezTo>
                    <a:cubicBezTo>
                      <a:pt x="6095" y="21632"/>
                      <a:pt x="6283" y="21595"/>
                      <a:pt x="6481" y="21595"/>
                    </a:cubicBezTo>
                    <a:cubicBezTo>
                      <a:pt x="6561" y="21595"/>
                      <a:pt x="6643" y="21601"/>
                      <a:pt x="6727" y="21616"/>
                    </a:cubicBezTo>
                    <a:cubicBezTo>
                      <a:pt x="6911" y="21673"/>
                      <a:pt x="7119" y="21774"/>
                      <a:pt x="7252" y="21907"/>
                    </a:cubicBezTo>
                    <a:cubicBezTo>
                      <a:pt x="7543" y="21774"/>
                      <a:pt x="7860" y="21591"/>
                      <a:pt x="8151" y="21356"/>
                    </a:cubicBezTo>
                    <a:cubicBezTo>
                      <a:pt x="9707" y="20116"/>
                      <a:pt x="9650" y="18294"/>
                      <a:pt x="9075" y="17244"/>
                    </a:cubicBezTo>
                    <a:cubicBezTo>
                      <a:pt x="8676" y="16529"/>
                      <a:pt x="8518" y="16111"/>
                      <a:pt x="8860" y="15738"/>
                    </a:cubicBezTo>
                    <a:lnTo>
                      <a:pt x="8676" y="15529"/>
                    </a:lnTo>
                    <a:cubicBezTo>
                      <a:pt x="8676" y="15529"/>
                      <a:pt x="8511" y="15708"/>
                      <a:pt x="8239" y="15708"/>
                    </a:cubicBezTo>
                    <a:cubicBezTo>
                      <a:pt x="8149" y="15708"/>
                      <a:pt x="8047" y="15688"/>
                      <a:pt x="7936" y="15636"/>
                    </a:cubicBezTo>
                    <a:cubicBezTo>
                      <a:pt x="7278" y="15320"/>
                      <a:pt x="6911" y="12972"/>
                      <a:pt x="7411" y="12257"/>
                    </a:cubicBezTo>
                    <a:cubicBezTo>
                      <a:pt x="7588" y="12015"/>
                      <a:pt x="7786" y="11953"/>
                      <a:pt x="7942" y="11953"/>
                    </a:cubicBezTo>
                    <a:cubicBezTo>
                      <a:pt x="8107" y="11953"/>
                      <a:pt x="8227" y="12023"/>
                      <a:pt x="8227" y="12023"/>
                    </a:cubicBezTo>
                    <a:lnTo>
                      <a:pt x="8360" y="11808"/>
                    </a:lnTo>
                    <a:cubicBezTo>
                      <a:pt x="8360" y="11808"/>
                      <a:pt x="8094" y="11732"/>
                      <a:pt x="8043" y="11283"/>
                    </a:cubicBezTo>
                    <a:cubicBezTo>
                      <a:pt x="7993" y="10859"/>
                      <a:pt x="8360" y="9967"/>
                      <a:pt x="8309" y="9201"/>
                    </a:cubicBezTo>
                    <a:cubicBezTo>
                      <a:pt x="8201" y="7803"/>
                      <a:pt x="6828" y="7037"/>
                      <a:pt x="5405" y="6879"/>
                    </a:cubicBezTo>
                    <a:lnTo>
                      <a:pt x="5247" y="1184"/>
                    </a:lnTo>
                    <a:lnTo>
                      <a:pt x="6120" y="1184"/>
                    </a:lnTo>
                    <a:lnTo>
                      <a:pt x="6120" y="1266"/>
                    </a:lnTo>
                    <a:cubicBezTo>
                      <a:pt x="6120" y="1342"/>
                      <a:pt x="6196" y="1425"/>
                      <a:pt x="6278" y="1425"/>
                    </a:cubicBezTo>
                    <a:lnTo>
                      <a:pt x="6487" y="1425"/>
                    </a:lnTo>
                    <a:cubicBezTo>
                      <a:pt x="6569" y="1425"/>
                      <a:pt x="6645" y="1342"/>
                      <a:pt x="6645" y="1266"/>
                    </a:cubicBezTo>
                    <a:lnTo>
                      <a:pt x="6645" y="950"/>
                    </a:lnTo>
                    <a:cubicBezTo>
                      <a:pt x="6645" y="843"/>
                      <a:pt x="6569" y="792"/>
                      <a:pt x="6487" y="792"/>
                    </a:cubicBezTo>
                    <a:lnTo>
                      <a:pt x="6278" y="792"/>
                    </a:lnTo>
                    <a:cubicBezTo>
                      <a:pt x="6196" y="792"/>
                      <a:pt x="6120" y="843"/>
                      <a:pt x="6120" y="950"/>
                    </a:cubicBezTo>
                    <a:lnTo>
                      <a:pt x="6120" y="1001"/>
                    </a:lnTo>
                    <a:lnTo>
                      <a:pt x="5221" y="1001"/>
                    </a:lnTo>
                    <a:lnTo>
                      <a:pt x="5221" y="419"/>
                    </a:lnTo>
                    <a:lnTo>
                      <a:pt x="6120" y="419"/>
                    </a:lnTo>
                    <a:lnTo>
                      <a:pt x="6120" y="476"/>
                    </a:lnTo>
                    <a:cubicBezTo>
                      <a:pt x="6120" y="551"/>
                      <a:pt x="6196" y="634"/>
                      <a:pt x="6278" y="634"/>
                    </a:cubicBezTo>
                    <a:lnTo>
                      <a:pt x="6487" y="634"/>
                    </a:lnTo>
                    <a:cubicBezTo>
                      <a:pt x="6569" y="634"/>
                      <a:pt x="6645" y="551"/>
                      <a:pt x="6645" y="476"/>
                    </a:cubicBezTo>
                    <a:lnTo>
                      <a:pt x="6645" y="159"/>
                    </a:lnTo>
                    <a:cubicBezTo>
                      <a:pt x="6645" y="77"/>
                      <a:pt x="6569" y="1"/>
                      <a:pt x="6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3"/>
              <p:cNvSpPr/>
              <p:nvPr/>
            </p:nvSpPr>
            <p:spPr>
              <a:xfrm>
                <a:off x="5298491" y="3204365"/>
                <a:ext cx="22830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4269" extrusionOk="0">
                    <a:moveTo>
                      <a:pt x="159" y="0"/>
                    </a:moveTo>
                    <a:lnTo>
                      <a:pt x="1" y="14269"/>
                    </a:lnTo>
                    <a:lnTo>
                      <a:pt x="399" y="1426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53" name="Google Shape;3253;p23"/>
            <p:cNvSpPr/>
            <p:nvPr/>
          </p:nvSpPr>
          <p:spPr>
            <a:xfrm rot="900013">
              <a:off x="4553492" y="4649918"/>
              <a:ext cx="416263" cy="466742"/>
            </a:xfrm>
            <a:custGeom>
              <a:avLst/>
              <a:gdLst/>
              <a:ahLst/>
              <a:cxnLst/>
              <a:rect l="l" t="t" r="r" b="b"/>
              <a:pathLst>
                <a:path w="5088" h="5705" extrusionOk="0">
                  <a:moveTo>
                    <a:pt x="4879" y="1082"/>
                  </a:moveTo>
                  <a:lnTo>
                    <a:pt x="4879" y="1373"/>
                  </a:lnTo>
                  <a:cubicBezTo>
                    <a:pt x="3822" y="1557"/>
                    <a:pt x="2747" y="1766"/>
                    <a:pt x="1665" y="1981"/>
                  </a:cubicBezTo>
                  <a:lnTo>
                    <a:pt x="1665" y="1715"/>
                  </a:lnTo>
                  <a:cubicBezTo>
                    <a:pt x="1690" y="1690"/>
                    <a:pt x="1715" y="1690"/>
                    <a:pt x="1766" y="1690"/>
                  </a:cubicBezTo>
                  <a:cubicBezTo>
                    <a:pt x="2747" y="1506"/>
                    <a:pt x="3721" y="1323"/>
                    <a:pt x="4721" y="1108"/>
                  </a:cubicBezTo>
                  <a:cubicBezTo>
                    <a:pt x="4772" y="1108"/>
                    <a:pt x="4829" y="1108"/>
                    <a:pt x="4879" y="1082"/>
                  </a:cubicBezTo>
                  <a:close/>
                  <a:moveTo>
                    <a:pt x="5088" y="0"/>
                  </a:moveTo>
                  <a:lnTo>
                    <a:pt x="5037" y="26"/>
                  </a:lnTo>
                  <a:cubicBezTo>
                    <a:pt x="3854" y="241"/>
                    <a:pt x="2639" y="449"/>
                    <a:pt x="1450" y="658"/>
                  </a:cubicBezTo>
                  <a:lnTo>
                    <a:pt x="1450" y="4670"/>
                  </a:lnTo>
                  <a:cubicBezTo>
                    <a:pt x="1310" y="4626"/>
                    <a:pt x="1172" y="4604"/>
                    <a:pt x="1041" y="4604"/>
                  </a:cubicBezTo>
                  <a:cubicBezTo>
                    <a:pt x="701" y="4604"/>
                    <a:pt x="403" y="4747"/>
                    <a:pt x="216" y="5012"/>
                  </a:cubicBezTo>
                  <a:cubicBezTo>
                    <a:pt x="1" y="5328"/>
                    <a:pt x="133" y="5644"/>
                    <a:pt x="500" y="5695"/>
                  </a:cubicBezTo>
                  <a:cubicBezTo>
                    <a:pt x="561" y="5701"/>
                    <a:pt x="617" y="5705"/>
                    <a:pt x="671" y="5705"/>
                  </a:cubicBezTo>
                  <a:cubicBezTo>
                    <a:pt x="833" y="5705"/>
                    <a:pt x="970" y="5676"/>
                    <a:pt x="1108" y="5619"/>
                  </a:cubicBezTo>
                  <a:cubicBezTo>
                    <a:pt x="1323" y="5512"/>
                    <a:pt x="1665" y="5277"/>
                    <a:pt x="1665" y="4961"/>
                  </a:cubicBezTo>
                  <a:lnTo>
                    <a:pt x="1665" y="2139"/>
                  </a:lnTo>
                  <a:cubicBezTo>
                    <a:pt x="1665" y="2139"/>
                    <a:pt x="1690" y="2139"/>
                    <a:pt x="1715" y="2114"/>
                  </a:cubicBezTo>
                  <a:cubicBezTo>
                    <a:pt x="2690" y="1955"/>
                    <a:pt x="3664" y="1740"/>
                    <a:pt x="4670" y="1557"/>
                  </a:cubicBezTo>
                  <a:cubicBezTo>
                    <a:pt x="4721" y="1557"/>
                    <a:pt x="4803" y="1531"/>
                    <a:pt x="4904" y="1531"/>
                  </a:cubicBezTo>
                  <a:lnTo>
                    <a:pt x="4904" y="4063"/>
                  </a:lnTo>
                  <a:cubicBezTo>
                    <a:pt x="4854" y="4037"/>
                    <a:pt x="4829" y="4037"/>
                    <a:pt x="4803" y="4012"/>
                  </a:cubicBezTo>
                  <a:cubicBezTo>
                    <a:pt x="4712" y="3978"/>
                    <a:pt x="4614" y="3962"/>
                    <a:pt x="4513" y="3962"/>
                  </a:cubicBezTo>
                  <a:cubicBezTo>
                    <a:pt x="4147" y="3962"/>
                    <a:pt x="3758" y="4174"/>
                    <a:pt x="3614" y="4486"/>
                  </a:cubicBezTo>
                  <a:cubicBezTo>
                    <a:pt x="3506" y="4721"/>
                    <a:pt x="3588" y="4929"/>
                    <a:pt x="3822" y="5037"/>
                  </a:cubicBezTo>
                  <a:cubicBezTo>
                    <a:pt x="3902" y="5078"/>
                    <a:pt x="3995" y="5099"/>
                    <a:pt x="4095" y="5099"/>
                  </a:cubicBezTo>
                  <a:cubicBezTo>
                    <a:pt x="4194" y="5099"/>
                    <a:pt x="4300" y="5078"/>
                    <a:pt x="4405" y="5037"/>
                  </a:cubicBezTo>
                  <a:cubicBezTo>
                    <a:pt x="4487" y="5037"/>
                    <a:pt x="4563" y="4986"/>
                    <a:pt x="4613" y="4961"/>
                  </a:cubicBezTo>
                  <a:cubicBezTo>
                    <a:pt x="4829" y="4853"/>
                    <a:pt x="5088" y="4670"/>
                    <a:pt x="5088" y="4404"/>
                  </a:cubicBezTo>
                  <a:lnTo>
                    <a:pt x="50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4" name="Google Shape;3254;p23"/>
            <p:cNvGrpSpPr/>
            <p:nvPr/>
          </p:nvGrpSpPr>
          <p:grpSpPr>
            <a:xfrm rot="899943">
              <a:off x="6180046" y="3455720"/>
              <a:ext cx="648484" cy="1913447"/>
              <a:chOff x="5201007" y="500025"/>
              <a:chExt cx="509965" cy="1504727"/>
            </a:xfrm>
          </p:grpSpPr>
          <p:sp>
            <p:nvSpPr>
              <p:cNvPr id="3255" name="Google Shape;3255;p23"/>
              <p:cNvSpPr/>
              <p:nvPr/>
            </p:nvSpPr>
            <p:spPr>
              <a:xfrm>
                <a:off x="5396376" y="500025"/>
                <a:ext cx="123567" cy="27744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4861" extrusionOk="0">
                    <a:moveTo>
                      <a:pt x="1433" y="1"/>
                    </a:moveTo>
                    <a:cubicBezTo>
                      <a:pt x="1299" y="1"/>
                      <a:pt x="1161" y="83"/>
                      <a:pt x="1108" y="216"/>
                    </a:cubicBezTo>
                    <a:lnTo>
                      <a:pt x="26" y="4038"/>
                    </a:lnTo>
                    <a:cubicBezTo>
                      <a:pt x="1" y="4171"/>
                      <a:pt x="26" y="4279"/>
                      <a:pt x="133" y="4355"/>
                    </a:cubicBezTo>
                    <a:cubicBezTo>
                      <a:pt x="374" y="4570"/>
                      <a:pt x="374" y="4861"/>
                      <a:pt x="374" y="4861"/>
                    </a:cubicBezTo>
                    <a:lnTo>
                      <a:pt x="1506" y="4861"/>
                    </a:lnTo>
                    <a:cubicBezTo>
                      <a:pt x="1506" y="4861"/>
                      <a:pt x="1532" y="4197"/>
                      <a:pt x="1981" y="3937"/>
                    </a:cubicBezTo>
                    <a:cubicBezTo>
                      <a:pt x="2114" y="3855"/>
                      <a:pt x="2165" y="3722"/>
                      <a:pt x="2139" y="3621"/>
                    </a:cubicBezTo>
                    <a:lnTo>
                      <a:pt x="1766" y="1697"/>
                    </a:lnTo>
                    <a:cubicBezTo>
                      <a:pt x="1741" y="1590"/>
                      <a:pt x="1798" y="1482"/>
                      <a:pt x="1899" y="1406"/>
                    </a:cubicBezTo>
                    <a:cubicBezTo>
                      <a:pt x="1981" y="1349"/>
                      <a:pt x="2006" y="1248"/>
                      <a:pt x="2006" y="1140"/>
                    </a:cubicBezTo>
                    <a:cubicBezTo>
                      <a:pt x="1981" y="875"/>
                      <a:pt x="1899" y="400"/>
                      <a:pt x="1639" y="84"/>
                    </a:cubicBezTo>
                    <a:cubicBezTo>
                      <a:pt x="1582" y="27"/>
                      <a:pt x="1508" y="1"/>
                      <a:pt x="1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23"/>
              <p:cNvSpPr/>
              <p:nvPr/>
            </p:nvSpPr>
            <p:spPr>
              <a:xfrm>
                <a:off x="5372518" y="698533"/>
                <a:ext cx="22488" cy="2659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66" extrusionOk="0">
                    <a:moveTo>
                      <a:pt x="182" y="0"/>
                    </a:moveTo>
                    <a:cubicBezTo>
                      <a:pt x="134" y="0"/>
                      <a:pt x="102" y="29"/>
                      <a:pt x="102" y="86"/>
                    </a:cubicBezTo>
                    <a:lnTo>
                      <a:pt x="26" y="301"/>
                    </a:lnTo>
                    <a:cubicBezTo>
                      <a:pt x="1" y="352"/>
                      <a:pt x="52" y="434"/>
                      <a:pt x="102" y="434"/>
                    </a:cubicBezTo>
                    <a:lnTo>
                      <a:pt x="184" y="459"/>
                    </a:lnTo>
                    <a:cubicBezTo>
                      <a:pt x="194" y="464"/>
                      <a:pt x="204" y="466"/>
                      <a:pt x="214" y="466"/>
                    </a:cubicBezTo>
                    <a:cubicBezTo>
                      <a:pt x="262" y="466"/>
                      <a:pt x="317" y="423"/>
                      <a:pt x="317" y="377"/>
                    </a:cubicBezTo>
                    <a:lnTo>
                      <a:pt x="393" y="168"/>
                    </a:lnTo>
                    <a:cubicBezTo>
                      <a:pt x="393" y="117"/>
                      <a:pt x="368" y="35"/>
                      <a:pt x="317" y="35"/>
                    </a:cubicBezTo>
                    <a:lnTo>
                      <a:pt x="235" y="10"/>
                    </a:lnTo>
                    <a:cubicBezTo>
                      <a:pt x="216" y="4"/>
                      <a:pt x="198" y="0"/>
                      <a:pt x="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23"/>
              <p:cNvSpPr/>
              <p:nvPr/>
            </p:nvSpPr>
            <p:spPr>
              <a:xfrm>
                <a:off x="5384447" y="659550"/>
                <a:ext cx="22430" cy="2654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5" extrusionOk="0">
                    <a:moveTo>
                      <a:pt x="179" y="0"/>
                    </a:moveTo>
                    <a:cubicBezTo>
                      <a:pt x="139" y="0"/>
                      <a:pt x="102" y="45"/>
                      <a:pt x="77" y="85"/>
                    </a:cubicBezTo>
                    <a:lnTo>
                      <a:pt x="1" y="294"/>
                    </a:lnTo>
                    <a:cubicBezTo>
                      <a:pt x="1" y="351"/>
                      <a:pt x="26" y="427"/>
                      <a:pt x="77" y="427"/>
                    </a:cubicBezTo>
                    <a:lnTo>
                      <a:pt x="159" y="452"/>
                    </a:lnTo>
                    <a:cubicBezTo>
                      <a:pt x="179" y="461"/>
                      <a:pt x="197" y="465"/>
                      <a:pt x="214" y="465"/>
                    </a:cubicBezTo>
                    <a:cubicBezTo>
                      <a:pt x="262" y="465"/>
                      <a:pt x="298" y="433"/>
                      <a:pt x="317" y="376"/>
                    </a:cubicBezTo>
                    <a:lnTo>
                      <a:pt x="368" y="168"/>
                    </a:lnTo>
                    <a:cubicBezTo>
                      <a:pt x="393" y="111"/>
                      <a:pt x="342" y="35"/>
                      <a:pt x="292" y="35"/>
                    </a:cubicBezTo>
                    <a:lnTo>
                      <a:pt x="210" y="9"/>
                    </a:lnTo>
                    <a:cubicBezTo>
                      <a:pt x="199" y="3"/>
                      <a:pt x="189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23"/>
              <p:cNvSpPr/>
              <p:nvPr/>
            </p:nvSpPr>
            <p:spPr>
              <a:xfrm>
                <a:off x="5431020" y="786486"/>
                <a:ext cx="1055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763" extrusionOk="0">
                    <a:moveTo>
                      <a:pt x="83" y="0"/>
                    </a:moveTo>
                    <a:lnTo>
                      <a:pt x="1" y="13763"/>
                    </a:lnTo>
                    <a:lnTo>
                      <a:pt x="159" y="1376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3"/>
              <p:cNvSpPr/>
              <p:nvPr/>
            </p:nvSpPr>
            <p:spPr>
              <a:xfrm>
                <a:off x="5431020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3"/>
              <p:cNvSpPr/>
              <p:nvPr/>
            </p:nvSpPr>
            <p:spPr>
              <a:xfrm>
                <a:off x="5444775" y="1594329"/>
                <a:ext cx="1050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84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23"/>
              <p:cNvSpPr/>
              <p:nvPr/>
            </p:nvSpPr>
            <p:spPr>
              <a:xfrm>
                <a:off x="5417665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23"/>
              <p:cNvSpPr/>
              <p:nvPr/>
            </p:nvSpPr>
            <p:spPr>
              <a:xfrm>
                <a:off x="5458131" y="1680284"/>
                <a:ext cx="10559" cy="585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26" extrusionOk="0">
                    <a:moveTo>
                      <a:pt x="1" y="1"/>
                    </a:moveTo>
                    <a:lnTo>
                      <a:pt x="26" y="1001"/>
                    </a:lnTo>
                    <a:lnTo>
                      <a:pt x="184" y="10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23"/>
              <p:cNvSpPr/>
              <p:nvPr/>
            </p:nvSpPr>
            <p:spPr>
              <a:xfrm>
                <a:off x="5456704" y="786486"/>
                <a:ext cx="11986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763" extrusionOk="0">
                    <a:moveTo>
                      <a:pt x="0" y="0"/>
                    </a:moveTo>
                    <a:lnTo>
                      <a:pt x="26" y="13763"/>
                    </a:lnTo>
                    <a:lnTo>
                      <a:pt x="209" y="1376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23"/>
              <p:cNvSpPr/>
              <p:nvPr/>
            </p:nvSpPr>
            <p:spPr>
              <a:xfrm>
                <a:off x="5458131" y="1594329"/>
                <a:ext cx="10559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84" y="11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23"/>
              <p:cNvSpPr/>
              <p:nvPr/>
            </p:nvSpPr>
            <p:spPr>
              <a:xfrm>
                <a:off x="5415895" y="1680284"/>
                <a:ext cx="10901" cy="4954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8" extrusionOk="0">
                    <a:moveTo>
                      <a:pt x="32" y="1"/>
                    </a:moveTo>
                    <a:lnTo>
                      <a:pt x="0" y="842"/>
                    </a:lnTo>
                    <a:lnTo>
                      <a:pt x="190" y="868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23"/>
              <p:cNvSpPr/>
              <p:nvPr/>
            </p:nvSpPr>
            <p:spPr>
              <a:xfrm>
                <a:off x="5431020" y="1680284"/>
                <a:ext cx="9132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19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159" y="91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23"/>
              <p:cNvSpPr/>
              <p:nvPr/>
            </p:nvSpPr>
            <p:spPr>
              <a:xfrm>
                <a:off x="5444775" y="1680284"/>
                <a:ext cx="1050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184" y="97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23"/>
              <p:cNvSpPr/>
              <p:nvPr/>
            </p:nvSpPr>
            <p:spPr>
              <a:xfrm>
                <a:off x="5419149" y="786486"/>
                <a:ext cx="1192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3763" extrusionOk="0">
                    <a:moveTo>
                      <a:pt x="133" y="0"/>
                    </a:moveTo>
                    <a:lnTo>
                      <a:pt x="0" y="13763"/>
                    </a:lnTo>
                    <a:lnTo>
                      <a:pt x="133" y="1376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23"/>
              <p:cNvSpPr/>
              <p:nvPr/>
            </p:nvSpPr>
            <p:spPr>
              <a:xfrm>
                <a:off x="5415895" y="1750715"/>
                <a:ext cx="10901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66" extrusionOk="0">
                    <a:moveTo>
                      <a:pt x="0" y="1"/>
                    </a:moveTo>
                    <a:lnTo>
                      <a:pt x="0" y="665"/>
                    </a:lnTo>
                    <a:lnTo>
                      <a:pt x="190" y="665"/>
                    </a:lnTo>
                    <a:lnTo>
                      <a:pt x="19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23"/>
              <p:cNvSpPr/>
              <p:nvPr/>
            </p:nvSpPr>
            <p:spPr>
              <a:xfrm>
                <a:off x="5473313" y="1594329"/>
                <a:ext cx="9075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58" y="1108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23"/>
              <p:cNvSpPr/>
              <p:nvPr/>
            </p:nvSpPr>
            <p:spPr>
              <a:xfrm>
                <a:off x="5201007" y="786486"/>
                <a:ext cx="509965" cy="1218266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21345" extrusionOk="0">
                    <a:moveTo>
                      <a:pt x="3797" y="0"/>
                    </a:moveTo>
                    <a:lnTo>
                      <a:pt x="3556" y="11200"/>
                    </a:lnTo>
                    <a:cubicBezTo>
                      <a:pt x="3324" y="11518"/>
                      <a:pt x="3075" y="11615"/>
                      <a:pt x="2836" y="11615"/>
                    </a:cubicBezTo>
                    <a:cubicBezTo>
                      <a:pt x="2776" y="11615"/>
                      <a:pt x="2716" y="11609"/>
                      <a:pt x="2658" y="11599"/>
                    </a:cubicBezTo>
                    <a:cubicBezTo>
                      <a:pt x="2373" y="11516"/>
                      <a:pt x="2000" y="11073"/>
                      <a:pt x="2000" y="10517"/>
                    </a:cubicBezTo>
                    <a:cubicBezTo>
                      <a:pt x="2025" y="9966"/>
                      <a:pt x="2133" y="9435"/>
                      <a:pt x="1867" y="9333"/>
                    </a:cubicBezTo>
                    <a:cubicBezTo>
                      <a:pt x="1828" y="9322"/>
                      <a:pt x="1786" y="9316"/>
                      <a:pt x="1742" y="9316"/>
                    </a:cubicBezTo>
                    <a:cubicBezTo>
                      <a:pt x="1463" y="9316"/>
                      <a:pt x="1097" y="9550"/>
                      <a:pt x="867" y="10124"/>
                    </a:cubicBezTo>
                    <a:cubicBezTo>
                      <a:pt x="633" y="10782"/>
                      <a:pt x="760" y="11890"/>
                      <a:pt x="1209" y="12731"/>
                    </a:cubicBezTo>
                    <a:cubicBezTo>
                      <a:pt x="1658" y="13547"/>
                      <a:pt x="1816" y="14155"/>
                      <a:pt x="1791" y="14712"/>
                    </a:cubicBezTo>
                    <a:cubicBezTo>
                      <a:pt x="1766" y="15370"/>
                      <a:pt x="1475" y="15737"/>
                      <a:pt x="1184" y="16135"/>
                    </a:cubicBezTo>
                    <a:cubicBezTo>
                      <a:pt x="709" y="16819"/>
                      <a:pt x="0" y="17743"/>
                      <a:pt x="443" y="18825"/>
                    </a:cubicBezTo>
                    <a:cubicBezTo>
                      <a:pt x="892" y="19875"/>
                      <a:pt x="2215" y="20849"/>
                      <a:pt x="3822" y="21166"/>
                    </a:cubicBezTo>
                    <a:cubicBezTo>
                      <a:pt x="4380" y="21276"/>
                      <a:pt x="4954" y="21344"/>
                      <a:pt x="5505" y="21344"/>
                    </a:cubicBezTo>
                    <a:cubicBezTo>
                      <a:pt x="6542" y="21344"/>
                      <a:pt x="7499" y="21101"/>
                      <a:pt x="8119" y="20432"/>
                    </a:cubicBezTo>
                    <a:cubicBezTo>
                      <a:pt x="8802" y="19641"/>
                      <a:pt x="8935" y="18559"/>
                      <a:pt x="8486" y="17426"/>
                    </a:cubicBezTo>
                    <a:cubicBezTo>
                      <a:pt x="8144" y="16610"/>
                      <a:pt x="7378" y="15686"/>
                      <a:pt x="7404" y="14971"/>
                    </a:cubicBezTo>
                    <a:cubicBezTo>
                      <a:pt x="7404" y="14104"/>
                      <a:pt x="8119" y="13497"/>
                      <a:pt x="8093" y="12257"/>
                    </a:cubicBezTo>
                    <a:cubicBezTo>
                      <a:pt x="8093" y="11757"/>
                      <a:pt x="7876" y="11253"/>
                      <a:pt x="7496" y="11253"/>
                    </a:cubicBezTo>
                    <a:cubicBezTo>
                      <a:pt x="7476" y="11253"/>
                      <a:pt x="7456" y="11254"/>
                      <a:pt x="7435" y="11257"/>
                    </a:cubicBezTo>
                    <a:cubicBezTo>
                      <a:pt x="7119" y="11282"/>
                      <a:pt x="7011" y="11890"/>
                      <a:pt x="6828" y="12231"/>
                    </a:cubicBezTo>
                    <a:cubicBezTo>
                      <a:pt x="6617" y="12553"/>
                      <a:pt x="6367" y="12797"/>
                      <a:pt x="6062" y="12797"/>
                    </a:cubicBezTo>
                    <a:cubicBezTo>
                      <a:pt x="6019" y="12797"/>
                      <a:pt x="5975" y="12792"/>
                      <a:pt x="5929" y="12782"/>
                    </a:cubicBezTo>
                    <a:cubicBezTo>
                      <a:pt x="5562" y="12731"/>
                      <a:pt x="5322" y="12440"/>
                      <a:pt x="5164" y="12098"/>
                    </a:cubicBezTo>
                    <a:lnTo>
                      <a:pt x="4929" y="0"/>
                    </a:lnTo>
                    <a:lnTo>
                      <a:pt x="4847" y="0"/>
                    </a:lnTo>
                    <a:lnTo>
                      <a:pt x="4980" y="13763"/>
                    </a:lnTo>
                    <a:lnTo>
                      <a:pt x="5138" y="13763"/>
                    </a:lnTo>
                    <a:cubicBezTo>
                      <a:pt x="5246" y="13763"/>
                      <a:pt x="5347" y="13839"/>
                      <a:pt x="5347" y="13946"/>
                    </a:cubicBezTo>
                    <a:cubicBezTo>
                      <a:pt x="5347" y="14047"/>
                      <a:pt x="5246" y="14155"/>
                      <a:pt x="5138" y="14155"/>
                    </a:cubicBezTo>
                    <a:lnTo>
                      <a:pt x="4980" y="14155"/>
                    </a:lnTo>
                    <a:lnTo>
                      <a:pt x="5005" y="15262"/>
                    </a:lnTo>
                    <a:lnTo>
                      <a:pt x="5138" y="15262"/>
                    </a:lnTo>
                    <a:cubicBezTo>
                      <a:pt x="5246" y="15262"/>
                      <a:pt x="5347" y="15370"/>
                      <a:pt x="5347" y="15471"/>
                    </a:cubicBezTo>
                    <a:cubicBezTo>
                      <a:pt x="5347" y="15579"/>
                      <a:pt x="5246" y="15661"/>
                      <a:pt x="5138" y="15661"/>
                    </a:cubicBezTo>
                    <a:lnTo>
                      <a:pt x="5005" y="15661"/>
                    </a:lnTo>
                    <a:lnTo>
                      <a:pt x="5005" y="16768"/>
                    </a:lnTo>
                    <a:lnTo>
                      <a:pt x="5164" y="16793"/>
                    </a:lnTo>
                    <a:cubicBezTo>
                      <a:pt x="5271" y="16819"/>
                      <a:pt x="5347" y="16926"/>
                      <a:pt x="5322" y="17028"/>
                    </a:cubicBezTo>
                    <a:cubicBezTo>
                      <a:pt x="5296" y="17135"/>
                      <a:pt x="5189" y="17186"/>
                      <a:pt x="5088" y="17186"/>
                    </a:cubicBezTo>
                    <a:lnTo>
                      <a:pt x="5005" y="17160"/>
                    </a:lnTo>
                    <a:lnTo>
                      <a:pt x="5031" y="17559"/>
                    </a:lnTo>
                    <a:lnTo>
                      <a:pt x="5271" y="17559"/>
                    </a:lnTo>
                    <a:cubicBezTo>
                      <a:pt x="5379" y="17559"/>
                      <a:pt x="5455" y="17635"/>
                      <a:pt x="5455" y="17743"/>
                    </a:cubicBezTo>
                    <a:lnTo>
                      <a:pt x="5455" y="18717"/>
                    </a:lnTo>
                    <a:cubicBezTo>
                      <a:pt x="5455" y="18825"/>
                      <a:pt x="5379" y="18901"/>
                      <a:pt x="5271" y="18901"/>
                    </a:cubicBezTo>
                    <a:lnTo>
                      <a:pt x="3449" y="18901"/>
                    </a:lnTo>
                    <a:cubicBezTo>
                      <a:pt x="3348" y="18901"/>
                      <a:pt x="3265" y="18825"/>
                      <a:pt x="3265" y="18717"/>
                    </a:cubicBezTo>
                    <a:lnTo>
                      <a:pt x="3265" y="17743"/>
                    </a:lnTo>
                    <a:cubicBezTo>
                      <a:pt x="3265" y="17635"/>
                      <a:pt x="3348" y="17559"/>
                      <a:pt x="3449" y="17559"/>
                    </a:cubicBezTo>
                    <a:lnTo>
                      <a:pt x="3689" y="17559"/>
                    </a:lnTo>
                    <a:lnTo>
                      <a:pt x="3689" y="16869"/>
                    </a:lnTo>
                    <a:lnTo>
                      <a:pt x="3556" y="16844"/>
                    </a:lnTo>
                    <a:cubicBezTo>
                      <a:pt x="3449" y="16819"/>
                      <a:pt x="3373" y="16711"/>
                      <a:pt x="3398" y="16610"/>
                    </a:cubicBezTo>
                    <a:cubicBezTo>
                      <a:pt x="3420" y="16518"/>
                      <a:pt x="3501" y="16445"/>
                      <a:pt x="3591" y="16445"/>
                    </a:cubicBezTo>
                    <a:cubicBezTo>
                      <a:pt x="3607" y="16445"/>
                      <a:pt x="3623" y="16447"/>
                      <a:pt x="3639" y="16452"/>
                    </a:cubicBezTo>
                    <a:lnTo>
                      <a:pt x="3715" y="16477"/>
                    </a:lnTo>
                    <a:lnTo>
                      <a:pt x="3715" y="15661"/>
                    </a:lnTo>
                    <a:lnTo>
                      <a:pt x="3582" y="15661"/>
                    </a:lnTo>
                    <a:cubicBezTo>
                      <a:pt x="3449" y="15661"/>
                      <a:pt x="3373" y="15579"/>
                      <a:pt x="3373" y="15471"/>
                    </a:cubicBezTo>
                    <a:cubicBezTo>
                      <a:pt x="3373" y="15370"/>
                      <a:pt x="3449" y="15262"/>
                      <a:pt x="3582" y="15262"/>
                    </a:cubicBezTo>
                    <a:lnTo>
                      <a:pt x="3715" y="15262"/>
                    </a:lnTo>
                    <a:lnTo>
                      <a:pt x="3715" y="14155"/>
                    </a:lnTo>
                    <a:lnTo>
                      <a:pt x="3582" y="14155"/>
                    </a:lnTo>
                    <a:cubicBezTo>
                      <a:pt x="3449" y="14155"/>
                      <a:pt x="3373" y="14047"/>
                      <a:pt x="3373" y="13946"/>
                    </a:cubicBezTo>
                    <a:cubicBezTo>
                      <a:pt x="3373" y="13839"/>
                      <a:pt x="3449" y="13763"/>
                      <a:pt x="3582" y="13763"/>
                    </a:cubicBezTo>
                    <a:lnTo>
                      <a:pt x="3740" y="13763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23"/>
              <p:cNvSpPr/>
              <p:nvPr/>
            </p:nvSpPr>
            <p:spPr>
              <a:xfrm>
                <a:off x="5444775" y="786486"/>
                <a:ext cx="9075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3763" extrusionOk="0">
                    <a:moveTo>
                      <a:pt x="26" y="0"/>
                    </a:moveTo>
                    <a:lnTo>
                      <a:pt x="0" y="13763"/>
                    </a:lnTo>
                    <a:lnTo>
                      <a:pt x="159" y="137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23"/>
              <p:cNvSpPr/>
              <p:nvPr/>
            </p:nvSpPr>
            <p:spPr>
              <a:xfrm>
                <a:off x="5473313" y="1680284"/>
                <a:ext cx="9075" cy="6147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77" extrusionOk="0">
                    <a:moveTo>
                      <a:pt x="0" y="1"/>
                    </a:moveTo>
                    <a:lnTo>
                      <a:pt x="0" y="1051"/>
                    </a:lnTo>
                    <a:lnTo>
                      <a:pt x="158" y="1077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23"/>
              <p:cNvSpPr/>
              <p:nvPr/>
            </p:nvSpPr>
            <p:spPr>
              <a:xfrm>
                <a:off x="5468633" y="786486"/>
                <a:ext cx="12328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3763" extrusionOk="0">
                    <a:moveTo>
                      <a:pt x="0" y="0"/>
                    </a:moveTo>
                    <a:lnTo>
                      <a:pt x="57" y="13763"/>
                    </a:lnTo>
                    <a:lnTo>
                      <a:pt x="215" y="1376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23"/>
              <p:cNvSpPr/>
              <p:nvPr/>
            </p:nvSpPr>
            <p:spPr>
              <a:xfrm>
                <a:off x="5444775" y="1756879"/>
                <a:ext cx="10502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58" extrusionOk="0">
                    <a:moveTo>
                      <a:pt x="0" y="0"/>
                    </a:moveTo>
                    <a:lnTo>
                      <a:pt x="0" y="557"/>
                    </a:lnTo>
                    <a:lnTo>
                      <a:pt x="184" y="557"/>
                    </a:lnTo>
                    <a:lnTo>
                      <a:pt x="18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23"/>
              <p:cNvSpPr/>
              <p:nvPr/>
            </p:nvSpPr>
            <p:spPr>
              <a:xfrm>
                <a:off x="5473313" y="1762986"/>
                <a:ext cx="10502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1" extrusionOk="0">
                    <a:moveTo>
                      <a:pt x="0" y="1"/>
                    </a:moveTo>
                    <a:lnTo>
                      <a:pt x="0" y="450"/>
                    </a:lnTo>
                    <a:lnTo>
                      <a:pt x="184" y="450"/>
                    </a:lnTo>
                    <a:lnTo>
                      <a:pt x="18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23"/>
              <p:cNvSpPr/>
              <p:nvPr/>
            </p:nvSpPr>
            <p:spPr>
              <a:xfrm>
                <a:off x="5431020" y="1753969"/>
                <a:ext cx="9132" cy="3475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09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59" y="608"/>
                    </a:lnTo>
                    <a:lnTo>
                      <a:pt x="159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23"/>
              <p:cNvSpPr/>
              <p:nvPr/>
            </p:nvSpPr>
            <p:spPr>
              <a:xfrm>
                <a:off x="5459558" y="1759733"/>
                <a:ext cx="9132" cy="2899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08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59" y="507"/>
                    </a:lnTo>
                    <a:lnTo>
                      <a:pt x="159" y="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9" name="Google Shape;3279;p23"/>
            <p:cNvGrpSpPr/>
            <p:nvPr/>
          </p:nvGrpSpPr>
          <p:grpSpPr>
            <a:xfrm rot="900088">
              <a:off x="4890568" y="4491692"/>
              <a:ext cx="798056" cy="2074332"/>
              <a:chOff x="4720660" y="3063161"/>
              <a:chExt cx="337370" cy="876904"/>
            </a:xfrm>
          </p:grpSpPr>
          <p:sp>
            <p:nvSpPr>
              <p:cNvPr id="3280" name="Google Shape;3280;p23"/>
              <p:cNvSpPr/>
              <p:nvPr/>
            </p:nvSpPr>
            <p:spPr>
              <a:xfrm>
                <a:off x="4853189" y="3800231"/>
                <a:ext cx="70887" cy="139834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450" extrusionOk="0">
                    <a:moveTo>
                      <a:pt x="317" y="532"/>
                    </a:moveTo>
                    <a:cubicBezTo>
                      <a:pt x="368" y="532"/>
                      <a:pt x="425" y="557"/>
                      <a:pt x="425" y="608"/>
                    </a:cubicBezTo>
                    <a:lnTo>
                      <a:pt x="425" y="1741"/>
                    </a:lnTo>
                    <a:cubicBezTo>
                      <a:pt x="425" y="1798"/>
                      <a:pt x="368" y="1823"/>
                      <a:pt x="317" y="1823"/>
                    </a:cubicBezTo>
                    <a:cubicBezTo>
                      <a:pt x="267" y="1823"/>
                      <a:pt x="241" y="1798"/>
                      <a:pt x="241" y="1741"/>
                    </a:cubicBezTo>
                    <a:lnTo>
                      <a:pt x="241" y="608"/>
                    </a:lnTo>
                    <a:cubicBezTo>
                      <a:pt x="241" y="557"/>
                      <a:pt x="267" y="532"/>
                      <a:pt x="317" y="532"/>
                    </a:cubicBezTo>
                    <a:close/>
                    <a:moveTo>
                      <a:pt x="950" y="532"/>
                    </a:moveTo>
                    <a:cubicBezTo>
                      <a:pt x="1001" y="532"/>
                      <a:pt x="1032" y="557"/>
                      <a:pt x="1032" y="608"/>
                    </a:cubicBezTo>
                    <a:lnTo>
                      <a:pt x="1032" y="1741"/>
                    </a:lnTo>
                    <a:cubicBezTo>
                      <a:pt x="1032" y="1798"/>
                      <a:pt x="1001" y="1823"/>
                      <a:pt x="950" y="1823"/>
                    </a:cubicBezTo>
                    <a:cubicBezTo>
                      <a:pt x="899" y="1823"/>
                      <a:pt x="842" y="1798"/>
                      <a:pt x="842" y="1741"/>
                    </a:cubicBezTo>
                    <a:lnTo>
                      <a:pt x="842" y="608"/>
                    </a:lnTo>
                    <a:cubicBezTo>
                      <a:pt x="842" y="557"/>
                      <a:pt x="899" y="532"/>
                      <a:pt x="950" y="532"/>
                    </a:cubicBezTo>
                    <a:close/>
                    <a:moveTo>
                      <a:pt x="210" y="1"/>
                    </a:moveTo>
                    <a:cubicBezTo>
                      <a:pt x="210" y="134"/>
                      <a:pt x="134" y="216"/>
                      <a:pt x="83" y="241"/>
                    </a:cubicBezTo>
                    <a:cubicBezTo>
                      <a:pt x="52" y="266"/>
                      <a:pt x="26" y="292"/>
                      <a:pt x="26" y="317"/>
                    </a:cubicBezTo>
                    <a:lnTo>
                      <a:pt x="1" y="2089"/>
                    </a:lnTo>
                    <a:cubicBezTo>
                      <a:pt x="1" y="2165"/>
                      <a:pt x="52" y="2215"/>
                      <a:pt x="108" y="2247"/>
                    </a:cubicBezTo>
                    <a:lnTo>
                      <a:pt x="583" y="2430"/>
                    </a:lnTo>
                    <a:cubicBezTo>
                      <a:pt x="596" y="2443"/>
                      <a:pt x="615" y="2449"/>
                      <a:pt x="634" y="2449"/>
                    </a:cubicBezTo>
                    <a:cubicBezTo>
                      <a:pt x="653" y="2449"/>
                      <a:pt x="672" y="2443"/>
                      <a:pt x="684" y="2430"/>
                    </a:cubicBezTo>
                    <a:lnTo>
                      <a:pt x="1159" y="2247"/>
                    </a:lnTo>
                    <a:cubicBezTo>
                      <a:pt x="1216" y="2215"/>
                      <a:pt x="1241" y="2165"/>
                      <a:pt x="1241" y="2089"/>
                    </a:cubicBezTo>
                    <a:lnTo>
                      <a:pt x="1216" y="317"/>
                    </a:lnTo>
                    <a:cubicBezTo>
                      <a:pt x="1216" y="292"/>
                      <a:pt x="1216" y="266"/>
                      <a:pt x="1190" y="241"/>
                    </a:cubicBezTo>
                    <a:cubicBezTo>
                      <a:pt x="1134" y="216"/>
                      <a:pt x="1058" y="134"/>
                      <a:pt x="10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23"/>
              <p:cNvSpPr/>
              <p:nvPr/>
            </p:nvSpPr>
            <p:spPr>
              <a:xfrm>
                <a:off x="4878873" y="3314520"/>
                <a:ext cx="4395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77" h="342" extrusionOk="0">
                    <a:moveTo>
                      <a:pt x="76" y="0"/>
                    </a:moveTo>
                    <a:cubicBezTo>
                      <a:pt x="51" y="0"/>
                      <a:pt x="25" y="0"/>
                      <a:pt x="0" y="25"/>
                    </a:cubicBezTo>
                    <a:lnTo>
                      <a:pt x="0" y="342"/>
                    </a:lnTo>
                    <a:cubicBezTo>
                      <a:pt x="25" y="342"/>
                      <a:pt x="51" y="342"/>
                      <a:pt x="76" y="316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23"/>
              <p:cNvSpPr/>
              <p:nvPr/>
            </p:nvSpPr>
            <p:spPr>
              <a:xfrm>
                <a:off x="4878873" y="3409094"/>
                <a:ext cx="4395" cy="19577"/>
              </a:xfrm>
              <a:custGeom>
                <a:avLst/>
                <a:gdLst/>
                <a:ahLst/>
                <a:cxnLst/>
                <a:rect l="l" t="t" r="r" b="b"/>
                <a:pathLst>
                  <a:path w="77" h="343" extrusionOk="0">
                    <a:moveTo>
                      <a:pt x="0" y="1"/>
                    </a:moveTo>
                    <a:lnTo>
                      <a:pt x="0" y="317"/>
                    </a:lnTo>
                    <a:cubicBezTo>
                      <a:pt x="25" y="343"/>
                      <a:pt x="51" y="343"/>
                      <a:pt x="76" y="343"/>
                    </a:cubicBezTo>
                    <a:lnTo>
                      <a:pt x="76" y="26"/>
                    </a:lnTo>
                    <a:cubicBezTo>
                      <a:pt x="51" y="1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23"/>
              <p:cNvSpPr/>
              <p:nvPr/>
            </p:nvSpPr>
            <p:spPr>
              <a:xfrm>
                <a:off x="4886464" y="3430041"/>
                <a:ext cx="5822" cy="36590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411" extrusionOk="0">
                    <a:moveTo>
                      <a:pt x="0" y="1"/>
                    </a:moveTo>
                    <a:lnTo>
                      <a:pt x="0" y="6411"/>
                    </a:lnTo>
                    <a:lnTo>
                      <a:pt x="101" y="641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23"/>
              <p:cNvSpPr/>
              <p:nvPr/>
            </p:nvSpPr>
            <p:spPr>
              <a:xfrm>
                <a:off x="4878873" y="3213383"/>
                <a:ext cx="4395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77" h="1773" extrusionOk="0">
                    <a:moveTo>
                      <a:pt x="0" y="0"/>
                    </a:moveTo>
                    <a:lnTo>
                      <a:pt x="0" y="1772"/>
                    </a:lnTo>
                    <a:cubicBezTo>
                      <a:pt x="25" y="1772"/>
                      <a:pt x="51" y="1740"/>
                      <a:pt x="76" y="1740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23"/>
              <p:cNvSpPr/>
              <p:nvPr/>
            </p:nvSpPr>
            <p:spPr>
              <a:xfrm>
                <a:off x="4886464" y="3410578"/>
                <a:ext cx="5822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7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101" y="3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23"/>
              <p:cNvSpPr/>
              <p:nvPr/>
            </p:nvSpPr>
            <p:spPr>
              <a:xfrm>
                <a:off x="4869798" y="3213383"/>
                <a:ext cx="6221" cy="1026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798" extrusionOk="0">
                    <a:moveTo>
                      <a:pt x="1" y="0"/>
                    </a:moveTo>
                    <a:lnTo>
                      <a:pt x="1" y="1797"/>
                    </a:lnTo>
                    <a:cubicBezTo>
                      <a:pt x="52" y="1797"/>
                      <a:pt x="77" y="1772"/>
                      <a:pt x="109" y="1772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23"/>
              <p:cNvSpPr/>
              <p:nvPr/>
            </p:nvSpPr>
            <p:spPr>
              <a:xfrm>
                <a:off x="4871282" y="3427187"/>
                <a:ext cx="4737" cy="368762"/>
              </a:xfrm>
              <a:custGeom>
                <a:avLst/>
                <a:gdLst/>
                <a:ahLst/>
                <a:cxnLst/>
                <a:rect l="l" t="t" r="r" b="b"/>
                <a:pathLst>
                  <a:path w="83" h="6461" extrusionOk="0">
                    <a:moveTo>
                      <a:pt x="0" y="0"/>
                    </a:moveTo>
                    <a:lnTo>
                      <a:pt x="0" y="6461"/>
                    </a:lnTo>
                    <a:lnTo>
                      <a:pt x="83" y="6461"/>
                    </a:lnTo>
                    <a:lnTo>
                      <a:pt x="83" y="26"/>
                    </a:lnTo>
                    <a:cubicBezTo>
                      <a:pt x="51" y="26"/>
                      <a:pt x="26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23"/>
              <p:cNvSpPr/>
              <p:nvPr/>
            </p:nvSpPr>
            <p:spPr>
              <a:xfrm>
                <a:off x="4832243" y="3318858"/>
                <a:ext cx="36186" cy="10690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73" extrusionOk="0">
                    <a:moveTo>
                      <a:pt x="634" y="0"/>
                    </a:moveTo>
                    <a:cubicBezTo>
                      <a:pt x="260" y="133"/>
                      <a:pt x="1" y="500"/>
                      <a:pt x="1" y="924"/>
                    </a:cubicBezTo>
                    <a:cubicBezTo>
                      <a:pt x="1" y="1348"/>
                      <a:pt x="260" y="1715"/>
                      <a:pt x="634" y="1873"/>
                    </a:cubicBezTo>
                    <a:lnTo>
                      <a:pt x="634" y="1506"/>
                    </a:lnTo>
                    <a:cubicBezTo>
                      <a:pt x="450" y="1373"/>
                      <a:pt x="317" y="1158"/>
                      <a:pt x="317" y="924"/>
                    </a:cubicBezTo>
                    <a:cubicBezTo>
                      <a:pt x="317" y="683"/>
                      <a:pt x="450" y="475"/>
                      <a:pt x="634" y="342"/>
                    </a:cubicBez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23"/>
              <p:cNvSpPr/>
              <p:nvPr/>
            </p:nvSpPr>
            <p:spPr>
              <a:xfrm>
                <a:off x="4869798" y="3406240"/>
                <a:ext cx="622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8" extrusionOk="0">
                    <a:moveTo>
                      <a:pt x="1" y="0"/>
                    </a:moveTo>
                    <a:lnTo>
                      <a:pt x="26" y="342"/>
                    </a:lnTo>
                    <a:cubicBezTo>
                      <a:pt x="52" y="367"/>
                      <a:pt x="77" y="367"/>
                      <a:pt x="109" y="367"/>
                    </a:cubicBezTo>
                    <a:lnTo>
                      <a:pt x="109" y="26"/>
                    </a:lnTo>
                    <a:cubicBezTo>
                      <a:pt x="77" y="26"/>
                      <a:pt x="52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23"/>
              <p:cNvSpPr/>
              <p:nvPr/>
            </p:nvSpPr>
            <p:spPr>
              <a:xfrm>
                <a:off x="4869798" y="3315947"/>
                <a:ext cx="622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8" extrusionOk="0">
                    <a:moveTo>
                      <a:pt x="109" y="0"/>
                    </a:moveTo>
                    <a:cubicBezTo>
                      <a:pt x="77" y="0"/>
                      <a:pt x="52" y="26"/>
                      <a:pt x="1" y="26"/>
                    </a:cubicBezTo>
                    <a:lnTo>
                      <a:pt x="1" y="367"/>
                    </a:lnTo>
                    <a:cubicBezTo>
                      <a:pt x="52" y="367"/>
                      <a:pt x="77" y="342"/>
                      <a:pt x="109" y="342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23"/>
              <p:cNvSpPr/>
              <p:nvPr/>
            </p:nvSpPr>
            <p:spPr>
              <a:xfrm>
                <a:off x="4886464" y="3314520"/>
                <a:ext cx="5822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7" extrusionOk="0">
                    <a:moveTo>
                      <a:pt x="0" y="0"/>
                    </a:moveTo>
                    <a:lnTo>
                      <a:pt x="0" y="316"/>
                    </a:lnTo>
                    <a:lnTo>
                      <a:pt x="101" y="3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23"/>
              <p:cNvSpPr/>
              <p:nvPr/>
            </p:nvSpPr>
            <p:spPr>
              <a:xfrm>
                <a:off x="4878873" y="3428614"/>
                <a:ext cx="4395" cy="367335"/>
              </a:xfrm>
              <a:custGeom>
                <a:avLst/>
                <a:gdLst/>
                <a:ahLst/>
                <a:cxnLst/>
                <a:rect l="l" t="t" r="r" b="b"/>
                <a:pathLst>
                  <a:path w="77" h="6436" extrusionOk="0">
                    <a:moveTo>
                      <a:pt x="0" y="1"/>
                    </a:moveTo>
                    <a:lnTo>
                      <a:pt x="0" y="6436"/>
                    </a:lnTo>
                    <a:lnTo>
                      <a:pt x="76" y="6436"/>
                    </a:lnTo>
                    <a:lnTo>
                      <a:pt x="76" y="26"/>
                    </a:lnTo>
                    <a:cubicBezTo>
                      <a:pt x="51" y="26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23"/>
              <p:cNvSpPr/>
              <p:nvPr/>
            </p:nvSpPr>
            <p:spPr>
              <a:xfrm>
                <a:off x="4903073" y="3213383"/>
                <a:ext cx="5822" cy="102621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98" extrusionOk="0">
                    <a:moveTo>
                      <a:pt x="0" y="0"/>
                    </a:moveTo>
                    <a:lnTo>
                      <a:pt x="0" y="1772"/>
                    </a:lnTo>
                    <a:cubicBezTo>
                      <a:pt x="25" y="1772"/>
                      <a:pt x="51" y="1797"/>
                      <a:pt x="76" y="1797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23"/>
              <p:cNvSpPr/>
              <p:nvPr/>
            </p:nvSpPr>
            <p:spPr>
              <a:xfrm>
                <a:off x="4903073" y="3315947"/>
                <a:ext cx="4395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7" h="368" extrusionOk="0">
                    <a:moveTo>
                      <a:pt x="0" y="0"/>
                    </a:moveTo>
                    <a:lnTo>
                      <a:pt x="0" y="342"/>
                    </a:lnTo>
                    <a:cubicBezTo>
                      <a:pt x="25" y="342"/>
                      <a:pt x="51" y="367"/>
                      <a:pt x="76" y="367"/>
                    </a:cubicBezTo>
                    <a:lnTo>
                      <a:pt x="76" y="26"/>
                    </a:lnTo>
                    <a:cubicBezTo>
                      <a:pt x="51" y="26"/>
                      <a:pt x="25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23"/>
              <p:cNvSpPr/>
              <p:nvPr/>
            </p:nvSpPr>
            <p:spPr>
              <a:xfrm>
                <a:off x="4720660" y="3063161"/>
                <a:ext cx="337370" cy="732786"/>
              </a:xfrm>
              <a:custGeom>
                <a:avLst/>
                <a:gdLst/>
                <a:ahLst/>
                <a:cxnLst/>
                <a:rect l="l" t="t" r="r" b="b"/>
                <a:pathLst>
                  <a:path w="5911" h="12839" extrusionOk="0">
                    <a:moveTo>
                      <a:pt x="2956" y="0"/>
                    </a:moveTo>
                    <a:cubicBezTo>
                      <a:pt x="2139" y="0"/>
                      <a:pt x="425" y="25"/>
                      <a:pt x="191" y="1740"/>
                    </a:cubicBezTo>
                    <a:cubicBezTo>
                      <a:pt x="1" y="3297"/>
                      <a:pt x="1108" y="3771"/>
                      <a:pt x="1108" y="4664"/>
                    </a:cubicBezTo>
                    <a:cubicBezTo>
                      <a:pt x="1108" y="5271"/>
                      <a:pt x="874" y="5537"/>
                      <a:pt x="792" y="6169"/>
                    </a:cubicBezTo>
                    <a:cubicBezTo>
                      <a:pt x="716" y="7093"/>
                      <a:pt x="1557" y="7568"/>
                      <a:pt x="2481" y="7669"/>
                    </a:cubicBezTo>
                    <a:lnTo>
                      <a:pt x="2532" y="12839"/>
                    </a:lnTo>
                    <a:lnTo>
                      <a:pt x="2614" y="12839"/>
                    </a:lnTo>
                    <a:lnTo>
                      <a:pt x="2589" y="6353"/>
                    </a:lnTo>
                    <a:cubicBezTo>
                      <a:pt x="2190" y="6220"/>
                      <a:pt x="1931" y="5853"/>
                      <a:pt x="1931" y="5404"/>
                    </a:cubicBezTo>
                    <a:cubicBezTo>
                      <a:pt x="1931" y="4980"/>
                      <a:pt x="2190" y="4588"/>
                      <a:pt x="2589" y="4455"/>
                    </a:cubicBezTo>
                    <a:lnTo>
                      <a:pt x="2589" y="2632"/>
                    </a:lnTo>
                    <a:lnTo>
                      <a:pt x="1557" y="2632"/>
                    </a:lnTo>
                    <a:cubicBezTo>
                      <a:pt x="1507" y="2632"/>
                      <a:pt x="1456" y="2582"/>
                      <a:pt x="1456" y="2531"/>
                    </a:cubicBezTo>
                    <a:lnTo>
                      <a:pt x="1456" y="2265"/>
                    </a:lnTo>
                    <a:cubicBezTo>
                      <a:pt x="1456" y="2189"/>
                      <a:pt x="1507" y="2158"/>
                      <a:pt x="1557" y="2158"/>
                    </a:cubicBezTo>
                    <a:lnTo>
                      <a:pt x="4272" y="2158"/>
                    </a:lnTo>
                    <a:cubicBezTo>
                      <a:pt x="4329" y="2158"/>
                      <a:pt x="4379" y="2189"/>
                      <a:pt x="4379" y="2265"/>
                    </a:cubicBezTo>
                    <a:lnTo>
                      <a:pt x="4379" y="2531"/>
                    </a:lnTo>
                    <a:cubicBezTo>
                      <a:pt x="4379" y="2582"/>
                      <a:pt x="4329" y="2632"/>
                      <a:pt x="4272" y="2632"/>
                    </a:cubicBezTo>
                    <a:lnTo>
                      <a:pt x="3323" y="2632"/>
                    </a:lnTo>
                    <a:lnTo>
                      <a:pt x="3323" y="4455"/>
                    </a:lnTo>
                    <a:cubicBezTo>
                      <a:pt x="3696" y="4588"/>
                      <a:pt x="3987" y="4980"/>
                      <a:pt x="3987" y="5404"/>
                    </a:cubicBezTo>
                    <a:cubicBezTo>
                      <a:pt x="3987" y="5853"/>
                      <a:pt x="3696" y="6220"/>
                      <a:pt x="3323" y="6353"/>
                    </a:cubicBezTo>
                    <a:lnTo>
                      <a:pt x="3297" y="12839"/>
                    </a:lnTo>
                    <a:lnTo>
                      <a:pt x="3380" y="12839"/>
                    </a:lnTo>
                    <a:lnTo>
                      <a:pt x="3430" y="7669"/>
                    </a:lnTo>
                    <a:cubicBezTo>
                      <a:pt x="4354" y="7568"/>
                      <a:pt x="5196" y="7093"/>
                      <a:pt x="5120" y="6169"/>
                    </a:cubicBezTo>
                    <a:cubicBezTo>
                      <a:pt x="5037" y="5537"/>
                      <a:pt x="4778" y="5271"/>
                      <a:pt x="4778" y="4664"/>
                    </a:cubicBezTo>
                    <a:cubicBezTo>
                      <a:pt x="4778" y="3771"/>
                      <a:pt x="5911" y="3297"/>
                      <a:pt x="5695" y="1740"/>
                    </a:cubicBezTo>
                    <a:cubicBezTo>
                      <a:pt x="5487" y="25"/>
                      <a:pt x="3772" y="0"/>
                      <a:pt x="2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23"/>
              <p:cNvSpPr/>
              <p:nvPr/>
            </p:nvSpPr>
            <p:spPr>
              <a:xfrm>
                <a:off x="4903073" y="3427187"/>
                <a:ext cx="4395" cy="368762"/>
              </a:xfrm>
              <a:custGeom>
                <a:avLst/>
                <a:gdLst/>
                <a:ahLst/>
                <a:cxnLst/>
                <a:rect l="l" t="t" r="r" b="b"/>
                <a:pathLst>
                  <a:path w="77" h="6461" extrusionOk="0">
                    <a:moveTo>
                      <a:pt x="76" y="0"/>
                    </a:moveTo>
                    <a:cubicBezTo>
                      <a:pt x="51" y="0"/>
                      <a:pt x="25" y="26"/>
                      <a:pt x="0" y="26"/>
                    </a:cubicBezTo>
                    <a:lnTo>
                      <a:pt x="0" y="6461"/>
                    </a:lnTo>
                    <a:lnTo>
                      <a:pt x="76" y="646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23"/>
              <p:cNvSpPr/>
              <p:nvPr/>
            </p:nvSpPr>
            <p:spPr>
              <a:xfrm>
                <a:off x="4910265" y="3318858"/>
                <a:ext cx="36186" cy="10690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73" extrusionOk="0">
                    <a:moveTo>
                      <a:pt x="1" y="0"/>
                    </a:moveTo>
                    <a:lnTo>
                      <a:pt x="1" y="342"/>
                    </a:lnTo>
                    <a:cubicBezTo>
                      <a:pt x="190" y="475"/>
                      <a:pt x="317" y="683"/>
                      <a:pt x="317" y="924"/>
                    </a:cubicBezTo>
                    <a:cubicBezTo>
                      <a:pt x="317" y="1158"/>
                      <a:pt x="190" y="1373"/>
                      <a:pt x="1" y="1506"/>
                    </a:cubicBezTo>
                    <a:lnTo>
                      <a:pt x="1" y="1873"/>
                    </a:lnTo>
                    <a:cubicBezTo>
                      <a:pt x="374" y="1715"/>
                      <a:pt x="633" y="1348"/>
                      <a:pt x="633" y="924"/>
                    </a:cubicBezTo>
                    <a:cubicBezTo>
                      <a:pt x="633" y="500"/>
                      <a:pt x="374" y="133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23"/>
              <p:cNvSpPr/>
              <p:nvPr/>
            </p:nvSpPr>
            <p:spPr>
              <a:xfrm>
                <a:off x="4893998" y="3213383"/>
                <a:ext cx="5879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773" extrusionOk="0">
                    <a:moveTo>
                      <a:pt x="1" y="0"/>
                    </a:moveTo>
                    <a:lnTo>
                      <a:pt x="1" y="1740"/>
                    </a:lnTo>
                    <a:cubicBezTo>
                      <a:pt x="52" y="1740"/>
                      <a:pt x="77" y="1772"/>
                      <a:pt x="102" y="1772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23"/>
              <p:cNvSpPr/>
              <p:nvPr/>
            </p:nvSpPr>
            <p:spPr>
              <a:xfrm>
                <a:off x="4903073" y="3406240"/>
                <a:ext cx="4395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7" h="368" extrusionOk="0">
                    <a:moveTo>
                      <a:pt x="76" y="0"/>
                    </a:moveTo>
                    <a:cubicBezTo>
                      <a:pt x="51" y="0"/>
                      <a:pt x="25" y="26"/>
                      <a:pt x="0" y="26"/>
                    </a:cubicBezTo>
                    <a:lnTo>
                      <a:pt x="0" y="367"/>
                    </a:lnTo>
                    <a:cubicBezTo>
                      <a:pt x="25" y="367"/>
                      <a:pt x="51" y="367"/>
                      <a:pt x="76" y="342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23"/>
              <p:cNvSpPr/>
              <p:nvPr/>
            </p:nvSpPr>
            <p:spPr>
              <a:xfrm>
                <a:off x="4893998" y="3428614"/>
                <a:ext cx="5879" cy="36733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6436" extrusionOk="0">
                    <a:moveTo>
                      <a:pt x="102" y="1"/>
                    </a:moveTo>
                    <a:cubicBezTo>
                      <a:pt x="77" y="1"/>
                      <a:pt x="52" y="26"/>
                      <a:pt x="1" y="26"/>
                    </a:cubicBezTo>
                    <a:lnTo>
                      <a:pt x="1" y="6436"/>
                    </a:lnTo>
                    <a:lnTo>
                      <a:pt x="102" y="6436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23"/>
              <p:cNvSpPr/>
              <p:nvPr/>
            </p:nvSpPr>
            <p:spPr>
              <a:xfrm>
                <a:off x="4893998" y="3409094"/>
                <a:ext cx="5879" cy="1957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3" extrusionOk="0">
                    <a:moveTo>
                      <a:pt x="102" y="1"/>
                    </a:moveTo>
                    <a:cubicBezTo>
                      <a:pt x="77" y="1"/>
                      <a:pt x="52" y="1"/>
                      <a:pt x="1" y="26"/>
                    </a:cubicBezTo>
                    <a:lnTo>
                      <a:pt x="1" y="343"/>
                    </a:lnTo>
                    <a:cubicBezTo>
                      <a:pt x="52" y="343"/>
                      <a:pt x="77" y="343"/>
                      <a:pt x="102" y="317"/>
                    </a:cubicBez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23"/>
              <p:cNvSpPr/>
              <p:nvPr/>
            </p:nvSpPr>
            <p:spPr>
              <a:xfrm>
                <a:off x="4886464" y="3213383"/>
                <a:ext cx="5822" cy="9936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41" extrusionOk="0">
                    <a:moveTo>
                      <a:pt x="0" y="0"/>
                    </a:moveTo>
                    <a:lnTo>
                      <a:pt x="0" y="1740"/>
                    </a:lnTo>
                    <a:lnTo>
                      <a:pt x="101" y="174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23"/>
              <p:cNvSpPr/>
              <p:nvPr/>
            </p:nvSpPr>
            <p:spPr>
              <a:xfrm>
                <a:off x="4893998" y="3314520"/>
                <a:ext cx="5879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2" extrusionOk="0">
                    <a:moveTo>
                      <a:pt x="1" y="0"/>
                    </a:moveTo>
                    <a:lnTo>
                      <a:pt x="1" y="316"/>
                    </a:lnTo>
                    <a:cubicBezTo>
                      <a:pt x="52" y="342"/>
                      <a:pt x="77" y="342"/>
                      <a:pt x="102" y="342"/>
                    </a:cubicBezTo>
                    <a:lnTo>
                      <a:pt x="102" y="25"/>
                    </a:lnTo>
                    <a:cubicBezTo>
                      <a:pt x="77" y="0"/>
                      <a:pt x="52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23"/>
              <p:cNvSpPr/>
              <p:nvPr/>
            </p:nvSpPr>
            <p:spPr>
              <a:xfrm>
                <a:off x="4835153" y="3897715"/>
                <a:ext cx="11986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9" extrusionOk="0">
                    <a:moveTo>
                      <a:pt x="79" y="1"/>
                    </a:moveTo>
                    <a:cubicBezTo>
                      <a:pt x="35" y="1"/>
                      <a:pt x="1" y="47"/>
                      <a:pt x="1" y="115"/>
                    </a:cubicBezTo>
                    <a:lnTo>
                      <a:pt x="1" y="191"/>
                    </a:lnTo>
                    <a:cubicBezTo>
                      <a:pt x="1" y="248"/>
                      <a:pt x="51" y="299"/>
                      <a:pt x="108" y="299"/>
                    </a:cubicBezTo>
                    <a:cubicBezTo>
                      <a:pt x="159" y="299"/>
                      <a:pt x="209" y="248"/>
                      <a:pt x="209" y="191"/>
                    </a:cubicBezTo>
                    <a:lnTo>
                      <a:pt x="209" y="115"/>
                    </a:lnTo>
                    <a:cubicBezTo>
                      <a:pt x="209" y="33"/>
                      <a:pt x="159" y="7"/>
                      <a:pt x="108" y="7"/>
                    </a:cubicBezTo>
                    <a:cubicBezTo>
                      <a:pt x="98" y="3"/>
                      <a:pt x="88" y="1"/>
                      <a:pt x="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23"/>
              <p:cNvSpPr/>
              <p:nvPr/>
            </p:nvSpPr>
            <p:spPr>
              <a:xfrm>
                <a:off x="4835153" y="3863413"/>
                <a:ext cx="13755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99" extrusionOk="0">
                    <a:moveTo>
                      <a:pt x="133" y="1"/>
                    </a:moveTo>
                    <a:cubicBezTo>
                      <a:pt x="51" y="1"/>
                      <a:pt x="1" y="58"/>
                      <a:pt x="1" y="109"/>
                    </a:cubicBezTo>
                    <a:lnTo>
                      <a:pt x="1" y="191"/>
                    </a:lnTo>
                    <a:cubicBezTo>
                      <a:pt x="1" y="267"/>
                      <a:pt x="51" y="292"/>
                      <a:pt x="108" y="292"/>
                    </a:cubicBezTo>
                    <a:cubicBezTo>
                      <a:pt x="122" y="297"/>
                      <a:pt x="133" y="299"/>
                      <a:pt x="144" y="299"/>
                    </a:cubicBezTo>
                    <a:cubicBezTo>
                      <a:pt x="192" y="299"/>
                      <a:pt x="209" y="253"/>
                      <a:pt x="209" y="191"/>
                    </a:cubicBezTo>
                    <a:lnTo>
                      <a:pt x="241" y="109"/>
                    </a:lnTo>
                    <a:cubicBezTo>
                      <a:pt x="241" y="58"/>
                      <a:pt x="184" y="1"/>
                      <a:pt x="1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23"/>
              <p:cNvSpPr/>
              <p:nvPr/>
            </p:nvSpPr>
            <p:spPr>
              <a:xfrm>
                <a:off x="4836580" y="3830595"/>
                <a:ext cx="12328" cy="16666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92" extrusionOk="0">
                    <a:moveTo>
                      <a:pt x="108" y="0"/>
                    </a:moveTo>
                    <a:cubicBezTo>
                      <a:pt x="58" y="0"/>
                      <a:pt x="1" y="25"/>
                      <a:pt x="1" y="101"/>
                    </a:cubicBezTo>
                    <a:lnTo>
                      <a:pt x="1" y="184"/>
                    </a:lnTo>
                    <a:cubicBezTo>
                      <a:pt x="1" y="234"/>
                      <a:pt x="26" y="291"/>
                      <a:pt x="108" y="291"/>
                    </a:cubicBezTo>
                    <a:cubicBezTo>
                      <a:pt x="159" y="291"/>
                      <a:pt x="216" y="234"/>
                      <a:pt x="216" y="184"/>
                    </a:cubicBezTo>
                    <a:lnTo>
                      <a:pt x="216" y="101"/>
                    </a:lnTo>
                    <a:cubicBezTo>
                      <a:pt x="216" y="51"/>
                      <a:pt x="159" y="0"/>
                      <a:pt x="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23"/>
              <p:cNvSpPr/>
              <p:nvPr/>
            </p:nvSpPr>
            <p:spPr>
              <a:xfrm>
                <a:off x="4931554" y="3897715"/>
                <a:ext cx="11986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9" extrusionOk="0">
                    <a:moveTo>
                      <a:pt x="131" y="1"/>
                    </a:moveTo>
                    <a:cubicBezTo>
                      <a:pt x="122" y="1"/>
                      <a:pt x="112" y="3"/>
                      <a:pt x="102" y="7"/>
                    </a:cubicBezTo>
                    <a:cubicBezTo>
                      <a:pt x="26" y="7"/>
                      <a:pt x="1" y="33"/>
                      <a:pt x="1" y="115"/>
                    </a:cubicBezTo>
                    <a:lnTo>
                      <a:pt x="1" y="191"/>
                    </a:lnTo>
                    <a:cubicBezTo>
                      <a:pt x="1" y="248"/>
                      <a:pt x="52" y="299"/>
                      <a:pt x="102" y="299"/>
                    </a:cubicBezTo>
                    <a:cubicBezTo>
                      <a:pt x="159" y="299"/>
                      <a:pt x="210" y="248"/>
                      <a:pt x="210" y="191"/>
                    </a:cubicBezTo>
                    <a:lnTo>
                      <a:pt x="210" y="115"/>
                    </a:lnTo>
                    <a:cubicBezTo>
                      <a:pt x="210" y="47"/>
                      <a:pt x="175" y="1"/>
                      <a:pt x="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23"/>
              <p:cNvSpPr/>
              <p:nvPr/>
            </p:nvSpPr>
            <p:spPr>
              <a:xfrm>
                <a:off x="4930127" y="3863413"/>
                <a:ext cx="13413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99" extrusionOk="0">
                    <a:moveTo>
                      <a:pt x="102" y="1"/>
                    </a:moveTo>
                    <a:cubicBezTo>
                      <a:pt x="51" y="1"/>
                      <a:pt x="1" y="58"/>
                      <a:pt x="1" y="109"/>
                    </a:cubicBezTo>
                    <a:lnTo>
                      <a:pt x="1" y="191"/>
                    </a:lnTo>
                    <a:cubicBezTo>
                      <a:pt x="1" y="253"/>
                      <a:pt x="35" y="299"/>
                      <a:pt x="89" y="299"/>
                    </a:cubicBezTo>
                    <a:cubicBezTo>
                      <a:pt x="101" y="299"/>
                      <a:pt x="114" y="297"/>
                      <a:pt x="127" y="292"/>
                    </a:cubicBezTo>
                    <a:cubicBezTo>
                      <a:pt x="184" y="292"/>
                      <a:pt x="235" y="267"/>
                      <a:pt x="235" y="191"/>
                    </a:cubicBezTo>
                    <a:lnTo>
                      <a:pt x="209" y="109"/>
                    </a:lnTo>
                    <a:cubicBezTo>
                      <a:pt x="209" y="58"/>
                      <a:pt x="184" y="1"/>
                      <a:pt x="1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23"/>
              <p:cNvSpPr/>
              <p:nvPr/>
            </p:nvSpPr>
            <p:spPr>
              <a:xfrm>
                <a:off x="4930127" y="3830595"/>
                <a:ext cx="11986" cy="16666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2" extrusionOk="0">
                    <a:moveTo>
                      <a:pt x="102" y="0"/>
                    </a:moveTo>
                    <a:cubicBezTo>
                      <a:pt x="51" y="0"/>
                      <a:pt x="1" y="51"/>
                      <a:pt x="1" y="101"/>
                    </a:cubicBezTo>
                    <a:lnTo>
                      <a:pt x="1" y="184"/>
                    </a:lnTo>
                    <a:cubicBezTo>
                      <a:pt x="1" y="234"/>
                      <a:pt x="51" y="291"/>
                      <a:pt x="102" y="291"/>
                    </a:cubicBezTo>
                    <a:cubicBezTo>
                      <a:pt x="159" y="291"/>
                      <a:pt x="209" y="234"/>
                      <a:pt x="209" y="184"/>
                    </a:cubicBezTo>
                    <a:lnTo>
                      <a:pt x="209" y="101"/>
                    </a:lnTo>
                    <a:cubicBezTo>
                      <a:pt x="209" y="25"/>
                      <a:pt x="159" y="0"/>
                      <a:pt x="1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0" name="Google Shape;3310;p23"/>
            <p:cNvGrpSpPr/>
            <p:nvPr/>
          </p:nvGrpSpPr>
          <p:grpSpPr>
            <a:xfrm rot="6326830">
              <a:off x="3306003" y="3580948"/>
              <a:ext cx="2064356" cy="747560"/>
              <a:chOff x="3846722" y="2459761"/>
              <a:chExt cx="1623386" cy="587872"/>
            </a:xfrm>
          </p:grpSpPr>
          <p:sp>
            <p:nvSpPr>
              <p:cNvPr id="3311" name="Google Shape;3311;p23"/>
              <p:cNvSpPr/>
              <p:nvPr/>
            </p:nvSpPr>
            <p:spPr>
              <a:xfrm>
                <a:off x="3846722" y="2686807"/>
                <a:ext cx="258607" cy="132585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2323" extrusionOk="0">
                    <a:moveTo>
                      <a:pt x="3398" y="425"/>
                    </a:moveTo>
                    <a:cubicBezTo>
                      <a:pt x="3480" y="425"/>
                      <a:pt x="3556" y="501"/>
                      <a:pt x="3556" y="583"/>
                    </a:cubicBezTo>
                    <a:cubicBezTo>
                      <a:pt x="3556" y="684"/>
                      <a:pt x="3480" y="766"/>
                      <a:pt x="3398" y="766"/>
                    </a:cubicBezTo>
                    <a:lnTo>
                      <a:pt x="1316" y="766"/>
                    </a:lnTo>
                    <a:cubicBezTo>
                      <a:pt x="1209" y="766"/>
                      <a:pt x="1133" y="684"/>
                      <a:pt x="1133" y="583"/>
                    </a:cubicBezTo>
                    <a:cubicBezTo>
                      <a:pt x="1133" y="501"/>
                      <a:pt x="1209" y="425"/>
                      <a:pt x="1316" y="425"/>
                    </a:cubicBezTo>
                    <a:close/>
                    <a:moveTo>
                      <a:pt x="3398" y="1583"/>
                    </a:moveTo>
                    <a:cubicBezTo>
                      <a:pt x="3480" y="1583"/>
                      <a:pt x="3556" y="1633"/>
                      <a:pt x="3556" y="1741"/>
                    </a:cubicBezTo>
                    <a:cubicBezTo>
                      <a:pt x="3556" y="1823"/>
                      <a:pt x="3480" y="1899"/>
                      <a:pt x="3398" y="1899"/>
                    </a:cubicBezTo>
                    <a:lnTo>
                      <a:pt x="1316" y="1899"/>
                    </a:lnTo>
                    <a:cubicBezTo>
                      <a:pt x="1209" y="1899"/>
                      <a:pt x="1133" y="1823"/>
                      <a:pt x="1133" y="1741"/>
                    </a:cubicBezTo>
                    <a:cubicBezTo>
                      <a:pt x="1133" y="1633"/>
                      <a:pt x="1209" y="1583"/>
                      <a:pt x="1316" y="1583"/>
                    </a:cubicBezTo>
                    <a:close/>
                    <a:moveTo>
                      <a:pt x="658" y="1"/>
                    </a:moveTo>
                    <a:cubicBezTo>
                      <a:pt x="525" y="1"/>
                      <a:pt x="418" y="83"/>
                      <a:pt x="367" y="210"/>
                    </a:cubicBezTo>
                    <a:lnTo>
                      <a:pt x="25" y="1057"/>
                    </a:lnTo>
                    <a:cubicBezTo>
                      <a:pt x="0" y="1133"/>
                      <a:pt x="0" y="1216"/>
                      <a:pt x="25" y="1266"/>
                    </a:cubicBezTo>
                    <a:lnTo>
                      <a:pt x="367" y="2139"/>
                    </a:lnTo>
                    <a:cubicBezTo>
                      <a:pt x="418" y="2241"/>
                      <a:pt x="525" y="2323"/>
                      <a:pt x="658" y="2323"/>
                    </a:cubicBezTo>
                    <a:lnTo>
                      <a:pt x="3923" y="2266"/>
                    </a:lnTo>
                    <a:cubicBezTo>
                      <a:pt x="3980" y="2266"/>
                      <a:pt x="4031" y="2241"/>
                      <a:pt x="4056" y="2190"/>
                    </a:cubicBezTo>
                    <a:cubicBezTo>
                      <a:pt x="4138" y="2108"/>
                      <a:pt x="4271" y="1950"/>
                      <a:pt x="4531" y="1950"/>
                    </a:cubicBezTo>
                    <a:lnTo>
                      <a:pt x="4531" y="1159"/>
                    </a:lnTo>
                    <a:lnTo>
                      <a:pt x="4531" y="368"/>
                    </a:lnTo>
                    <a:cubicBezTo>
                      <a:pt x="4271" y="368"/>
                      <a:pt x="4138" y="241"/>
                      <a:pt x="4056" y="134"/>
                    </a:cubicBezTo>
                    <a:cubicBezTo>
                      <a:pt x="4031" y="108"/>
                      <a:pt x="3980" y="83"/>
                      <a:pt x="3923" y="51"/>
                    </a:cubicBezTo>
                    <a:lnTo>
                      <a:pt x="6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23"/>
              <p:cNvSpPr/>
              <p:nvPr/>
            </p:nvSpPr>
            <p:spPr>
              <a:xfrm>
                <a:off x="4967682" y="2731953"/>
                <a:ext cx="37612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10" extrusionOk="0">
                    <a:moveTo>
                      <a:pt x="1" y="1"/>
                    </a:moveTo>
                    <a:cubicBezTo>
                      <a:pt x="26" y="83"/>
                      <a:pt x="51" y="134"/>
                      <a:pt x="51" y="210"/>
                    </a:cubicBezTo>
                    <a:lnTo>
                      <a:pt x="659" y="210"/>
                    </a:lnTo>
                    <a:cubicBezTo>
                      <a:pt x="659" y="134"/>
                      <a:pt x="659" y="83"/>
                      <a:pt x="6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23"/>
              <p:cNvSpPr/>
              <p:nvPr/>
            </p:nvSpPr>
            <p:spPr>
              <a:xfrm>
                <a:off x="4792918" y="2731953"/>
                <a:ext cx="37955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10" extrusionOk="0">
                    <a:moveTo>
                      <a:pt x="32" y="1"/>
                    </a:moveTo>
                    <a:cubicBezTo>
                      <a:pt x="32" y="83"/>
                      <a:pt x="0" y="134"/>
                      <a:pt x="0" y="210"/>
                    </a:cubicBezTo>
                    <a:lnTo>
                      <a:pt x="608" y="210"/>
                    </a:lnTo>
                    <a:cubicBezTo>
                      <a:pt x="633" y="134"/>
                      <a:pt x="633" y="83"/>
                      <a:pt x="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23"/>
              <p:cNvSpPr/>
              <p:nvPr/>
            </p:nvSpPr>
            <p:spPr>
              <a:xfrm>
                <a:off x="4114292" y="2747135"/>
                <a:ext cx="677195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11865" h="210" extrusionOk="0">
                    <a:moveTo>
                      <a:pt x="1" y="0"/>
                    </a:moveTo>
                    <a:lnTo>
                      <a:pt x="1" y="102"/>
                    </a:lnTo>
                    <a:lnTo>
                      <a:pt x="1" y="209"/>
                    </a:lnTo>
                    <a:lnTo>
                      <a:pt x="11865" y="209"/>
                    </a:lnTo>
                    <a:lnTo>
                      <a:pt x="11865" y="102"/>
                    </a:lnTo>
                    <a:lnTo>
                      <a:pt x="11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23"/>
              <p:cNvSpPr/>
              <p:nvPr/>
            </p:nvSpPr>
            <p:spPr>
              <a:xfrm>
                <a:off x="5005238" y="2731953"/>
                <a:ext cx="188233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210" extrusionOk="0">
                    <a:moveTo>
                      <a:pt x="1" y="1"/>
                    </a:moveTo>
                    <a:cubicBezTo>
                      <a:pt x="26" y="83"/>
                      <a:pt x="26" y="134"/>
                      <a:pt x="26" y="210"/>
                    </a:cubicBezTo>
                    <a:lnTo>
                      <a:pt x="3297" y="210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23"/>
              <p:cNvSpPr/>
              <p:nvPr/>
            </p:nvSpPr>
            <p:spPr>
              <a:xfrm>
                <a:off x="4792918" y="2747135"/>
                <a:ext cx="34702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608" h="210" extrusionOk="0">
                    <a:moveTo>
                      <a:pt x="0" y="0"/>
                    </a:moveTo>
                    <a:lnTo>
                      <a:pt x="0" y="102"/>
                    </a:lnTo>
                    <a:lnTo>
                      <a:pt x="0" y="209"/>
                    </a:lnTo>
                    <a:lnTo>
                      <a:pt x="608" y="209"/>
                    </a:lnTo>
                    <a:lnTo>
                      <a:pt x="608" y="102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23"/>
              <p:cNvSpPr/>
              <p:nvPr/>
            </p:nvSpPr>
            <p:spPr>
              <a:xfrm>
                <a:off x="5002384" y="2716771"/>
                <a:ext cx="191087" cy="12385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217" extrusionOk="0">
                    <a:moveTo>
                      <a:pt x="3347" y="1"/>
                    </a:moveTo>
                    <a:lnTo>
                      <a:pt x="0" y="33"/>
                    </a:lnTo>
                    <a:cubicBezTo>
                      <a:pt x="25" y="83"/>
                      <a:pt x="25" y="134"/>
                      <a:pt x="51" y="216"/>
                    </a:cubicBezTo>
                    <a:lnTo>
                      <a:pt x="3347" y="216"/>
                    </a:lnTo>
                    <a:lnTo>
                      <a:pt x="33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23"/>
              <p:cNvSpPr/>
              <p:nvPr/>
            </p:nvSpPr>
            <p:spPr>
              <a:xfrm>
                <a:off x="4114292" y="2718597"/>
                <a:ext cx="681932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11948" h="185" extrusionOk="0">
                    <a:moveTo>
                      <a:pt x="11947" y="1"/>
                    </a:moveTo>
                    <a:lnTo>
                      <a:pt x="1" y="26"/>
                    </a:lnTo>
                    <a:lnTo>
                      <a:pt x="1" y="184"/>
                    </a:lnTo>
                    <a:lnTo>
                      <a:pt x="11922" y="184"/>
                    </a:lnTo>
                    <a:cubicBezTo>
                      <a:pt x="11922" y="102"/>
                      <a:pt x="11947" y="51"/>
                      <a:pt x="119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23"/>
              <p:cNvSpPr/>
              <p:nvPr/>
            </p:nvSpPr>
            <p:spPr>
              <a:xfrm>
                <a:off x="4800509" y="2646397"/>
                <a:ext cx="197194" cy="67577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1184" extrusionOk="0">
                    <a:moveTo>
                      <a:pt x="1740" y="0"/>
                    </a:moveTo>
                    <a:cubicBezTo>
                      <a:pt x="949" y="0"/>
                      <a:pt x="266" y="500"/>
                      <a:pt x="0" y="1183"/>
                    </a:cubicBezTo>
                    <a:lnTo>
                      <a:pt x="658" y="1183"/>
                    </a:lnTo>
                    <a:cubicBezTo>
                      <a:pt x="899" y="842"/>
                      <a:pt x="1291" y="601"/>
                      <a:pt x="1740" y="601"/>
                    </a:cubicBezTo>
                    <a:cubicBezTo>
                      <a:pt x="2189" y="601"/>
                      <a:pt x="2556" y="842"/>
                      <a:pt x="2797" y="1183"/>
                    </a:cubicBezTo>
                    <a:lnTo>
                      <a:pt x="3455" y="1183"/>
                    </a:lnTo>
                    <a:cubicBezTo>
                      <a:pt x="3189" y="500"/>
                      <a:pt x="2531" y="0"/>
                      <a:pt x="1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23"/>
              <p:cNvSpPr/>
              <p:nvPr/>
            </p:nvSpPr>
            <p:spPr>
              <a:xfrm>
                <a:off x="4796171" y="2718597"/>
                <a:ext cx="40466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185" extrusionOk="0">
                    <a:moveTo>
                      <a:pt x="51" y="1"/>
                    </a:moveTo>
                    <a:cubicBezTo>
                      <a:pt x="25" y="51"/>
                      <a:pt x="0" y="102"/>
                      <a:pt x="0" y="184"/>
                    </a:cubicBezTo>
                    <a:lnTo>
                      <a:pt x="633" y="184"/>
                    </a:lnTo>
                    <a:cubicBezTo>
                      <a:pt x="658" y="102"/>
                      <a:pt x="684" y="51"/>
                      <a:pt x="7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23"/>
              <p:cNvSpPr/>
              <p:nvPr/>
            </p:nvSpPr>
            <p:spPr>
              <a:xfrm>
                <a:off x="4961575" y="2718597"/>
                <a:ext cx="40866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85" extrusionOk="0">
                    <a:moveTo>
                      <a:pt x="0" y="1"/>
                    </a:moveTo>
                    <a:cubicBezTo>
                      <a:pt x="51" y="51"/>
                      <a:pt x="82" y="102"/>
                      <a:pt x="108" y="184"/>
                    </a:cubicBezTo>
                    <a:lnTo>
                      <a:pt x="715" y="184"/>
                    </a:lnTo>
                    <a:cubicBezTo>
                      <a:pt x="715" y="102"/>
                      <a:pt x="684" y="51"/>
                      <a:pt x="6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23"/>
              <p:cNvSpPr/>
              <p:nvPr/>
            </p:nvSpPr>
            <p:spPr>
              <a:xfrm>
                <a:off x="4970593" y="2747135"/>
                <a:ext cx="34702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608" h="210" extrusionOk="0">
                    <a:moveTo>
                      <a:pt x="0" y="0"/>
                    </a:moveTo>
                    <a:lnTo>
                      <a:pt x="0" y="102"/>
                    </a:lnTo>
                    <a:lnTo>
                      <a:pt x="0" y="209"/>
                    </a:lnTo>
                    <a:lnTo>
                      <a:pt x="608" y="209"/>
                    </a:lnTo>
                    <a:lnTo>
                      <a:pt x="608" y="102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23"/>
              <p:cNvSpPr/>
              <p:nvPr/>
            </p:nvSpPr>
            <p:spPr>
              <a:xfrm>
                <a:off x="4114292" y="2731953"/>
                <a:ext cx="678679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11891" h="210" extrusionOk="0">
                    <a:moveTo>
                      <a:pt x="1" y="1"/>
                    </a:moveTo>
                    <a:lnTo>
                      <a:pt x="1" y="210"/>
                    </a:lnTo>
                    <a:lnTo>
                      <a:pt x="11865" y="210"/>
                    </a:lnTo>
                    <a:cubicBezTo>
                      <a:pt x="11865" y="134"/>
                      <a:pt x="11865" y="83"/>
                      <a:pt x="11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23"/>
              <p:cNvSpPr/>
              <p:nvPr/>
            </p:nvSpPr>
            <p:spPr>
              <a:xfrm>
                <a:off x="5002384" y="2777100"/>
                <a:ext cx="191087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210" extrusionOk="0">
                    <a:moveTo>
                      <a:pt x="51" y="1"/>
                    </a:moveTo>
                    <a:cubicBezTo>
                      <a:pt x="25" y="83"/>
                      <a:pt x="25" y="134"/>
                      <a:pt x="0" y="184"/>
                    </a:cubicBezTo>
                    <a:lnTo>
                      <a:pt x="3347" y="209"/>
                    </a:lnTo>
                    <a:lnTo>
                      <a:pt x="33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23"/>
              <p:cNvSpPr/>
              <p:nvPr/>
            </p:nvSpPr>
            <p:spPr>
              <a:xfrm>
                <a:off x="4961575" y="2777100"/>
                <a:ext cx="40866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85" extrusionOk="0">
                    <a:moveTo>
                      <a:pt x="108" y="1"/>
                    </a:moveTo>
                    <a:cubicBezTo>
                      <a:pt x="82" y="83"/>
                      <a:pt x="51" y="134"/>
                      <a:pt x="0" y="184"/>
                    </a:cubicBezTo>
                    <a:lnTo>
                      <a:pt x="658" y="184"/>
                    </a:lnTo>
                    <a:cubicBezTo>
                      <a:pt x="684" y="134"/>
                      <a:pt x="715" y="83"/>
                      <a:pt x="7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23"/>
              <p:cNvSpPr/>
              <p:nvPr/>
            </p:nvSpPr>
            <p:spPr>
              <a:xfrm>
                <a:off x="4114292" y="2459761"/>
                <a:ext cx="1355817" cy="587872"/>
              </a:xfrm>
              <a:custGeom>
                <a:avLst/>
                <a:gdLst/>
                <a:ahLst/>
                <a:cxnLst/>
                <a:rect l="l" t="t" r="r" b="b"/>
                <a:pathLst>
                  <a:path w="23755" h="10300" extrusionOk="0">
                    <a:moveTo>
                      <a:pt x="19841" y="0"/>
                    </a:moveTo>
                    <a:cubicBezTo>
                      <a:pt x="17511" y="0"/>
                      <a:pt x="16651" y="1739"/>
                      <a:pt x="15136" y="1739"/>
                    </a:cubicBezTo>
                    <a:cubicBezTo>
                      <a:pt x="14004" y="1739"/>
                      <a:pt x="13504" y="1264"/>
                      <a:pt x="12314" y="1157"/>
                    </a:cubicBezTo>
                    <a:cubicBezTo>
                      <a:pt x="12225" y="1147"/>
                      <a:pt x="12137" y="1142"/>
                      <a:pt x="12052" y="1142"/>
                    </a:cubicBezTo>
                    <a:cubicBezTo>
                      <a:pt x="10561" y="1142"/>
                      <a:pt x="9747" y="2624"/>
                      <a:pt x="9549" y="4270"/>
                    </a:cubicBezTo>
                    <a:lnTo>
                      <a:pt x="1" y="4346"/>
                    </a:lnTo>
                    <a:lnTo>
                      <a:pt x="1" y="4504"/>
                    </a:lnTo>
                    <a:lnTo>
                      <a:pt x="11972" y="4453"/>
                    </a:lnTo>
                    <a:cubicBezTo>
                      <a:pt x="12264" y="3745"/>
                      <a:pt x="12947" y="3238"/>
                      <a:pt x="13763" y="3238"/>
                    </a:cubicBezTo>
                    <a:cubicBezTo>
                      <a:pt x="14554" y="3238"/>
                      <a:pt x="15244" y="3745"/>
                      <a:pt x="15529" y="4453"/>
                    </a:cubicBezTo>
                    <a:lnTo>
                      <a:pt x="18907" y="4453"/>
                    </a:lnTo>
                    <a:lnTo>
                      <a:pt x="18907" y="2555"/>
                    </a:lnTo>
                    <a:cubicBezTo>
                      <a:pt x="18907" y="2448"/>
                      <a:pt x="18983" y="2372"/>
                      <a:pt x="19091" y="2372"/>
                    </a:cubicBezTo>
                    <a:lnTo>
                      <a:pt x="19591" y="2372"/>
                    </a:lnTo>
                    <a:cubicBezTo>
                      <a:pt x="19698" y="2372"/>
                      <a:pt x="19774" y="2448"/>
                      <a:pt x="19774" y="2555"/>
                    </a:cubicBezTo>
                    <a:lnTo>
                      <a:pt x="19774" y="7592"/>
                    </a:lnTo>
                    <a:cubicBezTo>
                      <a:pt x="19774" y="7668"/>
                      <a:pt x="19698" y="7775"/>
                      <a:pt x="19591" y="7775"/>
                    </a:cubicBezTo>
                    <a:lnTo>
                      <a:pt x="19091" y="7775"/>
                    </a:lnTo>
                    <a:cubicBezTo>
                      <a:pt x="18983" y="7775"/>
                      <a:pt x="18907" y="7668"/>
                      <a:pt x="18907" y="7592"/>
                    </a:cubicBezTo>
                    <a:lnTo>
                      <a:pt x="18907" y="5826"/>
                    </a:lnTo>
                    <a:lnTo>
                      <a:pt x="15529" y="5826"/>
                    </a:lnTo>
                    <a:cubicBezTo>
                      <a:pt x="15244" y="6535"/>
                      <a:pt x="14554" y="7035"/>
                      <a:pt x="13763" y="7035"/>
                    </a:cubicBezTo>
                    <a:cubicBezTo>
                      <a:pt x="12947" y="7035"/>
                      <a:pt x="12264" y="6535"/>
                      <a:pt x="11972" y="5826"/>
                    </a:cubicBezTo>
                    <a:lnTo>
                      <a:pt x="1" y="5769"/>
                    </a:lnTo>
                    <a:lnTo>
                      <a:pt x="1" y="5928"/>
                    </a:lnTo>
                    <a:lnTo>
                      <a:pt x="9549" y="6010"/>
                    </a:lnTo>
                    <a:cubicBezTo>
                      <a:pt x="9748" y="7668"/>
                      <a:pt x="10573" y="9159"/>
                      <a:pt x="12085" y="9159"/>
                    </a:cubicBezTo>
                    <a:cubicBezTo>
                      <a:pt x="12160" y="9159"/>
                      <a:pt x="12236" y="9156"/>
                      <a:pt x="12314" y="9148"/>
                    </a:cubicBezTo>
                    <a:cubicBezTo>
                      <a:pt x="13504" y="9016"/>
                      <a:pt x="14004" y="8541"/>
                      <a:pt x="15136" y="8541"/>
                    </a:cubicBezTo>
                    <a:cubicBezTo>
                      <a:pt x="16660" y="8541"/>
                      <a:pt x="17521" y="10299"/>
                      <a:pt x="19880" y="10299"/>
                    </a:cubicBezTo>
                    <a:cubicBezTo>
                      <a:pt x="20088" y="10299"/>
                      <a:pt x="20307" y="10285"/>
                      <a:pt x="20540" y="10256"/>
                    </a:cubicBezTo>
                    <a:cubicBezTo>
                      <a:pt x="23704" y="9832"/>
                      <a:pt x="23754" y="6668"/>
                      <a:pt x="23754" y="5137"/>
                    </a:cubicBezTo>
                    <a:cubicBezTo>
                      <a:pt x="23754" y="3612"/>
                      <a:pt x="23704" y="448"/>
                      <a:pt x="20540" y="49"/>
                    </a:cubicBezTo>
                    <a:cubicBezTo>
                      <a:pt x="20293" y="16"/>
                      <a:pt x="20060" y="0"/>
                      <a:pt x="198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23"/>
              <p:cNvSpPr/>
              <p:nvPr/>
            </p:nvSpPr>
            <p:spPr>
              <a:xfrm>
                <a:off x="4114292" y="2777100"/>
                <a:ext cx="681932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11948" h="185" extrusionOk="0">
                    <a:moveTo>
                      <a:pt x="1" y="1"/>
                    </a:moveTo>
                    <a:lnTo>
                      <a:pt x="1" y="159"/>
                    </a:lnTo>
                    <a:lnTo>
                      <a:pt x="11947" y="184"/>
                    </a:lnTo>
                    <a:cubicBezTo>
                      <a:pt x="11947" y="134"/>
                      <a:pt x="11922" y="83"/>
                      <a:pt x="119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23"/>
              <p:cNvSpPr/>
              <p:nvPr/>
            </p:nvSpPr>
            <p:spPr>
              <a:xfrm>
                <a:off x="4800509" y="2792282"/>
                <a:ext cx="197194" cy="67577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1184" extrusionOk="0">
                    <a:moveTo>
                      <a:pt x="0" y="0"/>
                    </a:moveTo>
                    <a:cubicBezTo>
                      <a:pt x="266" y="684"/>
                      <a:pt x="949" y="1184"/>
                      <a:pt x="1740" y="1184"/>
                    </a:cubicBezTo>
                    <a:cubicBezTo>
                      <a:pt x="2531" y="1184"/>
                      <a:pt x="3189" y="684"/>
                      <a:pt x="3455" y="0"/>
                    </a:cubicBezTo>
                    <a:lnTo>
                      <a:pt x="2797" y="0"/>
                    </a:lnTo>
                    <a:cubicBezTo>
                      <a:pt x="2556" y="342"/>
                      <a:pt x="2189" y="576"/>
                      <a:pt x="1740" y="576"/>
                    </a:cubicBezTo>
                    <a:cubicBezTo>
                      <a:pt x="1291" y="576"/>
                      <a:pt x="899" y="342"/>
                      <a:pt x="6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23"/>
              <p:cNvSpPr/>
              <p:nvPr/>
            </p:nvSpPr>
            <p:spPr>
              <a:xfrm>
                <a:off x="5005238" y="2761918"/>
                <a:ext cx="188233" cy="12385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217" extrusionOk="0">
                    <a:moveTo>
                      <a:pt x="26" y="1"/>
                    </a:moveTo>
                    <a:cubicBezTo>
                      <a:pt x="26" y="83"/>
                      <a:pt x="26" y="134"/>
                      <a:pt x="1" y="216"/>
                    </a:cubicBezTo>
                    <a:lnTo>
                      <a:pt x="3297" y="216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23"/>
              <p:cNvSpPr/>
              <p:nvPr/>
            </p:nvSpPr>
            <p:spPr>
              <a:xfrm>
                <a:off x="4796171" y="2777100"/>
                <a:ext cx="40466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185" extrusionOk="0">
                    <a:moveTo>
                      <a:pt x="0" y="1"/>
                    </a:moveTo>
                    <a:cubicBezTo>
                      <a:pt x="0" y="83"/>
                      <a:pt x="25" y="134"/>
                      <a:pt x="51" y="184"/>
                    </a:cubicBezTo>
                    <a:lnTo>
                      <a:pt x="709" y="184"/>
                    </a:lnTo>
                    <a:cubicBezTo>
                      <a:pt x="684" y="134"/>
                      <a:pt x="658" y="83"/>
                      <a:pt x="6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23"/>
              <p:cNvSpPr/>
              <p:nvPr/>
            </p:nvSpPr>
            <p:spPr>
              <a:xfrm>
                <a:off x="4114292" y="2761918"/>
                <a:ext cx="678679" cy="12385"/>
              </a:xfrm>
              <a:custGeom>
                <a:avLst/>
                <a:gdLst/>
                <a:ahLst/>
                <a:cxnLst/>
                <a:rect l="l" t="t" r="r" b="b"/>
                <a:pathLst>
                  <a:path w="11891" h="217" extrusionOk="0">
                    <a:moveTo>
                      <a:pt x="1" y="1"/>
                    </a:moveTo>
                    <a:lnTo>
                      <a:pt x="1" y="216"/>
                    </a:lnTo>
                    <a:lnTo>
                      <a:pt x="11890" y="216"/>
                    </a:lnTo>
                    <a:cubicBezTo>
                      <a:pt x="11865" y="134"/>
                      <a:pt x="11865" y="83"/>
                      <a:pt x="11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23"/>
              <p:cNvSpPr/>
              <p:nvPr/>
            </p:nvSpPr>
            <p:spPr>
              <a:xfrm>
                <a:off x="4792918" y="2761918"/>
                <a:ext cx="37955" cy="1238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17" extrusionOk="0">
                    <a:moveTo>
                      <a:pt x="0" y="1"/>
                    </a:moveTo>
                    <a:cubicBezTo>
                      <a:pt x="0" y="83"/>
                      <a:pt x="32" y="134"/>
                      <a:pt x="32" y="216"/>
                    </a:cubicBezTo>
                    <a:lnTo>
                      <a:pt x="665" y="216"/>
                    </a:lnTo>
                    <a:cubicBezTo>
                      <a:pt x="633" y="134"/>
                      <a:pt x="633" y="83"/>
                      <a:pt x="6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23"/>
              <p:cNvSpPr/>
              <p:nvPr/>
            </p:nvSpPr>
            <p:spPr>
              <a:xfrm>
                <a:off x="5008149" y="2747135"/>
                <a:ext cx="185323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10" extrusionOk="0">
                    <a:moveTo>
                      <a:pt x="0" y="0"/>
                    </a:moveTo>
                    <a:lnTo>
                      <a:pt x="0" y="102"/>
                    </a:lnTo>
                    <a:lnTo>
                      <a:pt x="0" y="209"/>
                    </a:lnTo>
                    <a:lnTo>
                      <a:pt x="3246" y="209"/>
                    </a:lnTo>
                    <a:lnTo>
                      <a:pt x="32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23"/>
              <p:cNvSpPr/>
              <p:nvPr/>
            </p:nvSpPr>
            <p:spPr>
              <a:xfrm>
                <a:off x="4967682" y="2761918"/>
                <a:ext cx="37612" cy="12385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17" extrusionOk="0">
                    <a:moveTo>
                      <a:pt x="51" y="1"/>
                    </a:moveTo>
                    <a:cubicBezTo>
                      <a:pt x="51" y="83"/>
                      <a:pt x="26" y="134"/>
                      <a:pt x="1" y="216"/>
                    </a:cubicBezTo>
                    <a:lnTo>
                      <a:pt x="633" y="216"/>
                    </a:lnTo>
                    <a:cubicBezTo>
                      <a:pt x="659" y="134"/>
                      <a:pt x="659" y="83"/>
                      <a:pt x="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23"/>
              <p:cNvSpPr/>
              <p:nvPr/>
            </p:nvSpPr>
            <p:spPr>
              <a:xfrm>
                <a:off x="3893296" y="2652162"/>
                <a:ext cx="31448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551" h="425" extrusionOk="0">
                    <a:moveTo>
                      <a:pt x="102" y="0"/>
                    </a:moveTo>
                    <a:cubicBezTo>
                      <a:pt x="51" y="0"/>
                      <a:pt x="0" y="57"/>
                      <a:pt x="0" y="108"/>
                    </a:cubicBezTo>
                    <a:lnTo>
                      <a:pt x="0" y="291"/>
                    </a:lnTo>
                    <a:cubicBezTo>
                      <a:pt x="0" y="342"/>
                      <a:pt x="51" y="399"/>
                      <a:pt x="102" y="399"/>
                    </a:cubicBezTo>
                    <a:lnTo>
                      <a:pt x="418" y="424"/>
                    </a:lnTo>
                    <a:cubicBezTo>
                      <a:pt x="500" y="424"/>
                      <a:pt x="551" y="374"/>
                      <a:pt x="551" y="291"/>
                    </a:cubicBezTo>
                    <a:lnTo>
                      <a:pt x="551" y="133"/>
                    </a:lnTo>
                    <a:cubicBezTo>
                      <a:pt x="551" y="57"/>
                      <a:pt x="500" y="0"/>
                      <a:pt x="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23"/>
              <p:cNvSpPr/>
              <p:nvPr/>
            </p:nvSpPr>
            <p:spPr>
              <a:xfrm>
                <a:off x="3955051" y="2653589"/>
                <a:ext cx="32932" cy="2283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00" extrusionOk="0">
                    <a:moveTo>
                      <a:pt x="127" y="1"/>
                    </a:moveTo>
                    <a:cubicBezTo>
                      <a:pt x="51" y="1"/>
                      <a:pt x="0" y="58"/>
                      <a:pt x="0" y="108"/>
                    </a:cubicBezTo>
                    <a:lnTo>
                      <a:pt x="0" y="292"/>
                    </a:lnTo>
                    <a:cubicBezTo>
                      <a:pt x="0" y="349"/>
                      <a:pt x="51" y="399"/>
                      <a:pt x="127" y="399"/>
                    </a:cubicBezTo>
                    <a:lnTo>
                      <a:pt x="443" y="399"/>
                    </a:lnTo>
                    <a:cubicBezTo>
                      <a:pt x="500" y="399"/>
                      <a:pt x="551" y="374"/>
                      <a:pt x="551" y="292"/>
                    </a:cubicBezTo>
                    <a:lnTo>
                      <a:pt x="576" y="134"/>
                    </a:lnTo>
                    <a:cubicBezTo>
                      <a:pt x="576" y="58"/>
                      <a:pt x="525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23"/>
              <p:cNvSpPr/>
              <p:nvPr/>
            </p:nvSpPr>
            <p:spPr>
              <a:xfrm>
                <a:off x="4018234" y="2655415"/>
                <a:ext cx="31505" cy="2243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393" extrusionOk="0">
                    <a:moveTo>
                      <a:pt x="102" y="0"/>
                    </a:moveTo>
                    <a:cubicBezTo>
                      <a:pt x="51" y="0"/>
                      <a:pt x="1" y="51"/>
                      <a:pt x="1" y="102"/>
                    </a:cubicBezTo>
                    <a:lnTo>
                      <a:pt x="1" y="285"/>
                    </a:lnTo>
                    <a:cubicBezTo>
                      <a:pt x="1" y="342"/>
                      <a:pt x="51" y="393"/>
                      <a:pt x="102" y="393"/>
                    </a:cubicBezTo>
                    <a:lnTo>
                      <a:pt x="418" y="393"/>
                    </a:lnTo>
                    <a:cubicBezTo>
                      <a:pt x="500" y="393"/>
                      <a:pt x="551" y="342"/>
                      <a:pt x="551" y="285"/>
                    </a:cubicBezTo>
                    <a:lnTo>
                      <a:pt x="551" y="127"/>
                    </a:lnTo>
                    <a:cubicBezTo>
                      <a:pt x="551" y="51"/>
                      <a:pt x="500" y="0"/>
                      <a:pt x="4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23"/>
              <p:cNvSpPr/>
              <p:nvPr/>
            </p:nvSpPr>
            <p:spPr>
              <a:xfrm>
                <a:off x="3893296" y="2831264"/>
                <a:ext cx="31448" cy="2283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400" extrusionOk="0">
                    <a:moveTo>
                      <a:pt x="102" y="1"/>
                    </a:moveTo>
                    <a:cubicBezTo>
                      <a:pt x="51" y="1"/>
                      <a:pt x="0" y="51"/>
                      <a:pt x="0" y="108"/>
                    </a:cubicBezTo>
                    <a:lnTo>
                      <a:pt x="0" y="292"/>
                    </a:lnTo>
                    <a:cubicBezTo>
                      <a:pt x="0" y="342"/>
                      <a:pt x="51" y="399"/>
                      <a:pt x="102" y="399"/>
                    </a:cubicBezTo>
                    <a:lnTo>
                      <a:pt x="450" y="399"/>
                    </a:lnTo>
                    <a:cubicBezTo>
                      <a:pt x="500" y="399"/>
                      <a:pt x="551" y="342"/>
                      <a:pt x="551" y="267"/>
                    </a:cubicBezTo>
                    <a:lnTo>
                      <a:pt x="551" y="108"/>
                    </a:lnTo>
                    <a:cubicBezTo>
                      <a:pt x="551" y="26"/>
                      <a:pt x="500" y="1"/>
                      <a:pt x="4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23"/>
              <p:cNvSpPr/>
              <p:nvPr/>
            </p:nvSpPr>
            <p:spPr>
              <a:xfrm>
                <a:off x="3955051" y="2829837"/>
                <a:ext cx="32932" cy="2243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393" extrusionOk="0">
                    <a:moveTo>
                      <a:pt x="127" y="0"/>
                    </a:moveTo>
                    <a:cubicBezTo>
                      <a:pt x="51" y="0"/>
                      <a:pt x="0" y="51"/>
                      <a:pt x="0" y="108"/>
                    </a:cubicBezTo>
                    <a:lnTo>
                      <a:pt x="0" y="292"/>
                    </a:lnTo>
                    <a:cubicBezTo>
                      <a:pt x="0" y="342"/>
                      <a:pt x="51" y="393"/>
                      <a:pt x="127" y="393"/>
                    </a:cubicBezTo>
                    <a:lnTo>
                      <a:pt x="443" y="393"/>
                    </a:lnTo>
                    <a:cubicBezTo>
                      <a:pt x="525" y="393"/>
                      <a:pt x="576" y="342"/>
                      <a:pt x="576" y="266"/>
                    </a:cubicBezTo>
                    <a:lnTo>
                      <a:pt x="551" y="108"/>
                    </a:lnTo>
                    <a:cubicBezTo>
                      <a:pt x="551" y="51"/>
                      <a:pt x="500" y="0"/>
                      <a:pt x="4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23"/>
              <p:cNvSpPr/>
              <p:nvPr/>
            </p:nvSpPr>
            <p:spPr>
              <a:xfrm>
                <a:off x="4018234" y="2828410"/>
                <a:ext cx="31505" cy="2243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393" extrusionOk="0">
                    <a:moveTo>
                      <a:pt x="102" y="0"/>
                    </a:moveTo>
                    <a:cubicBezTo>
                      <a:pt x="51" y="0"/>
                      <a:pt x="1" y="51"/>
                      <a:pt x="1" y="133"/>
                    </a:cubicBezTo>
                    <a:lnTo>
                      <a:pt x="1" y="291"/>
                    </a:lnTo>
                    <a:cubicBezTo>
                      <a:pt x="1" y="342"/>
                      <a:pt x="51" y="392"/>
                      <a:pt x="102" y="392"/>
                    </a:cubicBezTo>
                    <a:lnTo>
                      <a:pt x="444" y="392"/>
                    </a:lnTo>
                    <a:cubicBezTo>
                      <a:pt x="500" y="392"/>
                      <a:pt x="551" y="342"/>
                      <a:pt x="551" y="291"/>
                    </a:cubicBezTo>
                    <a:lnTo>
                      <a:pt x="551" y="101"/>
                    </a:lnTo>
                    <a:cubicBezTo>
                      <a:pt x="551" y="51"/>
                      <a:pt x="500" y="0"/>
                      <a:pt x="4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41" name="Google Shape;3341;p23"/>
            <p:cNvSpPr/>
            <p:nvPr/>
          </p:nvSpPr>
          <p:spPr>
            <a:xfrm rot="5400000">
              <a:off x="5949823" y="4734000"/>
              <a:ext cx="140785" cy="140785"/>
            </a:xfrm>
            <a:custGeom>
              <a:avLst/>
              <a:gdLst/>
              <a:ahLst/>
              <a:cxnLst/>
              <a:rect l="l" t="t" r="r" b="b"/>
              <a:pathLst>
                <a:path w="32383" h="32383" extrusionOk="0">
                  <a:moveTo>
                    <a:pt x="13535" y="1"/>
                  </a:moveTo>
                  <a:lnTo>
                    <a:pt x="13535" y="5589"/>
                  </a:lnTo>
                  <a:lnTo>
                    <a:pt x="14465" y="10747"/>
                  </a:lnTo>
                  <a:lnTo>
                    <a:pt x="13535" y="11111"/>
                  </a:lnTo>
                  <a:lnTo>
                    <a:pt x="10603" y="6808"/>
                  </a:lnTo>
                  <a:lnTo>
                    <a:pt x="6585" y="2867"/>
                  </a:lnTo>
                  <a:lnTo>
                    <a:pt x="2866" y="6596"/>
                  </a:lnTo>
                  <a:lnTo>
                    <a:pt x="6805" y="10604"/>
                  </a:lnTo>
                  <a:lnTo>
                    <a:pt x="11100" y="13546"/>
                  </a:lnTo>
                  <a:lnTo>
                    <a:pt x="10747" y="14476"/>
                  </a:lnTo>
                  <a:lnTo>
                    <a:pt x="5589" y="13546"/>
                  </a:lnTo>
                  <a:lnTo>
                    <a:pt x="0" y="13546"/>
                  </a:lnTo>
                  <a:lnTo>
                    <a:pt x="0" y="18848"/>
                  </a:lnTo>
                  <a:lnTo>
                    <a:pt x="5589" y="18848"/>
                  </a:lnTo>
                  <a:lnTo>
                    <a:pt x="10747" y="17918"/>
                  </a:lnTo>
                  <a:lnTo>
                    <a:pt x="11100" y="18848"/>
                  </a:lnTo>
                  <a:lnTo>
                    <a:pt x="6805" y="21780"/>
                  </a:lnTo>
                  <a:lnTo>
                    <a:pt x="2866" y="25799"/>
                  </a:lnTo>
                  <a:lnTo>
                    <a:pt x="6585" y="29517"/>
                  </a:lnTo>
                  <a:lnTo>
                    <a:pt x="10603" y="25576"/>
                  </a:lnTo>
                  <a:lnTo>
                    <a:pt x="13535" y="21283"/>
                  </a:lnTo>
                  <a:lnTo>
                    <a:pt x="14465" y="21637"/>
                  </a:lnTo>
                  <a:lnTo>
                    <a:pt x="13535" y="26795"/>
                  </a:lnTo>
                  <a:lnTo>
                    <a:pt x="13535" y="32383"/>
                  </a:lnTo>
                  <a:lnTo>
                    <a:pt x="18837" y="32383"/>
                  </a:lnTo>
                  <a:lnTo>
                    <a:pt x="18837" y="26795"/>
                  </a:lnTo>
                  <a:lnTo>
                    <a:pt x="17907" y="21637"/>
                  </a:lnTo>
                  <a:lnTo>
                    <a:pt x="18837" y="21283"/>
                  </a:lnTo>
                  <a:lnTo>
                    <a:pt x="21780" y="25576"/>
                  </a:lnTo>
                  <a:lnTo>
                    <a:pt x="25785" y="29517"/>
                  </a:lnTo>
                  <a:lnTo>
                    <a:pt x="29514" y="25799"/>
                  </a:lnTo>
                  <a:lnTo>
                    <a:pt x="25575" y="21780"/>
                  </a:lnTo>
                  <a:lnTo>
                    <a:pt x="21270" y="18848"/>
                  </a:lnTo>
                  <a:lnTo>
                    <a:pt x="21636" y="17918"/>
                  </a:lnTo>
                  <a:lnTo>
                    <a:pt x="26792" y="18848"/>
                  </a:lnTo>
                  <a:lnTo>
                    <a:pt x="32383" y="18848"/>
                  </a:lnTo>
                  <a:lnTo>
                    <a:pt x="32383" y="13546"/>
                  </a:lnTo>
                  <a:lnTo>
                    <a:pt x="26792" y="13546"/>
                  </a:lnTo>
                  <a:lnTo>
                    <a:pt x="21636" y="14476"/>
                  </a:lnTo>
                  <a:lnTo>
                    <a:pt x="21270" y="13546"/>
                  </a:lnTo>
                  <a:lnTo>
                    <a:pt x="25575" y="10604"/>
                  </a:lnTo>
                  <a:lnTo>
                    <a:pt x="29514" y="6596"/>
                  </a:lnTo>
                  <a:lnTo>
                    <a:pt x="25785" y="2867"/>
                  </a:lnTo>
                  <a:lnTo>
                    <a:pt x="21780" y="6808"/>
                  </a:lnTo>
                  <a:lnTo>
                    <a:pt x="18837" y="11111"/>
                  </a:lnTo>
                  <a:lnTo>
                    <a:pt x="17907" y="10747"/>
                  </a:lnTo>
                  <a:lnTo>
                    <a:pt x="18837" y="5589"/>
                  </a:lnTo>
                  <a:lnTo>
                    <a:pt x="188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3"/>
            <p:cNvSpPr/>
            <p:nvPr/>
          </p:nvSpPr>
          <p:spPr>
            <a:xfrm rot="5400000">
              <a:off x="2363323" y="4874775"/>
              <a:ext cx="140785" cy="140785"/>
            </a:xfrm>
            <a:custGeom>
              <a:avLst/>
              <a:gdLst/>
              <a:ahLst/>
              <a:cxnLst/>
              <a:rect l="l" t="t" r="r" b="b"/>
              <a:pathLst>
                <a:path w="32383" h="32383" extrusionOk="0">
                  <a:moveTo>
                    <a:pt x="13535" y="1"/>
                  </a:moveTo>
                  <a:lnTo>
                    <a:pt x="13535" y="5589"/>
                  </a:lnTo>
                  <a:lnTo>
                    <a:pt x="14465" y="10747"/>
                  </a:lnTo>
                  <a:lnTo>
                    <a:pt x="13535" y="11111"/>
                  </a:lnTo>
                  <a:lnTo>
                    <a:pt x="10603" y="6808"/>
                  </a:lnTo>
                  <a:lnTo>
                    <a:pt x="6585" y="2867"/>
                  </a:lnTo>
                  <a:lnTo>
                    <a:pt x="2866" y="6596"/>
                  </a:lnTo>
                  <a:lnTo>
                    <a:pt x="6805" y="10604"/>
                  </a:lnTo>
                  <a:lnTo>
                    <a:pt x="11100" y="13546"/>
                  </a:lnTo>
                  <a:lnTo>
                    <a:pt x="10747" y="14476"/>
                  </a:lnTo>
                  <a:lnTo>
                    <a:pt x="5589" y="13546"/>
                  </a:lnTo>
                  <a:lnTo>
                    <a:pt x="0" y="13546"/>
                  </a:lnTo>
                  <a:lnTo>
                    <a:pt x="0" y="18848"/>
                  </a:lnTo>
                  <a:lnTo>
                    <a:pt x="5589" y="18848"/>
                  </a:lnTo>
                  <a:lnTo>
                    <a:pt x="10747" y="17918"/>
                  </a:lnTo>
                  <a:lnTo>
                    <a:pt x="11100" y="18848"/>
                  </a:lnTo>
                  <a:lnTo>
                    <a:pt x="6805" y="21780"/>
                  </a:lnTo>
                  <a:lnTo>
                    <a:pt x="2866" y="25799"/>
                  </a:lnTo>
                  <a:lnTo>
                    <a:pt x="6585" y="29517"/>
                  </a:lnTo>
                  <a:lnTo>
                    <a:pt x="10603" y="25576"/>
                  </a:lnTo>
                  <a:lnTo>
                    <a:pt x="13535" y="21283"/>
                  </a:lnTo>
                  <a:lnTo>
                    <a:pt x="14465" y="21637"/>
                  </a:lnTo>
                  <a:lnTo>
                    <a:pt x="13535" y="26795"/>
                  </a:lnTo>
                  <a:lnTo>
                    <a:pt x="13535" y="32383"/>
                  </a:lnTo>
                  <a:lnTo>
                    <a:pt x="18837" y="32383"/>
                  </a:lnTo>
                  <a:lnTo>
                    <a:pt x="18837" y="26795"/>
                  </a:lnTo>
                  <a:lnTo>
                    <a:pt x="17907" y="21637"/>
                  </a:lnTo>
                  <a:lnTo>
                    <a:pt x="18837" y="21283"/>
                  </a:lnTo>
                  <a:lnTo>
                    <a:pt x="21780" y="25576"/>
                  </a:lnTo>
                  <a:lnTo>
                    <a:pt x="25785" y="29517"/>
                  </a:lnTo>
                  <a:lnTo>
                    <a:pt x="29514" y="25799"/>
                  </a:lnTo>
                  <a:lnTo>
                    <a:pt x="25575" y="21780"/>
                  </a:lnTo>
                  <a:lnTo>
                    <a:pt x="21270" y="18848"/>
                  </a:lnTo>
                  <a:lnTo>
                    <a:pt x="21636" y="17918"/>
                  </a:lnTo>
                  <a:lnTo>
                    <a:pt x="26792" y="18848"/>
                  </a:lnTo>
                  <a:lnTo>
                    <a:pt x="32383" y="18848"/>
                  </a:lnTo>
                  <a:lnTo>
                    <a:pt x="32383" y="13546"/>
                  </a:lnTo>
                  <a:lnTo>
                    <a:pt x="26792" y="13546"/>
                  </a:lnTo>
                  <a:lnTo>
                    <a:pt x="21636" y="14476"/>
                  </a:lnTo>
                  <a:lnTo>
                    <a:pt x="21270" y="13546"/>
                  </a:lnTo>
                  <a:lnTo>
                    <a:pt x="25575" y="10604"/>
                  </a:lnTo>
                  <a:lnTo>
                    <a:pt x="29514" y="6596"/>
                  </a:lnTo>
                  <a:lnTo>
                    <a:pt x="25785" y="2867"/>
                  </a:lnTo>
                  <a:lnTo>
                    <a:pt x="21780" y="6808"/>
                  </a:lnTo>
                  <a:lnTo>
                    <a:pt x="18837" y="11111"/>
                  </a:lnTo>
                  <a:lnTo>
                    <a:pt x="17907" y="10747"/>
                  </a:lnTo>
                  <a:lnTo>
                    <a:pt x="18837" y="5589"/>
                  </a:lnTo>
                  <a:lnTo>
                    <a:pt x="188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3" name="Google Shape;3343;p23"/>
            <p:cNvGrpSpPr/>
            <p:nvPr/>
          </p:nvGrpSpPr>
          <p:grpSpPr>
            <a:xfrm rot="-9927046">
              <a:off x="811640" y="4832746"/>
              <a:ext cx="721981" cy="1876597"/>
              <a:chOff x="4720660" y="3063161"/>
              <a:chExt cx="337370" cy="876904"/>
            </a:xfrm>
          </p:grpSpPr>
          <p:sp>
            <p:nvSpPr>
              <p:cNvPr id="3344" name="Google Shape;3344;p23"/>
              <p:cNvSpPr/>
              <p:nvPr/>
            </p:nvSpPr>
            <p:spPr>
              <a:xfrm>
                <a:off x="4853189" y="3800231"/>
                <a:ext cx="70887" cy="139834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450" extrusionOk="0">
                    <a:moveTo>
                      <a:pt x="317" y="532"/>
                    </a:moveTo>
                    <a:cubicBezTo>
                      <a:pt x="368" y="532"/>
                      <a:pt x="425" y="557"/>
                      <a:pt x="425" y="608"/>
                    </a:cubicBezTo>
                    <a:lnTo>
                      <a:pt x="425" y="1741"/>
                    </a:lnTo>
                    <a:cubicBezTo>
                      <a:pt x="425" y="1798"/>
                      <a:pt x="368" y="1823"/>
                      <a:pt x="317" y="1823"/>
                    </a:cubicBezTo>
                    <a:cubicBezTo>
                      <a:pt x="267" y="1823"/>
                      <a:pt x="241" y="1798"/>
                      <a:pt x="241" y="1741"/>
                    </a:cubicBezTo>
                    <a:lnTo>
                      <a:pt x="241" y="608"/>
                    </a:lnTo>
                    <a:cubicBezTo>
                      <a:pt x="241" y="557"/>
                      <a:pt x="267" y="532"/>
                      <a:pt x="317" y="532"/>
                    </a:cubicBezTo>
                    <a:close/>
                    <a:moveTo>
                      <a:pt x="950" y="532"/>
                    </a:moveTo>
                    <a:cubicBezTo>
                      <a:pt x="1001" y="532"/>
                      <a:pt x="1032" y="557"/>
                      <a:pt x="1032" y="608"/>
                    </a:cubicBezTo>
                    <a:lnTo>
                      <a:pt x="1032" y="1741"/>
                    </a:lnTo>
                    <a:cubicBezTo>
                      <a:pt x="1032" y="1798"/>
                      <a:pt x="1001" y="1823"/>
                      <a:pt x="950" y="1823"/>
                    </a:cubicBezTo>
                    <a:cubicBezTo>
                      <a:pt x="899" y="1823"/>
                      <a:pt x="842" y="1798"/>
                      <a:pt x="842" y="1741"/>
                    </a:cubicBezTo>
                    <a:lnTo>
                      <a:pt x="842" y="608"/>
                    </a:lnTo>
                    <a:cubicBezTo>
                      <a:pt x="842" y="557"/>
                      <a:pt x="899" y="532"/>
                      <a:pt x="950" y="532"/>
                    </a:cubicBezTo>
                    <a:close/>
                    <a:moveTo>
                      <a:pt x="210" y="1"/>
                    </a:moveTo>
                    <a:cubicBezTo>
                      <a:pt x="210" y="134"/>
                      <a:pt x="134" y="216"/>
                      <a:pt x="83" y="241"/>
                    </a:cubicBezTo>
                    <a:cubicBezTo>
                      <a:pt x="52" y="266"/>
                      <a:pt x="26" y="292"/>
                      <a:pt x="26" y="317"/>
                    </a:cubicBezTo>
                    <a:lnTo>
                      <a:pt x="1" y="2089"/>
                    </a:lnTo>
                    <a:cubicBezTo>
                      <a:pt x="1" y="2165"/>
                      <a:pt x="52" y="2215"/>
                      <a:pt x="108" y="2247"/>
                    </a:cubicBezTo>
                    <a:lnTo>
                      <a:pt x="583" y="2430"/>
                    </a:lnTo>
                    <a:cubicBezTo>
                      <a:pt x="596" y="2443"/>
                      <a:pt x="615" y="2449"/>
                      <a:pt x="634" y="2449"/>
                    </a:cubicBezTo>
                    <a:cubicBezTo>
                      <a:pt x="653" y="2449"/>
                      <a:pt x="672" y="2443"/>
                      <a:pt x="684" y="2430"/>
                    </a:cubicBezTo>
                    <a:lnTo>
                      <a:pt x="1159" y="2247"/>
                    </a:lnTo>
                    <a:cubicBezTo>
                      <a:pt x="1216" y="2215"/>
                      <a:pt x="1241" y="2165"/>
                      <a:pt x="1241" y="2089"/>
                    </a:cubicBezTo>
                    <a:lnTo>
                      <a:pt x="1216" y="317"/>
                    </a:lnTo>
                    <a:cubicBezTo>
                      <a:pt x="1216" y="292"/>
                      <a:pt x="1216" y="266"/>
                      <a:pt x="1190" y="241"/>
                    </a:cubicBezTo>
                    <a:cubicBezTo>
                      <a:pt x="1134" y="216"/>
                      <a:pt x="1058" y="134"/>
                      <a:pt x="10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23"/>
              <p:cNvSpPr/>
              <p:nvPr/>
            </p:nvSpPr>
            <p:spPr>
              <a:xfrm>
                <a:off x="4878873" y="3314520"/>
                <a:ext cx="4395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77" h="342" extrusionOk="0">
                    <a:moveTo>
                      <a:pt x="76" y="0"/>
                    </a:moveTo>
                    <a:cubicBezTo>
                      <a:pt x="51" y="0"/>
                      <a:pt x="25" y="0"/>
                      <a:pt x="0" y="25"/>
                    </a:cubicBezTo>
                    <a:lnTo>
                      <a:pt x="0" y="342"/>
                    </a:lnTo>
                    <a:cubicBezTo>
                      <a:pt x="25" y="342"/>
                      <a:pt x="51" y="342"/>
                      <a:pt x="76" y="316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23"/>
              <p:cNvSpPr/>
              <p:nvPr/>
            </p:nvSpPr>
            <p:spPr>
              <a:xfrm>
                <a:off x="4878873" y="3409094"/>
                <a:ext cx="4395" cy="19577"/>
              </a:xfrm>
              <a:custGeom>
                <a:avLst/>
                <a:gdLst/>
                <a:ahLst/>
                <a:cxnLst/>
                <a:rect l="l" t="t" r="r" b="b"/>
                <a:pathLst>
                  <a:path w="77" h="343" extrusionOk="0">
                    <a:moveTo>
                      <a:pt x="0" y="1"/>
                    </a:moveTo>
                    <a:lnTo>
                      <a:pt x="0" y="317"/>
                    </a:lnTo>
                    <a:cubicBezTo>
                      <a:pt x="25" y="343"/>
                      <a:pt x="51" y="343"/>
                      <a:pt x="76" y="343"/>
                    </a:cubicBezTo>
                    <a:lnTo>
                      <a:pt x="76" y="26"/>
                    </a:lnTo>
                    <a:cubicBezTo>
                      <a:pt x="51" y="1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23"/>
              <p:cNvSpPr/>
              <p:nvPr/>
            </p:nvSpPr>
            <p:spPr>
              <a:xfrm>
                <a:off x="4886464" y="3430041"/>
                <a:ext cx="5822" cy="36590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411" extrusionOk="0">
                    <a:moveTo>
                      <a:pt x="0" y="1"/>
                    </a:moveTo>
                    <a:lnTo>
                      <a:pt x="0" y="6411"/>
                    </a:lnTo>
                    <a:lnTo>
                      <a:pt x="101" y="641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23"/>
              <p:cNvSpPr/>
              <p:nvPr/>
            </p:nvSpPr>
            <p:spPr>
              <a:xfrm>
                <a:off x="4878873" y="3213383"/>
                <a:ext cx="4395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77" h="1773" extrusionOk="0">
                    <a:moveTo>
                      <a:pt x="0" y="0"/>
                    </a:moveTo>
                    <a:lnTo>
                      <a:pt x="0" y="1772"/>
                    </a:lnTo>
                    <a:cubicBezTo>
                      <a:pt x="25" y="1772"/>
                      <a:pt x="51" y="1740"/>
                      <a:pt x="76" y="1740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23"/>
              <p:cNvSpPr/>
              <p:nvPr/>
            </p:nvSpPr>
            <p:spPr>
              <a:xfrm>
                <a:off x="4886464" y="3410578"/>
                <a:ext cx="5822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7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101" y="3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23"/>
              <p:cNvSpPr/>
              <p:nvPr/>
            </p:nvSpPr>
            <p:spPr>
              <a:xfrm>
                <a:off x="4869798" y="3213383"/>
                <a:ext cx="6221" cy="1026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798" extrusionOk="0">
                    <a:moveTo>
                      <a:pt x="1" y="0"/>
                    </a:moveTo>
                    <a:lnTo>
                      <a:pt x="1" y="1797"/>
                    </a:lnTo>
                    <a:cubicBezTo>
                      <a:pt x="52" y="1797"/>
                      <a:pt x="77" y="1772"/>
                      <a:pt x="109" y="1772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23"/>
              <p:cNvSpPr/>
              <p:nvPr/>
            </p:nvSpPr>
            <p:spPr>
              <a:xfrm>
                <a:off x="4871282" y="3427187"/>
                <a:ext cx="4737" cy="368762"/>
              </a:xfrm>
              <a:custGeom>
                <a:avLst/>
                <a:gdLst/>
                <a:ahLst/>
                <a:cxnLst/>
                <a:rect l="l" t="t" r="r" b="b"/>
                <a:pathLst>
                  <a:path w="83" h="6461" extrusionOk="0">
                    <a:moveTo>
                      <a:pt x="0" y="0"/>
                    </a:moveTo>
                    <a:lnTo>
                      <a:pt x="0" y="6461"/>
                    </a:lnTo>
                    <a:lnTo>
                      <a:pt x="83" y="6461"/>
                    </a:lnTo>
                    <a:lnTo>
                      <a:pt x="83" y="26"/>
                    </a:lnTo>
                    <a:cubicBezTo>
                      <a:pt x="51" y="26"/>
                      <a:pt x="26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23"/>
              <p:cNvSpPr/>
              <p:nvPr/>
            </p:nvSpPr>
            <p:spPr>
              <a:xfrm>
                <a:off x="4832243" y="3318858"/>
                <a:ext cx="36186" cy="10690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73" extrusionOk="0">
                    <a:moveTo>
                      <a:pt x="634" y="0"/>
                    </a:moveTo>
                    <a:cubicBezTo>
                      <a:pt x="260" y="133"/>
                      <a:pt x="1" y="500"/>
                      <a:pt x="1" y="924"/>
                    </a:cubicBezTo>
                    <a:cubicBezTo>
                      <a:pt x="1" y="1348"/>
                      <a:pt x="260" y="1715"/>
                      <a:pt x="634" y="1873"/>
                    </a:cubicBezTo>
                    <a:lnTo>
                      <a:pt x="634" y="1506"/>
                    </a:lnTo>
                    <a:cubicBezTo>
                      <a:pt x="450" y="1373"/>
                      <a:pt x="317" y="1158"/>
                      <a:pt x="317" y="924"/>
                    </a:cubicBezTo>
                    <a:cubicBezTo>
                      <a:pt x="317" y="683"/>
                      <a:pt x="450" y="475"/>
                      <a:pt x="634" y="342"/>
                    </a:cubicBez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23"/>
              <p:cNvSpPr/>
              <p:nvPr/>
            </p:nvSpPr>
            <p:spPr>
              <a:xfrm>
                <a:off x="4869798" y="3406240"/>
                <a:ext cx="622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8" extrusionOk="0">
                    <a:moveTo>
                      <a:pt x="1" y="0"/>
                    </a:moveTo>
                    <a:lnTo>
                      <a:pt x="26" y="342"/>
                    </a:lnTo>
                    <a:cubicBezTo>
                      <a:pt x="52" y="367"/>
                      <a:pt x="77" y="367"/>
                      <a:pt x="109" y="367"/>
                    </a:cubicBezTo>
                    <a:lnTo>
                      <a:pt x="109" y="26"/>
                    </a:lnTo>
                    <a:cubicBezTo>
                      <a:pt x="77" y="26"/>
                      <a:pt x="52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23"/>
              <p:cNvSpPr/>
              <p:nvPr/>
            </p:nvSpPr>
            <p:spPr>
              <a:xfrm>
                <a:off x="4869798" y="3315947"/>
                <a:ext cx="622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8" extrusionOk="0">
                    <a:moveTo>
                      <a:pt x="109" y="0"/>
                    </a:moveTo>
                    <a:cubicBezTo>
                      <a:pt x="77" y="0"/>
                      <a:pt x="52" y="26"/>
                      <a:pt x="1" y="26"/>
                    </a:cubicBezTo>
                    <a:lnTo>
                      <a:pt x="1" y="367"/>
                    </a:lnTo>
                    <a:cubicBezTo>
                      <a:pt x="52" y="367"/>
                      <a:pt x="77" y="342"/>
                      <a:pt x="109" y="342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23"/>
              <p:cNvSpPr/>
              <p:nvPr/>
            </p:nvSpPr>
            <p:spPr>
              <a:xfrm>
                <a:off x="4886464" y="3314520"/>
                <a:ext cx="5822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7" extrusionOk="0">
                    <a:moveTo>
                      <a:pt x="0" y="0"/>
                    </a:moveTo>
                    <a:lnTo>
                      <a:pt x="0" y="316"/>
                    </a:lnTo>
                    <a:lnTo>
                      <a:pt x="101" y="3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23"/>
              <p:cNvSpPr/>
              <p:nvPr/>
            </p:nvSpPr>
            <p:spPr>
              <a:xfrm>
                <a:off x="4878873" y="3428614"/>
                <a:ext cx="4395" cy="367335"/>
              </a:xfrm>
              <a:custGeom>
                <a:avLst/>
                <a:gdLst/>
                <a:ahLst/>
                <a:cxnLst/>
                <a:rect l="l" t="t" r="r" b="b"/>
                <a:pathLst>
                  <a:path w="77" h="6436" extrusionOk="0">
                    <a:moveTo>
                      <a:pt x="0" y="1"/>
                    </a:moveTo>
                    <a:lnTo>
                      <a:pt x="0" y="6436"/>
                    </a:lnTo>
                    <a:lnTo>
                      <a:pt x="76" y="6436"/>
                    </a:lnTo>
                    <a:lnTo>
                      <a:pt x="76" y="26"/>
                    </a:lnTo>
                    <a:cubicBezTo>
                      <a:pt x="51" y="26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23"/>
              <p:cNvSpPr/>
              <p:nvPr/>
            </p:nvSpPr>
            <p:spPr>
              <a:xfrm>
                <a:off x="4903073" y="3213383"/>
                <a:ext cx="5822" cy="102621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98" extrusionOk="0">
                    <a:moveTo>
                      <a:pt x="0" y="0"/>
                    </a:moveTo>
                    <a:lnTo>
                      <a:pt x="0" y="1772"/>
                    </a:lnTo>
                    <a:cubicBezTo>
                      <a:pt x="25" y="1772"/>
                      <a:pt x="51" y="1797"/>
                      <a:pt x="76" y="1797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23"/>
              <p:cNvSpPr/>
              <p:nvPr/>
            </p:nvSpPr>
            <p:spPr>
              <a:xfrm>
                <a:off x="4903073" y="3315947"/>
                <a:ext cx="4395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7" h="368" extrusionOk="0">
                    <a:moveTo>
                      <a:pt x="0" y="0"/>
                    </a:moveTo>
                    <a:lnTo>
                      <a:pt x="0" y="342"/>
                    </a:lnTo>
                    <a:cubicBezTo>
                      <a:pt x="25" y="342"/>
                      <a:pt x="51" y="367"/>
                      <a:pt x="76" y="367"/>
                    </a:cubicBezTo>
                    <a:lnTo>
                      <a:pt x="76" y="26"/>
                    </a:lnTo>
                    <a:cubicBezTo>
                      <a:pt x="51" y="26"/>
                      <a:pt x="25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23"/>
              <p:cNvSpPr/>
              <p:nvPr/>
            </p:nvSpPr>
            <p:spPr>
              <a:xfrm>
                <a:off x="4720660" y="3063161"/>
                <a:ext cx="337370" cy="732786"/>
              </a:xfrm>
              <a:custGeom>
                <a:avLst/>
                <a:gdLst/>
                <a:ahLst/>
                <a:cxnLst/>
                <a:rect l="l" t="t" r="r" b="b"/>
                <a:pathLst>
                  <a:path w="5911" h="12839" extrusionOk="0">
                    <a:moveTo>
                      <a:pt x="2956" y="0"/>
                    </a:moveTo>
                    <a:cubicBezTo>
                      <a:pt x="2139" y="0"/>
                      <a:pt x="425" y="25"/>
                      <a:pt x="191" y="1740"/>
                    </a:cubicBezTo>
                    <a:cubicBezTo>
                      <a:pt x="1" y="3297"/>
                      <a:pt x="1108" y="3771"/>
                      <a:pt x="1108" y="4664"/>
                    </a:cubicBezTo>
                    <a:cubicBezTo>
                      <a:pt x="1108" y="5271"/>
                      <a:pt x="874" y="5537"/>
                      <a:pt x="792" y="6169"/>
                    </a:cubicBezTo>
                    <a:cubicBezTo>
                      <a:pt x="716" y="7093"/>
                      <a:pt x="1557" y="7568"/>
                      <a:pt x="2481" y="7669"/>
                    </a:cubicBezTo>
                    <a:lnTo>
                      <a:pt x="2532" y="12839"/>
                    </a:lnTo>
                    <a:lnTo>
                      <a:pt x="2614" y="12839"/>
                    </a:lnTo>
                    <a:lnTo>
                      <a:pt x="2589" y="6353"/>
                    </a:lnTo>
                    <a:cubicBezTo>
                      <a:pt x="2190" y="6220"/>
                      <a:pt x="1931" y="5853"/>
                      <a:pt x="1931" y="5404"/>
                    </a:cubicBezTo>
                    <a:cubicBezTo>
                      <a:pt x="1931" y="4980"/>
                      <a:pt x="2190" y="4588"/>
                      <a:pt x="2589" y="4455"/>
                    </a:cubicBezTo>
                    <a:lnTo>
                      <a:pt x="2589" y="2632"/>
                    </a:lnTo>
                    <a:lnTo>
                      <a:pt x="1557" y="2632"/>
                    </a:lnTo>
                    <a:cubicBezTo>
                      <a:pt x="1507" y="2632"/>
                      <a:pt x="1456" y="2582"/>
                      <a:pt x="1456" y="2531"/>
                    </a:cubicBezTo>
                    <a:lnTo>
                      <a:pt x="1456" y="2265"/>
                    </a:lnTo>
                    <a:cubicBezTo>
                      <a:pt x="1456" y="2189"/>
                      <a:pt x="1507" y="2158"/>
                      <a:pt x="1557" y="2158"/>
                    </a:cubicBezTo>
                    <a:lnTo>
                      <a:pt x="4272" y="2158"/>
                    </a:lnTo>
                    <a:cubicBezTo>
                      <a:pt x="4329" y="2158"/>
                      <a:pt x="4379" y="2189"/>
                      <a:pt x="4379" y="2265"/>
                    </a:cubicBezTo>
                    <a:lnTo>
                      <a:pt x="4379" y="2531"/>
                    </a:lnTo>
                    <a:cubicBezTo>
                      <a:pt x="4379" y="2582"/>
                      <a:pt x="4329" y="2632"/>
                      <a:pt x="4272" y="2632"/>
                    </a:cubicBezTo>
                    <a:lnTo>
                      <a:pt x="3323" y="2632"/>
                    </a:lnTo>
                    <a:lnTo>
                      <a:pt x="3323" y="4455"/>
                    </a:lnTo>
                    <a:cubicBezTo>
                      <a:pt x="3696" y="4588"/>
                      <a:pt x="3987" y="4980"/>
                      <a:pt x="3987" y="5404"/>
                    </a:cubicBezTo>
                    <a:cubicBezTo>
                      <a:pt x="3987" y="5853"/>
                      <a:pt x="3696" y="6220"/>
                      <a:pt x="3323" y="6353"/>
                    </a:cubicBezTo>
                    <a:lnTo>
                      <a:pt x="3297" y="12839"/>
                    </a:lnTo>
                    <a:lnTo>
                      <a:pt x="3380" y="12839"/>
                    </a:lnTo>
                    <a:lnTo>
                      <a:pt x="3430" y="7669"/>
                    </a:lnTo>
                    <a:cubicBezTo>
                      <a:pt x="4354" y="7568"/>
                      <a:pt x="5196" y="7093"/>
                      <a:pt x="5120" y="6169"/>
                    </a:cubicBezTo>
                    <a:cubicBezTo>
                      <a:pt x="5037" y="5537"/>
                      <a:pt x="4778" y="5271"/>
                      <a:pt x="4778" y="4664"/>
                    </a:cubicBezTo>
                    <a:cubicBezTo>
                      <a:pt x="4778" y="3771"/>
                      <a:pt x="5911" y="3297"/>
                      <a:pt x="5695" y="1740"/>
                    </a:cubicBezTo>
                    <a:cubicBezTo>
                      <a:pt x="5487" y="25"/>
                      <a:pt x="3772" y="0"/>
                      <a:pt x="29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23"/>
              <p:cNvSpPr/>
              <p:nvPr/>
            </p:nvSpPr>
            <p:spPr>
              <a:xfrm>
                <a:off x="4903073" y="3427187"/>
                <a:ext cx="4395" cy="368762"/>
              </a:xfrm>
              <a:custGeom>
                <a:avLst/>
                <a:gdLst/>
                <a:ahLst/>
                <a:cxnLst/>
                <a:rect l="l" t="t" r="r" b="b"/>
                <a:pathLst>
                  <a:path w="77" h="6461" extrusionOk="0">
                    <a:moveTo>
                      <a:pt x="76" y="0"/>
                    </a:moveTo>
                    <a:cubicBezTo>
                      <a:pt x="51" y="0"/>
                      <a:pt x="25" y="26"/>
                      <a:pt x="0" y="26"/>
                    </a:cubicBezTo>
                    <a:lnTo>
                      <a:pt x="0" y="6461"/>
                    </a:lnTo>
                    <a:lnTo>
                      <a:pt x="76" y="646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23"/>
              <p:cNvSpPr/>
              <p:nvPr/>
            </p:nvSpPr>
            <p:spPr>
              <a:xfrm>
                <a:off x="4910265" y="3318858"/>
                <a:ext cx="36186" cy="10690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73" extrusionOk="0">
                    <a:moveTo>
                      <a:pt x="1" y="0"/>
                    </a:moveTo>
                    <a:lnTo>
                      <a:pt x="1" y="342"/>
                    </a:lnTo>
                    <a:cubicBezTo>
                      <a:pt x="190" y="475"/>
                      <a:pt x="317" y="683"/>
                      <a:pt x="317" y="924"/>
                    </a:cubicBezTo>
                    <a:cubicBezTo>
                      <a:pt x="317" y="1158"/>
                      <a:pt x="190" y="1373"/>
                      <a:pt x="1" y="1506"/>
                    </a:cubicBezTo>
                    <a:lnTo>
                      <a:pt x="1" y="1873"/>
                    </a:lnTo>
                    <a:cubicBezTo>
                      <a:pt x="374" y="1715"/>
                      <a:pt x="633" y="1348"/>
                      <a:pt x="633" y="924"/>
                    </a:cubicBezTo>
                    <a:cubicBezTo>
                      <a:pt x="633" y="500"/>
                      <a:pt x="374" y="133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23"/>
              <p:cNvSpPr/>
              <p:nvPr/>
            </p:nvSpPr>
            <p:spPr>
              <a:xfrm>
                <a:off x="4893998" y="3213383"/>
                <a:ext cx="5879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773" extrusionOk="0">
                    <a:moveTo>
                      <a:pt x="1" y="0"/>
                    </a:moveTo>
                    <a:lnTo>
                      <a:pt x="1" y="1740"/>
                    </a:lnTo>
                    <a:cubicBezTo>
                      <a:pt x="52" y="1740"/>
                      <a:pt x="77" y="1772"/>
                      <a:pt x="102" y="1772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23"/>
              <p:cNvSpPr/>
              <p:nvPr/>
            </p:nvSpPr>
            <p:spPr>
              <a:xfrm>
                <a:off x="4903073" y="3406240"/>
                <a:ext cx="4395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7" h="368" extrusionOk="0">
                    <a:moveTo>
                      <a:pt x="76" y="0"/>
                    </a:moveTo>
                    <a:cubicBezTo>
                      <a:pt x="51" y="0"/>
                      <a:pt x="25" y="26"/>
                      <a:pt x="0" y="26"/>
                    </a:cubicBezTo>
                    <a:lnTo>
                      <a:pt x="0" y="367"/>
                    </a:lnTo>
                    <a:cubicBezTo>
                      <a:pt x="25" y="367"/>
                      <a:pt x="51" y="367"/>
                      <a:pt x="76" y="342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23"/>
              <p:cNvSpPr/>
              <p:nvPr/>
            </p:nvSpPr>
            <p:spPr>
              <a:xfrm>
                <a:off x="4893998" y="3428614"/>
                <a:ext cx="5879" cy="36733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6436" extrusionOk="0">
                    <a:moveTo>
                      <a:pt x="102" y="1"/>
                    </a:moveTo>
                    <a:cubicBezTo>
                      <a:pt x="77" y="1"/>
                      <a:pt x="52" y="26"/>
                      <a:pt x="1" y="26"/>
                    </a:cubicBezTo>
                    <a:lnTo>
                      <a:pt x="1" y="6436"/>
                    </a:lnTo>
                    <a:lnTo>
                      <a:pt x="102" y="6436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23"/>
              <p:cNvSpPr/>
              <p:nvPr/>
            </p:nvSpPr>
            <p:spPr>
              <a:xfrm>
                <a:off x="4893998" y="3409094"/>
                <a:ext cx="5879" cy="1957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3" extrusionOk="0">
                    <a:moveTo>
                      <a:pt x="102" y="1"/>
                    </a:moveTo>
                    <a:cubicBezTo>
                      <a:pt x="77" y="1"/>
                      <a:pt x="52" y="1"/>
                      <a:pt x="1" y="26"/>
                    </a:cubicBezTo>
                    <a:lnTo>
                      <a:pt x="1" y="343"/>
                    </a:lnTo>
                    <a:cubicBezTo>
                      <a:pt x="52" y="343"/>
                      <a:pt x="77" y="343"/>
                      <a:pt x="102" y="317"/>
                    </a:cubicBez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23"/>
              <p:cNvSpPr/>
              <p:nvPr/>
            </p:nvSpPr>
            <p:spPr>
              <a:xfrm>
                <a:off x="4886464" y="3213383"/>
                <a:ext cx="5822" cy="9936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41" extrusionOk="0">
                    <a:moveTo>
                      <a:pt x="0" y="0"/>
                    </a:moveTo>
                    <a:lnTo>
                      <a:pt x="0" y="1740"/>
                    </a:lnTo>
                    <a:lnTo>
                      <a:pt x="101" y="174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23"/>
              <p:cNvSpPr/>
              <p:nvPr/>
            </p:nvSpPr>
            <p:spPr>
              <a:xfrm>
                <a:off x="4893998" y="3314520"/>
                <a:ext cx="5879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2" extrusionOk="0">
                    <a:moveTo>
                      <a:pt x="1" y="0"/>
                    </a:moveTo>
                    <a:lnTo>
                      <a:pt x="1" y="316"/>
                    </a:lnTo>
                    <a:cubicBezTo>
                      <a:pt x="52" y="342"/>
                      <a:pt x="77" y="342"/>
                      <a:pt x="102" y="342"/>
                    </a:cubicBezTo>
                    <a:lnTo>
                      <a:pt x="102" y="25"/>
                    </a:lnTo>
                    <a:cubicBezTo>
                      <a:pt x="77" y="0"/>
                      <a:pt x="52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23"/>
              <p:cNvSpPr/>
              <p:nvPr/>
            </p:nvSpPr>
            <p:spPr>
              <a:xfrm>
                <a:off x="4835153" y="3897715"/>
                <a:ext cx="11986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9" extrusionOk="0">
                    <a:moveTo>
                      <a:pt x="79" y="1"/>
                    </a:moveTo>
                    <a:cubicBezTo>
                      <a:pt x="35" y="1"/>
                      <a:pt x="1" y="47"/>
                      <a:pt x="1" y="115"/>
                    </a:cubicBezTo>
                    <a:lnTo>
                      <a:pt x="1" y="191"/>
                    </a:lnTo>
                    <a:cubicBezTo>
                      <a:pt x="1" y="248"/>
                      <a:pt x="51" y="299"/>
                      <a:pt x="108" y="299"/>
                    </a:cubicBezTo>
                    <a:cubicBezTo>
                      <a:pt x="159" y="299"/>
                      <a:pt x="209" y="248"/>
                      <a:pt x="209" y="191"/>
                    </a:cubicBezTo>
                    <a:lnTo>
                      <a:pt x="209" y="115"/>
                    </a:lnTo>
                    <a:cubicBezTo>
                      <a:pt x="209" y="33"/>
                      <a:pt x="159" y="7"/>
                      <a:pt x="108" y="7"/>
                    </a:cubicBezTo>
                    <a:cubicBezTo>
                      <a:pt x="98" y="3"/>
                      <a:pt x="88" y="1"/>
                      <a:pt x="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23"/>
              <p:cNvSpPr/>
              <p:nvPr/>
            </p:nvSpPr>
            <p:spPr>
              <a:xfrm>
                <a:off x="4835153" y="3863413"/>
                <a:ext cx="13755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99" extrusionOk="0">
                    <a:moveTo>
                      <a:pt x="133" y="1"/>
                    </a:moveTo>
                    <a:cubicBezTo>
                      <a:pt x="51" y="1"/>
                      <a:pt x="1" y="58"/>
                      <a:pt x="1" y="109"/>
                    </a:cubicBezTo>
                    <a:lnTo>
                      <a:pt x="1" y="191"/>
                    </a:lnTo>
                    <a:cubicBezTo>
                      <a:pt x="1" y="267"/>
                      <a:pt x="51" y="292"/>
                      <a:pt x="108" y="292"/>
                    </a:cubicBezTo>
                    <a:cubicBezTo>
                      <a:pt x="122" y="297"/>
                      <a:pt x="133" y="299"/>
                      <a:pt x="144" y="299"/>
                    </a:cubicBezTo>
                    <a:cubicBezTo>
                      <a:pt x="192" y="299"/>
                      <a:pt x="209" y="253"/>
                      <a:pt x="209" y="191"/>
                    </a:cubicBezTo>
                    <a:lnTo>
                      <a:pt x="241" y="109"/>
                    </a:lnTo>
                    <a:cubicBezTo>
                      <a:pt x="241" y="58"/>
                      <a:pt x="184" y="1"/>
                      <a:pt x="1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23"/>
              <p:cNvSpPr/>
              <p:nvPr/>
            </p:nvSpPr>
            <p:spPr>
              <a:xfrm>
                <a:off x="4836580" y="3830595"/>
                <a:ext cx="12328" cy="16666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92" extrusionOk="0">
                    <a:moveTo>
                      <a:pt x="108" y="0"/>
                    </a:moveTo>
                    <a:cubicBezTo>
                      <a:pt x="58" y="0"/>
                      <a:pt x="1" y="25"/>
                      <a:pt x="1" y="101"/>
                    </a:cubicBezTo>
                    <a:lnTo>
                      <a:pt x="1" y="184"/>
                    </a:lnTo>
                    <a:cubicBezTo>
                      <a:pt x="1" y="234"/>
                      <a:pt x="26" y="291"/>
                      <a:pt x="108" y="291"/>
                    </a:cubicBezTo>
                    <a:cubicBezTo>
                      <a:pt x="159" y="291"/>
                      <a:pt x="216" y="234"/>
                      <a:pt x="216" y="184"/>
                    </a:cubicBezTo>
                    <a:lnTo>
                      <a:pt x="216" y="101"/>
                    </a:lnTo>
                    <a:cubicBezTo>
                      <a:pt x="216" y="51"/>
                      <a:pt x="159" y="0"/>
                      <a:pt x="1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23"/>
              <p:cNvSpPr/>
              <p:nvPr/>
            </p:nvSpPr>
            <p:spPr>
              <a:xfrm>
                <a:off x="4931554" y="3897715"/>
                <a:ext cx="11986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9" extrusionOk="0">
                    <a:moveTo>
                      <a:pt x="131" y="1"/>
                    </a:moveTo>
                    <a:cubicBezTo>
                      <a:pt x="122" y="1"/>
                      <a:pt x="112" y="3"/>
                      <a:pt x="102" y="7"/>
                    </a:cubicBezTo>
                    <a:cubicBezTo>
                      <a:pt x="26" y="7"/>
                      <a:pt x="1" y="33"/>
                      <a:pt x="1" y="115"/>
                    </a:cubicBezTo>
                    <a:lnTo>
                      <a:pt x="1" y="191"/>
                    </a:lnTo>
                    <a:cubicBezTo>
                      <a:pt x="1" y="248"/>
                      <a:pt x="52" y="299"/>
                      <a:pt x="102" y="299"/>
                    </a:cubicBezTo>
                    <a:cubicBezTo>
                      <a:pt x="159" y="299"/>
                      <a:pt x="210" y="248"/>
                      <a:pt x="210" y="191"/>
                    </a:cubicBezTo>
                    <a:lnTo>
                      <a:pt x="210" y="115"/>
                    </a:lnTo>
                    <a:cubicBezTo>
                      <a:pt x="210" y="47"/>
                      <a:pt x="175" y="1"/>
                      <a:pt x="1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23"/>
              <p:cNvSpPr/>
              <p:nvPr/>
            </p:nvSpPr>
            <p:spPr>
              <a:xfrm>
                <a:off x="4930127" y="3863413"/>
                <a:ext cx="13413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99" extrusionOk="0">
                    <a:moveTo>
                      <a:pt x="102" y="1"/>
                    </a:moveTo>
                    <a:cubicBezTo>
                      <a:pt x="51" y="1"/>
                      <a:pt x="1" y="58"/>
                      <a:pt x="1" y="109"/>
                    </a:cubicBezTo>
                    <a:lnTo>
                      <a:pt x="1" y="191"/>
                    </a:lnTo>
                    <a:cubicBezTo>
                      <a:pt x="1" y="253"/>
                      <a:pt x="35" y="299"/>
                      <a:pt x="89" y="299"/>
                    </a:cubicBezTo>
                    <a:cubicBezTo>
                      <a:pt x="101" y="299"/>
                      <a:pt x="114" y="297"/>
                      <a:pt x="127" y="292"/>
                    </a:cubicBezTo>
                    <a:cubicBezTo>
                      <a:pt x="184" y="292"/>
                      <a:pt x="235" y="267"/>
                      <a:pt x="235" y="191"/>
                    </a:cubicBezTo>
                    <a:lnTo>
                      <a:pt x="209" y="109"/>
                    </a:lnTo>
                    <a:cubicBezTo>
                      <a:pt x="209" y="58"/>
                      <a:pt x="184" y="1"/>
                      <a:pt x="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23"/>
              <p:cNvSpPr/>
              <p:nvPr/>
            </p:nvSpPr>
            <p:spPr>
              <a:xfrm>
                <a:off x="4930127" y="3830595"/>
                <a:ext cx="11986" cy="16666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2" extrusionOk="0">
                    <a:moveTo>
                      <a:pt x="102" y="0"/>
                    </a:moveTo>
                    <a:cubicBezTo>
                      <a:pt x="51" y="0"/>
                      <a:pt x="1" y="51"/>
                      <a:pt x="1" y="101"/>
                    </a:cubicBezTo>
                    <a:lnTo>
                      <a:pt x="1" y="184"/>
                    </a:lnTo>
                    <a:cubicBezTo>
                      <a:pt x="1" y="234"/>
                      <a:pt x="51" y="291"/>
                      <a:pt x="102" y="291"/>
                    </a:cubicBezTo>
                    <a:cubicBezTo>
                      <a:pt x="159" y="291"/>
                      <a:pt x="209" y="234"/>
                      <a:pt x="209" y="184"/>
                    </a:cubicBezTo>
                    <a:lnTo>
                      <a:pt x="209" y="101"/>
                    </a:lnTo>
                    <a:cubicBezTo>
                      <a:pt x="209" y="25"/>
                      <a:pt x="159" y="0"/>
                      <a:pt x="1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4" name="Google Shape;3374;p23"/>
            <p:cNvGrpSpPr/>
            <p:nvPr/>
          </p:nvGrpSpPr>
          <p:grpSpPr>
            <a:xfrm rot="900088">
              <a:off x="7903943" y="4942717"/>
              <a:ext cx="798056" cy="2074332"/>
              <a:chOff x="4720660" y="3063161"/>
              <a:chExt cx="337370" cy="876904"/>
            </a:xfrm>
          </p:grpSpPr>
          <p:sp>
            <p:nvSpPr>
              <p:cNvPr id="3375" name="Google Shape;3375;p23"/>
              <p:cNvSpPr/>
              <p:nvPr/>
            </p:nvSpPr>
            <p:spPr>
              <a:xfrm>
                <a:off x="4853189" y="3800231"/>
                <a:ext cx="70887" cy="139834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450" extrusionOk="0">
                    <a:moveTo>
                      <a:pt x="317" y="532"/>
                    </a:moveTo>
                    <a:cubicBezTo>
                      <a:pt x="368" y="532"/>
                      <a:pt x="425" y="557"/>
                      <a:pt x="425" y="608"/>
                    </a:cubicBezTo>
                    <a:lnTo>
                      <a:pt x="425" y="1741"/>
                    </a:lnTo>
                    <a:cubicBezTo>
                      <a:pt x="425" y="1798"/>
                      <a:pt x="368" y="1823"/>
                      <a:pt x="317" y="1823"/>
                    </a:cubicBezTo>
                    <a:cubicBezTo>
                      <a:pt x="267" y="1823"/>
                      <a:pt x="241" y="1798"/>
                      <a:pt x="241" y="1741"/>
                    </a:cubicBezTo>
                    <a:lnTo>
                      <a:pt x="241" y="608"/>
                    </a:lnTo>
                    <a:cubicBezTo>
                      <a:pt x="241" y="557"/>
                      <a:pt x="267" y="532"/>
                      <a:pt x="317" y="532"/>
                    </a:cubicBezTo>
                    <a:close/>
                    <a:moveTo>
                      <a:pt x="950" y="532"/>
                    </a:moveTo>
                    <a:cubicBezTo>
                      <a:pt x="1001" y="532"/>
                      <a:pt x="1032" y="557"/>
                      <a:pt x="1032" y="608"/>
                    </a:cubicBezTo>
                    <a:lnTo>
                      <a:pt x="1032" y="1741"/>
                    </a:lnTo>
                    <a:cubicBezTo>
                      <a:pt x="1032" y="1798"/>
                      <a:pt x="1001" y="1823"/>
                      <a:pt x="950" y="1823"/>
                    </a:cubicBezTo>
                    <a:cubicBezTo>
                      <a:pt x="899" y="1823"/>
                      <a:pt x="842" y="1798"/>
                      <a:pt x="842" y="1741"/>
                    </a:cubicBezTo>
                    <a:lnTo>
                      <a:pt x="842" y="608"/>
                    </a:lnTo>
                    <a:cubicBezTo>
                      <a:pt x="842" y="557"/>
                      <a:pt x="899" y="532"/>
                      <a:pt x="950" y="532"/>
                    </a:cubicBezTo>
                    <a:close/>
                    <a:moveTo>
                      <a:pt x="210" y="1"/>
                    </a:moveTo>
                    <a:cubicBezTo>
                      <a:pt x="210" y="134"/>
                      <a:pt x="134" y="216"/>
                      <a:pt x="83" y="241"/>
                    </a:cubicBezTo>
                    <a:cubicBezTo>
                      <a:pt x="52" y="266"/>
                      <a:pt x="26" y="292"/>
                      <a:pt x="26" y="317"/>
                    </a:cubicBezTo>
                    <a:lnTo>
                      <a:pt x="1" y="2089"/>
                    </a:lnTo>
                    <a:cubicBezTo>
                      <a:pt x="1" y="2165"/>
                      <a:pt x="52" y="2215"/>
                      <a:pt x="108" y="2247"/>
                    </a:cubicBezTo>
                    <a:lnTo>
                      <a:pt x="583" y="2430"/>
                    </a:lnTo>
                    <a:cubicBezTo>
                      <a:pt x="596" y="2443"/>
                      <a:pt x="615" y="2449"/>
                      <a:pt x="634" y="2449"/>
                    </a:cubicBezTo>
                    <a:cubicBezTo>
                      <a:pt x="653" y="2449"/>
                      <a:pt x="672" y="2443"/>
                      <a:pt x="684" y="2430"/>
                    </a:cubicBezTo>
                    <a:lnTo>
                      <a:pt x="1159" y="2247"/>
                    </a:lnTo>
                    <a:cubicBezTo>
                      <a:pt x="1216" y="2215"/>
                      <a:pt x="1241" y="2165"/>
                      <a:pt x="1241" y="2089"/>
                    </a:cubicBezTo>
                    <a:lnTo>
                      <a:pt x="1216" y="317"/>
                    </a:lnTo>
                    <a:cubicBezTo>
                      <a:pt x="1216" y="292"/>
                      <a:pt x="1216" y="266"/>
                      <a:pt x="1190" y="241"/>
                    </a:cubicBezTo>
                    <a:cubicBezTo>
                      <a:pt x="1134" y="216"/>
                      <a:pt x="1058" y="134"/>
                      <a:pt x="1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23"/>
              <p:cNvSpPr/>
              <p:nvPr/>
            </p:nvSpPr>
            <p:spPr>
              <a:xfrm>
                <a:off x="4878873" y="3314520"/>
                <a:ext cx="4395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77" h="342" extrusionOk="0">
                    <a:moveTo>
                      <a:pt x="76" y="0"/>
                    </a:moveTo>
                    <a:cubicBezTo>
                      <a:pt x="51" y="0"/>
                      <a:pt x="25" y="0"/>
                      <a:pt x="0" y="25"/>
                    </a:cubicBezTo>
                    <a:lnTo>
                      <a:pt x="0" y="342"/>
                    </a:lnTo>
                    <a:cubicBezTo>
                      <a:pt x="25" y="342"/>
                      <a:pt x="51" y="342"/>
                      <a:pt x="76" y="316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23"/>
              <p:cNvSpPr/>
              <p:nvPr/>
            </p:nvSpPr>
            <p:spPr>
              <a:xfrm>
                <a:off x="4878873" y="3409094"/>
                <a:ext cx="4395" cy="19577"/>
              </a:xfrm>
              <a:custGeom>
                <a:avLst/>
                <a:gdLst/>
                <a:ahLst/>
                <a:cxnLst/>
                <a:rect l="l" t="t" r="r" b="b"/>
                <a:pathLst>
                  <a:path w="77" h="343" extrusionOk="0">
                    <a:moveTo>
                      <a:pt x="0" y="1"/>
                    </a:moveTo>
                    <a:lnTo>
                      <a:pt x="0" y="317"/>
                    </a:lnTo>
                    <a:cubicBezTo>
                      <a:pt x="25" y="343"/>
                      <a:pt x="51" y="343"/>
                      <a:pt x="76" y="343"/>
                    </a:cubicBezTo>
                    <a:lnTo>
                      <a:pt x="76" y="26"/>
                    </a:lnTo>
                    <a:cubicBezTo>
                      <a:pt x="51" y="1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23"/>
              <p:cNvSpPr/>
              <p:nvPr/>
            </p:nvSpPr>
            <p:spPr>
              <a:xfrm>
                <a:off x="4886464" y="3430041"/>
                <a:ext cx="5822" cy="36590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411" extrusionOk="0">
                    <a:moveTo>
                      <a:pt x="0" y="1"/>
                    </a:moveTo>
                    <a:lnTo>
                      <a:pt x="0" y="6411"/>
                    </a:lnTo>
                    <a:lnTo>
                      <a:pt x="101" y="641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23"/>
              <p:cNvSpPr/>
              <p:nvPr/>
            </p:nvSpPr>
            <p:spPr>
              <a:xfrm>
                <a:off x="4878873" y="3213383"/>
                <a:ext cx="4395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77" h="1773" extrusionOk="0">
                    <a:moveTo>
                      <a:pt x="0" y="0"/>
                    </a:moveTo>
                    <a:lnTo>
                      <a:pt x="0" y="1772"/>
                    </a:lnTo>
                    <a:cubicBezTo>
                      <a:pt x="25" y="1772"/>
                      <a:pt x="51" y="1740"/>
                      <a:pt x="76" y="1740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23"/>
              <p:cNvSpPr/>
              <p:nvPr/>
            </p:nvSpPr>
            <p:spPr>
              <a:xfrm>
                <a:off x="4886464" y="3410578"/>
                <a:ext cx="5822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7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101" y="3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23"/>
              <p:cNvSpPr/>
              <p:nvPr/>
            </p:nvSpPr>
            <p:spPr>
              <a:xfrm>
                <a:off x="4869798" y="3213383"/>
                <a:ext cx="6221" cy="1026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798" extrusionOk="0">
                    <a:moveTo>
                      <a:pt x="1" y="0"/>
                    </a:moveTo>
                    <a:lnTo>
                      <a:pt x="1" y="1797"/>
                    </a:lnTo>
                    <a:cubicBezTo>
                      <a:pt x="52" y="1797"/>
                      <a:pt x="77" y="1772"/>
                      <a:pt x="109" y="1772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23"/>
              <p:cNvSpPr/>
              <p:nvPr/>
            </p:nvSpPr>
            <p:spPr>
              <a:xfrm>
                <a:off x="4871282" y="3427187"/>
                <a:ext cx="4737" cy="368762"/>
              </a:xfrm>
              <a:custGeom>
                <a:avLst/>
                <a:gdLst/>
                <a:ahLst/>
                <a:cxnLst/>
                <a:rect l="l" t="t" r="r" b="b"/>
                <a:pathLst>
                  <a:path w="83" h="6461" extrusionOk="0">
                    <a:moveTo>
                      <a:pt x="0" y="0"/>
                    </a:moveTo>
                    <a:lnTo>
                      <a:pt x="0" y="6461"/>
                    </a:lnTo>
                    <a:lnTo>
                      <a:pt x="83" y="6461"/>
                    </a:lnTo>
                    <a:lnTo>
                      <a:pt x="83" y="26"/>
                    </a:lnTo>
                    <a:cubicBezTo>
                      <a:pt x="51" y="26"/>
                      <a:pt x="26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23"/>
              <p:cNvSpPr/>
              <p:nvPr/>
            </p:nvSpPr>
            <p:spPr>
              <a:xfrm>
                <a:off x="4832243" y="3318858"/>
                <a:ext cx="36186" cy="10690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73" extrusionOk="0">
                    <a:moveTo>
                      <a:pt x="634" y="0"/>
                    </a:moveTo>
                    <a:cubicBezTo>
                      <a:pt x="260" y="133"/>
                      <a:pt x="1" y="500"/>
                      <a:pt x="1" y="924"/>
                    </a:cubicBezTo>
                    <a:cubicBezTo>
                      <a:pt x="1" y="1348"/>
                      <a:pt x="260" y="1715"/>
                      <a:pt x="634" y="1873"/>
                    </a:cubicBezTo>
                    <a:lnTo>
                      <a:pt x="634" y="1506"/>
                    </a:lnTo>
                    <a:cubicBezTo>
                      <a:pt x="450" y="1373"/>
                      <a:pt x="317" y="1158"/>
                      <a:pt x="317" y="924"/>
                    </a:cubicBezTo>
                    <a:cubicBezTo>
                      <a:pt x="317" y="683"/>
                      <a:pt x="450" y="475"/>
                      <a:pt x="634" y="342"/>
                    </a:cubicBez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23"/>
              <p:cNvSpPr/>
              <p:nvPr/>
            </p:nvSpPr>
            <p:spPr>
              <a:xfrm>
                <a:off x="4869798" y="3406240"/>
                <a:ext cx="622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8" extrusionOk="0">
                    <a:moveTo>
                      <a:pt x="1" y="0"/>
                    </a:moveTo>
                    <a:lnTo>
                      <a:pt x="26" y="342"/>
                    </a:lnTo>
                    <a:cubicBezTo>
                      <a:pt x="52" y="367"/>
                      <a:pt x="77" y="367"/>
                      <a:pt x="109" y="367"/>
                    </a:cubicBezTo>
                    <a:lnTo>
                      <a:pt x="109" y="26"/>
                    </a:lnTo>
                    <a:cubicBezTo>
                      <a:pt x="77" y="26"/>
                      <a:pt x="5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23"/>
              <p:cNvSpPr/>
              <p:nvPr/>
            </p:nvSpPr>
            <p:spPr>
              <a:xfrm>
                <a:off x="4869798" y="3315947"/>
                <a:ext cx="622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8" extrusionOk="0">
                    <a:moveTo>
                      <a:pt x="109" y="0"/>
                    </a:moveTo>
                    <a:cubicBezTo>
                      <a:pt x="77" y="0"/>
                      <a:pt x="52" y="26"/>
                      <a:pt x="1" y="26"/>
                    </a:cubicBezTo>
                    <a:lnTo>
                      <a:pt x="1" y="367"/>
                    </a:lnTo>
                    <a:cubicBezTo>
                      <a:pt x="52" y="367"/>
                      <a:pt x="77" y="342"/>
                      <a:pt x="109" y="342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23"/>
              <p:cNvSpPr/>
              <p:nvPr/>
            </p:nvSpPr>
            <p:spPr>
              <a:xfrm>
                <a:off x="4886464" y="3314520"/>
                <a:ext cx="5822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7" extrusionOk="0">
                    <a:moveTo>
                      <a:pt x="0" y="0"/>
                    </a:moveTo>
                    <a:lnTo>
                      <a:pt x="0" y="316"/>
                    </a:lnTo>
                    <a:lnTo>
                      <a:pt x="101" y="3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23"/>
              <p:cNvSpPr/>
              <p:nvPr/>
            </p:nvSpPr>
            <p:spPr>
              <a:xfrm>
                <a:off x="4878873" y="3428614"/>
                <a:ext cx="4395" cy="367335"/>
              </a:xfrm>
              <a:custGeom>
                <a:avLst/>
                <a:gdLst/>
                <a:ahLst/>
                <a:cxnLst/>
                <a:rect l="l" t="t" r="r" b="b"/>
                <a:pathLst>
                  <a:path w="77" h="6436" extrusionOk="0">
                    <a:moveTo>
                      <a:pt x="0" y="1"/>
                    </a:moveTo>
                    <a:lnTo>
                      <a:pt x="0" y="6436"/>
                    </a:lnTo>
                    <a:lnTo>
                      <a:pt x="76" y="6436"/>
                    </a:lnTo>
                    <a:lnTo>
                      <a:pt x="76" y="26"/>
                    </a:lnTo>
                    <a:cubicBezTo>
                      <a:pt x="51" y="26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23"/>
              <p:cNvSpPr/>
              <p:nvPr/>
            </p:nvSpPr>
            <p:spPr>
              <a:xfrm>
                <a:off x="4903073" y="3213383"/>
                <a:ext cx="5822" cy="102621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98" extrusionOk="0">
                    <a:moveTo>
                      <a:pt x="0" y="0"/>
                    </a:moveTo>
                    <a:lnTo>
                      <a:pt x="0" y="1772"/>
                    </a:lnTo>
                    <a:cubicBezTo>
                      <a:pt x="25" y="1772"/>
                      <a:pt x="51" y="1797"/>
                      <a:pt x="76" y="1797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23"/>
              <p:cNvSpPr/>
              <p:nvPr/>
            </p:nvSpPr>
            <p:spPr>
              <a:xfrm>
                <a:off x="4903073" y="3315947"/>
                <a:ext cx="4395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7" h="368" extrusionOk="0">
                    <a:moveTo>
                      <a:pt x="0" y="0"/>
                    </a:moveTo>
                    <a:lnTo>
                      <a:pt x="0" y="342"/>
                    </a:lnTo>
                    <a:cubicBezTo>
                      <a:pt x="25" y="342"/>
                      <a:pt x="51" y="367"/>
                      <a:pt x="76" y="367"/>
                    </a:cubicBezTo>
                    <a:lnTo>
                      <a:pt x="76" y="26"/>
                    </a:lnTo>
                    <a:cubicBezTo>
                      <a:pt x="51" y="26"/>
                      <a:pt x="25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23"/>
              <p:cNvSpPr/>
              <p:nvPr/>
            </p:nvSpPr>
            <p:spPr>
              <a:xfrm>
                <a:off x="4720660" y="3063161"/>
                <a:ext cx="337370" cy="732786"/>
              </a:xfrm>
              <a:custGeom>
                <a:avLst/>
                <a:gdLst/>
                <a:ahLst/>
                <a:cxnLst/>
                <a:rect l="l" t="t" r="r" b="b"/>
                <a:pathLst>
                  <a:path w="5911" h="12839" extrusionOk="0">
                    <a:moveTo>
                      <a:pt x="2956" y="0"/>
                    </a:moveTo>
                    <a:cubicBezTo>
                      <a:pt x="2139" y="0"/>
                      <a:pt x="425" y="25"/>
                      <a:pt x="191" y="1740"/>
                    </a:cubicBezTo>
                    <a:cubicBezTo>
                      <a:pt x="1" y="3297"/>
                      <a:pt x="1108" y="3771"/>
                      <a:pt x="1108" y="4664"/>
                    </a:cubicBezTo>
                    <a:cubicBezTo>
                      <a:pt x="1108" y="5271"/>
                      <a:pt x="874" y="5537"/>
                      <a:pt x="792" y="6169"/>
                    </a:cubicBezTo>
                    <a:cubicBezTo>
                      <a:pt x="716" y="7093"/>
                      <a:pt x="1557" y="7568"/>
                      <a:pt x="2481" y="7669"/>
                    </a:cubicBezTo>
                    <a:lnTo>
                      <a:pt x="2532" y="12839"/>
                    </a:lnTo>
                    <a:lnTo>
                      <a:pt x="2614" y="12839"/>
                    </a:lnTo>
                    <a:lnTo>
                      <a:pt x="2589" y="6353"/>
                    </a:lnTo>
                    <a:cubicBezTo>
                      <a:pt x="2190" y="6220"/>
                      <a:pt x="1931" y="5853"/>
                      <a:pt x="1931" y="5404"/>
                    </a:cubicBezTo>
                    <a:cubicBezTo>
                      <a:pt x="1931" y="4980"/>
                      <a:pt x="2190" y="4588"/>
                      <a:pt x="2589" y="4455"/>
                    </a:cubicBezTo>
                    <a:lnTo>
                      <a:pt x="2589" y="2632"/>
                    </a:lnTo>
                    <a:lnTo>
                      <a:pt x="1557" y="2632"/>
                    </a:lnTo>
                    <a:cubicBezTo>
                      <a:pt x="1507" y="2632"/>
                      <a:pt x="1456" y="2582"/>
                      <a:pt x="1456" y="2531"/>
                    </a:cubicBezTo>
                    <a:lnTo>
                      <a:pt x="1456" y="2265"/>
                    </a:lnTo>
                    <a:cubicBezTo>
                      <a:pt x="1456" y="2189"/>
                      <a:pt x="1507" y="2158"/>
                      <a:pt x="1557" y="2158"/>
                    </a:cubicBezTo>
                    <a:lnTo>
                      <a:pt x="4272" y="2158"/>
                    </a:lnTo>
                    <a:cubicBezTo>
                      <a:pt x="4329" y="2158"/>
                      <a:pt x="4379" y="2189"/>
                      <a:pt x="4379" y="2265"/>
                    </a:cubicBezTo>
                    <a:lnTo>
                      <a:pt x="4379" y="2531"/>
                    </a:lnTo>
                    <a:cubicBezTo>
                      <a:pt x="4379" y="2582"/>
                      <a:pt x="4329" y="2632"/>
                      <a:pt x="4272" y="2632"/>
                    </a:cubicBezTo>
                    <a:lnTo>
                      <a:pt x="3323" y="2632"/>
                    </a:lnTo>
                    <a:lnTo>
                      <a:pt x="3323" y="4455"/>
                    </a:lnTo>
                    <a:cubicBezTo>
                      <a:pt x="3696" y="4588"/>
                      <a:pt x="3987" y="4980"/>
                      <a:pt x="3987" y="5404"/>
                    </a:cubicBezTo>
                    <a:cubicBezTo>
                      <a:pt x="3987" y="5853"/>
                      <a:pt x="3696" y="6220"/>
                      <a:pt x="3323" y="6353"/>
                    </a:cubicBezTo>
                    <a:lnTo>
                      <a:pt x="3297" y="12839"/>
                    </a:lnTo>
                    <a:lnTo>
                      <a:pt x="3380" y="12839"/>
                    </a:lnTo>
                    <a:lnTo>
                      <a:pt x="3430" y="7669"/>
                    </a:lnTo>
                    <a:cubicBezTo>
                      <a:pt x="4354" y="7568"/>
                      <a:pt x="5196" y="7093"/>
                      <a:pt x="5120" y="6169"/>
                    </a:cubicBezTo>
                    <a:cubicBezTo>
                      <a:pt x="5037" y="5537"/>
                      <a:pt x="4778" y="5271"/>
                      <a:pt x="4778" y="4664"/>
                    </a:cubicBezTo>
                    <a:cubicBezTo>
                      <a:pt x="4778" y="3771"/>
                      <a:pt x="5911" y="3297"/>
                      <a:pt x="5695" y="1740"/>
                    </a:cubicBezTo>
                    <a:cubicBezTo>
                      <a:pt x="5487" y="25"/>
                      <a:pt x="3772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23"/>
              <p:cNvSpPr/>
              <p:nvPr/>
            </p:nvSpPr>
            <p:spPr>
              <a:xfrm>
                <a:off x="4903073" y="3427187"/>
                <a:ext cx="4395" cy="368762"/>
              </a:xfrm>
              <a:custGeom>
                <a:avLst/>
                <a:gdLst/>
                <a:ahLst/>
                <a:cxnLst/>
                <a:rect l="l" t="t" r="r" b="b"/>
                <a:pathLst>
                  <a:path w="77" h="6461" extrusionOk="0">
                    <a:moveTo>
                      <a:pt x="76" y="0"/>
                    </a:moveTo>
                    <a:cubicBezTo>
                      <a:pt x="51" y="0"/>
                      <a:pt x="25" y="26"/>
                      <a:pt x="0" y="26"/>
                    </a:cubicBezTo>
                    <a:lnTo>
                      <a:pt x="0" y="6461"/>
                    </a:lnTo>
                    <a:lnTo>
                      <a:pt x="76" y="646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23"/>
              <p:cNvSpPr/>
              <p:nvPr/>
            </p:nvSpPr>
            <p:spPr>
              <a:xfrm>
                <a:off x="4910265" y="3318858"/>
                <a:ext cx="36186" cy="10690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73" extrusionOk="0">
                    <a:moveTo>
                      <a:pt x="1" y="0"/>
                    </a:moveTo>
                    <a:lnTo>
                      <a:pt x="1" y="342"/>
                    </a:lnTo>
                    <a:cubicBezTo>
                      <a:pt x="190" y="475"/>
                      <a:pt x="317" y="683"/>
                      <a:pt x="317" y="924"/>
                    </a:cubicBezTo>
                    <a:cubicBezTo>
                      <a:pt x="317" y="1158"/>
                      <a:pt x="190" y="1373"/>
                      <a:pt x="1" y="1506"/>
                    </a:cubicBezTo>
                    <a:lnTo>
                      <a:pt x="1" y="1873"/>
                    </a:lnTo>
                    <a:cubicBezTo>
                      <a:pt x="374" y="1715"/>
                      <a:pt x="633" y="1348"/>
                      <a:pt x="633" y="924"/>
                    </a:cubicBezTo>
                    <a:cubicBezTo>
                      <a:pt x="633" y="500"/>
                      <a:pt x="374" y="13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23"/>
              <p:cNvSpPr/>
              <p:nvPr/>
            </p:nvSpPr>
            <p:spPr>
              <a:xfrm>
                <a:off x="4893998" y="3213383"/>
                <a:ext cx="5879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773" extrusionOk="0">
                    <a:moveTo>
                      <a:pt x="1" y="0"/>
                    </a:moveTo>
                    <a:lnTo>
                      <a:pt x="1" y="1740"/>
                    </a:lnTo>
                    <a:cubicBezTo>
                      <a:pt x="52" y="1740"/>
                      <a:pt x="77" y="1772"/>
                      <a:pt x="102" y="1772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23"/>
              <p:cNvSpPr/>
              <p:nvPr/>
            </p:nvSpPr>
            <p:spPr>
              <a:xfrm>
                <a:off x="4903073" y="3406240"/>
                <a:ext cx="4395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7" h="368" extrusionOk="0">
                    <a:moveTo>
                      <a:pt x="76" y="0"/>
                    </a:moveTo>
                    <a:cubicBezTo>
                      <a:pt x="51" y="0"/>
                      <a:pt x="25" y="26"/>
                      <a:pt x="0" y="26"/>
                    </a:cubicBezTo>
                    <a:lnTo>
                      <a:pt x="0" y="367"/>
                    </a:lnTo>
                    <a:cubicBezTo>
                      <a:pt x="25" y="367"/>
                      <a:pt x="51" y="367"/>
                      <a:pt x="76" y="342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23"/>
              <p:cNvSpPr/>
              <p:nvPr/>
            </p:nvSpPr>
            <p:spPr>
              <a:xfrm>
                <a:off x="4893998" y="3428614"/>
                <a:ext cx="5879" cy="36733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6436" extrusionOk="0">
                    <a:moveTo>
                      <a:pt x="102" y="1"/>
                    </a:moveTo>
                    <a:cubicBezTo>
                      <a:pt x="77" y="1"/>
                      <a:pt x="52" y="26"/>
                      <a:pt x="1" y="26"/>
                    </a:cubicBezTo>
                    <a:lnTo>
                      <a:pt x="1" y="6436"/>
                    </a:lnTo>
                    <a:lnTo>
                      <a:pt x="102" y="6436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23"/>
              <p:cNvSpPr/>
              <p:nvPr/>
            </p:nvSpPr>
            <p:spPr>
              <a:xfrm>
                <a:off x="4893998" y="3409094"/>
                <a:ext cx="5879" cy="1957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3" extrusionOk="0">
                    <a:moveTo>
                      <a:pt x="102" y="1"/>
                    </a:moveTo>
                    <a:cubicBezTo>
                      <a:pt x="77" y="1"/>
                      <a:pt x="52" y="1"/>
                      <a:pt x="1" y="26"/>
                    </a:cubicBezTo>
                    <a:lnTo>
                      <a:pt x="1" y="343"/>
                    </a:lnTo>
                    <a:cubicBezTo>
                      <a:pt x="52" y="343"/>
                      <a:pt x="77" y="343"/>
                      <a:pt x="102" y="317"/>
                    </a:cubicBez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23"/>
              <p:cNvSpPr/>
              <p:nvPr/>
            </p:nvSpPr>
            <p:spPr>
              <a:xfrm>
                <a:off x="4886464" y="3213383"/>
                <a:ext cx="5822" cy="9936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41" extrusionOk="0">
                    <a:moveTo>
                      <a:pt x="0" y="0"/>
                    </a:moveTo>
                    <a:lnTo>
                      <a:pt x="0" y="1740"/>
                    </a:lnTo>
                    <a:lnTo>
                      <a:pt x="101" y="174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23"/>
              <p:cNvSpPr/>
              <p:nvPr/>
            </p:nvSpPr>
            <p:spPr>
              <a:xfrm>
                <a:off x="4893998" y="3314520"/>
                <a:ext cx="5879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2" extrusionOk="0">
                    <a:moveTo>
                      <a:pt x="1" y="0"/>
                    </a:moveTo>
                    <a:lnTo>
                      <a:pt x="1" y="316"/>
                    </a:lnTo>
                    <a:cubicBezTo>
                      <a:pt x="52" y="342"/>
                      <a:pt x="77" y="342"/>
                      <a:pt x="102" y="342"/>
                    </a:cubicBezTo>
                    <a:lnTo>
                      <a:pt x="102" y="25"/>
                    </a:lnTo>
                    <a:cubicBezTo>
                      <a:pt x="77" y="0"/>
                      <a:pt x="5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23"/>
              <p:cNvSpPr/>
              <p:nvPr/>
            </p:nvSpPr>
            <p:spPr>
              <a:xfrm>
                <a:off x="4835153" y="3897715"/>
                <a:ext cx="11986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9" extrusionOk="0">
                    <a:moveTo>
                      <a:pt x="79" y="1"/>
                    </a:moveTo>
                    <a:cubicBezTo>
                      <a:pt x="35" y="1"/>
                      <a:pt x="1" y="47"/>
                      <a:pt x="1" y="115"/>
                    </a:cubicBezTo>
                    <a:lnTo>
                      <a:pt x="1" y="191"/>
                    </a:lnTo>
                    <a:cubicBezTo>
                      <a:pt x="1" y="248"/>
                      <a:pt x="51" y="299"/>
                      <a:pt x="108" y="299"/>
                    </a:cubicBezTo>
                    <a:cubicBezTo>
                      <a:pt x="159" y="299"/>
                      <a:pt x="209" y="248"/>
                      <a:pt x="209" y="191"/>
                    </a:cubicBezTo>
                    <a:lnTo>
                      <a:pt x="209" y="115"/>
                    </a:lnTo>
                    <a:cubicBezTo>
                      <a:pt x="209" y="33"/>
                      <a:pt x="159" y="7"/>
                      <a:pt x="108" y="7"/>
                    </a:cubicBezTo>
                    <a:cubicBezTo>
                      <a:pt x="98" y="3"/>
                      <a:pt x="88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23"/>
              <p:cNvSpPr/>
              <p:nvPr/>
            </p:nvSpPr>
            <p:spPr>
              <a:xfrm>
                <a:off x="4835153" y="3863413"/>
                <a:ext cx="13755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99" extrusionOk="0">
                    <a:moveTo>
                      <a:pt x="133" y="1"/>
                    </a:moveTo>
                    <a:cubicBezTo>
                      <a:pt x="51" y="1"/>
                      <a:pt x="1" y="58"/>
                      <a:pt x="1" y="109"/>
                    </a:cubicBezTo>
                    <a:lnTo>
                      <a:pt x="1" y="191"/>
                    </a:lnTo>
                    <a:cubicBezTo>
                      <a:pt x="1" y="267"/>
                      <a:pt x="51" y="292"/>
                      <a:pt x="108" y="292"/>
                    </a:cubicBezTo>
                    <a:cubicBezTo>
                      <a:pt x="122" y="297"/>
                      <a:pt x="133" y="299"/>
                      <a:pt x="144" y="299"/>
                    </a:cubicBezTo>
                    <a:cubicBezTo>
                      <a:pt x="192" y="299"/>
                      <a:pt x="209" y="253"/>
                      <a:pt x="209" y="191"/>
                    </a:cubicBezTo>
                    <a:lnTo>
                      <a:pt x="241" y="109"/>
                    </a:lnTo>
                    <a:cubicBezTo>
                      <a:pt x="241" y="58"/>
                      <a:pt x="184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23"/>
              <p:cNvSpPr/>
              <p:nvPr/>
            </p:nvSpPr>
            <p:spPr>
              <a:xfrm>
                <a:off x="4836580" y="3830595"/>
                <a:ext cx="12328" cy="16666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92" extrusionOk="0">
                    <a:moveTo>
                      <a:pt x="108" y="0"/>
                    </a:moveTo>
                    <a:cubicBezTo>
                      <a:pt x="58" y="0"/>
                      <a:pt x="1" y="25"/>
                      <a:pt x="1" y="101"/>
                    </a:cubicBezTo>
                    <a:lnTo>
                      <a:pt x="1" y="184"/>
                    </a:lnTo>
                    <a:cubicBezTo>
                      <a:pt x="1" y="234"/>
                      <a:pt x="26" y="291"/>
                      <a:pt x="108" y="291"/>
                    </a:cubicBezTo>
                    <a:cubicBezTo>
                      <a:pt x="159" y="291"/>
                      <a:pt x="216" y="234"/>
                      <a:pt x="216" y="184"/>
                    </a:cubicBezTo>
                    <a:lnTo>
                      <a:pt x="216" y="101"/>
                    </a:lnTo>
                    <a:cubicBezTo>
                      <a:pt x="216" y="51"/>
                      <a:pt x="159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23"/>
              <p:cNvSpPr/>
              <p:nvPr/>
            </p:nvSpPr>
            <p:spPr>
              <a:xfrm>
                <a:off x="4931554" y="3897715"/>
                <a:ext cx="11986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9" extrusionOk="0">
                    <a:moveTo>
                      <a:pt x="131" y="1"/>
                    </a:moveTo>
                    <a:cubicBezTo>
                      <a:pt x="122" y="1"/>
                      <a:pt x="112" y="3"/>
                      <a:pt x="102" y="7"/>
                    </a:cubicBezTo>
                    <a:cubicBezTo>
                      <a:pt x="26" y="7"/>
                      <a:pt x="1" y="33"/>
                      <a:pt x="1" y="115"/>
                    </a:cubicBezTo>
                    <a:lnTo>
                      <a:pt x="1" y="191"/>
                    </a:lnTo>
                    <a:cubicBezTo>
                      <a:pt x="1" y="248"/>
                      <a:pt x="52" y="299"/>
                      <a:pt x="102" y="299"/>
                    </a:cubicBezTo>
                    <a:cubicBezTo>
                      <a:pt x="159" y="299"/>
                      <a:pt x="210" y="248"/>
                      <a:pt x="210" y="191"/>
                    </a:cubicBezTo>
                    <a:lnTo>
                      <a:pt x="210" y="115"/>
                    </a:lnTo>
                    <a:cubicBezTo>
                      <a:pt x="210" y="47"/>
                      <a:pt x="175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23"/>
              <p:cNvSpPr/>
              <p:nvPr/>
            </p:nvSpPr>
            <p:spPr>
              <a:xfrm>
                <a:off x="4930127" y="3863413"/>
                <a:ext cx="13413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99" extrusionOk="0">
                    <a:moveTo>
                      <a:pt x="102" y="1"/>
                    </a:moveTo>
                    <a:cubicBezTo>
                      <a:pt x="51" y="1"/>
                      <a:pt x="1" y="58"/>
                      <a:pt x="1" y="109"/>
                    </a:cubicBezTo>
                    <a:lnTo>
                      <a:pt x="1" y="191"/>
                    </a:lnTo>
                    <a:cubicBezTo>
                      <a:pt x="1" y="253"/>
                      <a:pt x="35" y="299"/>
                      <a:pt x="89" y="299"/>
                    </a:cubicBezTo>
                    <a:cubicBezTo>
                      <a:pt x="101" y="299"/>
                      <a:pt x="114" y="297"/>
                      <a:pt x="127" y="292"/>
                    </a:cubicBezTo>
                    <a:cubicBezTo>
                      <a:pt x="184" y="292"/>
                      <a:pt x="235" y="267"/>
                      <a:pt x="235" y="191"/>
                    </a:cubicBezTo>
                    <a:lnTo>
                      <a:pt x="209" y="109"/>
                    </a:lnTo>
                    <a:cubicBezTo>
                      <a:pt x="209" y="58"/>
                      <a:pt x="184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23"/>
              <p:cNvSpPr/>
              <p:nvPr/>
            </p:nvSpPr>
            <p:spPr>
              <a:xfrm>
                <a:off x="4930127" y="3830595"/>
                <a:ext cx="11986" cy="16666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2" extrusionOk="0">
                    <a:moveTo>
                      <a:pt x="102" y="0"/>
                    </a:moveTo>
                    <a:cubicBezTo>
                      <a:pt x="51" y="0"/>
                      <a:pt x="1" y="51"/>
                      <a:pt x="1" y="101"/>
                    </a:cubicBezTo>
                    <a:lnTo>
                      <a:pt x="1" y="184"/>
                    </a:lnTo>
                    <a:cubicBezTo>
                      <a:pt x="1" y="234"/>
                      <a:pt x="51" y="291"/>
                      <a:pt x="102" y="291"/>
                    </a:cubicBezTo>
                    <a:cubicBezTo>
                      <a:pt x="159" y="291"/>
                      <a:pt x="209" y="234"/>
                      <a:pt x="209" y="184"/>
                    </a:cubicBezTo>
                    <a:lnTo>
                      <a:pt x="209" y="101"/>
                    </a:lnTo>
                    <a:cubicBezTo>
                      <a:pt x="209" y="25"/>
                      <a:pt x="159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05" name="Google Shape;3405;p23"/>
            <p:cNvSpPr/>
            <p:nvPr/>
          </p:nvSpPr>
          <p:spPr>
            <a:xfrm rot="5400000">
              <a:off x="8896923" y="4949562"/>
              <a:ext cx="140785" cy="140785"/>
            </a:xfrm>
            <a:custGeom>
              <a:avLst/>
              <a:gdLst/>
              <a:ahLst/>
              <a:cxnLst/>
              <a:rect l="l" t="t" r="r" b="b"/>
              <a:pathLst>
                <a:path w="32383" h="32383" extrusionOk="0">
                  <a:moveTo>
                    <a:pt x="13535" y="1"/>
                  </a:moveTo>
                  <a:lnTo>
                    <a:pt x="13535" y="5589"/>
                  </a:lnTo>
                  <a:lnTo>
                    <a:pt x="14465" y="10747"/>
                  </a:lnTo>
                  <a:lnTo>
                    <a:pt x="13535" y="11111"/>
                  </a:lnTo>
                  <a:lnTo>
                    <a:pt x="10603" y="6808"/>
                  </a:lnTo>
                  <a:lnTo>
                    <a:pt x="6585" y="2867"/>
                  </a:lnTo>
                  <a:lnTo>
                    <a:pt x="2866" y="6596"/>
                  </a:lnTo>
                  <a:lnTo>
                    <a:pt x="6805" y="10604"/>
                  </a:lnTo>
                  <a:lnTo>
                    <a:pt x="11100" y="13546"/>
                  </a:lnTo>
                  <a:lnTo>
                    <a:pt x="10747" y="14476"/>
                  </a:lnTo>
                  <a:lnTo>
                    <a:pt x="5589" y="13546"/>
                  </a:lnTo>
                  <a:lnTo>
                    <a:pt x="0" y="13546"/>
                  </a:lnTo>
                  <a:lnTo>
                    <a:pt x="0" y="18848"/>
                  </a:lnTo>
                  <a:lnTo>
                    <a:pt x="5589" y="18848"/>
                  </a:lnTo>
                  <a:lnTo>
                    <a:pt x="10747" y="17918"/>
                  </a:lnTo>
                  <a:lnTo>
                    <a:pt x="11100" y="18848"/>
                  </a:lnTo>
                  <a:lnTo>
                    <a:pt x="6805" y="21780"/>
                  </a:lnTo>
                  <a:lnTo>
                    <a:pt x="2866" y="25799"/>
                  </a:lnTo>
                  <a:lnTo>
                    <a:pt x="6585" y="29517"/>
                  </a:lnTo>
                  <a:lnTo>
                    <a:pt x="10603" y="25576"/>
                  </a:lnTo>
                  <a:lnTo>
                    <a:pt x="13535" y="21283"/>
                  </a:lnTo>
                  <a:lnTo>
                    <a:pt x="14465" y="21637"/>
                  </a:lnTo>
                  <a:lnTo>
                    <a:pt x="13535" y="26795"/>
                  </a:lnTo>
                  <a:lnTo>
                    <a:pt x="13535" y="32383"/>
                  </a:lnTo>
                  <a:lnTo>
                    <a:pt x="18837" y="32383"/>
                  </a:lnTo>
                  <a:lnTo>
                    <a:pt x="18837" y="26795"/>
                  </a:lnTo>
                  <a:lnTo>
                    <a:pt x="17907" y="21637"/>
                  </a:lnTo>
                  <a:lnTo>
                    <a:pt x="18837" y="21283"/>
                  </a:lnTo>
                  <a:lnTo>
                    <a:pt x="21780" y="25576"/>
                  </a:lnTo>
                  <a:lnTo>
                    <a:pt x="25785" y="29517"/>
                  </a:lnTo>
                  <a:lnTo>
                    <a:pt x="29514" y="25799"/>
                  </a:lnTo>
                  <a:lnTo>
                    <a:pt x="25575" y="21780"/>
                  </a:lnTo>
                  <a:lnTo>
                    <a:pt x="21270" y="18848"/>
                  </a:lnTo>
                  <a:lnTo>
                    <a:pt x="21636" y="17918"/>
                  </a:lnTo>
                  <a:lnTo>
                    <a:pt x="26792" y="18848"/>
                  </a:lnTo>
                  <a:lnTo>
                    <a:pt x="32383" y="18848"/>
                  </a:lnTo>
                  <a:lnTo>
                    <a:pt x="32383" y="13546"/>
                  </a:lnTo>
                  <a:lnTo>
                    <a:pt x="26792" y="13546"/>
                  </a:lnTo>
                  <a:lnTo>
                    <a:pt x="21636" y="14476"/>
                  </a:lnTo>
                  <a:lnTo>
                    <a:pt x="21270" y="13546"/>
                  </a:lnTo>
                  <a:lnTo>
                    <a:pt x="25575" y="10604"/>
                  </a:lnTo>
                  <a:lnTo>
                    <a:pt x="29514" y="6596"/>
                  </a:lnTo>
                  <a:lnTo>
                    <a:pt x="25785" y="2867"/>
                  </a:lnTo>
                  <a:lnTo>
                    <a:pt x="21780" y="6808"/>
                  </a:lnTo>
                  <a:lnTo>
                    <a:pt x="18837" y="11111"/>
                  </a:lnTo>
                  <a:lnTo>
                    <a:pt x="17907" y="10747"/>
                  </a:lnTo>
                  <a:lnTo>
                    <a:pt x="18837" y="5589"/>
                  </a:lnTo>
                  <a:lnTo>
                    <a:pt x="188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6" name="Google Shape;3406;p23"/>
          <p:cNvSpPr/>
          <p:nvPr/>
        </p:nvSpPr>
        <p:spPr>
          <a:xfrm>
            <a:off x="0" y="0"/>
            <a:ext cx="9144000" cy="46041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57163" dist="38100" dir="13680000" algn="bl" rotWithShape="0">
              <a:schemeClr val="dk1">
                <a:alpha val="3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3408" name="Google Shape;3408;p23"/>
          <p:cNvCxnSpPr/>
          <p:nvPr/>
        </p:nvCxnSpPr>
        <p:spPr>
          <a:xfrm>
            <a:off x="-13200" y="445025"/>
            <a:ext cx="9170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1" name="Google Shape;3711;p25"/>
          <p:cNvGrpSpPr/>
          <p:nvPr/>
        </p:nvGrpSpPr>
        <p:grpSpPr>
          <a:xfrm>
            <a:off x="7314836" y="-430973"/>
            <a:ext cx="2627190" cy="6036407"/>
            <a:chOff x="7314836" y="-430973"/>
            <a:chExt cx="2627190" cy="6036407"/>
          </a:xfrm>
        </p:grpSpPr>
        <p:grpSp>
          <p:nvGrpSpPr>
            <p:cNvPr id="3712" name="Google Shape;3712;p25"/>
            <p:cNvGrpSpPr/>
            <p:nvPr/>
          </p:nvGrpSpPr>
          <p:grpSpPr>
            <a:xfrm rot="6300035">
              <a:off x="8574158" y="4102131"/>
              <a:ext cx="736199" cy="1823518"/>
              <a:chOff x="5035203" y="3102143"/>
              <a:chExt cx="554084" cy="1372431"/>
            </a:xfrm>
          </p:grpSpPr>
          <p:sp>
            <p:nvSpPr>
              <p:cNvPr id="3713" name="Google Shape;3713;p25"/>
              <p:cNvSpPr/>
              <p:nvPr/>
            </p:nvSpPr>
            <p:spPr>
              <a:xfrm>
                <a:off x="5277545" y="3102143"/>
                <a:ext cx="64723" cy="96457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1690" extrusionOk="0">
                    <a:moveTo>
                      <a:pt x="450" y="0"/>
                    </a:moveTo>
                    <a:cubicBezTo>
                      <a:pt x="399" y="0"/>
                      <a:pt x="342" y="51"/>
                      <a:pt x="317" y="108"/>
                    </a:cubicBezTo>
                    <a:lnTo>
                      <a:pt x="26" y="1215"/>
                    </a:lnTo>
                    <a:cubicBezTo>
                      <a:pt x="1" y="1291"/>
                      <a:pt x="51" y="1348"/>
                      <a:pt x="134" y="1348"/>
                    </a:cubicBezTo>
                    <a:lnTo>
                      <a:pt x="184" y="1348"/>
                    </a:lnTo>
                    <a:lnTo>
                      <a:pt x="184" y="1690"/>
                    </a:lnTo>
                    <a:lnTo>
                      <a:pt x="950" y="1690"/>
                    </a:lnTo>
                    <a:lnTo>
                      <a:pt x="950" y="1348"/>
                    </a:lnTo>
                    <a:lnTo>
                      <a:pt x="1001" y="1348"/>
                    </a:lnTo>
                    <a:cubicBezTo>
                      <a:pt x="1083" y="1348"/>
                      <a:pt x="1133" y="1291"/>
                      <a:pt x="1108" y="1215"/>
                    </a:cubicBezTo>
                    <a:lnTo>
                      <a:pt x="817" y="108"/>
                    </a:lnTo>
                    <a:cubicBezTo>
                      <a:pt x="792" y="51"/>
                      <a:pt x="741" y="0"/>
                      <a:pt x="6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25"/>
              <p:cNvSpPr/>
              <p:nvPr/>
            </p:nvSpPr>
            <p:spPr>
              <a:xfrm>
                <a:off x="5321264" y="4027790"/>
                <a:ext cx="25684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50" h="2532" extrusionOk="0">
                    <a:moveTo>
                      <a:pt x="51" y="0"/>
                    </a:moveTo>
                    <a:lnTo>
                      <a:pt x="0" y="2531"/>
                    </a:lnTo>
                    <a:lnTo>
                      <a:pt x="235" y="2531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25"/>
              <p:cNvSpPr/>
              <p:nvPr/>
            </p:nvSpPr>
            <p:spPr>
              <a:xfrm>
                <a:off x="5273207" y="3204365"/>
                <a:ext cx="30021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4269" extrusionOk="0">
                    <a:moveTo>
                      <a:pt x="418" y="0"/>
                    </a:moveTo>
                    <a:lnTo>
                      <a:pt x="1" y="14269"/>
                    </a:lnTo>
                    <a:lnTo>
                      <a:pt x="393" y="1426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25"/>
              <p:cNvSpPr/>
              <p:nvPr/>
            </p:nvSpPr>
            <p:spPr>
              <a:xfrm>
                <a:off x="5298491" y="4027790"/>
                <a:ext cx="22830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532" extrusionOk="0">
                    <a:moveTo>
                      <a:pt x="1" y="0"/>
                    </a:moveTo>
                    <a:lnTo>
                      <a:pt x="83" y="2531"/>
                    </a:lnTo>
                    <a:lnTo>
                      <a:pt x="317" y="2531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25"/>
              <p:cNvSpPr/>
              <p:nvPr/>
            </p:nvSpPr>
            <p:spPr>
              <a:xfrm>
                <a:off x="5273207" y="4027790"/>
                <a:ext cx="25341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532" extrusionOk="0">
                    <a:moveTo>
                      <a:pt x="1" y="0"/>
                    </a:moveTo>
                    <a:lnTo>
                      <a:pt x="210" y="2531"/>
                    </a:lnTo>
                    <a:lnTo>
                      <a:pt x="444" y="2531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25"/>
              <p:cNvSpPr/>
              <p:nvPr/>
            </p:nvSpPr>
            <p:spPr>
              <a:xfrm>
                <a:off x="5316584" y="3204365"/>
                <a:ext cx="30364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4269" extrusionOk="0">
                    <a:moveTo>
                      <a:pt x="0" y="0"/>
                    </a:moveTo>
                    <a:lnTo>
                      <a:pt x="133" y="14269"/>
                    </a:lnTo>
                    <a:lnTo>
                      <a:pt x="532" y="14269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25"/>
              <p:cNvSpPr/>
              <p:nvPr/>
            </p:nvSpPr>
            <p:spPr>
              <a:xfrm>
                <a:off x="5062313" y="4315792"/>
                <a:ext cx="380690" cy="158783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2782" extrusionOk="0">
                    <a:moveTo>
                      <a:pt x="2009" y="1"/>
                    </a:moveTo>
                    <a:cubicBezTo>
                      <a:pt x="1302" y="1"/>
                      <a:pt x="599" y="208"/>
                      <a:pt x="1" y="567"/>
                    </a:cubicBezTo>
                    <a:cubicBezTo>
                      <a:pt x="216" y="1016"/>
                      <a:pt x="532" y="1408"/>
                      <a:pt x="1007" y="1781"/>
                    </a:cubicBezTo>
                    <a:cubicBezTo>
                      <a:pt x="2006" y="2572"/>
                      <a:pt x="3088" y="2781"/>
                      <a:pt x="4329" y="2781"/>
                    </a:cubicBezTo>
                    <a:cubicBezTo>
                      <a:pt x="5195" y="2781"/>
                      <a:pt x="5961" y="2705"/>
                      <a:pt x="6670" y="2389"/>
                    </a:cubicBezTo>
                    <a:cubicBezTo>
                      <a:pt x="6543" y="2281"/>
                      <a:pt x="6385" y="2174"/>
                      <a:pt x="6227" y="2148"/>
                    </a:cubicBezTo>
                    <a:cubicBezTo>
                      <a:pt x="6156" y="2142"/>
                      <a:pt x="6084" y="2139"/>
                      <a:pt x="6013" y="2139"/>
                    </a:cubicBezTo>
                    <a:cubicBezTo>
                      <a:pt x="5819" y="2139"/>
                      <a:pt x="5626" y="2162"/>
                      <a:pt x="5436" y="2199"/>
                    </a:cubicBezTo>
                    <a:cubicBezTo>
                      <a:pt x="5379" y="2199"/>
                      <a:pt x="5303" y="2231"/>
                      <a:pt x="5221" y="2231"/>
                    </a:cubicBezTo>
                    <a:cubicBezTo>
                      <a:pt x="5084" y="2253"/>
                      <a:pt x="4961" y="2264"/>
                      <a:pt x="4849" y="2264"/>
                    </a:cubicBezTo>
                    <a:cubicBezTo>
                      <a:pt x="4571" y="2264"/>
                      <a:pt x="4362" y="2194"/>
                      <a:pt x="4196" y="2041"/>
                    </a:cubicBezTo>
                    <a:cubicBezTo>
                      <a:pt x="3930" y="1832"/>
                      <a:pt x="3854" y="1490"/>
                      <a:pt x="3772" y="1174"/>
                    </a:cubicBezTo>
                    <a:cubicBezTo>
                      <a:pt x="3696" y="883"/>
                      <a:pt x="3639" y="592"/>
                      <a:pt x="3455" y="408"/>
                    </a:cubicBezTo>
                    <a:cubicBezTo>
                      <a:pt x="3297" y="225"/>
                      <a:pt x="3031" y="117"/>
                      <a:pt x="2690" y="67"/>
                    </a:cubicBezTo>
                    <a:cubicBezTo>
                      <a:pt x="2465" y="22"/>
                      <a:pt x="2237" y="1"/>
                      <a:pt x="2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25"/>
              <p:cNvSpPr/>
              <p:nvPr/>
            </p:nvSpPr>
            <p:spPr>
              <a:xfrm>
                <a:off x="5035203" y="3198543"/>
                <a:ext cx="554084" cy="1250342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1907" extrusionOk="0">
                    <a:moveTo>
                      <a:pt x="3614" y="12998"/>
                    </a:moveTo>
                    <a:cubicBezTo>
                      <a:pt x="3722" y="12998"/>
                      <a:pt x="3880" y="13048"/>
                      <a:pt x="3930" y="13181"/>
                    </a:cubicBezTo>
                    <a:cubicBezTo>
                      <a:pt x="3981" y="13314"/>
                      <a:pt x="3930" y="13498"/>
                      <a:pt x="3797" y="13548"/>
                    </a:cubicBezTo>
                    <a:cubicBezTo>
                      <a:pt x="3772" y="13561"/>
                      <a:pt x="3748" y="13567"/>
                      <a:pt x="3725" y="13567"/>
                    </a:cubicBezTo>
                    <a:cubicBezTo>
                      <a:pt x="3604" y="13567"/>
                      <a:pt x="3527" y="13405"/>
                      <a:pt x="3639" y="13314"/>
                    </a:cubicBezTo>
                    <a:cubicBezTo>
                      <a:pt x="3657" y="13279"/>
                      <a:pt x="3625" y="13240"/>
                      <a:pt x="3567" y="13240"/>
                    </a:cubicBezTo>
                    <a:cubicBezTo>
                      <a:pt x="3542" y="13240"/>
                      <a:pt x="3513" y="13247"/>
                      <a:pt x="3481" y="13264"/>
                    </a:cubicBezTo>
                    <a:cubicBezTo>
                      <a:pt x="3298" y="13365"/>
                      <a:pt x="3272" y="13839"/>
                      <a:pt x="3272" y="14054"/>
                    </a:cubicBezTo>
                    <a:cubicBezTo>
                      <a:pt x="3247" y="14580"/>
                      <a:pt x="3481" y="14871"/>
                      <a:pt x="3481" y="14871"/>
                    </a:cubicBezTo>
                    <a:cubicBezTo>
                      <a:pt x="3298" y="14947"/>
                      <a:pt x="3114" y="15662"/>
                      <a:pt x="2956" y="15921"/>
                    </a:cubicBezTo>
                    <a:cubicBezTo>
                      <a:pt x="2848" y="16136"/>
                      <a:pt x="2690" y="16320"/>
                      <a:pt x="2431" y="16370"/>
                    </a:cubicBezTo>
                    <a:cubicBezTo>
                      <a:pt x="2402" y="16377"/>
                      <a:pt x="2373" y="16380"/>
                      <a:pt x="2344" y="16380"/>
                    </a:cubicBezTo>
                    <a:cubicBezTo>
                      <a:pt x="2137" y="16380"/>
                      <a:pt x="1956" y="16206"/>
                      <a:pt x="1956" y="15978"/>
                    </a:cubicBezTo>
                    <a:cubicBezTo>
                      <a:pt x="1913" y="15778"/>
                      <a:pt x="2082" y="15596"/>
                      <a:pt x="2270" y="15596"/>
                    </a:cubicBezTo>
                    <a:cubicBezTo>
                      <a:pt x="2332" y="15596"/>
                      <a:pt x="2396" y="15616"/>
                      <a:pt x="2456" y="15662"/>
                    </a:cubicBezTo>
                    <a:cubicBezTo>
                      <a:pt x="2589" y="15738"/>
                      <a:pt x="2614" y="15953"/>
                      <a:pt x="2456" y="16003"/>
                    </a:cubicBezTo>
                    <a:cubicBezTo>
                      <a:pt x="2439" y="16011"/>
                      <a:pt x="2423" y="16014"/>
                      <a:pt x="2407" y="16014"/>
                    </a:cubicBezTo>
                    <a:cubicBezTo>
                      <a:pt x="2369" y="16014"/>
                      <a:pt x="2334" y="15996"/>
                      <a:pt x="2298" y="15978"/>
                    </a:cubicBezTo>
                    <a:lnTo>
                      <a:pt x="2298" y="15978"/>
                    </a:lnTo>
                    <a:cubicBezTo>
                      <a:pt x="2298" y="16003"/>
                      <a:pt x="2298" y="16029"/>
                      <a:pt x="2323" y="16054"/>
                    </a:cubicBezTo>
                    <a:lnTo>
                      <a:pt x="2323" y="16079"/>
                    </a:lnTo>
                    <a:cubicBezTo>
                      <a:pt x="2383" y="16125"/>
                      <a:pt x="2460" y="16146"/>
                      <a:pt x="2533" y="16146"/>
                    </a:cubicBezTo>
                    <a:cubicBezTo>
                      <a:pt x="2590" y="16146"/>
                      <a:pt x="2646" y="16133"/>
                      <a:pt x="2690" y="16111"/>
                    </a:cubicBezTo>
                    <a:cubicBezTo>
                      <a:pt x="2772" y="16054"/>
                      <a:pt x="2823" y="15953"/>
                      <a:pt x="2874" y="15870"/>
                    </a:cubicBezTo>
                    <a:cubicBezTo>
                      <a:pt x="3032" y="15554"/>
                      <a:pt x="3007" y="15212"/>
                      <a:pt x="2848" y="14763"/>
                    </a:cubicBezTo>
                    <a:cubicBezTo>
                      <a:pt x="3139" y="14605"/>
                      <a:pt x="3139" y="13706"/>
                      <a:pt x="3190" y="13548"/>
                    </a:cubicBezTo>
                    <a:cubicBezTo>
                      <a:pt x="3222" y="13447"/>
                      <a:pt x="3222" y="13339"/>
                      <a:pt x="3272" y="13232"/>
                    </a:cubicBezTo>
                    <a:cubicBezTo>
                      <a:pt x="3348" y="13105"/>
                      <a:pt x="3456" y="12998"/>
                      <a:pt x="3614" y="12998"/>
                    </a:cubicBezTo>
                    <a:close/>
                    <a:moveTo>
                      <a:pt x="6012" y="12998"/>
                    </a:moveTo>
                    <a:cubicBezTo>
                      <a:pt x="6170" y="12998"/>
                      <a:pt x="6278" y="13105"/>
                      <a:pt x="6354" y="13232"/>
                    </a:cubicBezTo>
                    <a:cubicBezTo>
                      <a:pt x="6411" y="13339"/>
                      <a:pt x="6411" y="13447"/>
                      <a:pt x="6436" y="13548"/>
                    </a:cubicBezTo>
                    <a:cubicBezTo>
                      <a:pt x="6461" y="13706"/>
                      <a:pt x="6487" y="14605"/>
                      <a:pt x="6778" y="14763"/>
                    </a:cubicBezTo>
                    <a:cubicBezTo>
                      <a:pt x="6620" y="15212"/>
                      <a:pt x="6594" y="15554"/>
                      <a:pt x="6752" y="15870"/>
                    </a:cubicBezTo>
                    <a:cubicBezTo>
                      <a:pt x="6803" y="15953"/>
                      <a:pt x="6860" y="16054"/>
                      <a:pt x="6936" y="16111"/>
                    </a:cubicBezTo>
                    <a:cubicBezTo>
                      <a:pt x="6983" y="16133"/>
                      <a:pt x="7040" y="16146"/>
                      <a:pt x="7098" y="16146"/>
                    </a:cubicBezTo>
                    <a:cubicBezTo>
                      <a:pt x="7172" y="16146"/>
                      <a:pt x="7246" y="16125"/>
                      <a:pt x="7303" y="16079"/>
                    </a:cubicBezTo>
                    <a:lnTo>
                      <a:pt x="7303" y="16054"/>
                    </a:lnTo>
                    <a:cubicBezTo>
                      <a:pt x="7335" y="16029"/>
                      <a:pt x="7335" y="16003"/>
                      <a:pt x="7335" y="15978"/>
                    </a:cubicBezTo>
                    <a:lnTo>
                      <a:pt x="7335" y="15978"/>
                    </a:lnTo>
                    <a:cubicBezTo>
                      <a:pt x="7294" y="15996"/>
                      <a:pt x="7257" y="16014"/>
                      <a:pt x="7221" y="16014"/>
                    </a:cubicBezTo>
                    <a:cubicBezTo>
                      <a:pt x="7206" y="16014"/>
                      <a:pt x="7191" y="16011"/>
                      <a:pt x="7176" y="16003"/>
                    </a:cubicBezTo>
                    <a:cubicBezTo>
                      <a:pt x="7018" y="15953"/>
                      <a:pt x="7044" y="15738"/>
                      <a:pt x="7176" y="15662"/>
                    </a:cubicBezTo>
                    <a:cubicBezTo>
                      <a:pt x="7234" y="15616"/>
                      <a:pt x="7296" y="15596"/>
                      <a:pt x="7356" y="15596"/>
                    </a:cubicBezTo>
                    <a:cubicBezTo>
                      <a:pt x="7535" y="15596"/>
                      <a:pt x="7695" y="15778"/>
                      <a:pt x="7676" y="15978"/>
                    </a:cubicBezTo>
                    <a:cubicBezTo>
                      <a:pt x="7676" y="16206"/>
                      <a:pt x="7471" y="16380"/>
                      <a:pt x="7262" y="16380"/>
                    </a:cubicBezTo>
                    <a:cubicBezTo>
                      <a:pt x="7233" y="16380"/>
                      <a:pt x="7205" y="16377"/>
                      <a:pt x="7176" y="16370"/>
                    </a:cubicBezTo>
                    <a:cubicBezTo>
                      <a:pt x="6936" y="16320"/>
                      <a:pt x="6778" y="16136"/>
                      <a:pt x="6670" y="15921"/>
                    </a:cubicBezTo>
                    <a:cubicBezTo>
                      <a:pt x="6512" y="15662"/>
                      <a:pt x="6329" y="14947"/>
                      <a:pt x="6145" y="14871"/>
                    </a:cubicBezTo>
                    <a:cubicBezTo>
                      <a:pt x="6145" y="14871"/>
                      <a:pt x="6385" y="14580"/>
                      <a:pt x="6354" y="14054"/>
                    </a:cubicBezTo>
                    <a:cubicBezTo>
                      <a:pt x="6329" y="13839"/>
                      <a:pt x="6329" y="13365"/>
                      <a:pt x="6145" y="13264"/>
                    </a:cubicBezTo>
                    <a:cubicBezTo>
                      <a:pt x="6113" y="13247"/>
                      <a:pt x="6084" y="13240"/>
                      <a:pt x="6059" y="13240"/>
                    </a:cubicBezTo>
                    <a:cubicBezTo>
                      <a:pt x="5999" y="13240"/>
                      <a:pt x="5962" y="13279"/>
                      <a:pt x="5962" y="13314"/>
                    </a:cubicBezTo>
                    <a:cubicBezTo>
                      <a:pt x="6095" y="13405"/>
                      <a:pt x="6022" y="13567"/>
                      <a:pt x="5901" y="13567"/>
                    </a:cubicBezTo>
                    <a:cubicBezTo>
                      <a:pt x="5878" y="13567"/>
                      <a:pt x="5854" y="13561"/>
                      <a:pt x="5829" y="13548"/>
                    </a:cubicBezTo>
                    <a:cubicBezTo>
                      <a:pt x="5696" y="13498"/>
                      <a:pt x="5645" y="13314"/>
                      <a:pt x="5696" y="13181"/>
                    </a:cubicBezTo>
                    <a:cubicBezTo>
                      <a:pt x="5753" y="13048"/>
                      <a:pt x="5911" y="12998"/>
                      <a:pt x="6012" y="12998"/>
                    </a:cubicBezTo>
                    <a:close/>
                    <a:moveTo>
                      <a:pt x="6278" y="1"/>
                    </a:moveTo>
                    <a:cubicBezTo>
                      <a:pt x="6196" y="1"/>
                      <a:pt x="6120" y="77"/>
                      <a:pt x="6120" y="159"/>
                    </a:cubicBezTo>
                    <a:lnTo>
                      <a:pt x="6120" y="210"/>
                    </a:lnTo>
                    <a:lnTo>
                      <a:pt x="5196" y="210"/>
                    </a:lnTo>
                    <a:lnTo>
                      <a:pt x="5196" y="102"/>
                    </a:lnTo>
                    <a:lnTo>
                      <a:pt x="5088" y="102"/>
                    </a:lnTo>
                    <a:lnTo>
                      <a:pt x="5538" y="14371"/>
                    </a:lnTo>
                    <a:lnTo>
                      <a:pt x="5803" y="14371"/>
                    </a:lnTo>
                    <a:cubicBezTo>
                      <a:pt x="5829" y="14371"/>
                      <a:pt x="5879" y="14421"/>
                      <a:pt x="5879" y="14447"/>
                    </a:cubicBezTo>
                    <a:cubicBezTo>
                      <a:pt x="5879" y="14497"/>
                      <a:pt x="5829" y="14529"/>
                      <a:pt x="5803" y="14529"/>
                    </a:cubicBezTo>
                    <a:lnTo>
                      <a:pt x="5512" y="14529"/>
                    </a:lnTo>
                    <a:lnTo>
                      <a:pt x="5329" y="17060"/>
                    </a:lnTo>
                    <a:lnTo>
                      <a:pt x="5563" y="17060"/>
                    </a:lnTo>
                    <a:cubicBezTo>
                      <a:pt x="5620" y="17060"/>
                      <a:pt x="5670" y="17111"/>
                      <a:pt x="5670" y="17161"/>
                    </a:cubicBezTo>
                    <a:cubicBezTo>
                      <a:pt x="5670" y="18060"/>
                      <a:pt x="5171" y="18326"/>
                      <a:pt x="5088" y="19167"/>
                    </a:cubicBezTo>
                    <a:cubicBezTo>
                      <a:pt x="5012" y="20034"/>
                      <a:pt x="5038" y="20800"/>
                      <a:pt x="4804" y="20800"/>
                    </a:cubicBezTo>
                    <a:cubicBezTo>
                      <a:pt x="4588" y="20800"/>
                      <a:pt x="4614" y="20034"/>
                      <a:pt x="4538" y="19167"/>
                    </a:cubicBezTo>
                    <a:cubicBezTo>
                      <a:pt x="4456" y="18326"/>
                      <a:pt x="3956" y="18060"/>
                      <a:pt x="3956" y="17161"/>
                    </a:cubicBezTo>
                    <a:cubicBezTo>
                      <a:pt x="3956" y="17111"/>
                      <a:pt x="4013" y="17060"/>
                      <a:pt x="4063" y="17060"/>
                    </a:cubicBezTo>
                    <a:lnTo>
                      <a:pt x="4297" y="17060"/>
                    </a:lnTo>
                    <a:lnTo>
                      <a:pt x="4114" y="14529"/>
                    </a:lnTo>
                    <a:lnTo>
                      <a:pt x="3823" y="14529"/>
                    </a:lnTo>
                    <a:cubicBezTo>
                      <a:pt x="3772" y="14529"/>
                      <a:pt x="3747" y="14497"/>
                      <a:pt x="3747" y="14447"/>
                    </a:cubicBezTo>
                    <a:cubicBezTo>
                      <a:pt x="3747" y="14421"/>
                      <a:pt x="3772" y="14371"/>
                      <a:pt x="3823" y="14371"/>
                    </a:cubicBezTo>
                    <a:lnTo>
                      <a:pt x="4089" y="14371"/>
                    </a:lnTo>
                    <a:lnTo>
                      <a:pt x="4538" y="102"/>
                    </a:lnTo>
                    <a:lnTo>
                      <a:pt x="4430" y="102"/>
                    </a:lnTo>
                    <a:lnTo>
                      <a:pt x="4405" y="551"/>
                    </a:lnTo>
                    <a:lnTo>
                      <a:pt x="3506" y="551"/>
                    </a:lnTo>
                    <a:lnTo>
                      <a:pt x="3506" y="501"/>
                    </a:lnTo>
                    <a:cubicBezTo>
                      <a:pt x="3506" y="419"/>
                      <a:pt x="3430" y="343"/>
                      <a:pt x="3348" y="343"/>
                    </a:cubicBezTo>
                    <a:lnTo>
                      <a:pt x="3139" y="343"/>
                    </a:lnTo>
                    <a:cubicBezTo>
                      <a:pt x="3063" y="343"/>
                      <a:pt x="2981" y="419"/>
                      <a:pt x="2981" y="501"/>
                    </a:cubicBezTo>
                    <a:lnTo>
                      <a:pt x="2981" y="817"/>
                    </a:lnTo>
                    <a:cubicBezTo>
                      <a:pt x="2981" y="893"/>
                      <a:pt x="3063" y="975"/>
                      <a:pt x="3139" y="975"/>
                    </a:cubicBezTo>
                    <a:lnTo>
                      <a:pt x="3348" y="975"/>
                    </a:lnTo>
                    <a:cubicBezTo>
                      <a:pt x="3430" y="975"/>
                      <a:pt x="3506" y="893"/>
                      <a:pt x="3506" y="817"/>
                    </a:cubicBezTo>
                    <a:lnTo>
                      <a:pt x="3506" y="767"/>
                    </a:lnTo>
                    <a:lnTo>
                      <a:pt x="4405" y="767"/>
                    </a:lnTo>
                    <a:lnTo>
                      <a:pt x="4380" y="1342"/>
                    </a:lnTo>
                    <a:lnTo>
                      <a:pt x="3506" y="1342"/>
                    </a:lnTo>
                    <a:lnTo>
                      <a:pt x="3506" y="1292"/>
                    </a:lnTo>
                    <a:cubicBezTo>
                      <a:pt x="3506" y="1184"/>
                      <a:pt x="3430" y="1134"/>
                      <a:pt x="3348" y="1134"/>
                    </a:cubicBezTo>
                    <a:lnTo>
                      <a:pt x="3139" y="1134"/>
                    </a:lnTo>
                    <a:cubicBezTo>
                      <a:pt x="3063" y="1134"/>
                      <a:pt x="2981" y="1184"/>
                      <a:pt x="2981" y="1292"/>
                    </a:cubicBezTo>
                    <a:lnTo>
                      <a:pt x="2981" y="1608"/>
                    </a:lnTo>
                    <a:cubicBezTo>
                      <a:pt x="2981" y="1684"/>
                      <a:pt x="3063" y="1766"/>
                      <a:pt x="3139" y="1766"/>
                    </a:cubicBezTo>
                    <a:lnTo>
                      <a:pt x="3348" y="1766"/>
                    </a:lnTo>
                    <a:cubicBezTo>
                      <a:pt x="3430" y="1766"/>
                      <a:pt x="3506" y="1684"/>
                      <a:pt x="3506" y="1608"/>
                    </a:cubicBezTo>
                    <a:lnTo>
                      <a:pt x="3506" y="1526"/>
                    </a:lnTo>
                    <a:lnTo>
                      <a:pt x="4380" y="1526"/>
                    </a:lnTo>
                    <a:lnTo>
                      <a:pt x="4221" y="6879"/>
                    </a:lnTo>
                    <a:cubicBezTo>
                      <a:pt x="2798" y="7037"/>
                      <a:pt x="1425" y="7803"/>
                      <a:pt x="1323" y="9201"/>
                    </a:cubicBezTo>
                    <a:cubicBezTo>
                      <a:pt x="1266" y="9967"/>
                      <a:pt x="1640" y="10859"/>
                      <a:pt x="1583" y="11283"/>
                    </a:cubicBezTo>
                    <a:cubicBezTo>
                      <a:pt x="1532" y="11732"/>
                      <a:pt x="1266" y="11808"/>
                      <a:pt x="1266" y="11808"/>
                    </a:cubicBezTo>
                    <a:lnTo>
                      <a:pt x="1399" y="12023"/>
                    </a:lnTo>
                    <a:cubicBezTo>
                      <a:pt x="1399" y="12023"/>
                      <a:pt x="1519" y="11953"/>
                      <a:pt x="1685" y="11953"/>
                    </a:cubicBezTo>
                    <a:cubicBezTo>
                      <a:pt x="1841" y="11953"/>
                      <a:pt x="2038" y="12015"/>
                      <a:pt x="2216" y="12257"/>
                    </a:cubicBezTo>
                    <a:cubicBezTo>
                      <a:pt x="2715" y="12972"/>
                      <a:pt x="2348" y="15320"/>
                      <a:pt x="1690" y="15636"/>
                    </a:cubicBezTo>
                    <a:cubicBezTo>
                      <a:pt x="1579" y="15688"/>
                      <a:pt x="1477" y="15708"/>
                      <a:pt x="1387" y="15708"/>
                    </a:cubicBezTo>
                    <a:cubicBezTo>
                      <a:pt x="1115" y="15708"/>
                      <a:pt x="950" y="15529"/>
                      <a:pt x="950" y="15529"/>
                    </a:cubicBezTo>
                    <a:lnTo>
                      <a:pt x="767" y="15738"/>
                    </a:lnTo>
                    <a:cubicBezTo>
                      <a:pt x="1108" y="16111"/>
                      <a:pt x="950" y="16529"/>
                      <a:pt x="558" y="17244"/>
                    </a:cubicBezTo>
                    <a:cubicBezTo>
                      <a:pt x="159" y="17952"/>
                      <a:pt x="1" y="19034"/>
                      <a:pt x="450" y="20034"/>
                    </a:cubicBezTo>
                    <a:cubicBezTo>
                      <a:pt x="1049" y="19675"/>
                      <a:pt x="1767" y="19468"/>
                      <a:pt x="2481" y="19468"/>
                    </a:cubicBezTo>
                    <a:cubicBezTo>
                      <a:pt x="2710" y="19468"/>
                      <a:pt x="2940" y="19489"/>
                      <a:pt x="3165" y="19534"/>
                    </a:cubicBezTo>
                    <a:cubicBezTo>
                      <a:pt x="3430" y="19559"/>
                      <a:pt x="3772" y="19642"/>
                      <a:pt x="4013" y="19907"/>
                    </a:cubicBezTo>
                    <a:cubicBezTo>
                      <a:pt x="4196" y="20142"/>
                      <a:pt x="4272" y="20433"/>
                      <a:pt x="4354" y="20724"/>
                    </a:cubicBezTo>
                    <a:cubicBezTo>
                      <a:pt x="4430" y="21040"/>
                      <a:pt x="4487" y="21356"/>
                      <a:pt x="4721" y="21540"/>
                    </a:cubicBezTo>
                    <a:cubicBezTo>
                      <a:pt x="4868" y="21669"/>
                      <a:pt x="5068" y="21732"/>
                      <a:pt x="5320" y="21732"/>
                    </a:cubicBezTo>
                    <a:cubicBezTo>
                      <a:pt x="5427" y="21732"/>
                      <a:pt x="5544" y="21721"/>
                      <a:pt x="5670" y="21698"/>
                    </a:cubicBezTo>
                    <a:cubicBezTo>
                      <a:pt x="5753" y="21698"/>
                      <a:pt x="5829" y="21673"/>
                      <a:pt x="5911" y="21673"/>
                    </a:cubicBezTo>
                    <a:cubicBezTo>
                      <a:pt x="6095" y="21632"/>
                      <a:pt x="6283" y="21595"/>
                      <a:pt x="6481" y="21595"/>
                    </a:cubicBezTo>
                    <a:cubicBezTo>
                      <a:pt x="6561" y="21595"/>
                      <a:pt x="6643" y="21601"/>
                      <a:pt x="6727" y="21616"/>
                    </a:cubicBezTo>
                    <a:cubicBezTo>
                      <a:pt x="6911" y="21673"/>
                      <a:pt x="7119" y="21774"/>
                      <a:pt x="7252" y="21907"/>
                    </a:cubicBezTo>
                    <a:cubicBezTo>
                      <a:pt x="7543" y="21774"/>
                      <a:pt x="7860" y="21591"/>
                      <a:pt x="8151" y="21356"/>
                    </a:cubicBezTo>
                    <a:cubicBezTo>
                      <a:pt x="9707" y="20116"/>
                      <a:pt x="9650" y="18294"/>
                      <a:pt x="9075" y="17244"/>
                    </a:cubicBezTo>
                    <a:cubicBezTo>
                      <a:pt x="8676" y="16529"/>
                      <a:pt x="8518" y="16111"/>
                      <a:pt x="8860" y="15738"/>
                    </a:cubicBezTo>
                    <a:lnTo>
                      <a:pt x="8676" y="15529"/>
                    </a:lnTo>
                    <a:cubicBezTo>
                      <a:pt x="8676" y="15529"/>
                      <a:pt x="8511" y="15708"/>
                      <a:pt x="8239" y="15708"/>
                    </a:cubicBezTo>
                    <a:cubicBezTo>
                      <a:pt x="8149" y="15708"/>
                      <a:pt x="8047" y="15688"/>
                      <a:pt x="7936" y="15636"/>
                    </a:cubicBezTo>
                    <a:cubicBezTo>
                      <a:pt x="7278" y="15320"/>
                      <a:pt x="6911" y="12972"/>
                      <a:pt x="7411" y="12257"/>
                    </a:cubicBezTo>
                    <a:cubicBezTo>
                      <a:pt x="7588" y="12015"/>
                      <a:pt x="7786" y="11953"/>
                      <a:pt x="7942" y="11953"/>
                    </a:cubicBezTo>
                    <a:cubicBezTo>
                      <a:pt x="8107" y="11953"/>
                      <a:pt x="8227" y="12023"/>
                      <a:pt x="8227" y="12023"/>
                    </a:cubicBezTo>
                    <a:lnTo>
                      <a:pt x="8360" y="11808"/>
                    </a:lnTo>
                    <a:cubicBezTo>
                      <a:pt x="8360" y="11808"/>
                      <a:pt x="8094" y="11732"/>
                      <a:pt x="8043" y="11283"/>
                    </a:cubicBezTo>
                    <a:cubicBezTo>
                      <a:pt x="7993" y="10859"/>
                      <a:pt x="8360" y="9967"/>
                      <a:pt x="8309" y="9201"/>
                    </a:cubicBezTo>
                    <a:cubicBezTo>
                      <a:pt x="8201" y="7803"/>
                      <a:pt x="6828" y="7037"/>
                      <a:pt x="5405" y="6879"/>
                    </a:cubicBezTo>
                    <a:lnTo>
                      <a:pt x="5247" y="1184"/>
                    </a:lnTo>
                    <a:lnTo>
                      <a:pt x="6120" y="1184"/>
                    </a:lnTo>
                    <a:lnTo>
                      <a:pt x="6120" y="1266"/>
                    </a:lnTo>
                    <a:cubicBezTo>
                      <a:pt x="6120" y="1342"/>
                      <a:pt x="6196" y="1425"/>
                      <a:pt x="6278" y="1425"/>
                    </a:cubicBezTo>
                    <a:lnTo>
                      <a:pt x="6487" y="1425"/>
                    </a:lnTo>
                    <a:cubicBezTo>
                      <a:pt x="6569" y="1425"/>
                      <a:pt x="6645" y="1342"/>
                      <a:pt x="6645" y="1266"/>
                    </a:cubicBezTo>
                    <a:lnTo>
                      <a:pt x="6645" y="950"/>
                    </a:lnTo>
                    <a:cubicBezTo>
                      <a:pt x="6645" y="843"/>
                      <a:pt x="6569" y="792"/>
                      <a:pt x="6487" y="792"/>
                    </a:cubicBezTo>
                    <a:lnTo>
                      <a:pt x="6278" y="792"/>
                    </a:lnTo>
                    <a:cubicBezTo>
                      <a:pt x="6196" y="792"/>
                      <a:pt x="6120" y="843"/>
                      <a:pt x="6120" y="950"/>
                    </a:cubicBezTo>
                    <a:lnTo>
                      <a:pt x="6120" y="1001"/>
                    </a:lnTo>
                    <a:lnTo>
                      <a:pt x="5221" y="1001"/>
                    </a:lnTo>
                    <a:lnTo>
                      <a:pt x="5221" y="419"/>
                    </a:lnTo>
                    <a:lnTo>
                      <a:pt x="6120" y="419"/>
                    </a:lnTo>
                    <a:lnTo>
                      <a:pt x="6120" y="476"/>
                    </a:lnTo>
                    <a:cubicBezTo>
                      <a:pt x="6120" y="551"/>
                      <a:pt x="6196" y="634"/>
                      <a:pt x="6278" y="634"/>
                    </a:cubicBezTo>
                    <a:lnTo>
                      <a:pt x="6487" y="634"/>
                    </a:lnTo>
                    <a:cubicBezTo>
                      <a:pt x="6569" y="634"/>
                      <a:pt x="6645" y="551"/>
                      <a:pt x="6645" y="476"/>
                    </a:cubicBezTo>
                    <a:lnTo>
                      <a:pt x="6645" y="159"/>
                    </a:lnTo>
                    <a:cubicBezTo>
                      <a:pt x="6645" y="77"/>
                      <a:pt x="6569" y="1"/>
                      <a:pt x="64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25"/>
              <p:cNvSpPr/>
              <p:nvPr/>
            </p:nvSpPr>
            <p:spPr>
              <a:xfrm>
                <a:off x="5298491" y="3204365"/>
                <a:ext cx="22830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4269" extrusionOk="0">
                    <a:moveTo>
                      <a:pt x="159" y="0"/>
                    </a:moveTo>
                    <a:lnTo>
                      <a:pt x="1" y="14269"/>
                    </a:lnTo>
                    <a:lnTo>
                      <a:pt x="399" y="1426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22" name="Google Shape;3722;p25"/>
            <p:cNvSpPr/>
            <p:nvPr/>
          </p:nvSpPr>
          <p:spPr>
            <a:xfrm rot="332862">
              <a:off x="9032158" y="4071731"/>
              <a:ext cx="516434" cy="579060"/>
            </a:xfrm>
            <a:custGeom>
              <a:avLst/>
              <a:gdLst/>
              <a:ahLst/>
              <a:cxnLst/>
              <a:rect l="l" t="t" r="r" b="b"/>
              <a:pathLst>
                <a:path w="5088" h="5705" extrusionOk="0">
                  <a:moveTo>
                    <a:pt x="4879" y="1082"/>
                  </a:moveTo>
                  <a:lnTo>
                    <a:pt x="4879" y="1373"/>
                  </a:lnTo>
                  <a:cubicBezTo>
                    <a:pt x="3822" y="1557"/>
                    <a:pt x="2747" y="1766"/>
                    <a:pt x="1665" y="1981"/>
                  </a:cubicBezTo>
                  <a:lnTo>
                    <a:pt x="1665" y="1715"/>
                  </a:lnTo>
                  <a:cubicBezTo>
                    <a:pt x="1690" y="1690"/>
                    <a:pt x="1715" y="1690"/>
                    <a:pt x="1766" y="1690"/>
                  </a:cubicBezTo>
                  <a:cubicBezTo>
                    <a:pt x="2747" y="1506"/>
                    <a:pt x="3721" y="1323"/>
                    <a:pt x="4721" y="1108"/>
                  </a:cubicBezTo>
                  <a:cubicBezTo>
                    <a:pt x="4772" y="1108"/>
                    <a:pt x="4829" y="1108"/>
                    <a:pt x="4879" y="1082"/>
                  </a:cubicBezTo>
                  <a:close/>
                  <a:moveTo>
                    <a:pt x="5088" y="0"/>
                  </a:moveTo>
                  <a:lnTo>
                    <a:pt x="5037" y="26"/>
                  </a:lnTo>
                  <a:cubicBezTo>
                    <a:pt x="3854" y="241"/>
                    <a:pt x="2639" y="449"/>
                    <a:pt x="1450" y="658"/>
                  </a:cubicBezTo>
                  <a:lnTo>
                    <a:pt x="1450" y="4670"/>
                  </a:lnTo>
                  <a:cubicBezTo>
                    <a:pt x="1310" y="4626"/>
                    <a:pt x="1172" y="4604"/>
                    <a:pt x="1041" y="4604"/>
                  </a:cubicBezTo>
                  <a:cubicBezTo>
                    <a:pt x="701" y="4604"/>
                    <a:pt x="403" y="4747"/>
                    <a:pt x="216" y="5012"/>
                  </a:cubicBezTo>
                  <a:cubicBezTo>
                    <a:pt x="1" y="5328"/>
                    <a:pt x="133" y="5644"/>
                    <a:pt x="500" y="5695"/>
                  </a:cubicBezTo>
                  <a:cubicBezTo>
                    <a:pt x="561" y="5701"/>
                    <a:pt x="617" y="5705"/>
                    <a:pt x="671" y="5705"/>
                  </a:cubicBezTo>
                  <a:cubicBezTo>
                    <a:pt x="833" y="5705"/>
                    <a:pt x="970" y="5676"/>
                    <a:pt x="1108" y="5619"/>
                  </a:cubicBezTo>
                  <a:cubicBezTo>
                    <a:pt x="1323" y="5512"/>
                    <a:pt x="1665" y="5277"/>
                    <a:pt x="1665" y="4961"/>
                  </a:cubicBezTo>
                  <a:lnTo>
                    <a:pt x="1665" y="2139"/>
                  </a:lnTo>
                  <a:cubicBezTo>
                    <a:pt x="1665" y="2139"/>
                    <a:pt x="1690" y="2139"/>
                    <a:pt x="1715" y="2114"/>
                  </a:cubicBezTo>
                  <a:cubicBezTo>
                    <a:pt x="2690" y="1955"/>
                    <a:pt x="3664" y="1740"/>
                    <a:pt x="4670" y="1557"/>
                  </a:cubicBezTo>
                  <a:cubicBezTo>
                    <a:pt x="4721" y="1557"/>
                    <a:pt x="4803" y="1531"/>
                    <a:pt x="4904" y="1531"/>
                  </a:cubicBezTo>
                  <a:lnTo>
                    <a:pt x="4904" y="4063"/>
                  </a:lnTo>
                  <a:cubicBezTo>
                    <a:pt x="4854" y="4037"/>
                    <a:pt x="4829" y="4037"/>
                    <a:pt x="4803" y="4012"/>
                  </a:cubicBezTo>
                  <a:cubicBezTo>
                    <a:pt x="4712" y="3978"/>
                    <a:pt x="4614" y="3962"/>
                    <a:pt x="4513" y="3962"/>
                  </a:cubicBezTo>
                  <a:cubicBezTo>
                    <a:pt x="4147" y="3962"/>
                    <a:pt x="3758" y="4174"/>
                    <a:pt x="3614" y="4486"/>
                  </a:cubicBezTo>
                  <a:cubicBezTo>
                    <a:pt x="3506" y="4721"/>
                    <a:pt x="3588" y="4929"/>
                    <a:pt x="3822" y="5037"/>
                  </a:cubicBezTo>
                  <a:cubicBezTo>
                    <a:pt x="3902" y="5078"/>
                    <a:pt x="3995" y="5099"/>
                    <a:pt x="4095" y="5099"/>
                  </a:cubicBezTo>
                  <a:cubicBezTo>
                    <a:pt x="4194" y="5099"/>
                    <a:pt x="4300" y="5078"/>
                    <a:pt x="4405" y="5037"/>
                  </a:cubicBezTo>
                  <a:cubicBezTo>
                    <a:pt x="4487" y="5037"/>
                    <a:pt x="4563" y="4986"/>
                    <a:pt x="4613" y="4961"/>
                  </a:cubicBezTo>
                  <a:cubicBezTo>
                    <a:pt x="4829" y="4853"/>
                    <a:pt x="5088" y="4670"/>
                    <a:pt x="5088" y="4404"/>
                  </a:cubicBezTo>
                  <a:lnTo>
                    <a:pt x="50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3" name="Google Shape;3723;p25"/>
            <p:cNvGrpSpPr/>
            <p:nvPr/>
          </p:nvGrpSpPr>
          <p:grpSpPr>
            <a:xfrm rot="-4500057">
              <a:off x="7998637" y="-111719"/>
              <a:ext cx="648484" cy="1913447"/>
              <a:chOff x="5201007" y="500025"/>
              <a:chExt cx="509965" cy="1504727"/>
            </a:xfrm>
          </p:grpSpPr>
          <p:sp>
            <p:nvSpPr>
              <p:cNvPr id="3724" name="Google Shape;3724;p25"/>
              <p:cNvSpPr/>
              <p:nvPr/>
            </p:nvSpPr>
            <p:spPr>
              <a:xfrm>
                <a:off x="5396376" y="500025"/>
                <a:ext cx="123567" cy="27744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4861" extrusionOk="0">
                    <a:moveTo>
                      <a:pt x="1433" y="1"/>
                    </a:moveTo>
                    <a:cubicBezTo>
                      <a:pt x="1299" y="1"/>
                      <a:pt x="1161" y="83"/>
                      <a:pt x="1108" y="216"/>
                    </a:cubicBezTo>
                    <a:lnTo>
                      <a:pt x="26" y="4038"/>
                    </a:lnTo>
                    <a:cubicBezTo>
                      <a:pt x="1" y="4171"/>
                      <a:pt x="26" y="4279"/>
                      <a:pt x="133" y="4355"/>
                    </a:cubicBezTo>
                    <a:cubicBezTo>
                      <a:pt x="374" y="4570"/>
                      <a:pt x="374" y="4861"/>
                      <a:pt x="374" y="4861"/>
                    </a:cubicBezTo>
                    <a:lnTo>
                      <a:pt x="1506" y="4861"/>
                    </a:lnTo>
                    <a:cubicBezTo>
                      <a:pt x="1506" y="4861"/>
                      <a:pt x="1532" y="4197"/>
                      <a:pt x="1981" y="3937"/>
                    </a:cubicBezTo>
                    <a:cubicBezTo>
                      <a:pt x="2114" y="3855"/>
                      <a:pt x="2165" y="3722"/>
                      <a:pt x="2139" y="3621"/>
                    </a:cubicBezTo>
                    <a:lnTo>
                      <a:pt x="1766" y="1697"/>
                    </a:lnTo>
                    <a:cubicBezTo>
                      <a:pt x="1741" y="1590"/>
                      <a:pt x="1798" y="1482"/>
                      <a:pt x="1899" y="1406"/>
                    </a:cubicBezTo>
                    <a:cubicBezTo>
                      <a:pt x="1981" y="1349"/>
                      <a:pt x="2006" y="1248"/>
                      <a:pt x="2006" y="1140"/>
                    </a:cubicBezTo>
                    <a:cubicBezTo>
                      <a:pt x="1981" y="875"/>
                      <a:pt x="1899" y="400"/>
                      <a:pt x="1639" y="84"/>
                    </a:cubicBezTo>
                    <a:cubicBezTo>
                      <a:pt x="1582" y="27"/>
                      <a:pt x="1508" y="1"/>
                      <a:pt x="14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25"/>
              <p:cNvSpPr/>
              <p:nvPr/>
            </p:nvSpPr>
            <p:spPr>
              <a:xfrm>
                <a:off x="5372518" y="698533"/>
                <a:ext cx="22488" cy="2659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66" extrusionOk="0">
                    <a:moveTo>
                      <a:pt x="182" y="0"/>
                    </a:moveTo>
                    <a:cubicBezTo>
                      <a:pt x="134" y="0"/>
                      <a:pt x="102" y="29"/>
                      <a:pt x="102" y="86"/>
                    </a:cubicBezTo>
                    <a:lnTo>
                      <a:pt x="26" y="301"/>
                    </a:lnTo>
                    <a:cubicBezTo>
                      <a:pt x="1" y="352"/>
                      <a:pt x="52" y="434"/>
                      <a:pt x="102" y="434"/>
                    </a:cubicBezTo>
                    <a:lnTo>
                      <a:pt x="184" y="459"/>
                    </a:lnTo>
                    <a:cubicBezTo>
                      <a:pt x="194" y="464"/>
                      <a:pt x="204" y="466"/>
                      <a:pt x="214" y="466"/>
                    </a:cubicBezTo>
                    <a:cubicBezTo>
                      <a:pt x="262" y="466"/>
                      <a:pt x="317" y="423"/>
                      <a:pt x="317" y="377"/>
                    </a:cubicBezTo>
                    <a:lnTo>
                      <a:pt x="393" y="168"/>
                    </a:lnTo>
                    <a:cubicBezTo>
                      <a:pt x="393" y="117"/>
                      <a:pt x="368" y="35"/>
                      <a:pt x="317" y="35"/>
                    </a:cubicBezTo>
                    <a:lnTo>
                      <a:pt x="235" y="10"/>
                    </a:lnTo>
                    <a:cubicBezTo>
                      <a:pt x="216" y="4"/>
                      <a:pt x="198" y="0"/>
                      <a:pt x="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25"/>
              <p:cNvSpPr/>
              <p:nvPr/>
            </p:nvSpPr>
            <p:spPr>
              <a:xfrm>
                <a:off x="5384447" y="659550"/>
                <a:ext cx="22430" cy="2654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5" extrusionOk="0">
                    <a:moveTo>
                      <a:pt x="179" y="0"/>
                    </a:moveTo>
                    <a:cubicBezTo>
                      <a:pt x="139" y="0"/>
                      <a:pt x="102" y="45"/>
                      <a:pt x="77" y="85"/>
                    </a:cubicBezTo>
                    <a:lnTo>
                      <a:pt x="1" y="294"/>
                    </a:lnTo>
                    <a:cubicBezTo>
                      <a:pt x="1" y="351"/>
                      <a:pt x="26" y="427"/>
                      <a:pt x="77" y="427"/>
                    </a:cubicBezTo>
                    <a:lnTo>
                      <a:pt x="159" y="452"/>
                    </a:lnTo>
                    <a:cubicBezTo>
                      <a:pt x="179" y="461"/>
                      <a:pt x="197" y="465"/>
                      <a:pt x="214" y="465"/>
                    </a:cubicBezTo>
                    <a:cubicBezTo>
                      <a:pt x="262" y="465"/>
                      <a:pt x="298" y="433"/>
                      <a:pt x="317" y="376"/>
                    </a:cubicBezTo>
                    <a:lnTo>
                      <a:pt x="368" y="168"/>
                    </a:lnTo>
                    <a:cubicBezTo>
                      <a:pt x="393" y="111"/>
                      <a:pt x="342" y="35"/>
                      <a:pt x="292" y="35"/>
                    </a:cubicBezTo>
                    <a:lnTo>
                      <a:pt x="210" y="9"/>
                    </a:lnTo>
                    <a:cubicBezTo>
                      <a:pt x="199" y="3"/>
                      <a:pt x="18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25"/>
              <p:cNvSpPr/>
              <p:nvPr/>
            </p:nvSpPr>
            <p:spPr>
              <a:xfrm>
                <a:off x="5431020" y="786486"/>
                <a:ext cx="1055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763" extrusionOk="0">
                    <a:moveTo>
                      <a:pt x="83" y="0"/>
                    </a:moveTo>
                    <a:lnTo>
                      <a:pt x="1" y="13763"/>
                    </a:lnTo>
                    <a:lnTo>
                      <a:pt x="159" y="1376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25"/>
              <p:cNvSpPr/>
              <p:nvPr/>
            </p:nvSpPr>
            <p:spPr>
              <a:xfrm>
                <a:off x="5431020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25"/>
              <p:cNvSpPr/>
              <p:nvPr/>
            </p:nvSpPr>
            <p:spPr>
              <a:xfrm>
                <a:off x="5444775" y="1594329"/>
                <a:ext cx="1050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84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25"/>
              <p:cNvSpPr/>
              <p:nvPr/>
            </p:nvSpPr>
            <p:spPr>
              <a:xfrm>
                <a:off x="5417665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25"/>
              <p:cNvSpPr/>
              <p:nvPr/>
            </p:nvSpPr>
            <p:spPr>
              <a:xfrm>
                <a:off x="5458131" y="1680284"/>
                <a:ext cx="10559" cy="585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26" extrusionOk="0">
                    <a:moveTo>
                      <a:pt x="1" y="1"/>
                    </a:moveTo>
                    <a:lnTo>
                      <a:pt x="26" y="1001"/>
                    </a:lnTo>
                    <a:lnTo>
                      <a:pt x="184" y="10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25"/>
              <p:cNvSpPr/>
              <p:nvPr/>
            </p:nvSpPr>
            <p:spPr>
              <a:xfrm>
                <a:off x="5456704" y="786486"/>
                <a:ext cx="11986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763" extrusionOk="0">
                    <a:moveTo>
                      <a:pt x="0" y="0"/>
                    </a:moveTo>
                    <a:lnTo>
                      <a:pt x="26" y="13763"/>
                    </a:lnTo>
                    <a:lnTo>
                      <a:pt x="209" y="1376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25"/>
              <p:cNvSpPr/>
              <p:nvPr/>
            </p:nvSpPr>
            <p:spPr>
              <a:xfrm>
                <a:off x="5458131" y="1594329"/>
                <a:ext cx="10559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84" y="11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25"/>
              <p:cNvSpPr/>
              <p:nvPr/>
            </p:nvSpPr>
            <p:spPr>
              <a:xfrm>
                <a:off x="5415895" y="1680284"/>
                <a:ext cx="10901" cy="4954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8" extrusionOk="0">
                    <a:moveTo>
                      <a:pt x="32" y="1"/>
                    </a:moveTo>
                    <a:lnTo>
                      <a:pt x="0" y="842"/>
                    </a:lnTo>
                    <a:lnTo>
                      <a:pt x="190" y="868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25"/>
              <p:cNvSpPr/>
              <p:nvPr/>
            </p:nvSpPr>
            <p:spPr>
              <a:xfrm>
                <a:off x="5431020" y="1680284"/>
                <a:ext cx="9132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19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159" y="91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25"/>
              <p:cNvSpPr/>
              <p:nvPr/>
            </p:nvSpPr>
            <p:spPr>
              <a:xfrm>
                <a:off x="5444775" y="1680284"/>
                <a:ext cx="1050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184" y="97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25"/>
              <p:cNvSpPr/>
              <p:nvPr/>
            </p:nvSpPr>
            <p:spPr>
              <a:xfrm>
                <a:off x="5419149" y="786486"/>
                <a:ext cx="1192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3763" extrusionOk="0">
                    <a:moveTo>
                      <a:pt x="133" y="0"/>
                    </a:moveTo>
                    <a:lnTo>
                      <a:pt x="0" y="13763"/>
                    </a:lnTo>
                    <a:lnTo>
                      <a:pt x="133" y="1376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25"/>
              <p:cNvSpPr/>
              <p:nvPr/>
            </p:nvSpPr>
            <p:spPr>
              <a:xfrm>
                <a:off x="5415895" y="1750715"/>
                <a:ext cx="10901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66" extrusionOk="0">
                    <a:moveTo>
                      <a:pt x="0" y="1"/>
                    </a:moveTo>
                    <a:lnTo>
                      <a:pt x="0" y="665"/>
                    </a:lnTo>
                    <a:lnTo>
                      <a:pt x="190" y="665"/>
                    </a:lnTo>
                    <a:lnTo>
                      <a:pt x="19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25"/>
              <p:cNvSpPr/>
              <p:nvPr/>
            </p:nvSpPr>
            <p:spPr>
              <a:xfrm>
                <a:off x="5473313" y="1594329"/>
                <a:ext cx="9075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58" y="1108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25"/>
              <p:cNvSpPr/>
              <p:nvPr/>
            </p:nvSpPr>
            <p:spPr>
              <a:xfrm>
                <a:off x="5201007" y="786486"/>
                <a:ext cx="509965" cy="1218266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21345" extrusionOk="0">
                    <a:moveTo>
                      <a:pt x="3797" y="0"/>
                    </a:moveTo>
                    <a:lnTo>
                      <a:pt x="3556" y="11200"/>
                    </a:lnTo>
                    <a:cubicBezTo>
                      <a:pt x="3324" y="11518"/>
                      <a:pt x="3075" y="11615"/>
                      <a:pt x="2836" y="11615"/>
                    </a:cubicBezTo>
                    <a:cubicBezTo>
                      <a:pt x="2776" y="11615"/>
                      <a:pt x="2716" y="11609"/>
                      <a:pt x="2658" y="11599"/>
                    </a:cubicBezTo>
                    <a:cubicBezTo>
                      <a:pt x="2373" y="11516"/>
                      <a:pt x="2000" y="11073"/>
                      <a:pt x="2000" y="10517"/>
                    </a:cubicBezTo>
                    <a:cubicBezTo>
                      <a:pt x="2025" y="9966"/>
                      <a:pt x="2133" y="9435"/>
                      <a:pt x="1867" y="9333"/>
                    </a:cubicBezTo>
                    <a:cubicBezTo>
                      <a:pt x="1828" y="9322"/>
                      <a:pt x="1786" y="9316"/>
                      <a:pt x="1742" y="9316"/>
                    </a:cubicBezTo>
                    <a:cubicBezTo>
                      <a:pt x="1463" y="9316"/>
                      <a:pt x="1097" y="9550"/>
                      <a:pt x="867" y="10124"/>
                    </a:cubicBezTo>
                    <a:cubicBezTo>
                      <a:pt x="633" y="10782"/>
                      <a:pt x="760" y="11890"/>
                      <a:pt x="1209" y="12731"/>
                    </a:cubicBezTo>
                    <a:cubicBezTo>
                      <a:pt x="1658" y="13547"/>
                      <a:pt x="1816" y="14155"/>
                      <a:pt x="1791" y="14712"/>
                    </a:cubicBezTo>
                    <a:cubicBezTo>
                      <a:pt x="1766" y="15370"/>
                      <a:pt x="1475" y="15737"/>
                      <a:pt x="1184" y="16135"/>
                    </a:cubicBezTo>
                    <a:cubicBezTo>
                      <a:pt x="709" y="16819"/>
                      <a:pt x="0" y="17743"/>
                      <a:pt x="443" y="18825"/>
                    </a:cubicBezTo>
                    <a:cubicBezTo>
                      <a:pt x="892" y="19875"/>
                      <a:pt x="2215" y="20849"/>
                      <a:pt x="3822" y="21166"/>
                    </a:cubicBezTo>
                    <a:cubicBezTo>
                      <a:pt x="4380" y="21276"/>
                      <a:pt x="4954" y="21344"/>
                      <a:pt x="5505" y="21344"/>
                    </a:cubicBezTo>
                    <a:cubicBezTo>
                      <a:pt x="6542" y="21344"/>
                      <a:pt x="7499" y="21101"/>
                      <a:pt x="8119" y="20432"/>
                    </a:cubicBezTo>
                    <a:cubicBezTo>
                      <a:pt x="8802" y="19641"/>
                      <a:pt x="8935" y="18559"/>
                      <a:pt x="8486" y="17426"/>
                    </a:cubicBezTo>
                    <a:cubicBezTo>
                      <a:pt x="8144" y="16610"/>
                      <a:pt x="7378" y="15686"/>
                      <a:pt x="7404" y="14971"/>
                    </a:cubicBezTo>
                    <a:cubicBezTo>
                      <a:pt x="7404" y="14104"/>
                      <a:pt x="8119" y="13497"/>
                      <a:pt x="8093" y="12257"/>
                    </a:cubicBezTo>
                    <a:cubicBezTo>
                      <a:pt x="8093" y="11757"/>
                      <a:pt x="7876" y="11253"/>
                      <a:pt x="7496" y="11253"/>
                    </a:cubicBezTo>
                    <a:cubicBezTo>
                      <a:pt x="7476" y="11253"/>
                      <a:pt x="7456" y="11254"/>
                      <a:pt x="7435" y="11257"/>
                    </a:cubicBezTo>
                    <a:cubicBezTo>
                      <a:pt x="7119" y="11282"/>
                      <a:pt x="7011" y="11890"/>
                      <a:pt x="6828" y="12231"/>
                    </a:cubicBezTo>
                    <a:cubicBezTo>
                      <a:pt x="6617" y="12553"/>
                      <a:pt x="6367" y="12797"/>
                      <a:pt x="6062" y="12797"/>
                    </a:cubicBezTo>
                    <a:cubicBezTo>
                      <a:pt x="6019" y="12797"/>
                      <a:pt x="5975" y="12792"/>
                      <a:pt x="5929" y="12782"/>
                    </a:cubicBezTo>
                    <a:cubicBezTo>
                      <a:pt x="5562" y="12731"/>
                      <a:pt x="5322" y="12440"/>
                      <a:pt x="5164" y="12098"/>
                    </a:cubicBezTo>
                    <a:lnTo>
                      <a:pt x="4929" y="0"/>
                    </a:lnTo>
                    <a:lnTo>
                      <a:pt x="4847" y="0"/>
                    </a:lnTo>
                    <a:lnTo>
                      <a:pt x="4980" y="13763"/>
                    </a:lnTo>
                    <a:lnTo>
                      <a:pt x="5138" y="13763"/>
                    </a:lnTo>
                    <a:cubicBezTo>
                      <a:pt x="5246" y="13763"/>
                      <a:pt x="5347" y="13839"/>
                      <a:pt x="5347" y="13946"/>
                    </a:cubicBezTo>
                    <a:cubicBezTo>
                      <a:pt x="5347" y="14047"/>
                      <a:pt x="5246" y="14155"/>
                      <a:pt x="5138" y="14155"/>
                    </a:cubicBezTo>
                    <a:lnTo>
                      <a:pt x="4980" y="14155"/>
                    </a:lnTo>
                    <a:lnTo>
                      <a:pt x="5005" y="15262"/>
                    </a:lnTo>
                    <a:lnTo>
                      <a:pt x="5138" y="15262"/>
                    </a:lnTo>
                    <a:cubicBezTo>
                      <a:pt x="5246" y="15262"/>
                      <a:pt x="5347" y="15370"/>
                      <a:pt x="5347" y="15471"/>
                    </a:cubicBezTo>
                    <a:cubicBezTo>
                      <a:pt x="5347" y="15579"/>
                      <a:pt x="5246" y="15661"/>
                      <a:pt x="5138" y="15661"/>
                    </a:cubicBezTo>
                    <a:lnTo>
                      <a:pt x="5005" y="15661"/>
                    </a:lnTo>
                    <a:lnTo>
                      <a:pt x="5005" y="16768"/>
                    </a:lnTo>
                    <a:lnTo>
                      <a:pt x="5164" y="16793"/>
                    </a:lnTo>
                    <a:cubicBezTo>
                      <a:pt x="5271" y="16819"/>
                      <a:pt x="5347" y="16926"/>
                      <a:pt x="5322" y="17028"/>
                    </a:cubicBezTo>
                    <a:cubicBezTo>
                      <a:pt x="5296" y="17135"/>
                      <a:pt x="5189" y="17186"/>
                      <a:pt x="5088" y="17186"/>
                    </a:cubicBezTo>
                    <a:lnTo>
                      <a:pt x="5005" y="17160"/>
                    </a:lnTo>
                    <a:lnTo>
                      <a:pt x="5031" y="17559"/>
                    </a:lnTo>
                    <a:lnTo>
                      <a:pt x="5271" y="17559"/>
                    </a:lnTo>
                    <a:cubicBezTo>
                      <a:pt x="5379" y="17559"/>
                      <a:pt x="5455" y="17635"/>
                      <a:pt x="5455" y="17743"/>
                    </a:cubicBezTo>
                    <a:lnTo>
                      <a:pt x="5455" y="18717"/>
                    </a:lnTo>
                    <a:cubicBezTo>
                      <a:pt x="5455" y="18825"/>
                      <a:pt x="5379" y="18901"/>
                      <a:pt x="5271" y="18901"/>
                    </a:cubicBezTo>
                    <a:lnTo>
                      <a:pt x="3449" y="18901"/>
                    </a:lnTo>
                    <a:cubicBezTo>
                      <a:pt x="3348" y="18901"/>
                      <a:pt x="3265" y="18825"/>
                      <a:pt x="3265" y="18717"/>
                    </a:cubicBezTo>
                    <a:lnTo>
                      <a:pt x="3265" y="17743"/>
                    </a:lnTo>
                    <a:cubicBezTo>
                      <a:pt x="3265" y="17635"/>
                      <a:pt x="3348" y="17559"/>
                      <a:pt x="3449" y="17559"/>
                    </a:cubicBezTo>
                    <a:lnTo>
                      <a:pt x="3689" y="17559"/>
                    </a:lnTo>
                    <a:lnTo>
                      <a:pt x="3689" y="16869"/>
                    </a:lnTo>
                    <a:lnTo>
                      <a:pt x="3556" y="16844"/>
                    </a:lnTo>
                    <a:cubicBezTo>
                      <a:pt x="3449" y="16819"/>
                      <a:pt x="3373" y="16711"/>
                      <a:pt x="3398" y="16610"/>
                    </a:cubicBezTo>
                    <a:cubicBezTo>
                      <a:pt x="3420" y="16518"/>
                      <a:pt x="3501" y="16445"/>
                      <a:pt x="3591" y="16445"/>
                    </a:cubicBezTo>
                    <a:cubicBezTo>
                      <a:pt x="3607" y="16445"/>
                      <a:pt x="3623" y="16447"/>
                      <a:pt x="3639" y="16452"/>
                    </a:cubicBezTo>
                    <a:lnTo>
                      <a:pt x="3715" y="16477"/>
                    </a:lnTo>
                    <a:lnTo>
                      <a:pt x="3715" y="15661"/>
                    </a:lnTo>
                    <a:lnTo>
                      <a:pt x="3582" y="15661"/>
                    </a:lnTo>
                    <a:cubicBezTo>
                      <a:pt x="3449" y="15661"/>
                      <a:pt x="3373" y="15579"/>
                      <a:pt x="3373" y="15471"/>
                    </a:cubicBezTo>
                    <a:cubicBezTo>
                      <a:pt x="3373" y="15370"/>
                      <a:pt x="3449" y="15262"/>
                      <a:pt x="3582" y="15262"/>
                    </a:cubicBezTo>
                    <a:lnTo>
                      <a:pt x="3715" y="15262"/>
                    </a:lnTo>
                    <a:lnTo>
                      <a:pt x="3715" y="14155"/>
                    </a:lnTo>
                    <a:lnTo>
                      <a:pt x="3582" y="14155"/>
                    </a:lnTo>
                    <a:cubicBezTo>
                      <a:pt x="3449" y="14155"/>
                      <a:pt x="3373" y="14047"/>
                      <a:pt x="3373" y="13946"/>
                    </a:cubicBezTo>
                    <a:cubicBezTo>
                      <a:pt x="3373" y="13839"/>
                      <a:pt x="3449" y="13763"/>
                      <a:pt x="3582" y="13763"/>
                    </a:cubicBezTo>
                    <a:lnTo>
                      <a:pt x="3740" y="13763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25"/>
              <p:cNvSpPr/>
              <p:nvPr/>
            </p:nvSpPr>
            <p:spPr>
              <a:xfrm>
                <a:off x="5444775" y="786486"/>
                <a:ext cx="9075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3763" extrusionOk="0">
                    <a:moveTo>
                      <a:pt x="26" y="0"/>
                    </a:moveTo>
                    <a:lnTo>
                      <a:pt x="0" y="13763"/>
                    </a:lnTo>
                    <a:lnTo>
                      <a:pt x="159" y="137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5"/>
              <p:cNvSpPr/>
              <p:nvPr/>
            </p:nvSpPr>
            <p:spPr>
              <a:xfrm>
                <a:off x="5473313" y="1680284"/>
                <a:ext cx="9075" cy="6147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77" extrusionOk="0">
                    <a:moveTo>
                      <a:pt x="0" y="1"/>
                    </a:moveTo>
                    <a:lnTo>
                      <a:pt x="0" y="1051"/>
                    </a:lnTo>
                    <a:lnTo>
                      <a:pt x="158" y="1077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25"/>
              <p:cNvSpPr/>
              <p:nvPr/>
            </p:nvSpPr>
            <p:spPr>
              <a:xfrm>
                <a:off x="5468633" y="786486"/>
                <a:ext cx="12328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3763" extrusionOk="0">
                    <a:moveTo>
                      <a:pt x="0" y="0"/>
                    </a:moveTo>
                    <a:lnTo>
                      <a:pt x="57" y="13763"/>
                    </a:lnTo>
                    <a:lnTo>
                      <a:pt x="215" y="1376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25"/>
              <p:cNvSpPr/>
              <p:nvPr/>
            </p:nvSpPr>
            <p:spPr>
              <a:xfrm>
                <a:off x="5444775" y="1756879"/>
                <a:ext cx="10502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58" extrusionOk="0">
                    <a:moveTo>
                      <a:pt x="0" y="0"/>
                    </a:moveTo>
                    <a:lnTo>
                      <a:pt x="0" y="557"/>
                    </a:lnTo>
                    <a:lnTo>
                      <a:pt x="184" y="557"/>
                    </a:lnTo>
                    <a:lnTo>
                      <a:pt x="18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5"/>
              <p:cNvSpPr/>
              <p:nvPr/>
            </p:nvSpPr>
            <p:spPr>
              <a:xfrm>
                <a:off x="5473313" y="1762986"/>
                <a:ext cx="10502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1" extrusionOk="0">
                    <a:moveTo>
                      <a:pt x="0" y="1"/>
                    </a:moveTo>
                    <a:lnTo>
                      <a:pt x="0" y="450"/>
                    </a:lnTo>
                    <a:lnTo>
                      <a:pt x="184" y="450"/>
                    </a:lnTo>
                    <a:lnTo>
                      <a:pt x="18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25"/>
              <p:cNvSpPr/>
              <p:nvPr/>
            </p:nvSpPr>
            <p:spPr>
              <a:xfrm>
                <a:off x="5431020" y="1753969"/>
                <a:ext cx="9132" cy="3475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09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59" y="608"/>
                    </a:lnTo>
                    <a:lnTo>
                      <a:pt x="159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25"/>
              <p:cNvSpPr/>
              <p:nvPr/>
            </p:nvSpPr>
            <p:spPr>
              <a:xfrm>
                <a:off x="5459558" y="1759733"/>
                <a:ext cx="9132" cy="2899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08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59" y="507"/>
                    </a:lnTo>
                    <a:lnTo>
                      <a:pt x="159" y="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48" name="Google Shape;3748;p25"/>
            <p:cNvSpPr/>
            <p:nvPr/>
          </p:nvSpPr>
          <p:spPr>
            <a:xfrm rot="332999">
              <a:off x="8534093" y="1921702"/>
              <a:ext cx="358755" cy="946609"/>
            </a:xfrm>
            <a:custGeom>
              <a:avLst/>
              <a:gdLst/>
              <a:ahLst/>
              <a:cxnLst/>
              <a:rect l="l" t="t" r="r" b="b"/>
              <a:pathLst>
                <a:path w="8069" h="21292" extrusionOk="0">
                  <a:moveTo>
                    <a:pt x="6275" y="1869"/>
                  </a:moveTo>
                  <a:cubicBezTo>
                    <a:pt x="6536" y="1869"/>
                    <a:pt x="6684" y="2002"/>
                    <a:pt x="6771" y="2253"/>
                  </a:cubicBezTo>
                  <a:cubicBezTo>
                    <a:pt x="6930" y="2594"/>
                    <a:pt x="6854" y="2936"/>
                    <a:pt x="6746" y="3278"/>
                  </a:cubicBezTo>
                  <a:cubicBezTo>
                    <a:pt x="6404" y="4252"/>
                    <a:pt x="5822" y="5125"/>
                    <a:pt x="5031" y="5809"/>
                  </a:cubicBezTo>
                  <a:cubicBezTo>
                    <a:pt x="4905" y="5967"/>
                    <a:pt x="4715" y="6049"/>
                    <a:pt x="4531" y="6176"/>
                  </a:cubicBezTo>
                  <a:cubicBezTo>
                    <a:pt x="4506" y="6150"/>
                    <a:pt x="4506" y="6150"/>
                    <a:pt x="4506" y="6125"/>
                  </a:cubicBezTo>
                  <a:cubicBezTo>
                    <a:pt x="4481" y="5151"/>
                    <a:pt x="4531" y="3860"/>
                    <a:pt x="4981" y="3012"/>
                  </a:cubicBezTo>
                  <a:cubicBezTo>
                    <a:pt x="5088" y="2803"/>
                    <a:pt x="5221" y="2594"/>
                    <a:pt x="5348" y="2379"/>
                  </a:cubicBezTo>
                  <a:cubicBezTo>
                    <a:pt x="5537" y="2120"/>
                    <a:pt x="5822" y="1936"/>
                    <a:pt x="6139" y="1879"/>
                  </a:cubicBezTo>
                  <a:cubicBezTo>
                    <a:pt x="6187" y="1872"/>
                    <a:pt x="6232" y="1869"/>
                    <a:pt x="6275" y="1869"/>
                  </a:cubicBezTo>
                  <a:close/>
                  <a:moveTo>
                    <a:pt x="4981" y="11795"/>
                  </a:moveTo>
                  <a:cubicBezTo>
                    <a:pt x="5746" y="11795"/>
                    <a:pt x="6512" y="12636"/>
                    <a:pt x="6645" y="13611"/>
                  </a:cubicBezTo>
                  <a:cubicBezTo>
                    <a:pt x="6771" y="15034"/>
                    <a:pt x="5930" y="15667"/>
                    <a:pt x="5322" y="15882"/>
                  </a:cubicBezTo>
                  <a:lnTo>
                    <a:pt x="4981" y="11795"/>
                  </a:lnTo>
                  <a:close/>
                  <a:moveTo>
                    <a:pt x="4190" y="8523"/>
                  </a:moveTo>
                  <a:lnTo>
                    <a:pt x="4323" y="10187"/>
                  </a:lnTo>
                  <a:cubicBezTo>
                    <a:pt x="3006" y="10478"/>
                    <a:pt x="2500" y="11687"/>
                    <a:pt x="2424" y="12636"/>
                  </a:cubicBezTo>
                  <a:cubicBezTo>
                    <a:pt x="2399" y="12769"/>
                    <a:pt x="2399" y="12902"/>
                    <a:pt x="2399" y="13035"/>
                  </a:cubicBezTo>
                  <a:lnTo>
                    <a:pt x="2399" y="13060"/>
                  </a:lnTo>
                  <a:cubicBezTo>
                    <a:pt x="2424" y="13244"/>
                    <a:pt x="2450" y="13452"/>
                    <a:pt x="2532" y="13642"/>
                  </a:cubicBezTo>
                  <a:cubicBezTo>
                    <a:pt x="2715" y="14218"/>
                    <a:pt x="3082" y="14642"/>
                    <a:pt x="3665" y="14876"/>
                  </a:cubicBezTo>
                  <a:cubicBezTo>
                    <a:pt x="3812" y="14960"/>
                    <a:pt x="3939" y="15001"/>
                    <a:pt x="4021" y="15001"/>
                  </a:cubicBezTo>
                  <a:cubicBezTo>
                    <a:pt x="4069" y="15001"/>
                    <a:pt x="4102" y="14987"/>
                    <a:pt x="4114" y="14958"/>
                  </a:cubicBezTo>
                  <a:cubicBezTo>
                    <a:pt x="4139" y="14908"/>
                    <a:pt x="3848" y="14775"/>
                    <a:pt x="3848" y="14775"/>
                  </a:cubicBezTo>
                  <a:cubicBezTo>
                    <a:pt x="2975" y="14275"/>
                    <a:pt x="2874" y="13085"/>
                    <a:pt x="3532" y="12345"/>
                  </a:cubicBezTo>
                  <a:cubicBezTo>
                    <a:pt x="3766" y="12086"/>
                    <a:pt x="4057" y="11871"/>
                    <a:pt x="4430" y="11795"/>
                  </a:cubicBezTo>
                  <a:lnTo>
                    <a:pt x="4772" y="16015"/>
                  </a:lnTo>
                  <a:cubicBezTo>
                    <a:pt x="4625" y="16030"/>
                    <a:pt x="4455" y="16042"/>
                    <a:pt x="4270" y="16042"/>
                  </a:cubicBezTo>
                  <a:cubicBezTo>
                    <a:pt x="3519" y="16042"/>
                    <a:pt x="2501" y="15845"/>
                    <a:pt x="1633" y="14851"/>
                  </a:cubicBezTo>
                  <a:cubicBezTo>
                    <a:pt x="1342" y="14509"/>
                    <a:pt x="1134" y="14060"/>
                    <a:pt x="1001" y="13560"/>
                  </a:cubicBezTo>
                  <a:cubicBezTo>
                    <a:pt x="868" y="13035"/>
                    <a:pt x="893" y="12535"/>
                    <a:pt x="1051" y="12060"/>
                  </a:cubicBezTo>
                  <a:cubicBezTo>
                    <a:pt x="1475" y="10605"/>
                    <a:pt x="2924" y="9422"/>
                    <a:pt x="4190" y="8523"/>
                  </a:cubicBezTo>
                  <a:close/>
                  <a:moveTo>
                    <a:pt x="6307" y="1"/>
                  </a:moveTo>
                  <a:cubicBezTo>
                    <a:pt x="6250" y="1"/>
                    <a:pt x="6185" y="13"/>
                    <a:pt x="6113" y="38"/>
                  </a:cubicBezTo>
                  <a:cubicBezTo>
                    <a:pt x="5721" y="165"/>
                    <a:pt x="5405" y="380"/>
                    <a:pt x="5139" y="721"/>
                  </a:cubicBezTo>
                  <a:cubicBezTo>
                    <a:pt x="4506" y="1462"/>
                    <a:pt x="4272" y="2379"/>
                    <a:pt x="4082" y="3303"/>
                  </a:cubicBezTo>
                  <a:cubicBezTo>
                    <a:pt x="4057" y="3518"/>
                    <a:pt x="4032" y="3727"/>
                    <a:pt x="4006" y="3936"/>
                  </a:cubicBezTo>
                  <a:cubicBezTo>
                    <a:pt x="3899" y="4992"/>
                    <a:pt x="3956" y="5967"/>
                    <a:pt x="4006" y="6549"/>
                  </a:cubicBezTo>
                  <a:cubicBezTo>
                    <a:pt x="3481" y="6941"/>
                    <a:pt x="2950" y="7340"/>
                    <a:pt x="2475" y="7789"/>
                  </a:cubicBezTo>
                  <a:cubicBezTo>
                    <a:pt x="1766" y="8422"/>
                    <a:pt x="1134" y="9156"/>
                    <a:pt x="710" y="10004"/>
                  </a:cubicBezTo>
                  <a:cubicBezTo>
                    <a:pt x="51" y="11212"/>
                    <a:pt x="1" y="12503"/>
                    <a:pt x="551" y="13826"/>
                  </a:cubicBezTo>
                  <a:cubicBezTo>
                    <a:pt x="710" y="14167"/>
                    <a:pt x="893" y="14484"/>
                    <a:pt x="1134" y="14800"/>
                  </a:cubicBezTo>
                  <a:cubicBezTo>
                    <a:pt x="1985" y="15990"/>
                    <a:pt x="3235" y="16578"/>
                    <a:pt x="4501" y="16578"/>
                  </a:cubicBezTo>
                  <a:cubicBezTo>
                    <a:pt x="4608" y="16578"/>
                    <a:pt x="4716" y="16574"/>
                    <a:pt x="4822" y="16566"/>
                  </a:cubicBezTo>
                  <a:lnTo>
                    <a:pt x="4955" y="18439"/>
                  </a:lnTo>
                  <a:cubicBezTo>
                    <a:pt x="5114" y="19729"/>
                    <a:pt x="4772" y="20286"/>
                    <a:pt x="4348" y="20546"/>
                  </a:cubicBezTo>
                  <a:cubicBezTo>
                    <a:pt x="4240" y="20628"/>
                    <a:pt x="4114" y="20678"/>
                    <a:pt x="3956" y="20729"/>
                  </a:cubicBezTo>
                  <a:cubicBezTo>
                    <a:pt x="3715" y="20811"/>
                    <a:pt x="3481" y="20887"/>
                    <a:pt x="3215" y="20887"/>
                  </a:cubicBezTo>
                  <a:cubicBezTo>
                    <a:pt x="3164" y="20893"/>
                    <a:pt x="3113" y="20896"/>
                    <a:pt x="3064" y="20896"/>
                  </a:cubicBezTo>
                  <a:cubicBezTo>
                    <a:pt x="2614" y="20896"/>
                    <a:pt x="2273" y="20668"/>
                    <a:pt x="2108" y="20337"/>
                  </a:cubicBezTo>
                  <a:cubicBezTo>
                    <a:pt x="2184" y="20337"/>
                    <a:pt x="2241" y="20362"/>
                    <a:pt x="2317" y="20362"/>
                  </a:cubicBezTo>
                  <a:cubicBezTo>
                    <a:pt x="2366" y="20368"/>
                    <a:pt x="2415" y="20371"/>
                    <a:pt x="2464" y="20371"/>
                  </a:cubicBezTo>
                  <a:cubicBezTo>
                    <a:pt x="3094" y="20371"/>
                    <a:pt x="3645" y="19889"/>
                    <a:pt x="3715" y="19255"/>
                  </a:cubicBezTo>
                  <a:cubicBezTo>
                    <a:pt x="3823" y="18546"/>
                    <a:pt x="3323" y="17913"/>
                    <a:pt x="2608" y="17831"/>
                  </a:cubicBezTo>
                  <a:cubicBezTo>
                    <a:pt x="2542" y="17821"/>
                    <a:pt x="2478" y="17816"/>
                    <a:pt x="2414" y="17816"/>
                  </a:cubicBezTo>
                  <a:cubicBezTo>
                    <a:pt x="2173" y="17816"/>
                    <a:pt x="1952" y="17889"/>
                    <a:pt x="1766" y="18015"/>
                  </a:cubicBezTo>
                  <a:cubicBezTo>
                    <a:pt x="1077" y="18413"/>
                    <a:pt x="760" y="19362"/>
                    <a:pt x="1134" y="20071"/>
                  </a:cubicBezTo>
                  <a:cubicBezTo>
                    <a:pt x="1498" y="20779"/>
                    <a:pt x="2328" y="21291"/>
                    <a:pt x="3192" y="21291"/>
                  </a:cubicBezTo>
                  <a:cubicBezTo>
                    <a:pt x="3394" y="21291"/>
                    <a:pt x="3597" y="21264"/>
                    <a:pt x="3797" y="21204"/>
                  </a:cubicBezTo>
                  <a:cubicBezTo>
                    <a:pt x="3956" y="21178"/>
                    <a:pt x="4082" y="21128"/>
                    <a:pt x="4215" y="21045"/>
                  </a:cubicBezTo>
                  <a:cubicBezTo>
                    <a:pt x="5696" y="20444"/>
                    <a:pt x="5563" y="18704"/>
                    <a:pt x="5563" y="18704"/>
                  </a:cubicBezTo>
                  <a:lnTo>
                    <a:pt x="5379" y="16490"/>
                  </a:lnTo>
                  <a:cubicBezTo>
                    <a:pt x="6563" y="16173"/>
                    <a:pt x="7404" y="15117"/>
                    <a:pt x="7594" y="13851"/>
                  </a:cubicBezTo>
                  <a:cubicBezTo>
                    <a:pt x="7645" y="13585"/>
                    <a:pt x="7670" y="13294"/>
                    <a:pt x="7645" y="13035"/>
                  </a:cubicBezTo>
                  <a:cubicBezTo>
                    <a:pt x="7539" y="11354"/>
                    <a:pt x="6473" y="10129"/>
                    <a:pt x="4941" y="10129"/>
                  </a:cubicBezTo>
                  <a:cubicBezTo>
                    <a:pt x="4910" y="10129"/>
                    <a:pt x="4879" y="10129"/>
                    <a:pt x="4848" y="10130"/>
                  </a:cubicBezTo>
                  <a:lnTo>
                    <a:pt x="4690" y="8182"/>
                  </a:lnTo>
                  <a:lnTo>
                    <a:pt x="4690" y="8131"/>
                  </a:lnTo>
                  <a:cubicBezTo>
                    <a:pt x="5139" y="7840"/>
                    <a:pt x="5537" y="7549"/>
                    <a:pt x="5822" y="7315"/>
                  </a:cubicBezTo>
                  <a:cubicBezTo>
                    <a:pt x="6961" y="6416"/>
                    <a:pt x="8068" y="4568"/>
                    <a:pt x="7119" y="1588"/>
                  </a:cubicBezTo>
                  <a:cubicBezTo>
                    <a:pt x="7119" y="1512"/>
                    <a:pt x="7088" y="1405"/>
                    <a:pt x="7062" y="1329"/>
                  </a:cubicBezTo>
                  <a:cubicBezTo>
                    <a:pt x="6930" y="955"/>
                    <a:pt x="6771" y="588"/>
                    <a:pt x="6588" y="221"/>
                  </a:cubicBezTo>
                  <a:cubicBezTo>
                    <a:pt x="6535" y="71"/>
                    <a:pt x="6441" y="1"/>
                    <a:pt x="6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9" name="Google Shape;3749;p25"/>
            <p:cNvGrpSpPr/>
            <p:nvPr/>
          </p:nvGrpSpPr>
          <p:grpSpPr>
            <a:xfrm rot="-4499966">
              <a:off x="8581277" y="742574"/>
              <a:ext cx="721981" cy="1876596"/>
              <a:chOff x="4720660" y="3063161"/>
              <a:chExt cx="337370" cy="876904"/>
            </a:xfrm>
          </p:grpSpPr>
          <p:sp>
            <p:nvSpPr>
              <p:cNvPr id="3750" name="Google Shape;3750;p25"/>
              <p:cNvSpPr/>
              <p:nvPr/>
            </p:nvSpPr>
            <p:spPr>
              <a:xfrm>
                <a:off x="4853189" y="3800231"/>
                <a:ext cx="70887" cy="139834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450" extrusionOk="0">
                    <a:moveTo>
                      <a:pt x="317" y="532"/>
                    </a:moveTo>
                    <a:cubicBezTo>
                      <a:pt x="368" y="532"/>
                      <a:pt x="425" y="557"/>
                      <a:pt x="425" y="608"/>
                    </a:cubicBezTo>
                    <a:lnTo>
                      <a:pt x="425" y="1741"/>
                    </a:lnTo>
                    <a:cubicBezTo>
                      <a:pt x="425" y="1798"/>
                      <a:pt x="368" y="1823"/>
                      <a:pt x="317" y="1823"/>
                    </a:cubicBezTo>
                    <a:cubicBezTo>
                      <a:pt x="267" y="1823"/>
                      <a:pt x="241" y="1798"/>
                      <a:pt x="241" y="1741"/>
                    </a:cubicBezTo>
                    <a:lnTo>
                      <a:pt x="241" y="608"/>
                    </a:lnTo>
                    <a:cubicBezTo>
                      <a:pt x="241" y="557"/>
                      <a:pt x="267" y="532"/>
                      <a:pt x="317" y="532"/>
                    </a:cubicBezTo>
                    <a:close/>
                    <a:moveTo>
                      <a:pt x="950" y="532"/>
                    </a:moveTo>
                    <a:cubicBezTo>
                      <a:pt x="1001" y="532"/>
                      <a:pt x="1032" y="557"/>
                      <a:pt x="1032" y="608"/>
                    </a:cubicBezTo>
                    <a:lnTo>
                      <a:pt x="1032" y="1741"/>
                    </a:lnTo>
                    <a:cubicBezTo>
                      <a:pt x="1032" y="1798"/>
                      <a:pt x="1001" y="1823"/>
                      <a:pt x="950" y="1823"/>
                    </a:cubicBezTo>
                    <a:cubicBezTo>
                      <a:pt x="899" y="1823"/>
                      <a:pt x="842" y="1798"/>
                      <a:pt x="842" y="1741"/>
                    </a:cubicBezTo>
                    <a:lnTo>
                      <a:pt x="842" y="608"/>
                    </a:lnTo>
                    <a:cubicBezTo>
                      <a:pt x="842" y="557"/>
                      <a:pt x="899" y="532"/>
                      <a:pt x="950" y="532"/>
                    </a:cubicBezTo>
                    <a:close/>
                    <a:moveTo>
                      <a:pt x="210" y="1"/>
                    </a:moveTo>
                    <a:cubicBezTo>
                      <a:pt x="210" y="134"/>
                      <a:pt x="134" y="216"/>
                      <a:pt x="83" y="241"/>
                    </a:cubicBezTo>
                    <a:cubicBezTo>
                      <a:pt x="52" y="266"/>
                      <a:pt x="26" y="292"/>
                      <a:pt x="26" y="317"/>
                    </a:cubicBezTo>
                    <a:lnTo>
                      <a:pt x="1" y="2089"/>
                    </a:lnTo>
                    <a:cubicBezTo>
                      <a:pt x="1" y="2165"/>
                      <a:pt x="52" y="2215"/>
                      <a:pt x="108" y="2247"/>
                    </a:cubicBezTo>
                    <a:lnTo>
                      <a:pt x="583" y="2430"/>
                    </a:lnTo>
                    <a:cubicBezTo>
                      <a:pt x="596" y="2443"/>
                      <a:pt x="615" y="2449"/>
                      <a:pt x="634" y="2449"/>
                    </a:cubicBezTo>
                    <a:cubicBezTo>
                      <a:pt x="653" y="2449"/>
                      <a:pt x="672" y="2443"/>
                      <a:pt x="684" y="2430"/>
                    </a:cubicBezTo>
                    <a:lnTo>
                      <a:pt x="1159" y="2247"/>
                    </a:lnTo>
                    <a:cubicBezTo>
                      <a:pt x="1216" y="2215"/>
                      <a:pt x="1241" y="2165"/>
                      <a:pt x="1241" y="2089"/>
                    </a:cubicBezTo>
                    <a:lnTo>
                      <a:pt x="1216" y="317"/>
                    </a:lnTo>
                    <a:cubicBezTo>
                      <a:pt x="1216" y="292"/>
                      <a:pt x="1216" y="266"/>
                      <a:pt x="1190" y="241"/>
                    </a:cubicBezTo>
                    <a:cubicBezTo>
                      <a:pt x="1134" y="216"/>
                      <a:pt x="1058" y="134"/>
                      <a:pt x="10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25"/>
              <p:cNvSpPr/>
              <p:nvPr/>
            </p:nvSpPr>
            <p:spPr>
              <a:xfrm>
                <a:off x="4878873" y="3314520"/>
                <a:ext cx="4395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77" h="342" extrusionOk="0">
                    <a:moveTo>
                      <a:pt x="76" y="0"/>
                    </a:moveTo>
                    <a:cubicBezTo>
                      <a:pt x="51" y="0"/>
                      <a:pt x="25" y="0"/>
                      <a:pt x="0" y="25"/>
                    </a:cubicBezTo>
                    <a:lnTo>
                      <a:pt x="0" y="342"/>
                    </a:lnTo>
                    <a:cubicBezTo>
                      <a:pt x="25" y="342"/>
                      <a:pt x="51" y="342"/>
                      <a:pt x="76" y="316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25"/>
              <p:cNvSpPr/>
              <p:nvPr/>
            </p:nvSpPr>
            <p:spPr>
              <a:xfrm>
                <a:off x="4878873" y="3409094"/>
                <a:ext cx="4395" cy="19577"/>
              </a:xfrm>
              <a:custGeom>
                <a:avLst/>
                <a:gdLst/>
                <a:ahLst/>
                <a:cxnLst/>
                <a:rect l="l" t="t" r="r" b="b"/>
                <a:pathLst>
                  <a:path w="77" h="343" extrusionOk="0">
                    <a:moveTo>
                      <a:pt x="0" y="1"/>
                    </a:moveTo>
                    <a:lnTo>
                      <a:pt x="0" y="317"/>
                    </a:lnTo>
                    <a:cubicBezTo>
                      <a:pt x="25" y="343"/>
                      <a:pt x="51" y="343"/>
                      <a:pt x="76" y="343"/>
                    </a:cubicBezTo>
                    <a:lnTo>
                      <a:pt x="76" y="26"/>
                    </a:lnTo>
                    <a:cubicBezTo>
                      <a:pt x="51" y="1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25"/>
              <p:cNvSpPr/>
              <p:nvPr/>
            </p:nvSpPr>
            <p:spPr>
              <a:xfrm>
                <a:off x="4886464" y="3430041"/>
                <a:ext cx="5822" cy="36590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411" extrusionOk="0">
                    <a:moveTo>
                      <a:pt x="0" y="1"/>
                    </a:moveTo>
                    <a:lnTo>
                      <a:pt x="0" y="6411"/>
                    </a:lnTo>
                    <a:lnTo>
                      <a:pt x="101" y="641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25"/>
              <p:cNvSpPr/>
              <p:nvPr/>
            </p:nvSpPr>
            <p:spPr>
              <a:xfrm>
                <a:off x="4878873" y="3213383"/>
                <a:ext cx="4395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77" h="1773" extrusionOk="0">
                    <a:moveTo>
                      <a:pt x="0" y="0"/>
                    </a:moveTo>
                    <a:lnTo>
                      <a:pt x="0" y="1772"/>
                    </a:lnTo>
                    <a:cubicBezTo>
                      <a:pt x="25" y="1772"/>
                      <a:pt x="51" y="1740"/>
                      <a:pt x="76" y="1740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25"/>
              <p:cNvSpPr/>
              <p:nvPr/>
            </p:nvSpPr>
            <p:spPr>
              <a:xfrm>
                <a:off x="4886464" y="3410578"/>
                <a:ext cx="5822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7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101" y="3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25"/>
              <p:cNvSpPr/>
              <p:nvPr/>
            </p:nvSpPr>
            <p:spPr>
              <a:xfrm>
                <a:off x="4869798" y="3213383"/>
                <a:ext cx="6221" cy="1026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798" extrusionOk="0">
                    <a:moveTo>
                      <a:pt x="1" y="0"/>
                    </a:moveTo>
                    <a:lnTo>
                      <a:pt x="1" y="1797"/>
                    </a:lnTo>
                    <a:cubicBezTo>
                      <a:pt x="52" y="1797"/>
                      <a:pt x="77" y="1772"/>
                      <a:pt x="109" y="1772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25"/>
              <p:cNvSpPr/>
              <p:nvPr/>
            </p:nvSpPr>
            <p:spPr>
              <a:xfrm>
                <a:off x="4871282" y="3427187"/>
                <a:ext cx="4737" cy="368762"/>
              </a:xfrm>
              <a:custGeom>
                <a:avLst/>
                <a:gdLst/>
                <a:ahLst/>
                <a:cxnLst/>
                <a:rect l="l" t="t" r="r" b="b"/>
                <a:pathLst>
                  <a:path w="83" h="6461" extrusionOk="0">
                    <a:moveTo>
                      <a:pt x="0" y="0"/>
                    </a:moveTo>
                    <a:lnTo>
                      <a:pt x="0" y="6461"/>
                    </a:lnTo>
                    <a:lnTo>
                      <a:pt x="83" y="6461"/>
                    </a:lnTo>
                    <a:lnTo>
                      <a:pt x="83" y="26"/>
                    </a:lnTo>
                    <a:cubicBezTo>
                      <a:pt x="51" y="26"/>
                      <a:pt x="26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25"/>
              <p:cNvSpPr/>
              <p:nvPr/>
            </p:nvSpPr>
            <p:spPr>
              <a:xfrm>
                <a:off x="4832243" y="3318858"/>
                <a:ext cx="36186" cy="10690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73" extrusionOk="0">
                    <a:moveTo>
                      <a:pt x="634" y="0"/>
                    </a:moveTo>
                    <a:cubicBezTo>
                      <a:pt x="260" y="133"/>
                      <a:pt x="1" y="500"/>
                      <a:pt x="1" y="924"/>
                    </a:cubicBezTo>
                    <a:cubicBezTo>
                      <a:pt x="1" y="1348"/>
                      <a:pt x="260" y="1715"/>
                      <a:pt x="634" y="1873"/>
                    </a:cubicBezTo>
                    <a:lnTo>
                      <a:pt x="634" y="1506"/>
                    </a:lnTo>
                    <a:cubicBezTo>
                      <a:pt x="450" y="1373"/>
                      <a:pt x="317" y="1158"/>
                      <a:pt x="317" y="924"/>
                    </a:cubicBezTo>
                    <a:cubicBezTo>
                      <a:pt x="317" y="683"/>
                      <a:pt x="450" y="475"/>
                      <a:pt x="634" y="342"/>
                    </a:cubicBez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25"/>
              <p:cNvSpPr/>
              <p:nvPr/>
            </p:nvSpPr>
            <p:spPr>
              <a:xfrm>
                <a:off x="4869798" y="3406240"/>
                <a:ext cx="622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8" extrusionOk="0">
                    <a:moveTo>
                      <a:pt x="1" y="0"/>
                    </a:moveTo>
                    <a:lnTo>
                      <a:pt x="26" y="342"/>
                    </a:lnTo>
                    <a:cubicBezTo>
                      <a:pt x="52" y="367"/>
                      <a:pt x="77" y="367"/>
                      <a:pt x="109" y="367"/>
                    </a:cubicBezTo>
                    <a:lnTo>
                      <a:pt x="109" y="26"/>
                    </a:lnTo>
                    <a:cubicBezTo>
                      <a:pt x="77" y="26"/>
                      <a:pt x="52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25"/>
              <p:cNvSpPr/>
              <p:nvPr/>
            </p:nvSpPr>
            <p:spPr>
              <a:xfrm>
                <a:off x="4869798" y="3315947"/>
                <a:ext cx="622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8" extrusionOk="0">
                    <a:moveTo>
                      <a:pt x="109" y="0"/>
                    </a:moveTo>
                    <a:cubicBezTo>
                      <a:pt x="77" y="0"/>
                      <a:pt x="52" y="26"/>
                      <a:pt x="1" y="26"/>
                    </a:cubicBezTo>
                    <a:lnTo>
                      <a:pt x="1" y="367"/>
                    </a:lnTo>
                    <a:cubicBezTo>
                      <a:pt x="52" y="367"/>
                      <a:pt x="77" y="342"/>
                      <a:pt x="109" y="342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25"/>
              <p:cNvSpPr/>
              <p:nvPr/>
            </p:nvSpPr>
            <p:spPr>
              <a:xfrm>
                <a:off x="4886464" y="3314520"/>
                <a:ext cx="5822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7" extrusionOk="0">
                    <a:moveTo>
                      <a:pt x="0" y="0"/>
                    </a:moveTo>
                    <a:lnTo>
                      <a:pt x="0" y="316"/>
                    </a:lnTo>
                    <a:lnTo>
                      <a:pt x="101" y="3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25"/>
              <p:cNvSpPr/>
              <p:nvPr/>
            </p:nvSpPr>
            <p:spPr>
              <a:xfrm>
                <a:off x="4878873" y="3428614"/>
                <a:ext cx="4395" cy="367335"/>
              </a:xfrm>
              <a:custGeom>
                <a:avLst/>
                <a:gdLst/>
                <a:ahLst/>
                <a:cxnLst/>
                <a:rect l="l" t="t" r="r" b="b"/>
                <a:pathLst>
                  <a:path w="77" h="6436" extrusionOk="0">
                    <a:moveTo>
                      <a:pt x="0" y="1"/>
                    </a:moveTo>
                    <a:lnTo>
                      <a:pt x="0" y="6436"/>
                    </a:lnTo>
                    <a:lnTo>
                      <a:pt x="76" y="6436"/>
                    </a:lnTo>
                    <a:lnTo>
                      <a:pt x="76" y="26"/>
                    </a:lnTo>
                    <a:cubicBezTo>
                      <a:pt x="51" y="26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25"/>
              <p:cNvSpPr/>
              <p:nvPr/>
            </p:nvSpPr>
            <p:spPr>
              <a:xfrm>
                <a:off x="4903073" y="3213383"/>
                <a:ext cx="5822" cy="102621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98" extrusionOk="0">
                    <a:moveTo>
                      <a:pt x="0" y="0"/>
                    </a:moveTo>
                    <a:lnTo>
                      <a:pt x="0" y="1772"/>
                    </a:lnTo>
                    <a:cubicBezTo>
                      <a:pt x="25" y="1772"/>
                      <a:pt x="51" y="1797"/>
                      <a:pt x="76" y="1797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25"/>
              <p:cNvSpPr/>
              <p:nvPr/>
            </p:nvSpPr>
            <p:spPr>
              <a:xfrm>
                <a:off x="4903073" y="3315947"/>
                <a:ext cx="4395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7" h="368" extrusionOk="0">
                    <a:moveTo>
                      <a:pt x="0" y="0"/>
                    </a:moveTo>
                    <a:lnTo>
                      <a:pt x="0" y="342"/>
                    </a:lnTo>
                    <a:cubicBezTo>
                      <a:pt x="25" y="342"/>
                      <a:pt x="51" y="367"/>
                      <a:pt x="76" y="367"/>
                    </a:cubicBezTo>
                    <a:lnTo>
                      <a:pt x="76" y="26"/>
                    </a:lnTo>
                    <a:cubicBezTo>
                      <a:pt x="51" y="26"/>
                      <a:pt x="25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25"/>
              <p:cNvSpPr/>
              <p:nvPr/>
            </p:nvSpPr>
            <p:spPr>
              <a:xfrm>
                <a:off x="4720660" y="3063161"/>
                <a:ext cx="337370" cy="732786"/>
              </a:xfrm>
              <a:custGeom>
                <a:avLst/>
                <a:gdLst/>
                <a:ahLst/>
                <a:cxnLst/>
                <a:rect l="l" t="t" r="r" b="b"/>
                <a:pathLst>
                  <a:path w="5911" h="12839" extrusionOk="0">
                    <a:moveTo>
                      <a:pt x="2956" y="0"/>
                    </a:moveTo>
                    <a:cubicBezTo>
                      <a:pt x="2139" y="0"/>
                      <a:pt x="425" y="25"/>
                      <a:pt x="191" y="1740"/>
                    </a:cubicBezTo>
                    <a:cubicBezTo>
                      <a:pt x="1" y="3297"/>
                      <a:pt x="1108" y="3771"/>
                      <a:pt x="1108" y="4664"/>
                    </a:cubicBezTo>
                    <a:cubicBezTo>
                      <a:pt x="1108" y="5271"/>
                      <a:pt x="874" y="5537"/>
                      <a:pt x="792" y="6169"/>
                    </a:cubicBezTo>
                    <a:cubicBezTo>
                      <a:pt x="716" y="7093"/>
                      <a:pt x="1557" y="7568"/>
                      <a:pt x="2481" y="7669"/>
                    </a:cubicBezTo>
                    <a:lnTo>
                      <a:pt x="2532" y="12839"/>
                    </a:lnTo>
                    <a:lnTo>
                      <a:pt x="2614" y="12839"/>
                    </a:lnTo>
                    <a:lnTo>
                      <a:pt x="2589" y="6353"/>
                    </a:lnTo>
                    <a:cubicBezTo>
                      <a:pt x="2190" y="6220"/>
                      <a:pt x="1931" y="5853"/>
                      <a:pt x="1931" y="5404"/>
                    </a:cubicBezTo>
                    <a:cubicBezTo>
                      <a:pt x="1931" y="4980"/>
                      <a:pt x="2190" y="4588"/>
                      <a:pt x="2589" y="4455"/>
                    </a:cubicBezTo>
                    <a:lnTo>
                      <a:pt x="2589" y="2632"/>
                    </a:lnTo>
                    <a:lnTo>
                      <a:pt x="1557" y="2632"/>
                    </a:lnTo>
                    <a:cubicBezTo>
                      <a:pt x="1507" y="2632"/>
                      <a:pt x="1456" y="2582"/>
                      <a:pt x="1456" y="2531"/>
                    </a:cubicBezTo>
                    <a:lnTo>
                      <a:pt x="1456" y="2265"/>
                    </a:lnTo>
                    <a:cubicBezTo>
                      <a:pt x="1456" y="2189"/>
                      <a:pt x="1507" y="2158"/>
                      <a:pt x="1557" y="2158"/>
                    </a:cubicBezTo>
                    <a:lnTo>
                      <a:pt x="4272" y="2158"/>
                    </a:lnTo>
                    <a:cubicBezTo>
                      <a:pt x="4329" y="2158"/>
                      <a:pt x="4379" y="2189"/>
                      <a:pt x="4379" y="2265"/>
                    </a:cubicBezTo>
                    <a:lnTo>
                      <a:pt x="4379" y="2531"/>
                    </a:lnTo>
                    <a:cubicBezTo>
                      <a:pt x="4379" y="2582"/>
                      <a:pt x="4329" y="2632"/>
                      <a:pt x="4272" y="2632"/>
                    </a:cubicBezTo>
                    <a:lnTo>
                      <a:pt x="3323" y="2632"/>
                    </a:lnTo>
                    <a:lnTo>
                      <a:pt x="3323" y="4455"/>
                    </a:lnTo>
                    <a:cubicBezTo>
                      <a:pt x="3696" y="4588"/>
                      <a:pt x="3987" y="4980"/>
                      <a:pt x="3987" y="5404"/>
                    </a:cubicBezTo>
                    <a:cubicBezTo>
                      <a:pt x="3987" y="5853"/>
                      <a:pt x="3696" y="6220"/>
                      <a:pt x="3323" y="6353"/>
                    </a:cubicBezTo>
                    <a:lnTo>
                      <a:pt x="3297" y="12839"/>
                    </a:lnTo>
                    <a:lnTo>
                      <a:pt x="3380" y="12839"/>
                    </a:lnTo>
                    <a:lnTo>
                      <a:pt x="3430" y="7669"/>
                    </a:lnTo>
                    <a:cubicBezTo>
                      <a:pt x="4354" y="7568"/>
                      <a:pt x="5196" y="7093"/>
                      <a:pt x="5120" y="6169"/>
                    </a:cubicBezTo>
                    <a:cubicBezTo>
                      <a:pt x="5037" y="5537"/>
                      <a:pt x="4778" y="5271"/>
                      <a:pt x="4778" y="4664"/>
                    </a:cubicBezTo>
                    <a:cubicBezTo>
                      <a:pt x="4778" y="3771"/>
                      <a:pt x="5911" y="3297"/>
                      <a:pt x="5695" y="1740"/>
                    </a:cubicBezTo>
                    <a:cubicBezTo>
                      <a:pt x="5487" y="25"/>
                      <a:pt x="3772" y="0"/>
                      <a:pt x="29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25"/>
              <p:cNvSpPr/>
              <p:nvPr/>
            </p:nvSpPr>
            <p:spPr>
              <a:xfrm>
                <a:off x="4903073" y="3427187"/>
                <a:ext cx="4395" cy="368762"/>
              </a:xfrm>
              <a:custGeom>
                <a:avLst/>
                <a:gdLst/>
                <a:ahLst/>
                <a:cxnLst/>
                <a:rect l="l" t="t" r="r" b="b"/>
                <a:pathLst>
                  <a:path w="77" h="6461" extrusionOk="0">
                    <a:moveTo>
                      <a:pt x="76" y="0"/>
                    </a:moveTo>
                    <a:cubicBezTo>
                      <a:pt x="51" y="0"/>
                      <a:pt x="25" y="26"/>
                      <a:pt x="0" y="26"/>
                    </a:cubicBezTo>
                    <a:lnTo>
                      <a:pt x="0" y="6461"/>
                    </a:lnTo>
                    <a:lnTo>
                      <a:pt x="76" y="646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25"/>
              <p:cNvSpPr/>
              <p:nvPr/>
            </p:nvSpPr>
            <p:spPr>
              <a:xfrm>
                <a:off x="4910265" y="3318858"/>
                <a:ext cx="36186" cy="10690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73" extrusionOk="0">
                    <a:moveTo>
                      <a:pt x="1" y="0"/>
                    </a:moveTo>
                    <a:lnTo>
                      <a:pt x="1" y="342"/>
                    </a:lnTo>
                    <a:cubicBezTo>
                      <a:pt x="190" y="475"/>
                      <a:pt x="317" y="683"/>
                      <a:pt x="317" y="924"/>
                    </a:cubicBezTo>
                    <a:cubicBezTo>
                      <a:pt x="317" y="1158"/>
                      <a:pt x="190" y="1373"/>
                      <a:pt x="1" y="1506"/>
                    </a:cubicBezTo>
                    <a:lnTo>
                      <a:pt x="1" y="1873"/>
                    </a:lnTo>
                    <a:cubicBezTo>
                      <a:pt x="374" y="1715"/>
                      <a:pt x="633" y="1348"/>
                      <a:pt x="633" y="924"/>
                    </a:cubicBezTo>
                    <a:cubicBezTo>
                      <a:pt x="633" y="500"/>
                      <a:pt x="374" y="133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25"/>
              <p:cNvSpPr/>
              <p:nvPr/>
            </p:nvSpPr>
            <p:spPr>
              <a:xfrm>
                <a:off x="4893998" y="3213383"/>
                <a:ext cx="5879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773" extrusionOk="0">
                    <a:moveTo>
                      <a:pt x="1" y="0"/>
                    </a:moveTo>
                    <a:lnTo>
                      <a:pt x="1" y="1740"/>
                    </a:lnTo>
                    <a:cubicBezTo>
                      <a:pt x="52" y="1740"/>
                      <a:pt x="77" y="1772"/>
                      <a:pt x="102" y="1772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25"/>
              <p:cNvSpPr/>
              <p:nvPr/>
            </p:nvSpPr>
            <p:spPr>
              <a:xfrm>
                <a:off x="4903073" y="3406240"/>
                <a:ext cx="4395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7" h="368" extrusionOk="0">
                    <a:moveTo>
                      <a:pt x="76" y="0"/>
                    </a:moveTo>
                    <a:cubicBezTo>
                      <a:pt x="51" y="0"/>
                      <a:pt x="25" y="26"/>
                      <a:pt x="0" y="26"/>
                    </a:cubicBezTo>
                    <a:lnTo>
                      <a:pt x="0" y="367"/>
                    </a:lnTo>
                    <a:cubicBezTo>
                      <a:pt x="25" y="367"/>
                      <a:pt x="51" y="367"/>
                      <a:pt x="76" y="342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25"/>
              <p:cNvSpPr/>
              <p:nvPr/>
            </p:nvSpPr>
            <p:spPr>
              <a:xfrm>
                <a:off x="4893998" y="3428614"/>
                <a:ext cx="5879" cy="36733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6436" extrusionOk="0">
                    <a:moveTo>
                      <a:pt x="102" y="1"/>
                    </a:moveTo>
                    <a:cubicBezTo>
                      <a:pt x="77" y="1"/>
                      <a:pt x="52" y="26"/>
                      <a:pt x="1" y="26"/>
                    </a:cubicBezTo>
                    <a:lnTo>
                      <a:pt x="1" y="6436"/>
                    </a:lnTo>
                    <a:lnTo>
                      <a:pt x="102" y="6436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25"/>
              <p:cNvSpPr/>
              <p:nvPr/>
            </p:nvSpPr>
            <p:spPr>
              <a:xfrm>
                <a:off x="4893998" y="3409094"/>
                <a:ext cx="5879" cy="1957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3" extrusionOk="0">
                    <a:moveTo>
                      <a:pt x="102" y="1"/>
                    </a:moveTo>
                    <a:cubicBezTo>
                      <a:pt x="77" y="1"/>
                      <a:pt x="52" y="1"/>
                      <a:pt x="1" y="26"/>
                    </a:cubicBezTo>
                    <a:lnTo>
                      <a:pt x="1" y="343"/>
                    </a:lnTo>
                    <a:cubicBezTo>
                      <a:pt x="52" y="343"/>
                      <a:pt x="77" y="343"/>
                      <a:pt x="102" y="317"/>
                    </a:cubicBez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25"/>
              <p:cNvSpPr/>
              <p:nvPr/>
            </p:nvSpPr>
            <p:spPr>
              <a:xfrm>
                <a:off x="4886464" y="3213383"/>
                <a:ext cx="5822" cy="9936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41" extrusionOk="0">
                    <a:moveTo>
                      <a:pt x="0" y="0"/>
                    </a:moveTo>
                    <a:lnTo>
                      <a:pt x="0" y="1740"/>
                    </a:lnTo>
                    <a:lnTo>
                      <a:pt x="101" y="174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25"/>
              <p:cNvSpPr/>
              <p:nvPr/>
            </p:nvSpPr>
            <p:spPr>
              <a:xfrm>
                <a:off x="4893998" y="3314520"/>
                <a:ext cx="5879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2" extrusionOk="0">
                    <a:moveTo>
                      <a:pt x="1" y="0"/>
                    </a:moveTo>
                    <a:lnTo>
                      <a:pt x="1" y="316"/>
                    </a:lnTo>
                    <a:cubicBezTo>
                      <a:pt x="52" y="342"/>
                      <a:pt x="77" y="342"/>
                      <a:pt x="102" y="342"/>
                    </a:cubicBezTo>
                    <a:lnTo>
                      <a:pt x="102" y="25"/>
                    </a:lnTo>
                    <a:cubicBezTo>
                      <a:pt x="77" y="0"/>
                      <a:pt x="52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25"/>
              <p:cNvSpPr/>
              <p:nvPr/>
            </p:nvSpPr>
            <p:spPr>
              <a:xfrm>
                <a:off x="4835153" y="3897715"/>
                <a:ext cx="11986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9" extrusionOk="0">
                    <a:moveTo>
                      <a:pt x="79" y="1"/>
                    </a:moveTo>
                    <a:cubicBezTo>
                      <a:pt x="35" y="1"/>
                      <a:pt x="1" y="47"/>
                      <a:pt x="1" y="115"/>
                    </a:cubicBezTo>
                    <a:lnTo>
                      <a:pt x="1" y="191"/>
                    </a:lnTo>
                    <a:cubicBezTo>
                      <a:pt x="1" y="248"/>
                      <a:pt x="51" y="299"/>
                      <a:pt x="108" y="299"/>
                    </a:cubicBezTo>
                    <a:cubicBezTo>
                      <a:pt x="159" y="299"/>
                      <a:pt x="209" y="248"/>
                      <a:pt x="209" y="191"/>
                    </a:cubicBezTo>
                    <a:lnTo>
                      <a:pt x="209" y="115"/>
                    </a:lnTo>
                    <a:cubicBezTo>
                      <a:pt x="209" y="33"/>
                      <a:pt x="159" y="7"/>
                      <a:pt x="108" y="7"/>
                    </a:cubicBezTo>
                    <a:cubicBezTo>
                      <a:pt x="98" y="3"/>
                      <a:pt x="88" y="1"/>
                      <a:pt x="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25"/>
              <p:cNvSpPr/>
              <p:nvPr/>
            </p:nvSpPr>
            <p:spPr>
              <a:xfrm>
                <a:off x="4835153" y="3863413"/>
                <a:ext cx="13755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99" extrusionOk="0">
                    <a:moveTo>
                      <a:pt x="133" y="1"/>
                    </a:moveTo>
                    <a:cubicBezTo>
                      <a:pt x="51" y="1"/>
                      <a:pt x="1" y="58"/>
                      <a:pt x="1" y="109"/>
                    </a:cubicBezTo>
                    <a:lnTo>
                      <a:pt x="1" y="191"/>
                    </a:lnTo>
                    <a:cubicBezTo>
                      <a:pt x="1" y="267"/>
                      <a:pt x="51" y="292"/>
                      <a:pt x="108" y="292"/>
                    </a:cubicBezTo>
                    <a:cubicBezTo>
                      <a:pt x="122" y="297"/>
                      <a:pt x="133" y="299"/>
                      <a:pt x="144" y="299"/>
                    </a:cubicBezTo>
                    <a:cubicBezTo>
                      <a:pt x="192" y="299"/>
                      <a:pt x="209" y="253"/>
                      <a:pt x="209" y="191"/>
                    </a:cubicBezTo>
                    <a:lnTo>
                      <a:pt x="241" y="109"/>
                    </a:lnTo>
                    <a:cubicBezTo>
                      <a:pt x="241" y="58"/>
                      <a:pt x="184" y="1"/>
                      <a:pt x="1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25"/>
              <p:cNvSpPr/>
              <p:nvPr/>
            </p:nvSpPr>
            <p:spPr>
              <a:xfrm>
                <a:off x="4836580" y="3830595"/>
                <a:ext cx="12328" cy="16666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92" extrusionOk="0">
                    <a:moveTo>
                      <a:pt x="108" y="0"/>
                    </a:moveTo>
                    <a:cubicBezTo>
                      <a:pt x="58" y="0"/>
                      <a:pt x="1" y="25"/>
                      <a:pt x="1" y="101"/>
                    </a:cubicBezTo>
                    <a:lnTo>
                      <a:pt x="1" y="184"/>
                    </a:lnTo>
                    <a:cubicBezTo>
                      <a:pt x="1" y="234"/>
                      <a:pt x="26" y="291"/>
                      <a:pt x="108" y="291"/>
                    </a:cubicBezTo>
                    <a:cubicBezTo>
                      <a:pt x="159" y="291"/>
                      <a:pt x="216" y="234"/>
                      <a:pt x="216" y="184"/>
                    </a:cubicBezTo>
                    <a:lnTo>
                      <a:pt x="216" y="101"/>
                    </a:lnTo>
                    <a:cubicBezTo>
                      <a:pt x="216" y="51"/>
                      <a:pt x="159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25"/>
              <p:cNvSpPr/>
              <p:nvPr/>
            </p:nvSpPr>
            <p:spPr>
              <a:xfrm>
                <a:off x="4931554" y="3897715"/>
                <a:ext cx="11986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9" extrusionOk="0">
                    <a:moveTo>
                      <a:pt x="131" y="1"/>
                    </a:moveTo>
                    <a:cubicBezTo>
                      <a:pt x="122" y="1"/>
                      <a:pt x="112" y="3"/>
                      <a:pt x="102" y="7"/>
                    </a:cubicBezTo>
                    <a:cubicBezTo>
                      <a:pt x="26" y="7"/>
                      <a:pt x="1" y="33"/>
                      <a:pt x="1" y="115"/>
                    </a:cubicBezTo>
                    <a:lnTo>
                      <a:pt x="1" y="191"/>
                    </a:lnTo>
                    <a:cubicBezTo>
                      <a:pt x="1" y="248"/>
                      <a:pt x="52" y="299"/>
                      <a:pt x="102" y="299"/>
                    </a:cubicBezTo>
                    <a:cubicBezTo>
                      <a:pt x="159" y="299"/>
                      <a:pt x="210" y="248"/>
                      <a:pt x="210" y="191"/>
                    </a:cubicBezTo>
                    <a:lnTo>
                      <a:pt x="210" y="115"/>
                    </a:lnTo>
                    <a:cubicBezTo>
                      <a:pt x="210" y="47"/>
                      <a:pt x="175" y="1"/>
                      <a:pt x="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25"/>
              <p:cNvSpPr/>
              <p:nvPr/>
            </p:nvSpPr>
            <p:spPr>
              <a:xfrm>
                <a:off x="4930127" y="3863413"/>
                <a:ext cx="13413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99" extrusionOk="0">
                    <a:moveTo>
                      <a:pt x="102" y="1"/>
                    </a:moveTo>
                    <a:cubicBezTo>
                      <a:pt x="51" y="1"/>
                      <a:pt x="1" y="58"/>
                      <a:pt x="1" y="109"/>
                    </a:cubicBezTo>
                    <a:lnTo>
                      <a:pt x="1" y="191"/>
                    </a:lnTo>
                    <a:cubicBezTo>
                      <a:pt x="1" y="253"/>
                      <a:pt x="35" y="299"/>
                      <a:pt x="89" y="299"/>
                    </a:cubicBezTo>
                    <a:cubicBezTo>
                      <a:pt x="101" y="299"/>
                      <a:pt x="114" y="297"/>
                      <a:pt x="127" y="292"/>
                    </a:cubicBezTo>
                    <a:cubicBezTo>
                      <a:pt x="184" y="292"/>
                      <a:pt x="235" y="267"/>
                      <a:pt x="235" y="191"/>
                    </a:cubicBezTo>
                    <a:lnTo>
                      <a:pt x="209" y="109"/>
                    </a:lnTo>
                    <a:cubicBezTo>
                      <a:pt x="209" y="58"/>
                      <a:pt x="184" y="1"/>
                      <a:pt x="1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25"/>
              <p:cNvSpPr/>
              <p:nvPr/>
            </p:nvSpPr>
            <p:spPr>
              <a:xfrm>
                <a:off x="4930127" y="3830595"/>
                <a:ext cx="11986" cy="16666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2" extrusionOk="0">
                    <a:moveTo>
                      <a:pt x="102" y="0"/>
                    </a:moveTo>
                    <a:cubicBezTo>
                      <a:pt x="51" y="0"/>
                      <a:pt x="1" y="51"/>
                      <a:pt x="1" y="101"/>
                    </a:cubicBezTo>
                    <a:lnTo>
                      <a:pt x="1" y="184"/>
                    </a:lnTo>
                    <a:cubicBezTo>
                      <a:pt x="1" y="234"/>
                      <a:pt x="51" y="291"/>
                      <a:pt x="102" y="291"/>
                    </a:cubicBezTo>
                    <a:cubicBezTo>
                      <a:pt x="159" y="291"/>
                      <a:pt x="209" y="234"/>
                      <a:pt x="209" y="184"/>
                    </a:cubicBezTo>
                    <a:lnTo>
                      <a:pt x="209" y="101"/>
                    </a:lnTo>
                    <a:cubicBezTo>
                      <a:pt x="209" y="25"/>
                      <a:pt x="159" y="0"/>
                      <a:pt x="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0" name="Google Shape;3780;p25"/>
            <p:cNvGrpSpPr/>
            <p:nvPr/>
          </p:nvGrpSpPr>
          <p:grpSpPr>
            <a:xfrm rot="601873">
              <a:off x="7681290" y="-256897"/>
              <a:ext cx="2064362" cy="747562"/>
              <a:chOff x="3846722" y="2459761"/>
              <a:chExt cx="1623386" cy="587872"/>
            </a:xfrm>
          </p:grpSpPr>
          <p:sp>
            <p:nvSpPr>
              <p:cNvPr id="3781" name="Google Shape;3781;p25"/>
              <p:cNvSpPr/>
              <p:nvPr/>
            </p:nvSpPr>
            <p:spPr>
              <a:xfrm>
                <a:off x="3846722" y="2686807"/>
                <a:ext cx="258607" cy="132585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2323" extrusionOk="0">
                    <a:moveTo>
                      <a:pt x="3398" y="425"/>
                    </a:moveTo>
                    <a:cubicBezTo>
                      <a:pt x="3480" y="425"/>
                      <a:pt x="3556" y="501"/>
                      <a:pt x="3556" y="583"/>
                    </a:cubicBezTo>
                    <a:cubicBezTo>
                      <a:pt x="3556" y="684"/>
                      <a:pt x="3480" y="766"/>
                      <a:pt x="3398" y="766"/>
                    </a:cubicBezTo>
                    <a:lnTo>
                      <a:pt x="1316" y="766"/>
                    </a:lnTo>
                    <a:cubicBezTo>
                      <a:pt x="1209" y="766"/>
                      <a:pt x="1133" y="684"/>
                      <a:pt x="1133" y="583"/>
                    </a:cubicBezTo>
                    <a:cubicBezTo>
                      <a:pt x="1133" y="501"/>
                      <a:pt x="1209" y="425"/>
                      <a:pt x="1316" y="425"/>
                    </a:cubicBezTo>
                    <a:close/>
                    <a:moveTo>
                      <a:pt x="3398" y="1583"/>
                    </a:moveTo>
                    <a:cubicBezTo>
                      <a:pt x="3480" y="1583"/>
                      <a:pt x="3556" y="1633"/>
                      <a:pt x="3556" y="1741"/>
                    </a:cubicBezTo>
                    <a:cubicBezTo>
                      <a:pt x="3556" y="1823"/>
                      <a:pt x="3480" y="1899"/>
                      <a:pt x="3398" y="1899"/>
                    </a:cubicBezTo>
                    <a:lnTo>
                      <a:pt x="1316" y="1899"/>
                    </a:lnTo>
                    <a:cubicBezTo>
                      <a:pt x="1209" y="1899"/>
                      <a:pt x="1133" y="1823"/>
                      <a:pt x="1133" y="1741"/>
                    </a:cubicBezTo>
                    <a:cubicBezTo>
                      <a:pt x="1133" y="1633"/>
                      <a:pt x="1209" y="1583"/>
                      <a:pt x="1316" y="1583"/>
                    </a:cubicBezTo>
                    <a:close/>
                    <a:moveTo>
                      <a:pt x="658" y="1"/>
                    </a:moveTo>
                    <a:cubicBezTo>
                      <a:pt x="525" y="1"/>
                      <a:pt x="418" y="83"/>
                      <a:pt x="367" y="210"/>
                    </a:cubicBezTo>
                    <a:lnTo>
                      <a:pt x="25" y="1057"/>
                    </a:lnTo>
                    <a:cubicBezTo>
                      <a:pt x="0" y="1133"/>
                      <a:pt x="0" y="1216"/>
                      <a:pt x="25" y="1266"/>
                    </a:cubicBezTo>
                    <a:lnTo>
                      <a:pt x="367" y="2139"/>
                    </a:lnTo>
                    <a:cubicBezTo>
                      <a:pt x="418" y="2241"/>
                      <a:pt x="525" y="2323"/>
                      <a:pt x="658" y="2323"/>
                    </a:cubicBezTo>
                    <a:lnTo>
                      <a:pt x="3923" y="2266"/>
                    </a:lnTo>
                    <a:cubicBezTo>
                      <a:pt x="3980" y="2266"/>
                      <a:pt x="4031" y="2241"/>
                      <a:pt x="4056" y="2190"/>
                    </a:cubicBezTo>
                    <a:cubicBezTo>
                      <a:pt x="4138" y="2108"/>
                      <a:pt x="4271" y="1950"/>
                      <a:pt x="4531" y="1950"/>
                    </a:cubicBezTo>
                    <a:lnTo>
                      <a:pt x="4531" y="1159"/>
                    </a:lnTo>
                    <a:lnTo>
                      <a:pt x="4531" y="368"/>
                    </a:lnTo>
                    <a:cubicBezTo>
                      <a:pt x="4271" y="368"/>
                      <a:pt x="4138" y="241"/>
                      <a:pt x="4056" y="134"/>
                    </a:cubicBezTo>
                    <a:cubicBezTo>
                      <a:pt x="4031" y="108"/>
                      <a:pt x="3980" y="83"/>
                      <a:pt x="3923" y="51"/>
                    </a:cubicBezTo>
                    <a:lnTo>
                      <a:pt x="6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25"/>
              <p:cNvSpPr/>
              <p:nvPr/>
            </p:nvSpPr>
            <p:spPr>
              <a:xfrm>
                <a:off x="4967682" y="2731953"/>
                <a:ext cx="37612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10" extrusionOk="0">
                    <a:moveTo>
                      <a:pt x="1" y="1"/>
                    </a:moveTo>
                    <a:cubicBezTo>
                      <a:pt x="26" y="83"/>
                      <a:pt x="51" y="134"/>
                      <a:pt x="51" y="210"/>
                    </a:cubicBezTo>
                    <a:lnTo>
                      <a:pt x="659" y="210"/>
                    </a:lnTo>
                    <a:cubicBezTo>
                      <a:pt x="659" y="134"/>
                      <a:pt x="659" y="83"/>
                      <a:pt x="6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25"/>
              <p:cNvSpPr/>
              <p:nvPr/>
            </p:nvSpPr>
            <p:spPr>
              <a:xfrm>
                <a:off x="4792918" y="2731953"/>
                <a:ext cx="37955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10" extrusionOk="0">
                    <a:moveTo>
                      <a:pt x="32" y="1"/>
                    </a:moveTo>
                    <a:cubicBezTo>
                      <a:pt x="32" y="83"/>
                      <a:pt x="0" y="134"/>
                      <a:pt x="0" y="210"/>
                    </a:cubicBezTo>
                    <a:lnTo>
                      <a:pt x="608" y="210"/>
                    </a:lnTo>
                    <a:cubicBezTo>
                      <a:pt x="633" y="134"/>
                      <a:pt x="633" y="83"/>
                      <a:pt x="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25"/>
              <p:cNvSpPr/>
              <p:nvPr/>
            </p:nvSpPr>
            <p:spPr>
              <a:xfrm>
                <a:off x="4114292" y="2747135"/>
                <a:ext cx="677195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11865" h="210" extrusionOk="0">
                    <a:moveTo>
                      <a:pt x="1" y="0"/>
                    </a:moveTo>
                    <a:lnTo>
                      <a:pt x="1" y="102"/>
                    </a:lnTo>
                    <a:lnTo>
                      <a:pt x="1" y="209"/>
                    </a:lnTo>
                    <a:lnTo>
                      <a:pt x="11865" y="209"/>
                    </a:lnTo>
                    <a:lnTo>
                      <a:pt x="11865" y="102"/>
                    </a:lnTo>
                    <a:lnTo>
                      <a:pt x="118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25"/>
              <p:cNvSpPr/>
              <p:nvPr/>
            </p:nvSpPr>
            <p:spPr>
              <a:xfrm>
                <a:off x="5005238" y="2731953"/>
                <a:ext cx="188233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210" extrusionOk="0">
                    <a:moveTo>
                      <a:pt x="1" y="1"/>
                    </a:moveTo>
                    <a:cubicBezTo>
                      <a:pt x="26" y="83"/>
                      <a:pt x="26" y="134"/>
                      <a:pt x="26" y="210"/>
                    </a:cubicBezTo>
                    <a:lnTo>
                      <a:pt x="3297" y="210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25"/>
              <p:cNvSpPr/>
              <p:nvPr/>
            </p:nvSpPr>
            <p:spPr>
              <a:xfrm>
                <a:off x="4792918" y="2747135"/>
                <a:ext cx="34702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608" h="210" extrusionOk="0">
                    <a:moveTo>
                      <a:pt x="0" y="0"/>
                    </a:moveTo>
                    <a:lnTo>
                      <a:pt x="0" y="102"/>
                    </a:lnTo>
                    <a:lnTo>
                      <a:pt x="0" y="209"/>
                    </a:lnTo>
                    <a:lnTo>
                      <a:pt x="608" y="209"/>
                    </a:lnTo>
                    <a:lnTo>
                      <a:pt x="608" y="102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25"/>
              <p:cNvSpPr/>
              <p:nvPr/>
            </p:nvSpPr>
            <p:spPr>
              <a:xfrm>
                <a:off x="5002384" y="2716771"/>
                <a:ext cx="191087" cy="12385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217" extrusionOk="0">
                    <a:moveTo>
                      <a:pt x="3347" y="1"/>
                    </a:moveTo>
                    <a:lnTo>
                      <a:pt x="0" y="33"/>
                    </a:lnTo>
                    <a:cubicBezTo>
                      <a:pt x="25" y="83"/>
                      <a:pt x="25" y="134"/>
                      <a:pt x="51" y="216"/>
                    </a:cubicBezTo>
                    <a:lnTo>
                      <a:pt x="3347" y="216"/>
                    </a:lnTo>
                    <a:lnTo>
                      <a:pt x="3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25"/>
              <p:cNvSpPr/>
              <p:nvPr/>
            </p:nvSpPr>
            <p:spPr>
              <a:xfrm>
                <a:off x="4114292" y="2718597"/>
                <a:ext cx="681932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11948" h="185" extrusionOk="0">
                    <a:moveTo>
                      <a:pt x="11947" y="1"/>
                    </a:moveTo>
                    <a:lnTo>
                      <a:pt x="1" y="26"/>
                    </a:lnTo>
                    <a:lnTo>
                      <a:pt x="1" y="184"/>
                    </a:lnTo>
                    <a:lnTo>
                      <a:pt x="11922" y="184"/>
                    </a:lnTo>
                    <a:cubicBezTo>
                      <a:pt x="11922" y="102"/>
                      <a:pt x="11947" y="51"/>
                      <a:pt x="119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25"/>
              <p:cNvSpPr/>
              <p:nvPr/>
            </p:nvSpPr>
            <p:spPr>
              <a:xfrm>
                <a:off x="4800509" y="2646397"/>
                <a:ext cx="197194" cy="67577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1184" extrusionOk="0">
                    <a:moveTo>
                      <a:pt x="1740" y="0"/>
                    </a:moveTo>
                    <a:cubicBezTo>
                      <a:pt x="949" y="0"/>
                      <a:pt x="266" y="500"/>
                      <a:pt x="0" y="1183"/>
                    </a:cubicBezTo>
                    <a:lnTo>
                      <a:pt x="658" y="1183"/>
                    </a:lnTo>
                    <a:cubicBezTo>
                      <a:pt x="899" y="842"/>
                      <a:pt x="1291" y="601"/>
                      <a:pt x="1740" y="601"/>
                    </a:cubicBezTo>
                    <a:cubicBezTo>
                      <a:pt x="2189" y="601"/>
                      <a:pt x="2556" y="842"/>
                      <a:pt x="2797" y="1183"/>
                    </a:cubicBezTo>
                    <a:lnTo>
                      <a:pt x="3455" y="1183"/>
                    </a:lnTo>
                    <a:cubicBezTo>
                      <a:pt x="3189" y="500"/>
                      <a:pt x="2531" y="0"/>
                      <a:pt x="1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25"/>
              <p:cNvSpPr/>
              <p:nvPr/>
            </p:nvSpPr>
            <p:spPr>
              <a:xfrm>
                <a:off x="4796171" y="2718597"/>
                <a:ext cx="40466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185" extrusionOk="0">
                    <a:moveTo>
                      <a:pt x="51" y="1"/>
                    </a:moveTo>
                    <a:cubicBezTo>
                      <a:pt x="25" y="51"/>
                      <a:pt x="0" y="102"/>
                      <a:pt x="0" y="184"/>
                    </a:cubicBezTo>
                    <a:lnTo>
                      <a:pt x="633" y="184"/>
                    </a:lnTo>
                    <a:cubicBezTo>
                      <a:pt x="658" y="102"/>
                      <a:pt x="684" y="51"/>
                      <a:pt x="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25"/>
              <p:cNvSpPr/>
              <p:nvPr/>
            </p:nvSpPr>
            <p:spPr>
              <a:xfrm>
                <a:off x="4961575" y="2718597"/>
                <a:ext cx="40866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85" extrusionOk="0">
                    <a:moveTo>
                      <a:pt x="0" y="1"/>
                    </a:moveTo>
                    <a:cubicBezTo>
                      <a:pt x="51" y="51"/>
                      <a:pt x="82" y="102"/>
                      <a:pt x="108" y="184"/>
                    </a:cubicBezTo>
                    <a:lnTo>
                      <a:pt x="715" y="184"/>
                    </a:lnTo>
                    <a:cubicBezTo>
                      <a:pt x="715" y="102"/>
                      <a:pt x="684" y="51"/>
                      <a:pt x="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25"/>
              <p:cNvSpPr/>
              <p:nvPr/>
            </p:nvSpPr>
            <p:spPr>
              <a:xfrm>
                <a:off x="4970593" y="2747135"/>
                <a:ext cx="34702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608" h="210" extrusionOk="0">
                    <a:moveTo>
                      <a:pt x="0" y="0"/>
                    </a:moveTo>
                    <a:lnTo>
                      <a:pt x="0" y="102"/>
                    </a:lnTo>
                    <a:lnTo>
                      <a:pt x="0" y="209"/>
                    </a:lnTo>
                    <a:lnTo>
                      <a:pt x="608" y="209"/>
                    </a:lnTo>
                    <a:lnTo>
                      <a:pt x="608" y="102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25"/>
              <p:cNvSpPr/>
              <p:nvPr/>
            </p:nvSpPr>
            <p:spPr>
              <a:xfrm>
                <a:off x="4114292" y="2731953"/>
                <a:ext cx="678679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11891" h="210" extrusionOk="0">
                    <a:moveTo>
                      <a:pt x="1" y="1"/>
                    </a:moveTo>
                    <a:lnTo>
                      <a:pt x="1" y="210"/>
                    </a:lnTo>
                    <a:lnTo>
                      <a:pt x="11865" y="210"/>
                    </a:lnTo>
                    <a:cubicBezTo>
                      <a:pt x="11865" y="134"/>
                      <a:pt x="11865" y="83"/>
                      <a:pt x="11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25"/>
              <p:cNvSpPr/>
              <p:nvPr/>
            </p:nvSpPr>
            <p:spPr>
              <a:xfrm>
                <a:off x="5002384" y="2777100"/>
                <a:ext cx="191087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210" extrusionOk="0">
                    <a:moveTo>
                      <a:pt x="51" y="1"/>
                    </a:moveTo>
                    <a:cubicBezTo>
                      <a:pt x="25" y="83"/>
                      <a:pt x="25" y="134"/>
                      <a:pt x="0" y="184"/>
                    </a:cubicBezTo>
                    <a:lnTo>
                      <a:pt x="3347" y="209"/>
                    </a:lnTo>
                    <a:lnTo>
                      <a:pt x="3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25"/>
              <p:cNvSpPr/>
              <p:nvPr/>
            </p:nvSpPr>
            <p:spPr>
              <a:xfrm>
                <a:off x="4961575" y="2777100"/>
                <a:ext cx="40866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85" extrusionOk="0">
                    <a:moveTo>
                      <a:pt x="108" y="1"/>
                    </a:moveTo>
                    <a:cubicBezTo>
                      <a:pt x="82" y="83"/>
                      <a:pt x="51" y="134"/>
                      <a:pt x="0" y="184"/>
                    </a:cubicBezTo>
                    <a:lnTo>
                      <a:pt x="658" y="184"/>
                    </a:lnTo>
                    <a:cubicBezTo>
                      <a:pt x="684" y="134"/>
                      <a:pt x="715" y="83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25"/>
              <p:cNvSpPr/>
              <p:nvPr/>
            </p:nvSpPr>
            <p:spPr>
              <a:xfrm>
                <a:off x="4114292" y="2459761"/>
                <a:ext cx="1355817" cy="587872"/>
              </a:xfrm>
              <a:custGeom>
                <a:avLst/>
                <a:gdLst/>
                <a:ahLst/>
                <a:cxnLst/>
                <a:rect l="l" t="t" r="r" b="b"/>
                <a:pathLst>
                  <a:path w="23755" h="10300" extrusionOk="0">
                    <a:moveTo>
                      <a:pt x="19841" y="0"/>
                    </a:moveTo>
                    <a:cubicBezTo>
                      <a:pt x="17511" y="0"/>
                      <a:pt x="16651" y="1739"/>
                      <a:pt x="15136" y="1739"/>
                    </a:cubicBezTo>
                    <a:cubicBezTo>
                      <a:pt x="14004" y="1739"/>
                      <a:pt x="13504" y="1264"/>
                      <a:pt x="12314" y="1157"/>
                    </a:cubicBezTo>
                    <a:cubicBezTo>
                      <a:pt x="12225" y="1147"/>
                      <a:pt x="12137" y="1142"/>
                      <a:pt x="12052" y="1142"/>
                    </a:cubicBezTo>
                    <a:cubicBezTo>
                      <a:pt x="10561" y="1142"/>
                      <a:pt x="9747" y="2624"/>
                      <a:pt x="9549" y="4270"/>
                    </a:cubicBezTo>
                    <a:lnTo>
                      <a:pt x="1" y="4346"/>
                    </a:lnTo>
                    <a:lnTo>
                      <a:pt x="1" y="4504"/>
                    </a:lnTo>
                    <a:lnTo>
                      <a:pt x="11972" y="4453"/>
                    </a:lnTo>
                    <a:cubicBezTo>
                      <a:pt x="12264" y="3745"/>
                      <a:pt x="12947" y="3238"/>
                      <a:pt x="13763" y="3238"/>
                    </a:cubicBezTo>
                    <a:cubicBezTo>
                      <a:pt x="14554" y="3238"/>
                      <a:pt x="15244" y="3745"/>
                      <a:pt x="15529" y="4453"/>
                    </a:cubicBezTo>
                    <a:lnTo>
                      <a:pt x="18907" y="4453"/>
                    </a:lnTo>
                    <a:lnTo>
                      <a:pt x="18907" y="2555"/>
                    </a:lnTo>
                    <a:cubicBezTo>
                      <a:pt x="18907" y="2448"/>
                      <a:pt x="18983" y="2372"/>
                      <a:pt x="19091" y="2372"/>
                    </a:cubicBezTo>
                    <a:lnTo>
                      <a:pt x="19591" y="2372"/>
                    </a:lnTo>
                    <a:cubicBezTo>
                      <a:pt x="19698" y="2372"/>
                      <a:pt x="19774" y="2448"/>
                      <a:pt x="19774" y="2555"/>
                    </a:cubicBezTo>
                    <a:lnTo>
                      <a:pt x="19774" y="7592"/>
                    </a:lnTo>
                    <a:cubicBezTo>
                      <a:pt x="19774" y="7668"/>
                      <a:pt x="19698" y="7775"/>
                      <a:pt x="19591" y="7775"/>
                    </a:cubicBezTo>
                    <a:lnTo>
                      <a:pt x="19091" y="7775"/>
                    </a:lnTo>
                    <a:cubicBezTo>
                      <a:pt x="18983" y="7775"/>
                      <a:pt x="18907" y="7668"/>
                      <a:pt x="18907" y="7592"/>
                    </a:cubicBezTo>
                    <a:lnTo>
                      <a:pt x="18907" y="5826"/>
                    </a:lnTo>
                    <a:lnTo>
                      <a:pt x="15529" y="5826"/>
                    </a:lnTo>
                    <a:cubicBezTo>
                      <a:pt x="15244" y="6535"/>
                      <a:pt x="14554" y="7035"/>
                      <a:pt x="13763" y="7035"/>
                    </a:cubicBezTo>
                    <a:cubicBezTo>
                      <a:pt x="12947" y="7035"/>
                      <a:pt x="12264" y="6535"/>
                      <a:pt x="11972" y="5826"/>
                    </a:cubicBezTo>
                    <a:lnTo>
                      <a:pt x="1" y="5769"/>
                    </a:lnTo>
                    <a:lnTo>
                      <a:pt x="1" y="5928"/>
                    </a:lnTo>
                    <a:lnTo>
                      <a:pt x="9549" y="6010"/>
                    </a:lnTo>
                    <a:cubicBezTo>
                      <a:pt x="9748" y="7668"/>
                      <a:pt x="10573" y="9159"/>
                      <a:pt x="12085" y="9159"/>
                    </a:cubicBezTo>
                    <a:cubicBezTo>
                      <a:pt x="12160" y="9159"/>
                      <a:pt x="12236" y="9156"/>
                      <a:pt x="12314" y="9148"/>
                    </a:cubicBezTo>
                    <a:cubicBezTo>
                      <a:pt x="13504" y="9016"/>
                      <a:pt x="14004" y="8541"/>
                      <a:pt x="15136" y="8541"/>
                    </a:cubicBezTo>
                    <a:cubicBezTo>
                      <a:pt x="16660" y="8541"/>
                      <a:pt x="17521" y="10299"/>
                      <a:pt x="19880" y="10299"/>
                    </a:cubicBezTo>
                    <a:cubicBezTo>
                      <a:pt x="20088" y="10299"/>
                      <a:pt x="20307" y="10285"/>
                      <a:pt x="20540" y="10256"/>
                    </a:cubicBezTo>
                    <a:cubicBezTo>
                      <a:pt x="23704" y="9832"/>
                      <a:pt x="23754" y="6668"/>
                      <a:pt x="23754" y="5137"/>
                    </a:cubicBezTo>
                    <a:cubicBezTo>
                      <a:pt x="23754" y="3612"/>
                      <a:pt x="23704" y="448"/>
                      <a:pt x="20540" y="49"/>
                    </a:cubicBezTo>
                    <a:cubicBezTo>
                      <a:pt x="20293" y="16"/>
                      <a:pt x="20060" y="0"/>
                      <a:pt x="19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25"/>
              <p:cNvSpPr/>
              <p:nvPr/>
            </p:nvSpPr>
            <p:spPr>
              <a:xfrm>
                <a:off x="4114292" y="2777100"/>
                <a:ext cx="681932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11948" h="185" extrusionOk="0">
                    <a:moveTo>
                      <a:pt x="1" y="1"/>
                    </a:moveTo>
                    <a:lnTo>
                      <a:pt x="1" y="159"/>
                    </a:lnTo>
                    <a:lnTo>
                      <a:pt x="11947" y="184"/>
                    </a:lnTo>
                    <a:cubicBezTo>
                      <a:pt x="11947" y="134"/>
                      <a:pt x="11922" y="83"/>
                      <a:pt x="11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25"/>
              <p:cNvSpPr/>
              <p:nvPr/>
            </p:nvSpPr>
            <p:spPr>
              <a:xfrm>
                <a:off x="4800509" y="2792282"/>
                <a:ext cx="197194" cy="67577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1184" extrusionOk="0">
                    <a:moveTo>
                      <a:pt x="0" y="0"/>
                    </a:moveTo>
                    <a:cubicBezTo>
                      <a:pt x="266" y="684"/>
                      <a:pt x="949" y="1184"/>
                      <a:pt x="1740" y="1184"/>
                    </a:cubicBezTo>
                    <a:cubicBezTo>
                      <a:pt x="2531" y="1184"/>
                      <a:pt x="3189" y="684"/>
                      <a:pt x="3455" y="0"/>
                    </a:cubicBezTo>
                    <a:lnTo>
                      <a:pt x="2797" y="0"/>
                    </a:lnTo>
                    <a:cubicBezTo>
                      <a:pt x="2556" y="342"/>
                      <a:pt x="2189" y="576"/>
                      <a:pt x="1740" y="576"/>
                    </a:cubicBezTo>
                    <a:cubicBezTo>
                      <a:pt x="1291" y="576"/>
                      <a:pt x="899" y="342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25"/>
              <p:cNvSpPr/>
              <p:nvPr/>
            </p:nvSpPr>
            <p:spPr>
              <a:xfrm>
                <a:off x="5005238" y="2761918"/>
                <a:ext cx="188233" cy="12385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217" extrusionOk="0">
                    <a:moveTo>
                      <a:pt x="26" y="1"/>
                    </a:moveTo>
                    <a:cubicBezTo>
                      <a:pt x="26" y="83"/>
                      <a:pt x="26" y="134"/>
                      <a:pt x="1" y="216"/>
                    </a:cubicBezTo>
                    <a:lnTo>
                      <a:pt x="3297" y="216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25"/>
              <p:cNvSpPr/>
              <p:nvPr/>
            </p:nvSpPr>
            <p:spPr>
              <a:xfrm>
                <a:off x="4796171" y="2777100"/>
                <a:ext cx="40466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185" extrusionOk="0">
                    <a:moveTo>
                      <a:pt x="0" y="1"/>
                    </a:moveTo>
                    <a:cubicBezTo>
                      <a:pt x="0" y="83"/>
                      <a:pt x="25" y="134"/>
                      <a:pt x="51" y="184"/>
                    </a:cubicBezTo>
                    <a:lnTo>
                      <a:pt x="709" y="184"/>
                    </a:lnTo>
                    <a:cubicBezTo>
                      <a:pt x="684" y="134"/>
                      <a:pt x="658" y="83"/>
                      <a:pt x="6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25"/>
              <p:cNvSpPr/>
              <p:nvPr/>
            </p:nvSpPr>
            <p:spPr>
              <a:xfrm>
                <a:off x="4114292" y="2761918"/>
                <a:ext cx="678679" cy="12385"/>
              </a:xfrm>
              <a:custGeom>
                <a:avLst/>
                <a:gdLst/>
                <a:ahLst/>
                <a:cxnLst/>
                <a:rect l="l" t="t" r="r" b="b"/>
                <a:pathLst>
                  <a:path w="11891" h="217" extrusionOk="0">
                    <a:moveTo>
                      <a:pt x="1" y="1"/>
                    </a:moveTo>
                    <a:lnTo>
                      <a:pt x="1" y="216"/>
                    </a:lnTo>
                    <a:lnTo>
                      <a:pt x="11890" y="216"/>
                    </a:lnTo>
                    <a:cubicBezTo>
                      <a:pt x="11865" y="134"/>
                      <a:pt x="11865" y="83"/>
                      <a:pt x="118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25"/>
              <p:cNvSpPr/>
              <p:nvPr/>
            </p:nvSpPr>
            <p:spPr>
              <a:xfrm>
                <a:off x="4792918" y="2761918"/>
                <a:ext cx="37955" cy="1238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17" extrusionOk="0">
                    <a:moveTo>
                      <a:pt x="0" y="1"/>
                    </a:moveTo>
                    <a:cubicBezTo>
                      <a:pt x="0" y="83"/>
                      <a:pt x="32" y="134"/>
                      <a:pt x="32" y="216"/>
                    </a:cubicBezTo>
                    <a:lnTo>
                      <a:pt x="665" y="216"/>
                    </a:lnTo>
                    <a:cubicBezTo>
                      <a:pt x="633" y="134"/>
                      <a:pt x="633" y="83"/>
                      <a:pt x="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25"/>
              <p:cNvSpPr/>
              <p:nvPr/>
            </p:nvSpPr>
            <p:spPr>
              <a:xfrm>
                <a:off x="5008149" y="2747135"/>
                <a:ext cx="185323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10" extrusionOk="0">
                    <a:moveTo>
                      <a:pt x="0" y="0"/>
                    </a:moveTo>
                    <a:lnTo>
                      <a:pt x="0" y="102"/>
                    </a:lnTo>
                    <a:lnTo>
                      <a:pt x="0" y="209"/>
                    </a:lnTo>
                    <a:lnTo>
                      <a:pt x="3246" y="209"/>
                    </a:lnTo>
                    <a:lnTo>
                      <a:pt x="32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25"/>
              <p:cNvSpPr/>
              <p:nvPr/>
            </p:nvSpPr>
            <p:spPr>
              <a:xfrm>
                <a:off x="4967682" y="2761918"/>
                <a:ext cx="37612" cy="12385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17" extrusionOk="0">
                    <a:moveTo>
                      <a:pt x="51" y="1"/>
                    </a:moveTo>
                    <a:cubicBezTo>
                      <a:pt x="51" y="83"/>
                      <a:pt x="26" y="134"/>
                      <a:pt x="1" y="216"/>
                    </a:cubicBezTo>
                    <a:lnTo>
                      <a:pt x="633" y="216"/>
                    </a:lnTo>
                    <a:cubicBezTo>
                      <a:pt x="659" y="134"/>
                      <a:pt x="659" y="83"/>
                      <a:pt x="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25"/>
              <p:cNvSpPr/>
              <p:nvPr/>
            </p:nvSpPr>
            <p:spPr>
              <a:xfrm>
                <a:off x="3893296" y="2652162"/>
                <a:ext cx="31448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551" h="425" extrusionOk="0">
                    <a:moveTo>
                      <a:pt x="102" y="0"/>
                    </a:moveTo>
                    <a:cubicBezTo>
                      <a:pt x="51" y="0"/>
                      <a:pt x="0" y="57"/>
                      <a:pt x="0" y="108"/>
                    </a:cubicBezTo>
                    <a:lnTo>
                      <a:pt x="0" y="291"/>
                    </a:lnTo>
                    <a:cubicBezTo>
                      <a:pt x="0" y="342"/>
                      <a:pt x="51" y="399"/>
                      <a:pt x="102" y="399"/>
                    </a:cubicBezTo>
                    <a:lnTo>
                      <a:pt x="418" y="424"/>
                    </a:lnTo>
                    <a:cubicBezTo>
                      <a:pt x="500" y="424"/>
                      <a:pt x="551" y="374"/>
                      <a:pt x="551" y="291"/>
                    </a:cubicBezTo>
                    <a:lnTo>
                      <a:pt x="551" y="133"/>
                    </a:lnTo>
                    <a:cubicBezTo>
                      <a:pt x="551" y="57"/>
                      <a:pt x="500" y="0"/>
                      <a:pt x="4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25"/>
              <p:cNvSpPr/>
              <p:nvPr/>
            </p:nvSpPr>
            <p:spPr>
              <a:xfrm>
                <a:off x="3955051" y="2653589"/>
                <a:ext cx="32932" cy="2283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00" extrusionOk="0">
                    <a:moveTo>
                      <a:pt x="127" y="1"/>
                    </a:moveTo>
                    <a:cubicBezTo>
                      <a:pt x="51" y="1"/>
                      <a:pt x="0" y="58"/>
                      <a:pt x="0" y="108"/>
                    </a:cubicBezTo>
                    <a:lnTo>
                      <a:pt x="0" y="292"/>
                    </a:lnTo>
                    <a:cubicBezTo>
                      <a:pt x="0" y="349"/>
                      <a:pt x="51" y="399"/>
                      <a:pt x="127" y="399"/>
                    </a:cubicBezTo>
                    <a:lnTo>
                      <a:pt x="443" y="399"/>
                    </a:lnTo>
                    <a:cubicBezTo>
                      <a:pt x="500" y="399"/>
                      <a:pt x="551" y="374"/>
                      <a:pt x="551" y="292"/>
                    </a:cubicBezTo>
                    <a:lnTo>
                      <a:pt x="576" y="134"/>
                    </a:lnTo>
                    <a:cubicBezTo>
                      <a:pt x="576" y="58"/>
                      <a:pt x="525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25"/>
              <p:cNvSpPr/>
              <p:nvPr/>
            </p:nvSpPr>
            <p:spPr>
              <a:xfrm>
                <a:off x="4018234" y="2655415"/>
                <a:ext cx="31505" cy="2243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393" extrusionOk="0">
                    <a:moveTo>
                      <a:pt x="102" y="0"/>
                    </a:moveTo>
                    <a:cubicBezTo>
                      <a:pt x="51" y="0"/>
                      <a:pt x="1" y="51"/>
                      <a:pt x="1" y="102"/>
                    </a:cubicBezTo>
                    <a:lnTo>
                      <a:pt x="1" y="285"/>
                    </a:lnTo>
                    <a:cubicBezTo>
                      <a:pt x="1" y="342"/>
                      <a:pt x="51" y="393"/>
                      <a:pt x="102" y="393"/>
                    </a:cubicBezTo>
                    <a:lnTo>
                      <a:pt x="418" y="393"/>
                    </a:lnTo>
                    <a:cubicBezTo>
                      <a:pt x="500" y="393"/>
                      <a:pt x="551" y="342"/>
                      <a:pt x="551" y="285"/>
                    </a:cubicBezTo>
                    <a:lnTo>
                      <a:pt x="551" y="127"/>
                    </a:lnTo>
                    <a:cubicBezTo>
                      <a:pt x="551" y="51"/>
                      <a:pt x="500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25"/>
              <p:cNvSpPr/>
              <p:nvPr/>
            </p:nvSpPr>
            <p:spPr>
              <a:xfrm>
                <a:off x="3893296" y="2831264"/>
                <a:ext cx="31448" cy="2283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400" extrusionOk="0">
                    <a:moveTo>
                      <a:pt x="102" y="1"/>
                    </a:moveTo>
                    <a:cubicBezTo>
                      <a:pt x="51" y="1"/>
                      <a:pt x="0" y="51"/>
                      <a:pt x="0" y="108"/>
                    </a:cubicBezTo>
                    <a:lnTo>
                      <a:pt x="0" y="292"/>
                    </a:lnTo>
                    <a:cubicBezTo>
                      <a:pt x="0" y="342"/>
                      <a:pt x="51" y="399"/>
                      <a:pt x="102" y="399"/>
                    </a:cubicBezTo>
                    <a:lnTo>
                      <a:pt x="450" y="399"/>
                    </a:lnTo>
                    <a:cubicBezTo>
                      <a:pt x="500" y="399"/>
                      <a:pt x="551" y="342"/>
                      <a:pt x="551" y="267"/>
                    </a:cubicBezTo>
                    <a:lnTo>
                      <a:pt x="551" y="108"/>
                    </a:lnTo>
                    <a:cubicBezTo>
                      <a:pt x="551" y="26"/>
                      <a:pt x="500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25"/>
              <p:cNvSpPr/>
              <p:nvPr/>
            </p:nvSpPr>
            <p:spPr>
              <a:xfrm>
                <a:off x="3955051" y="2829837"/>
                <a:ext cx="32932" cy="2243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393" extrusionOk="0">
                    <a:moveTo>
                      <a:pt x="127" y="0"/>
                    </a:moveTo>
                    <a:cubicBezTo>
                      <a:pt x="51" y="0"/>
                      <a:pt x="0" y="51"/>
                      <a:pt x="0" y="108"/>
                    </a:cubicBezTo>
                    <a:lnTo>
                      <a:pt x="0" y="292"/>
                    </a:lnTo>
                    <a:cubicBezTo>
                      <a:pt x="0" y="342"/>
                      <a:pt x="51" y="393"/>
                      <a:pt x="127" y="393"/>
                    </a:cubicBezTo>
                    <a:lnTo>
                      <a:pt x="443" y="393"/>
                    </a:lnTo>
                    <a:cubicBezTo>
                      <a:pt x="525" y="393"/>
                      <a:pt x="576" y="342"/>
                      <a:pt x="576" y="266"/>
                    </a:cubicBezTo>
                    <a:lnTo>
                      <a:pt x="551" y="108"/>
                    </a:lnTo>
                    <a:cubicBezTo>
                      <a:pt x="551" y="51"/>
                      <a:pt x="500" y="0"/>
                      <a:pt x="4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25"/>
              <p:cNvSpPr/>
              <p:nvPr/>
            </p:nvSpPr>
            <p:spPr>
              <a:xfrm>
                <a:off x="4018234" y="2828410"/>
                <a:ext cx="31505" cy="2243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393" extrusionOk="0">
                    <a:moveTo>
                      <a:pt x="102" y="0"/>
                    </a:moveTo>
                    <a:cubicBezTo>
                      <a:pt x="51" y="0"/>
                      <a:pt x="1" y="51"/>
                      <a:pt x="1" y="133"/>
                    </a:cubicBezTo>
                    <a:lnTo>
                      <a:pt x="1" y="291"/>
                    </a:lnTo>
                    <a:cubicBezTo>
                      <a:pt x="1" y="342"/>
                      <a:pt x="51" y="392"/>
                      <a:pt x="102" y="392"/>
                    </a:cubicBezTo>
                    <a:lnTo>
                      <a:pt x="444" y="392"/>
                    </a:lnTo>
                    <a:cubicBezTo>
                      <a:pt x="500" y="392"/>
                      <a:pt x="551" y="342"/>
                      <a:pt x="551" y="291"/>
                    </a:cubicBezTo>
                    <a:lnTo>
                      <a:pt x="551" y="101"/>
                    </a:lnTo>
                    <a:cubicBezTo>
                      <a:pt x="551" y="51"/>
                      <a:pt x="500" y="0"/>
                      <a:pt x="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1" name="Google Shape;3811;p25"/>
            <p:cNvGrpSpPr/>
            <p:nvPr/>
          </p:nvGrpSpPr>
          <p:grpSpPr>
            <a:xfrm rot="900004">
              <a:off x="8464106" y="2080986"/>
              <a:ext cx="956299" cy="2368692"/>
              <a:chOff x="5035203" y="3102143"/>
              <a:chExt cx="554084" cy="1372431"/>
            </a:xfrm>
          </p:grpSpPr>
          <p:sp>
            <p:nvSpPr>
              <p:cNvPr id="3812" name="Google Shape;3812;p25"/>
              <p:cNvSpPr/>
              <p:nvPr/>
            </p:nvSpPr>
            <p:spPr>
              <a:xfrm>
                <a:off x="5277545" y="3102143"/>
                <a:ext cx="64723" cy="96457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1690" extrusionOk="0">
                    <a:moveTo>
                      <a:pt x="450" y="0"/>
                    </a:moveTo>
                    <a:cubicBezTo>
                      <a:pt x="399" y="0"/>
                      <a:pt x="342" y="51"/>
                      <a:pt x="317" y="108"/>
                    </a:cubicBezTo>
                    <a:lnTo>
                      <a:pt x="26" y="1215"/>
                    </a:lnTo>
                    <a:cubicBezTo>
                      <a:pt x="1" y="1291"/>
                      <a:pt x="51" y="1348"/>
                      <a:pt x="134" y="1348"/>
                    </a:cubicBezTo>
                    <a:lnTo>
                      <a:pt x="184" y="1348"/>
                    </a:lnTo>
                    <a:lnTo>
                      <a:pt x="184" y="1690"/>
                    </a:lnTo>
                    <a:lnTo>
                      <a:pt x="950" y="1690"/>
                    </a:lnTo>
                    <a:lnTo>
                      <a:pt x="950" y="1348"/>
                    </a:lnTo>
                    <a:lnTo>
                      <a:pt x="1001" y="1348"/>
                    </a:lnTo>
                    <a:cubicBezTo>
                      <a:pt x="1083" y="1348"/>
                      <a:pt x="1133" y="1291"/>
                      <a:pt x="1108" y="1215"/>
                    </a:cubicBezTo>
                    <a:lnTo>
                      <a:pt x="817" y="108"/>
                    </a:lnTo>
                    <a:cubicBezTo>
                      <a:pt x="792" y="51"/>
                      <a:pt x="741" y="0"/>
                      <a:pt x="6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25"/>
              <p:cNvSpPr/>
              <p:nvPr/>
            </p:nvSpPr>
            <p:spPr>
              <a:xfrm>
                <a:off x="5321264" y="4027790"/>
                <a:ext cx="25684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50" h="2532" extrusionOk="0">
                    <a:moveTo>
                      <a:pt x="51" y="0"/>
                    </a:moveTo>
                    <a:lnTo>
                      <a:pt x="0" y="2531"/>
                    </a:lnTo>
                    <a:lnTo>
                      <a:pt x="235" y="2531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25"/>
              <p:cNvSpPr/>
              <p:nvPr/>
            </p:nvSpPr>
            <p:spPr>
              <a:xfrm>
                <a:off x="5273207" y="3204365"/>
                <a:ext cx="30021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4269" extrusionOk="0">
                    <a:moveTo>
                      <a:pt x="418" y="0"/>
                    </a:moveTo>
                    <a:lnTo>
                      <a:pt x="1" y="14269"/>
                    </a:lnTo>
                    <a:lnTo>
                      <a:pt x="393" y="1426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25"/>
              <p:cNvSpPr/>
              <p:nvPr/>
            </p:nvSpPr>
            <p:spPr>
              <a:xfrm>
                <a:off x="5298491" y="4027790"/>
                <a:ext cx="22830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532" extrusionOk="0">
                    <a:moveTo>
                      <a:pt x="1" y="0"/>
                    </a:moveTo>
                    <a:lnTo>
                      <a:pt x="83" y="2531"/>
                    </a:lnTo>
                    <a:lnTo>
                      <a:pt x="317" y="2531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25"/>
              <p:cNvSpPr/>
              <p:nvPr/>
            </p:nvSpPr>
            <p:spPr>
              <a:xfrm>
                <a:off x="5273207" y="4027790"/>
                <a:ext cx="25341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532" extrusionOk="0">
                    <a:moveTo>
                      <a:pt x="1" y="0"/>
                    </a:moveTo>
                    <a:lnTo>
                      <a:pt x="210" y="2531"/>
                    </a:lnTo>
                    <a:lnTo>
                      <a:pt x="444" y="2531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25"/>
              <p:cNvSpPr/>
              <p:nvPr/>
            </p:nvSpPr>
            <p:spPr>
              <a:xfrm>
                <a:off x="5316584" y="3204365"/>
                <a:ext cx="30364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4269" extrusionOk="0">
                    <a:moveTo>
                      <a:pt x="0" y="0"/>
                    </a:moveTo>
                    <a:lnTo>
                      <a:pt x="133" y="14269"/>
                    </a:lnTo>
                    <a:lnTo>
                      <a:pt x="532" y="14269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25"/>
              <p:cNvSpPr/>
              <p:nvPr/>
            </p:nvSpPr>
            <p:spPr>
              <a:xfrm>
                <a:off x="5062313" y="4315792"/>
                <a:ext cx="380690" cy="158783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2782" extrusionOk="0">
                    <a:moveTo>
                      <a:pt x="2009" y="1"/>
                    </a:moveTo>
                    <a:cubicBezTo>
                      <a:pt x="1302" y="1"/>
                      <a:pt x="599" y="208"/>
                      <a:pt x="1" y="567"/>
                    </a:cubicBezTo>
                    <a:cubicBezTo>
                      <a:pt x="216" y="1016"/>
                      <a:pt x="532" y="1408"/>
                      <a:pt x="1007" y="1781"/>
                    </a:cubicBezTo>
                    <a:cubicBezTo>
                      <a:pt x="2006" y="2572"/>
                      <a:pt x="3088" y="2781"/>
                      <a:pt x="4329" y="2781"/>
                    </a:cubicBezTo>
                    <a:cubicBezTo>
                      <a:pt x="5195" y="2781"/>
                      <a:pt x="5961" y="2705"/>
                      <a:pt x="6670" y="2389"/>
                    </a:cubicBezTo>
                    <a:cubicBezTo>
                      <a:pt x="6543" y="2281"/>
                      <a:pt x="6385" y="2174"/>
                      <a:pt x="6227" y="2148"/>
                    </a:cubicBezTo>
                    <a:cubicBezTo>
                      <a:pt x="6156" y="2142"/>
                      <a:pt x="6084" y="2139"/>
                      <a:pt x="6013" y="2139"/>
                    </a:cubicBezTo>
                    <a:cubicBezTo>
                      <a:pt x="5819" y="2139"/>
                      <a:pt x="5626" y="2162"/>
                      <a:pt x="5436" y="2199"/>
                    </a:cubicBezTo>
                    <a:cubicBezTo>
                      <a:pt x="5379" y="2199"/>
                      <a:pt x="5303" y="2231"/>
                      <a:pt x="5221" y="2231"/>
                    </a:cubicBezTo>
                    <a:cubicBezTo>
                      <a:pt x="5084" y="2253"/>
                      <a:pt x="4961" y="2264"/>
                      <a:pt x="4849" y="2264"/>
                    </a:cubicBezTo>
                    <a:cubicBezTo>
                      <a:pt x="4571" y="2264"/>
                      <a:pt x="4362" y="2194"/>
                      <a:pt x="4196" y="2041"/>
                    </a:cubicBezTo>
                    <a:cubicBezTo>
                      <a:pt x="3930" y="1832"/>
                      <a:pt x="3854" y="1490"/>
                      <a:pt x="3772" y="1174"/>
                    </a:cubicBezTo>
                    <a:cubicBezTo>
                      <a:pt x="3696" y="883"/>
                      <a:pt x="3639" y="592"/>
                      <a:pt x="3455" y="408"/>
                    </a:cubicBezTo>
                    <a:cubicBezTo>
                      <a:pt x="3297" y="225"/>
                      <a:pt x="3031" y="117"/>
                      <a:pt x="2690" y="67"/>
                    </a:cubicBezTo>
                    <a:cubicBezTo>
                      <a:pt x="2465" y="22"/>
                      <a:pt x="2237" y="1"/>
                      <a:pt x="20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25"/>
              <p:cNvSpPr/>
              <p:nvPr/>
            </p:nvSpPr>
            <p:spPr>
              <a:xfrm>
                <a:off x="5035203" y="3198543"/>
                <a:ext cx="554084" cy="1250342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1907" extrusionOk="0">
                    <a:moveTo>
                      <a:pt x="3614" y="12998"/>
                    </a:moveTo>
                    <a:cubicBezTo>
                      <a:pt x="3722" y="12998"/>
                      <a:pt x="3880" y="13048"/>
                      <a:pt x="3930" y="13181"/>
                    </a:cubicBezTo>
                    <a:cubicBezTo>
                      <a:pt x="3981" y="13314"/>
                      <a:pt x="3930" y="13498"/>
                      <a:pt x="3797" y="13548"/>
                    </a:cubicBezTo>
                    <a:cubicBezTo>
                      <a:pt x="3772" y="13561"/>
                      <a:pt x="3748" y="13567"/>
                      <a:pt x="3725" y="13567"/>
                    </a:cubicBezTo>
                    <a:cubicBezTo>
                      <a:pt x="3604" y="13567"/>
                      <a:pt x="3527" y="13405"/>
                      <a:pt x="3639" y="13314"/>
                    </a:cubicBezTo>
                    <a:cubicBezTo>
                      <a:pt x="3657" y="13279"/>
                      <a:pt x="3625" y="13240"/>
                      <a:pt x="3567" y="13240"/>
                    </a:cubicBezTo>
                    <a:cubicBezTo>
                      <a:pt x="3542" y="13240"/>
                      <a:pt x="3513" y="13247"/>
                      <a:pt x="3481" y="13264"/>
                    </a:cubicBezTo>
                    <a:cubicBezTo>
                      <a:pt x="3298" y="13365"/>
                      <a:pt x="3272" y="13839"/>
                      <a:pt x="3272" y="14054"/>
                    </a:cubicBezTo>
                    <a:cubicBezTo>
                      <a:pt x="3247" y="14580"/>
                      <a:pt x="3481" y="14871"/>
                      <a:pt x="3481" y="14871"/>
                    </a:cubicBezTo>
                    <a:cubicBezTo>
                      <a:pt x="3298" y="14947"/>
                      <a:pt x="3114" y="15662"/>
                      <a:pt x="2956" y="15921"/>
                    </a:cubicBezTo>
                    <a:cubicBezTo>
                      <a:pt x="2848" y="16136"/>
                      <a:pt x="2690" y="16320"/>
                      <a:pt x="2431" y="16370"/>
                    </a:cubicBezTo>
                    <a:cubicBezTo>
                      <a:pt x="2402" y="16377"/>
                      <a:pt x="2373" y="16380"/>
                      <a:pt x="2344" y="16380"/>
                    </a:cubicBezTo>
                    <a:cubicBezTo>
                      <a:pt x="2137" y="16380"/>
                      <a:pt x="1956" y="16206"/>
                      <a:pt x="1956" y="15978"/>
                    </a:cubicBezTo>
                    <a:cubicBezTo>
                      <a:pt x="1913" y="15778"/>
                      <a:pt x="2082" y="15596"/>
                      <a:pt x="2270" y="15596"/>
                    </a:cubicBezTo>
                    <a:cubicBezTo>
                      <a:pt x="2332" y="15596"/>
                      <a:pt x="2396" y="15616"/>
                      <a:pt x="2456" y="15662"/>
                    </a:cubicBezTo>
                    <a:cubicBezTo>
                      <a:pt x="2589" y="15738"/>
                      <a:pt x="2614" y="15953"/>
                      <a:pt x="2456" y="16003"/>
                    </a:cubicBezTo>
                    <a:cubicBezTo>
                      <a:pt x="2439" y="16011"/>
                      <a:pt x="2423" y="16014"/>
                      <a:pt x="2407" y="16014"/>
                    </a:cubicBezTo>
                    <a:cubicBezTo>
                      <a:pt x="2369" y="16014"/>
                      <a:pt x="2334" y="15996"/>
                      <a:pt x="2298" y="15978"/>
                    </a:cubicBezTo>
                    <a:lnTo>
                      <a:pt x="2298" y="15978"/>
                    </a:lnTo>
                    <a:cubicBezTo>
                      <a:pt x="2298" y="16003"/>
                      <a:pt x="2298" y="16029"/>
                      <a:pt x="2323" y="16054"/>
                    </a:cubicBezTo>
                    <a:lnTo>
                      <a:pt x="2323" y="16079"/>
                    </a:lnTo>
                    <a:cubicBezTo>
                      <a:pt x="2383" y="16125"/>
                      <a:pt x="2460" y="16146"/>
                      <a:pt x="2533" y="16146"/>
                    </a:cubicBezTo>
                    <a:cubicBezTo>
                      <a:pt x="2590" y="16146"/>
                      <a:pt x="2646" y="16133"/>
                      <a:pt x="2690" y="16111"/>
                    </a:cubicBezTo>
                    <a:cubicBezTo>
                      <a:pt x="2772" y="16054"/>
                      <a:pt x="2823" y="15953"/>
                      <a:pt x="2874" y="15870"/>
                    </a:cubicBezTo>
                    <a:cubicBezTo>
                      <a:pt x="3032" y="15554"/>
                      <a:pt x="3007" y="15212"/>
                      <a:pt x="2848" y="14763"/>
                    </a:cubicBezTo>
                    <a:cubicBezTo>
                      <a:pt x="3139" y="14605"/>
                      <a:pt x="3139" y="13706"/>
                      <a:pt x="3190" y="13548"/>
                    </a:cubicBezTo>
                    <a:cubicBezTo>
                      <a:pt x="3222" y="13447"/>
                      <a:pt x="3222" y="13339"/>
                      <a:pt x="3272" y="13232"/>
                    </a:cubicBezTo>
                    <a:cubicBezTo>
                      <a:pt x="3348" y="13105"/>
                      <a:pt x="3456" y="12998"/>
                      <a:pt x="3614" y="12998"/>
                    </a:cubicBezTo>
                    <a:close/>
                    <a:moveTo>
                      <a:pt x="6012" y="12998"/>
                    </a:moveTo>
                    <a:cubicBezTo>
                      <a:pt x="6170" y="12998"/>
                      <a:pt x="6278" y="13105"/>
                      <a:pt x="6354" y="13232"/>
                    </a:cubicBezTo>
                    <a:cubicBezTo>
                      <a:pt x="6411" y="13339"/>
                      <a:pt x="6411" y="13447"/>
                      <a:pt x="6436" y="13548"/>
                    </a:cubicBezTo>
                    <a:cubicBezTo>
                      <a:pt x="6461" y="13706"/>
                      <a:pt x="6487" y="14605"/>
                      <a:pt x="6778" y="14763"/>
                    </a:cubicBezTo>
                    <a:cubicBezTo>
                      <a:pt x="6620" y="15212"/>
                      <a:pt x="6594" y="15554"/>
                      <a:pt x="6752" y="15870"/>
                    </a:cubicBezTo>
                    <a:cubicBezTo>
                      <a:pt x="6803" y="15953"/>
                      <a:pt x="6860" y="16054"/>
                      <a:pt x="6936" y="16111"/>
                    </a:cubicBezTo>
                    <a:cubicBezTo>
                      <a:pt x="6983" y="16133"/>
                      <a:pt x="7040" y="16146"/>
                      <a:pt x="7098" y="16146"/>
                    </a:cubicBezTo>
                    <a:cubicBezTo>
                      <a:pt x="7172" y="16146"/>
                      <a:pt x="7246" y="16125"/>
                      <a:pt x="7303" y="16079"/>
                    </a:cubicBezTo>
                    <a:lnTo>
                      <a:pt x="7303" y="16054"/>
                    </a:lnTo>
                    <a:cubicBezTo>
                      <a:pt x="7335" y="16029"/>
                      <a:pt x="7335" y="16003"/>
                      <a:pt x="7335" y="15978"/>
                    </a:cubicBezTo>
                    <a:lnTo>
                      <a:pt x="7335" y="15978"/>
                    </a:lnTo>
                    <a:cubicBezTo>
                      <a:pt x="7294" y="15996"/>
                      <a:pt x="7257" y="16014"/>
                      <a:pt x="7221" y="16014"/>
                    </a:cubicBezTo>
                    <a:cubicBezTo>
                      <a:pt x="7206" y="16014"/>
                      <a:pt x="7191" y="16011"/>
                      <a:pt x="7176" y="16003"/>
                    </a:cubicBezTo>
                    <a:cubicBezTo>
                      <a:pt x="7018" y="15953"/>
                      <a:pt x="7044" y="15738"/>
                      <a:pt x="7176" y="15662"/>
                    </a:cubicBezTo>
                    <a:cubicBezTo>
                      <a:pt x="7234" y="15616"/>
                      <a:pt x="7296" y="15596"/>
                      <a:pt x="7356" y="15596"/>
                    </a:cubicBezTo>
                    <a:cubicBezTo>
                      <a:pt x="7535" y="15596"/>
                      <a:pt x="7695" y="15778"/>
                      <a:pt x="7676" y="15978"/>
                    </a:cubicBezTo>
                    <a:cubicBezTo>
                      <a:pt x="7676" y="16206"/>
                      <a:pt x="7471" y="16380"/>
                      <a:pt x="7262" y="16380"/>
                    </a:cubicBezTo>
                    <a:cubicBezTo>
                      <a:pt x="7233" y="16380"/>
                      <a:pt x="7205" y="16377"/>
                      <a:pt x="7176" y="16370"/>
                    </a:cubicBezTo>
                    <a:cubicBezTo>
                      <a:pt x="6936" y="16320"/>
                      <a:pt x="6778" y="16136"/>
                      <a:pt x="6670" y="15921"/>
                    </a:cubicBezTo>
                    <a:cubicBezTo>
                      <a:pt x="6512" y="15662"/>
                      <a:pt x="6329" y="14947"/>
                      <a:pt x="6145" y="14871"/>
                    </a:cubicBezTo>
                    <a:cubicBezTo>
                      <a:pt x="6145" y="14871"/>
                      <a:pt x="6385" y="14580"/>
                      <a:pt x="6354" y="14054"/>
                    </a:cubicBezTo>
                    <a:cubicBezTo>
                      <a:pt x="6329" y="13839"/>
                      <a:pt x="6329" y="13365"/>
                      <a:pt x="6145" y="13264"/>
                    </a:cubicBezTo>
                    <a:cubicBezTo>
                      <a:pt x="6113" y="13247"/>
                      <a:pt x="6084" y="13240"/>
                      <a:pt x="6059" y="13240"/>
                    </a:cubicBezTo>
                    <a:cubicBezTo>
                      <a:pt x="5999" y="13240"/>
                      <a:pt x="5962" y="13279"/>
                      <a:pt x="5962" y="13314"/>
                    </a:cubicBezTo>
                    <a:cubicBezTo>
                      <a:pt x="6095" y="13405"/>
                      <a:pt x="6022" y="13567"/>
                      <a:pt x="5901" y="13567"/>
                    </a:cubicBezTo>
                    <a:cubicBezTo>
                      <a:pt x="5878" y="13567"/>
                      <a:pt x="5854" y="13561"/>
                      <a:pt x="5829" y="13548"/>
                    </a:cubicBezTo>
                    <a:cubicBezTo>
                      <a:pt x="5696" y="13498"/>
                      <a:pt x="5645" y="13314"/>
                      <a:pt x="5696" y="13181"/>
                    </a:cubicBezTo>
                    <a:cubicBezTo>
                      <a:pt x="5753" y="13048"/>
                      <a:pt x="5911" y="12998"/>
                      <a:pt x="6012" y="12998"/>
                    </a:cubicBezTo>
                    <a:close/>
                    <a:moveTo>
                      <a:pt x="6278" y="1"/>
                    </a:moveTo>
                    <a:cubicBezTo>
                      <a:pt x="6196" y="1"/>
                      <a:pt x="6120" y="77"/>
                      <a:pt x="6120" y="159"/>
                    </a:cubicBezTo>
                    <a:lnTo>
                      <a:pt x="6120" y="210"/>
                    </a:lnTo>
                    <a:lnTo>
                      <a:pt x="5196" y="210"/>
                    </a:lnTo>
                    <a:lnTo>
                      <a:pt x="5196" y="102"/>
                    </a:lnTo>
                    <a:lnTo>
                      <a:pt x="5088" y="102"/>
                    </a:lnTo>
                    <a:lnTo>
                      <a:pt x="5538" y="14371"/>
                    </a:lnTo>
                    <a:lnTo>
                      <a:pt x="5803" y="14371"/>
                    </a:lnTo>
                    <a:cubicBezTo>
                      <a:pt x="5829" y="14371"/>
                      <a:pt x="5879" y="14421"/>
                      <a:pt x="5879" y="14447"/>
                    </a:cubicBezTo>
                    <a:cubicBezTo>
                      <a:pt x="5879" y="14497"/>
                      <a:pt x="5829" y="14529"/>
                      <a:pt x="5803" y="14529"/>
                    </a:cubicBezTo>
                    <a:lnTo>
                      <a:pt x="5512" y="14529"/>
                    </a:lnTo>
                    <a:lnTo>
                      <a:pt x="5329" y="17060"/>
                    </a:lnTo>
                    <a:lnTo>
                      <a:pt x="5563" y="17060"/>
                    </a:lnTo>
                    <a:cubicBezTo>
                      <a:pt x="5620" y="17060"/>
                      <a:pt x="5670" y="17111"/>
                      <a:pt x="5670" y="17161"/>
                    </a:cubicBezTo>
                    <a:cubicBezTo>
                      <a:pt x="5670" y="18060"/>
                      <a:pt x="5171" y="18326"/>
                      <a:pt x="5088" y="19167"/>
                    </a:cubicBezTo>
                    <a:cubicBezTo>
                      <a:pt x="5012" y="20034"/>
                      <a:pt x="5038" y="20800"/>
                      <a:pt x="4804" y="20800"/>
                    </a:cubicBezTo>
                    <a:cubicBezTo>
                      <a:pt x="4588" y="20800"/>
                      <a:pt x="4614" y="20034"/>
                      <a:pt x="4538" y="19167"/>
                    </a:cubicBezTo>
                    <a:cubicBezTo>
                      <a:pt x="4456" y="18326"/>
                      <a:pt x="3956" y="18060"/>
                      <a:pt x="3956" y="17161"/>
                    </a:cubicBezTo>
                    <a:cubicBezTo>
                      <a:pt x="3956" y="17111"/>
                      <a:pt x="4013" y="17060"/>
                      <a:pt x="4063" y="17060"/>
                    </a:cubicBezTo>
                    <a:lnTo>
                      <a:pt x="4297" y="17060"/>
                    </a:lnTo>
                    <a:lnTo>
                      <a:pt x="4114" y="14529"/>
                    </a:lnTo>
                    <a:lnTo>
                      <a:pt x="3823" y="14529"/>
                    </a:lnTo>
                    <a:cubicBezTo>
                      <a:pt x="3772" y="14529"/>
                      <a:pt x="3747" y="14497"/>
                      <a:pt x="3747" y="14447"/>
                    </a:cubicBezTo>
                    <a:cubicBezTo>
                      <a:pt x="3747" y="14421"/>
                      <a:pt x="3772" y="14371"/>
                      <a:pt x="3823" y="14371"/>
                    </a:cubicBezTo>
                    <a:lnTo>
                      <a:pt x="4089" y="14371"/>
                    </a:lnTo>
                    <a:lnTo>
                      <a:pt x="4538" y="102"/>
                    </a:lnTo>
                    <a:lnTo>
                      <a:pt x="4430" y="102"/>
                    </a:lnTo>
                    <a:lnTo>
                      <a:pt x="4405" y="551"/>
                    </a:lnTo>
                    <a:lnTo>
                      <a:pt x="3506" y="551"/>
                    </a:lnTo>
                    <a:lnTo>
                      <a:pt x="3506" y="501"/>
                    </a:lnTo>
                    <a:cubicBezTo>
                      <a:pt x="3506" y="419"/>
                      <a:pt x="3430" y="343"/>
                      <a:pt x="3348" y="343"/>
                    </a:cubicBezTo>
                    <a:lnTo>
                      <a:pt x="3139" y="343"/>
                    </a:lnTo>
                    <a:cubicBezTo>
                      <a:pt x="3063" y="343"/>
                      <a:pt x="2981" y="419"/>
                      <a:pt x="2981" y="501"/>
                    </a:cubicBezTo>
                    <a:lnTo>
                      <a:pt x="2981" y="817"/>
                    </a:lnTo>
                    <a:cubicBezTo>
                      <a:pt x="2981" y="893"/>
                      <a:pt x="3063" y="975"/>
                      <a:pt x="3139" y="975"/>
                    </a:cubicBezTo>
                    <a:lnTo>
                      <a:pt x="3348" y="975"/>
                    </a:lnTo>
                    <a:cubicBezTo>
                      <a:pt x="3430" y="975"/>
                      <a:pt x="3506" y="893"/>
                      <a:pt x="3506" y="817"/>
                    </a:cubicBezTo>
                    <a:lnTo>
                      <a:pt x="3506" y="767"/>
                    </a:lnTo>
                    <a:lnTo>
                      <a:pt x="4405" y="767"/>
                    </a:lnTo>
                    <a:lnTo>
                      <a:pt x="4380" y="1342"/>
                    </a:lnTo>
                    <a:lnTo>
                      <a:pt x="3506" y="1342"/>
                    </a:lnTo>
                    <a:lnTo>
                      <a:pt x="3506" y="1292"/>
                    </a:lnTo>
                    <a:cubicBezTo>
                      <a:pt x="3506" y="1184"/>
                      <a:pt x="3430" y="1134"/>
                      <a:pt x="3348" y="1134"/>
                    </a:cubicBezTo>
                    <a:lnTo>
                      <a:pt x="3139" y="1134"/>
                    </a:lnTo>
                    <a:cubicBezTo>
                      <a:pt x="3063" y="1134"/>
                      <a:pt x="2981" y="1184"/>
                      <a:pt x="2981" y="1292"/>
                    </a:cubicBezTo>
                    <a:lnTo>
                      <a:pt x="2981" y="1608"/>
                    </a:lnTo>
                    <a:cubicBezTo>
                      <a:pt x="2981" y="1684"/>
                      <a:pt x="3063" y="1766"/>
                      <a:pt x="3139" y="1766"/>
                    </a:cubicBezTo>
                    <a:lnTo>
                      <a:pt x="3348" y="1766"/>
                    </a:lnTo>
                    <a:cubicBezTo>
                      <a:pt x="3430" y="1766"/>
                      <a:pt x="3506" y="1684"/>
                      <a:pt x="3506" y="1608"/>
                    </a:cubicBezTo>
                    <a:lnTo>
                      <a:pt x="3506" y="1526"/>
                    </a:lnTo>
                    <a:lnTo>
                      <a:pt x="4380" y="1526"/>
                    </a:lnTo>
                    <a:lnTo>
                      <a:pt x="4221" y="6879"/>
                    </a:lnTo>
                    <a:cubicBezTo>
                      <a:pt x="2798" y="7037"/>
                      <a:pt x="1425" y="7803"/>
                      <a:pt x="1323" y="9201"/>
                    </a:cubicBezTo>
                    <a:cubicBezTo>
                      <a:pt x="1266" y="9967"/>
                      <a:pt x="1640" y="10859"/>
                      <a:pt x="1583" y="11283"/>
                    </a:cubicBezTo>
                    <a:cubicBezTo>
                      <a:pt x="1532" y="11732"/>
                      <a:pt x="1266" y="11808"/>
                      <a:pt x="1266" y="11808"/>
                    </a:cubicBezTo>
                    <a:lnTo>
                      <a:pt x="1399" y="12023"/>
                    </a:lnTo>
                    <a:cubicBezTo>
                      <a:pt x="1399" y="12023"/>
                      <a:pt x="1519" y="11953"/>
                      <a:pt x="1685" y="11953"/>
                    </a:cubicBezTo>
                    <a:cubicBezTo>
                      <a:pt x="1841" y="11953"/>
                      <a:pt x="2038" y="12015"/>
                      <a:pt x="2216" y="12257"/>
                    </a:cubicBezTo>
                    <a:cubicBezTo>
                      <a:pt x="2715" y="12972"/>
                      <a:pt x="2348" y="15320"/>
                      <a:pt x="1690" y="15636"/>
                    </a:cubicBezTo>
                    <a:cubicBezTo>
                      <a:pt x="1579" y="15688"/>
                      <a:pt x="1477" y="15708"/>
                      <a:pt x="1387" y="15708"/>
                    </a:cubicBezTo>
                    <a:cubicBezTo>
                      <a:pt x="1115" y="15708"/>
                      <a:pt x="950" y="15529"/>
                      <a:pt x="950" y="15529"/>
                    </a:cubicBezTo>
                    <a:lnTo>
                      <a:pt x="767" y="15738"/>
                    </a:lnTo>
                    <a:cubicBezTo>
                      <a:pt x="1108" y="16111"/>
                      <a:pt x="950" y="16529"/>
                      <a:pt x="558" y="17244"/>
                    </a:cubicBezTo>
                    <a:cubicBezTo>
                      <a:pt x="159" y="17952"/>
                      <a:pt x="1" y="19034"/>
                      <a:pt x="450" y="20034"/>
                    </a:cubicBezTo>
                    <a:cubicBezTo>
                      <a:pt x="1049" y="19675"/>
                      <a:pt x="1767" y="19468"/>
                      <a:pt x="2481" y="19468"/>
                    </a:cubicBezTo>
                    <a:cubicBezTo>
                      <a:pt x="2710" y="19468"/>
                      <a:pt x="2940" y="19489"/>
                      <a:pt x="3165" y="19534"/>
                    </a:cubicBezTo>
                    <a:cubicBezTo>
                      <a:pt x="3430" y="19559"/>
                      <a:pt x="3772" y="19642"/>
                      <a:pt x="4013" y="19907"/>
                    </a:cubicBezTo>
                    <a:cubicBezTo>
                      <a:pt x="4196" y="20142"/>
                      <a:pt x="4272" y="20433"/>
                      <a:pt x="4354" y="20724"/>
                    </a:cubicBezTo>
                    <a:cubicBezTo>
                      <a:pt x="4430" y="21040"/>
                      <a:pt x="4487" y="21356"/>
                      <a:pt x="4721" y="21540"/>
                    </a:cubicBezTo>
                    <a:cubicBezTo>
                      <a:pt x="4868" y="21669"/>
                      <a:pt x="5068" y="21732"/>
                      <a:pt x="5320" y="21732"/>
                    </a:cubicBezTo>
                    <a:cubicBezTo>
                      <a:pt x="5427" y="21732"/>
                      <a:pt x="5544" y="21721"/>
                      <a:pt x="5670" y="21698"/>
                    </a:cubicBezTo>
                    <a:cubicBezTo>
                      <a:pt x="5753" y="21698"/>
                      <a:pt x="5829" y="21673"/>
                      <a:pt x="5911" y="21673"/>
                    </a:cubicBezTo>
                    <a:cubicBezTo>
                      <a:pt x="6095" y="21632"/>
                      <a:pt x="6283" y="21595"/>
                      <a:pt x="6481" y="21595"/>
                    </a:cubicBezTo>
                    <a:cubicBezTo>
                      <a:pt x="6561" y="21595"/>
                      <a:pt x="6643" y="21601"/>
                      <a:pt x="6727" y="21616"/>
                    </a:cubicBezTo>
                    <a:cubicBezTo>
                      <a:pt x="6911" y="21673"/>
                      <a:pt x="7119" y="21774"/>
                      <a:pt x="7252" y="21907"/>
                    </a:cubicBezTo>
                    <a:cubicBezTo>
                      <a:pt x="7543" y="21774"/>
                      <a:pt x="7860" y="21591"/>
                      <a:pt x="8151" y="21356"/>
                    </a:cubicBezTo>
                    <a:cubicBezTo>
                      <a:pt x="9707" y="20116"/>
                      <a:pt x="9650" y="18294"/>
                      <a:pt x="9075" y="17244"/>
                    </a:cubicBezTo>
                    <a:cubicBezTo>
                      <a:pt x="8676" y="16529"/>
                      <a:pt x="8518" y="16111"/>
                      <a:pt x="8860" y="15738"/>
                    </a:cubicBezTo>
                    <a:lnTo>
                      <a:pt x="8676" y="15529"/>
                    </a:lnTo>
                    <a:cubicBezTo>
                      <a:pt x="8676" y="15529"/>
                      <a:pt x="8511" y="15708"/>
                      <a:pt x="8239" y="15708"/>
                    </a:cubicBezTo>
                    <a:cubicBezTo>
                      <a:pt x="8149" y="15708"/>
                      <a:pt x="8047" y="15688"/>
                      <a:pt x="7936" y="15636"/>
                    </a:cubicBezTo>
                    <a:cubicBezTo>
                      <a:pt x="7278" y="15320"/>
                      <a:pt x="6911" y="12972"/>
                      <a:pt x="7411" y="12257"/>
                    </a:cubicBezTo>
                    <a:cubicBezTo>
                      <a:pt x="7588" y="12015"/>
                      <a:pt x="7786" y="11953"/>
                      <a:pt x="7942" y="11953"/>
                    </a:cubicBezTo>
                    <a:cubicBezTo>
                      <a:pt x="8107" y="11953"/>
                      <a:pt x="8227" y="12023"/>
                      <a:pt x="8227" y="12023"/>
                    </a:cubicBezTo>
                    <a:lnTo>
                      <a:pt x="8360" y="11808"/>
                    </a:lnTo>
                    <a:cubicBezTo>
                      <a:pt x="8360" y="11808"/>
                      <a:pt x="8094" y="11732"/>
                      <a:pt x="8043" y="11283"/>
                    </a:cubicBezTo>
                    <a:cubicBezTo>
                      <a:pt x="7993" y="10859"/>
                      <a:pt x="8360" y="9967"/>
                      <a:pt x="8309" y="9201"/>
                    </a:cubicBezTo>
                    <a:cubicBezTo>
                      <a:pt x="8201" y="7803"/>
                      <a:pt x="6828" y="7037"/>
                      <a:pt x="5405" y="6879"/>
                    </a:cubicBezTo>
                    <a:lnTo>
                      <a:pt x="5247" y="1184"/>
                    </a:lnTo>
                    <a:lnTo>
                      <a:pt x="6120" y="1184"/>
                    </a:lnTo>
                    <a:lnTo>
                      <a:pt x="6120" y="1266"/>
                    </a:lnTo>
                    <a:cubicBezTo>
                      <a:pt x="6120" y="1342"/>
                      <a:pt x="6196" y="1425"/>
                      <a:pt x="6278" y="1425"/>
                    </a:cubicBezTo>
                    <a:lnTo>
                      <a:pt x="6487" y="1425"/>
                    </a:lnTo>
                    <a:cubicBezTo>
                      <a:pt x="6569" y="1425"/>
                      <a:pt x="6645" y="1342"/>
                      <a:pt x="6645" y="1266"/>
                    </a:cubicBezTo>
                    <a:lnTo>
                      <a:pt x="6645" y="950"/>
                    </a:lnTo>
                    <a:cubicBezTo>
                      <a:pt x="6645" y="843"/>
                      <a:pt x="6569" y="792"/>
                      <a:pt x="6487" y="792"/>
                    </a:cubicBezTo>
                    <a:lnTo>
                      <a:pt x="6278" y="792"/>
                    </a:lnTo>
                    <a:cubicBezTo>
                      <a:pt x="6196" y="792"/>
                      <a:pt x="6120" y="843"/>
                      <a:pt x="6120" y="950"/>
                    </a:cubicBezTo>
                    <a:lnTo>
                      <a:pt x="6120" y="1001"/>
                    </a:lnTo>
                    <a:lnTo>
                      <a:pt x="5221" y="1001"/>
                    </a:lnTo>
                    <a:lnTo>
                      <a:pt x="5221" y="419"/>
                    </a:lnTo>
                    <a:lnTo>
                      <a:pt x="6120" y="419"/>
                    </a:lnTo>
                    <a:lnTo>
                      <a:pt x="6120" y="476"/>
                    </a:lnTo>
                    <a:cubicBezTo>
                      <a:pt x="6120" y="551"/>
                      <a:pt x="6196" y="634"/>
                      <a:pt x="6278" y="634"/>
                    </a:cubicBezTo>
                    <a:lnTo>
                      <a:pt x="6487" y="634"/>
                    </a:lnTo>
                    <a:cubicBezTo>
                      <a:pt x="6569" y="634"/>
                      <a:pt x="6645" y="551"/>
                      <a:pt x="6645" y="476"/>
                    </a:cubicBezTo>
                    <a:lnTo>
                      <a:pt x="6645" y="159"/>
                    </a:lnTo>
                    <a:cubicBezTo>
                      <a:pt x="6645" y="77"/>
                      <a:pt x="6569" y="1"/>
                      <a:pt x="64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25"/>
              <p:cNvSpPr/>
              <p:nvPr/>
            </p:nvSpPr>
            <p:spPr>
              <a:xfrm>
                <a:off x="5298491" y="3204365"/>
                <a:ext cx="22830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4269" extrusionOk="0">
                    <a:moveTo>
                      <a:pt x="159" y="0"/>
                    </a:moveTo>
                    <a:lnTo>
                      <a:pt x="1" y="14269"/>
                    </a:lnTo>
                    <a:lnTo>
                      <a:pt x="399" y="1426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21" name="Google Shape;3821;p25"/>
            <p:cNvSpPr/>
            <p:nvPr/>
          </p:nvSpPr>
          <p:spPr>
            <a:xfrm>
              <a:off x="8864598" y="523959"/>
              <a:ext cx="140785" cy="140785"/>
            </a:xfrm>
            <a:custGeom>
              <a:avLst/>
              <a:gdLst/>
              <a:ahLst/>
              <a:cxnLst/>
              <a:rect l="l" t="t" r="r" b="b"/>
              <a:pathLst>
                <a:path w="32383" h="32383" extrusionOk="0">
                  <a:moveTo>
                    <a:pt x="13535" y="1"/>
                  </a:moveTo>
                  <a:lnTo>
                    <a:pt x="13535" y="5589"/>
                  </a:lnTo>
                  <a:lnTo>
                    <a:pt x="14465" y="10747"/>
                  </a:lnTo>
                  <a:lnTo>
                    <a:pt x="13535" y="11111"/>
                  </a:lnTo>
                  <a:lnTo>
                    <a:pt x="10603" y="6808"/>
                  </a:lnTo>
                  <a:lnTo>
                    <a:pt x="6585" y="2867"/>
                  </a:lnTo>
                  <a:lnTo>
                    <a:pt x="2866" y="6596"/>
                  </a:lnTo>
                  <a:lnTo>
                    <a:pt x="6805" y="10604"/>
                  </a:lnTo>
                  <a:lnTo>
                    <a:pt x="11100" y="13546"/>
                  </a:lnTo>
                  <a:lnTo>
                    <a:pt x="10747" y="14476"/>
                  </a:lnTo>
                  <a:lnTo>
                    <a:pt x="5589" y="13546"/>
                  </a:lnTo>
                  <a:lnTo>
                    <a:pt x="0" y="13546"/>
                  </a:lnTo>
                  <a:lnTo>
                    <a:pt x="0" y="18848"/>
                  </a:lnTo>
                  <a:lnTo>
                    <a:pt x="5589" y="18848"/>
                  </a:lnTo>
                  <a:lnTo>
                    <a:pt x="10747" y="17918"/>
                  </a:lnTo>
                  <a:lnTo>
                    <a:pt x="11100" y="18848"/>
                  </a:lnTo>
                  <a:lnTo>
                    <a:pt x="6805" y="21780"/>
                  </a:lnTo>
                  <a:lnTo>
                    <a:pt x="2866" y="25799"/>
                  </a:lnTo>
                  <a:lnTo>
                    <a:pt x="6585" y="29517"/>
                  </a:lnTo>
                  <a:lnTo>
                    <a:pt x="10603" y="25576"/>
                  </a:lnTo>
                  <a:lnTo>
                    <a:pt x="13535" y="21283"/>
                  </a:lnTo>
                  <a:lnTo>
                    <a:pt x="14465" y="21637"/>
                  </a:lnTo>
                  <a:lnTo>
                    <a:pt x="13535" y="26795"/>
                  </a:lnTo>
                  <a:lnTo>
                    <a:pt x="13535" y="32383"/>
                  </a:lnTo>
                  <a:lnTo>
                    <a:pt x="18837" y="32383"/>
                  </a:lnTo>
                  <a:lnTo>
                    <a:pt x="18837" y="26795"/>
                  </a:lnTo>
                  <a:lnTo>
                    <a:pt x="17907" y="21637"/>
                  </a:lnTo>
                  <a:lnTo>
                    <a:pt x="18837" y="21283"/>
                  </a:lnTo>
                  <a:lnTo>
                    <a:pt x="21780" y="25576"/>
                  </a:lnTo>
                  <a:lnTo>
                    <a:pt x="25785" y="29517"/>
                  </a:lnTo>
                  <a:lnTo>
                    <a:pt x="29514" y="25799"/>
                  </a:lnTo>
                  <a:lnTo>
                    <a:pt x="25575" y="21780"/>
                  </a:lnTo>
                  <a:lnTo>
                    <a:pt x="21270" y="18848"/>
                  </a:lnTo>
                  <a:lnTo>
                    <a:pt x="21636" y="17918"/>
                  </a:lnTo>
                  <a:lnTo>
                    <a:pt x="26792" y="18848"/>
                  </a:lnTo>
                  <a:lnTo>
                    <a:pt x="32383" y="18848"/>
                  </a:lnTo>
                  <a:lnTo>
                    <a:pt x="32383" y="13546"/>
                  </a:lnTo>
                  <a:lnTo>
                    <a:pt x="26792" y="13546"/>
                  </a:lnTo>
                  <a:lnTo>
                    <a:pt x="21636" y="14476"/>
                  </a:lnTo>
                  <a:lnTo>
                    <a:pt x="21270" y="13546"/>
                  </a:lnTo>
                  <a:lnTo>
                    <a:pt x="25575" y="10604"/>
                  </a:lnTo>
                  <a:lnTo>
                    <a:pt x="29514" y="6596"/>
                  </a:lnTo>
                  <a:lnTo>
                    <a:pt x="25785" y="2867"/>
                  </a:lnTo>
                  <a:lnTo>
                    <a:pt x="21780" y="6808"/>
                  </a:lnTo>
                  <a:lnTo>
                    <a:pt x="18837" y="11111"/>
                  </a:lnTo>
                  <a:lnTo>
                    <a:pt x="17907" y="10747"/>
                  </a:lnTo>
                  <a:lnTo>
                    <a:pt x="18837" y="5589"/>
                  </a:lnTo>
                  <a:lnTo>
                    <a:pt x="188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5"/>
            <p:cNvSpPr/>
            <p:nvPr/>
          </p:nvSpPr>
          <p:spPr>
            <a:xfrm>
              <a:off x="8752010" y="4533609"/>
              <a:ext cx="140785" cy="140785"/>
            </a:xfrm>
            <a:custGeom>
              <a:avLst/>
              <a:gdLst/>
              <a:ahLst/>
              <a:cxnLst/>
              <a:rect l="l" t="t" r="r" b="b"/>
              <a:pathLst>
                <a:path w="32383" h="32383" extrusionOk="0">
                  <a:moveTo>
                    <a:pt x="13535" y="1"/>
                  </a:moveTo>
                  <a:lnTo>
                    <a:pt x="13535" y="5589"/>
                  </a:lnTo>
                  <a:lnTo>
                    <a:pt x="14465" y="10747"/>
                  </a:lnTo>
                  <a:lnTo>
                    <a:pt x="13535" y="11111"/>
                  </a:lnTo>
                  <a:lnTo>
                    <a:pt x="10603" y="6808"/>
                  </a:lnTo>
                  <a:lnTo>
                    <a:pt x="6585" y="2867"/>
                  </a:lnTo>
                  <a:lnTo>
                    <a:pt x="2866" y="6596"/>
                  </a:lnTo>
                  <a:lnTo>
                    <a:pt x="6805" y="10604"/>
                  </a:lnTo>
                  <a:lnTo>
                    <a:pt x="11100" y="13546"/>
                  </a:lnTo>
                  <a:lnTo>
                    <a:pt x="10747" y="14476"/>
                  </a:lnTo>
                  <a:lnTo>
                    <a:pt x="5589" y="13546"/>
                  </a:lnTo>
                  <a:lnTo>
                    <a:pt x="0" y="13546"/>
                  </a:lnTo>
                  <a:lnTo>
                    <a:pt x="0" y="18848"/>
                  </a:lnTo>
                  <a:lnTo>
                    <a:pt x="5589" y="18848"/>
                  </a:lnTo>
                  <a:lnTo>
                    <a:pt x="10747" y="17918"/>
                  </a:lnTo>
                  <a:lnTo>
                    <a:pt x="11100" y="18848"/>
                  </a:lnTo>
                  <a:lnTo>
                    <a:pt x="6805" y="21780"/>
                  </a:lnTo>
                  <a:lnTo>
                    <a:pt x="2866" y="25799"/>
                  </a:lnTo>
                  <a:lnTo>
                    <a:pt x="6585" y="29517"/>
                  </a:lnTo>
                  <a:lnTo>
                    <a:pt x="10603" y="25576"/>
                  </a:lnTo>
                  <a:lnTo>
                    <a:pt x="13535" y="21283"/>
                  </a:lnTo>
                  <a:lnTo>
                    <a:pt x="14465" y="21637"/>
                  </a:lnTo>
                  <a:lnTo>
                    <a:pt x="13535" y="26795"/>
                  </a:lnTo>
                  <a:lnTo>
                    <a:pt x="13535" y="32383"/>
                  </a:lnTo>
                  <a:lnTo>
                    <a:pt x="18837" y="32383"/>
                  </a:lnTo>
                  <a:lnTo>
                    <a:pt x="18837" y="26795"/>
                  </a:lnTo>
                  <a:lnTo>
                    <a:pt x="17907" y="21637"/>
                  </a:lnTo>
                  <a:lnTo>
                    <a:pt x="18837" y="21283"/>
                  </a:lnTo>
                  <a:lnTo>
                    <a:pt x="21780" y="25576"/>
                  </a:lnTo>
                  <a:lnTo>
                    <a:pt x="25785" y="29517"/>
                  </a:lnTo>
                  <a:lnTo>
                    <a:pt x="29514" y="25799"/>
                  </a:lnTo>
                  <a:lnTo>
                    <a:pt x="25575" y="21780"/>
                  </a:lnTo>
                  <a:lnTo>
                    <a:pt x="21270" y="18848"/>
                  </a:lnTo>
                  <a:lnTo>
                    <a:pt x="21636" y="17918"/>
                  </a:lnTo>
                  <a:lnTo>
                    <a:pt x="26792" y="18848"/>
                  </a:lnTo>
                  <a:lnTo>
                    <a:pt x="32383" y="18848"/>
                  </a:lnTo>
                  <a:lnTo>
                    <a:pt x="32383" y="13546"/>
                  </a:lnTo>
                  <a:lnTo>
                    <a:pt x="26792" y="13546"/>
                  </a:lnTo>
                  <a:lnTo>
                    <a:pt x="21636" y="14476"/>
                  </a:lnTo>
                  <a:lnTo>
                    <a:pt x="21270" y="13546"/>
                  </a:lnTo>
                  <a:lnTo>
                    <a:pt x="25575" y="10604"/>
                  </a:lnTo>
                  <a:lnTo>
                    <a:pt x="29514" y="6596"/>
                  </a:lnTo>
                  <a:lnTo>
                    <a:pt x="25785" y="2867"/>
                  </a:lnTo>
                  <a:lnTo>
                    <a:pt x="21780" y="6808"/>
                  </a:lnTo>
                  <a:lnTo>
                    <a:pt x="18837" y="11111"/>
                  </a:lnTo>
                  <a:lnTo>
                    <a:pt x="17907" y="10747"/>
                  </a:lnTo>
                  <a:lnTo>
                    <a:pt x="18837" y="5589"/>
                  </a:lnTo>
                  <a:lnTo>
                    <a:pt x="188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3" name="Google Shape;3823;p25"/>
          <p:cNvSpPr/>
          <p:nvPr/>
        </p:nvSpPr>
        <p:spPr>
          <a:xfrm>
            <a:off x="0" y="-27000"/>
            <a:ext cx="8596500" cy="52053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57163" dist="38100" dir="13680000" algn="bl" rotWithShape="0">
              <a:schemeClr val="dk1">
                <a:alpha val="3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24" name="Google Shape;3824;p25"/>
          <p:cNvCxnSpPr/>
          <p:nvPr/>
        </p:nvCxnSpPr>
        <p:spPr>
          <a:xfrm>
            <a:off x="0" y="445025"/>
            <a:ext cx="8598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6" name="Google Shape;3826;p26"/>
          <p:cNvGrpSpPr/>
          <p:nvPr/>
        </p:nvGrpSpPr>
        <p:grpSpPr>
          <a:xfrm>
            <a:off x="-1793347" y="-524119"/>
            <a:ext cx="3909659" cy="6251107"/>
            <a:chOff x="6824778" y="-524119"/>
            <a:chExt cx="3909659" cy="6251107"/>
          </a:xfrm>
        </p:grpSpPr>
        <p:grpSp>
          <p:nvGrpSpPr>
            <p:cNvPr id="3827" name="Google Shape;3827;p26"/>
            <p:cNvGrpSpPr/>
            <p:nvPr/>
          </p:nvGrpSpPr>
          <p:grpSpPr>
            <a:xfrm rot="6300023">
              <a:off x="7742984" y="215717"/>
              <a:ext cx="877713" cy="2174039"/>
              <a:chOff x="5035203" y="3102143"/>
              <a:chExt cx="554084" cy="1372431"/>
            </a:xfrm>
          </p:grpSpPr>
          <p:sp>
            <p:nvSpPr>
              <p:cNvPr id="3828" name="Google Shape;3828;p26"/>
              <p:cNvSpPr/>
              <p:nvPr/>
            </p:nvSpPr>
            <p:spPr>
              <a:xfrm>
                <a:off x="5277545" y="3102143"/>
                <a:ext cx="64723" cy="96457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1690" extrusionOk="0">
                    <a:moveTo>
                      <a:pt x="450" y="0"/>
                    </a:moveTo>
                    <a:cubicBezTo>
                      <a:pt x="399" y="0"/>
                      <a:pt x="342" y="51"/>
                      <a:pt x="317" y="108"/>
                    </a:cubicBezTo>
                    <a:lnTo>
                      <a:pt x="26" y="1215"/>
                    </a:lnTo>
                    <a:cubicBezTo>
                      <a:pt x="1" y="1291"/>
                      <a:pt x="51" y="1348"/>
                      <a:pt x="134" y="1348"/>
                    </a:cubicBezTo>
                    <a:lnTo>
                      <a:pt x="184" y="1348"/>
                    </a:lnTo>
                    <a:lnTo>
                      <a:pt x="184" y="1690"/>
                    </a:lnTo>
                    <a:lnTo>
                      <a:pt x="950" y="1690"/>
                    </a:lnTo>
                    <a:lnTo>
                      <a:pt x="950" y="1348"/>
                    </a:lnTo>
                    <a:lnTo>
                      <a:pt x="1001" y="1348"/>
                    </a:lnTo>
                    <a:cubicBezTo>
                      <a:pt x="1083" y="1348"/>
                      <a:pt x="1133" y="1291"/>
                      <a:pt x="1108" y="1215"/>
                    </a:cubicBezTo>
                    <a:lnTo>
                      <a:pt x="817" y="108"/>
                    </a:lnTo>
                    <a:cubicBezTo>
                      <a:pt x="792" y="51"/>
                      <a:pt x="741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26"/>
              <p:cNvSpPr/>
              <p:nvPr/>
            </p:nvSpPr>
            <p:spPr>
              <a:xfrm>
                <a:off x="5321264" y="4027790"/>
                <a:ext cx="25684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50" h="2532" extrusionOk="0">
                    <a:moveTo>
                      <a:pt x="51" y="0"/>
                    </a:moveTo>
                    <a:lnTo>
                      <a:pt x="0" y="2531"/>
                    </a:lnTo>
                    <a:lnTo>
                      <a:pt x="235" y="2531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26"/>
              <p:cNvSpPr/>
              <p:nvPr/>
            </p:nvSpPr>
            <p:spPr>
              <a:xfrm>
                <a:off x="5273207" y="3204365"/>
                <a:ext cx="30021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4269" extrusionOk="0">
                    <a:moveTo>
                      <a:pt x="418" y="0"/>
                    </a:moveTo>
                    <a:lnTo>
                      <a:pt x="1" y="14269"/>
                    </a:lnTo>
                    <a:lnTo>
                      <a:pt x="393" y="1426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26"/>
              <p:cNvSpPr/>
              <p:nvPr/>
            </p:nvSpPr>
            <p:spPr>
              <a:xfrm>
                <a:off x="5298491" y="4027790"/>
                <a:ext cx="22830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532" extrusionOk="0">
                    <a:moveTo>
                      <a:pt x="1" y="0"/>
                    </a:moveTo>
                    <a:lnTo>
                      <a:pt x="83" y="2531"/>
                    </a:lnTo>
                    <a:lnTo>
                      <a:pt x="317" y="2531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26"/>
              <p:cNvSpPr/>
              <p:nvPr/>
            </p:nvSpPr>
            <p:spPr>
              <a:xfrm>
                <a:off x="5273207" y="4027790"/>
                <a:ext cx="25341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532" extrusionOk="0">
                    <a:moveTo>
                      <a:pt x="1" y="0"/>
                    </a:moveTo>
                    <a:lnTo>
                      <a:pt x="210" y="2531"/>
                    </a:lnTo>
                    <a:lnTo>
                      <a:pt x="444" y="2531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26"/>
              <p:cNvSpPr/>
              <p:nvPr/>
            </p:nvSpPr>
            <p:spPr>
              <a:xfrm>
                <a:off x="5316584" y="3204365"/>
                <a:ext cx="30364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4269" extrusionOk="0">
                    <a:moveTo>
                      <a:pt x="0" y="0"/>
                    </a:moveTo>
                    <a:lnTo>
                      <a:pt x="133" y="14269"/>
                    </a:lnTo>
                    <a:lnTo>
                      <a:pt x="532" y="14269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26"/>
              <p:cNvSpPr/>
              <p:nvPr/>
            </p:nvSpPr>
            <p:spPr>
              <a:xfrm>
                <a:off x="5062313" y="4315792"/>
                <a:ext cx="380690" cy="158783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2782" extrusionOk="0">
                    <a:moveTo>
                      <a:pt x="2009" y="1"/>
                    </a:moveTo>
                    <a:cubicBezTo>
                      <a:pt x="1302" y="1"/>
                      <a:pt x="599" y="208"/>
                      <a:pt x="1" y="567"/>
                    </a:cubicBezTo>
                    <a:cubicBezTo>
                      <a:pt x="216" y="1016"/>
                      <a:pt x="532" y="1408"/>
                      <a:pt x="1007" y="1781"/>
                    </a:cubicBezTo>
                    <a:cubicBezTo>
                      <a:pt x="2006" y="2572"/>
                      <a:pt x="3088" y="2781"/>
                      <a:pt x="4329" y="2781"/>
                    </a:cubicBezTo>
                    <a:cubicBezTo>
                      <a:pt x="5195" y="2781"/>
                      <a:pt x="5961" y="2705"/>
                      <a:pt x="6670" y="2389"/>
                    </a:cubicBezTo>
                    <a:cubicBezTo>
                      <a:pt x="6543" y="2281"/>
                      <a:pt x="6385" y="2174"/>
                      <a:pt x="6227" y="2148"/>
                    </a:cubicBezTo>
                    <a:cubicBezTo>
                      <a:pt x="6156" y="2142"/>
                      <a:pt x="6084" y="2139"/>
                      <a:pt x="6013" y="2139"/>
                    </a:cubicBezTo>
                    <a:cubicBezTo>
                      <a:pt x="5819" y="2139"/>
                      <a:pt x="5626" y="2162"/>
                      <a:pt x="5436" y="2199"/>
                    </a:cubicBezTo>
                    <a:cubicBezTo>
                      <a:pt x="5379" y="2199"/>
                      <a:pt x="5303" y="2231"/>
                      <a:pt x="5221" y="2231"/>
                    </a:cubicBezTo>
                    <a:cubicBezTo>
                      <a:pt x="5084" y="2253"/>
                      <a:pt x="4961" y="2264"/>
                      <a:pt x="4849" y="2264"/>
                    </a:cubicBezTo>
                    <a:cubicBezTo>
                      <a:pt x="4571" y="2264"/>
                      <a:pt x="4362" y="2194"/>
                      <a:pt x="4196" y="2041"/>
                    </a:cubicBezTo>
                    <a:cubicBezTo>
                      <a:pt x="3930" y="1832"/>
                      <a:pt x="3854" y="1490"/>
                      <a:pt x="3772" y="1174"/>
                    </a:cubicBezTo>
                    <a:cubicBezTo>
                      <a:pt x="3696" y="883"/>
                      <a:pt x="3639" y="592"/>
                      <a:pt x="3455" y="408"/>
                    </a:cubicBezTo>
                    <a:cubicBezTo>
                      <a:pt x="3297" y="225"/>
                      <a:pt x="3031" y="117"/>
                      <a:pt x="2690" y="67"/>
                    </a:cubicBezTo>
                    <a:cubicBezTo>
                      <a:pt x="2465" y="22"/>
                      <a:pt x="2237" y="1"/>
                      <a:pt x="2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26"/>
              <p:cNvSpPr/>
              <p:nvPr/>
            </p:nvSpPr>
            <p:spPr>
              <a:xfrm>
                <a:off x="5035203" y="3198543"/>
                <a:ext cx="554084" cy="1250342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1907" extrusionOk="0">
                    <a:moveTo>
                      <a:pt x="3614" y="12998"/>
                    </a:moveTo>
                    <a:cubicBezTo>
                      <a:pt x="3722" y="12998"/>
                      <a:pt x="3880" y="13048"/>
                      <a:pt x="3930" y="13181"/>
                    </a:cubicBezTo>
                    <a:cubicBezTo>
                      <a:pt x="3981" y="13314"/>
                      <a:pt x="3930" y="13498"/>
                      <a:pt x="3797" y="13548"/>
                    </a:cubicBezTo>
                    <a:cubicBezTo>
                      <a:pt x="3772" y="13561"/>
                      <a:pt x="3748" y="13567"/>
                      <a:pt x="3725" y="13567"/>
                    </a:cubicBezTo>
                    <a:cubicBezTo>
                      <a:pt x="3604" y="13567"/>
                      <a:pt x="3527" y="13405"/>
                      <a:pt x="3639" y="13314"/>
                    </a:cubicBezTo>
                    <a:cubicBezTo>
                      <a:pt x="3657" y="13279"/>
                      <a:pt x="3625" y="13240"/>
                      <a:pt x="3567" y="13240"/>
                    </a:cubicBezTo>
                    <a:cubicBezTo>
                      <a:pt x="3542" y="13240"/>
                      <a:pt x="3513" y="13247"/>
                      <a:pt x="3481" y="13264"/>
                    </a:cubicBezTo>
                    <a:cubicBezTo>
                      <a:pt x="3298" y="13365"/>
                      <a:pt x="3272" y="13839"/>
                      <a:pt x="3272" y="14054"/>
                    </a:cubicBezTo>
                    <a:cubicBezTo>
                      <a:pt x="3247" y="14580"/>
                      <a:pt x="3481" y="14871"/>
                      <a:pt x="3481" y="14871"/>
                    </a:cubicBezTo>
                    <a:cubicBezTo>
                      <a:pt x="3298" y="14947"/>
                      <a:pt x="3114" y="15662"/>
                      <a:pt x="2956" y="15921"/>
                    </a:cubicBezTo>
                    <a:cubicBezTo>
                      <a:pt x="2848" y="16136"/>
                      <a:pt x="2690" y="16320"/>
                      <a:pt x="2431" y="16370"/>
                    </a:cubicBezTo>
                    <a:cubicBezTo>
                      <a:pt x="2402" y="16377"/>
                      <a:pt x="2373" y="16380"/>
                      <a:pt x="2344" y="16380"/>
                    </a:cubicBezTo>
                    <a:cubicBezTo>
                      <a:pt x="2137" y="16380"/>
                      <a:pt x="1956" y="16206"/>
                      <a:pt x="1956" y="15978"/>
                    </a:cubicBezTo>
                    <a:cubicBezTo>
                      <a:pt x="1913" y="15778"/>
                      <a:pt x="2082" y="15596"/>
                      <a:pt x="2270" y="15596"/>
                    </a:cubicBezTo>
                    <a:cubicBezTo>
                      <a:pt x="2332" y="15596"/>
                      <a:pt x="2396" y="15616"/>
                      <a:pt x="2456" y="15662"/>
                    </a:cubicBezTo>
                    <a:cubicBezTo>
                      <a:pt x="2589" y="15738"/>
                      <a:pt x="2614" y="15953"/>
                      <a:pt x="2456" y="16003"/>
                    </a:cubicBezTo>
                    <a:cubicBezTo>
                      <a:pt x="2439" y="16011"/>
                      <a:pt x="2423" y="16014"/>
                      <a:pt x="2407" y="16014"/>
                    </a:cubicBezTo>
                    <a:cubicBezTo>
                      <a:pt x="2369" y="16014"/>
                      <a:pt x="2334" y="15996"/>
                      <a:pt x="2298" y="15978"/>
                    </a:cubicBezTo>
                    <a:lnTo>
                      <a:pt x="2298" y="15978"/>
                    </a:lnTo>
                    <a:cubicBezTo>
                      <a:pt x="2298" y="16003"/>
                      <a:pt x="2298" y="16029"/>
                      <a:pt x="2323" y="16054"/>
                    </a:cubicBezTo>
                    <a:lnTo>
                      <a:pt x="2323" y="16079"/>
                    </a:lnTo>
                    <a:cubicBezTo>
                      <a:pt x="2383" y="16125"/>
                      <a:pt x="2460" y="16146"/>
                      <a:pt x="2533" y="16146"/>
                    </a:cubicBezTo>
                    <a:cubicBezTo>
                      <a:pt x="2590" y="16146"/>
                      <a:pt x="2646" y="16133"/>
                      <a:pt x="2690" y="16111"/>
                    </a:cubicBezTo>
                    <a:cubicBezTo>
                      <a:pt x="2772" y="16054"/>
                      <a:pt x="2823" y="15953"/>
                      <a:pt x="2874" y="15870"/>
                    </a:cubicBezTo>
                    <a:cubicBezTo>
                      <a:pt x="3032" y="15554"/>
                      <a:pt x="3007" y="15212"/>
                      <a:pt x="2848" y="14763"/>
                    </a:cubicBezTo>
                    <a:cubicBezTo>
                      <a:pt x="3139" y="14605"/>
                      <a:pt x="3139" y="13706"/>
                      <a:pt x="3190" y="13548"/>
                    </a:cubicBezTo>
                    <a:cubicBezTo>
                      <a:pt x="3222" y="13447"/>
                      <a:pt x="3222" y="13339"/>
                      <a:pt x="3272" y="13232"/>
                    </a:cubicBezTo>
                    <a:cubicBezTo>
                      <a:pt x="3348" y="13105"/>
                      <a:pt x="3456" y="12998"/>
                      <a:pt x="3614" y="12998"/>
                    </a:cubicBezTo>
                    <a:close/>
                    <a:moveTo>
                      <a:pt x="6012" y="12998"/>
                    </a:moveTo>
                    <a:cubicBezTo>
                      <a:pt x="6170" y="12998"/>
                      <a:pt x="6278" y="13105"/>
                      <a:pt x="6354" y="13232"/>
                    </a:cubicBezTo>
                    <a:cubicBezTo>
                      <a:pt x="6411" y="13339"/>
                      <a:pt x="6411" y="13447"/>
                      <a:pt x="6436" y="13548"/>
                    </a:cubicBezTo>
                    <a:cubicBezTo>
                      <a:pt x="6461" y="13706"/>
                      <a:pt x="6487" y="14605"/>
                      <a:pt x="6778" y="14763"/>
                    </a:cubicBezTo>
                    <a:cubicBezTo>
                      <a:pt x="6620" y="15212"/>
                      <a:pt x="6594" y="15554"/>
                      <a:pt x="6752" y="15870"/>
                    </a:cubicBezTo>
                    <a:cubicBezTo>
                      <a:pt x="6803" y="15953"/>
                      <a:pt x="6860" y="16054"/>
                      <a:pt x="6936" y="16111"/>
                    </a:cubicBezTo>
                    <a:cubicBezTo>
                      <a:pt x="6983" y="16133"/>
                      <a:pt x="7040" y="16146"/>
                      <a:pt x="7098" y="16146"/>
                    </a:cubicBezTo>
                    <a:cubicBezTo>
                      <a:pt x="7172" y="16146"/>
                      <a:pt x="7246" y="16125"/>
                      <a:pt x="7303" y="16079"/>
                    </a:cubicBezTo>
                    <a:lnTo>
                      <a:pt x="7303" y="16054"/>
                    </a:lnTo>
                    <a:cubicBezTo>
                      <a:pt x="7335" y="16029"/>
                      <a:pt x="7335" y="16003"/>
                      <a:pt x="7335" y="15978"/>
                    </a:cubicBezTo>
                    <a:lnTo>
                      <a:pt x="7335" y="15978"/>
                    </a:lnTo>
                    <a:cubicBezTo>
                      <a:pt x="7294" y="15996"/>
                      <a:pt x="7257" y="16014"/>
                      <a:pt x="7221" y="16014"/>
                    </a:cubicBezTo>
                    <a:cubicBezTo>
                      <a:pt x="7206" y="16014"/>
                      <a:pt x="7191" y="16011"/>
                      <a:pt x="7176" y="16003"/>
                    </a:cubicBezTo>
                    <a:cubicBezTo>
                      <a:pt x="7018" y="15953"/>
                      <a:pt x="7044" y="15738"/>
                      <a:pt x="7176" y="15662"/>
                    </a:cubicBezTo>
                    <a:cubicBezTo>
                      <a:pt x="7234" y="15616"/>
                      <a:pt x="7296" y="15596"/>
                      <a:pt x="7356" y="15596"/>
                    </a:cubicBezTo>
                    <a:cubicBezTo>
                      <a:pt x="7535" y="15596"/>
                      <a:pt x="7695" y="15778"/>
                      <a:pt x="7676" y="15978"/>
                    </a:cubicBezTo>
                    <a:cubicBezTo>
                      <a:pt x="7676" y="16206"/>
                      <a:pt x="7471" y="16380"/>
                      <a:pt x="7262" y="16380"/>
                    </a:cubicBezTo>
                    <a:cubicBezTo>
                      <a:pt x="7233" y="16380"/>
                      <a:pt x="7205" y="16377"/>
                      <a:pt x="7176" y="16370"/>
                    </a:cubicBezTo>
                    <a:cubicBezTo>
                      <a:pt x="6936" y="16320"/>
                      <a:pt x="6778" y="16136"/>
                      <a:pt x="6670" y="15921"/>
                    </a:cubicBezTo>
                    <a:cubicBezTo>
                      <a:pt x="6512" y="15662"/>
                      <a:pt x="6329" y="14947"/>
                      <a:pt x="6145" y="14871"/>
                    </a:cubicBezTo>
                    <a:cubicBezTo>
                      <a:pt x="6145" y="14871"/>
                      <a:pt x="6385" y="14580"/>
                      <a:pt x="6354" y="14054"/>
                    </a:cubicBezTo>
                    <a:cubicBezTo>
                      <a:pt x="6329" y="13839"/>
                      <a:pt x="6329" y="13365"/>
                      <a:pt x="6145" y="13264"/>
                    </a:cubicBezTo>
                    <a:cubicBezTo>
                      <a:pt x="6113" y="13247"/>
                      <a:pt x="6084" y="13240"/>
                      <a:pt x="6059" y="13240"/>
                    </a:cubicBezTo>
                    <a:cubicBezTo>
                      <a:pt x="5999" y="13240"/>
                      <a:pt x="5962" y="13279"/>
                      <a:pt x="5962" y="13314"/>
                    </a:cubicBezTo>
                    <a:cubicBezTo>
                      <a:pt x="6095" y="13405"/>
                      <a:pt x="6022" y="13567"/>
                      <a:pt x="5901" y="13567"/>
                    </a:cubicBezTo>
                    <a:cubicBezTo>
                      <a:pt x="5878" y="13567"/>
                      <a:pt x="5854" y="13561"/>
                      <a:pt x="5829" y="13548"/>
                    </a:cubicBezTo>
                    <a:cubicBezTo>
                      <a:pt x="5696" y="13498"/>
                      <a:pt x="5645" y="13314"/>
                      <a:pt x="5696" y="13181"/>
                    </a:cubicBezTo>
                    <a:cubicBezTo>
                      <a:pt x="5753" y="13048"/>
                      <a:pt x="5911" y="12998"/>
                      <a:pt x="6012" y="12998"/>
                    </a:cubicBezTo>
                    <a:close/>
                    <a:moveTo>
                      <a:pt x="6278" y="1"/>
                    </a:moveTo>
                    <a:cubicBezTo>
                      <a:pt x="6196" y="1"/>
                      <a:pt x="6120" y="77"/>
                      <a:pt x="6120" y="159"/>
                    </a:cubicBezTo>
                    <a:lnTo>
                      <a:pt x="6120" y="210"/>
                    </a:lnTo>
                    <a:lnTo>
                      <a:pt x="5196" y="210"/>
                    </a:lnTo>
                    <a:lnTo>
                      <a:pt x="5196" y="102"/>
                    </a:lnTo>
                    <a:lnTo>
                      <a:pt x="5088" y="102"/>
                    </a:lnTo>
                    <a:lnTo>
                      <a:pt x="5538" y="14371"/>
                    </a:lnTo>
                    <a:lnTo>
                      <a:pt x="5803" y="14371"/>
                    </a:lnTo>
                    <a:cubicBezTo>
                      <a:pt x="5829" y="14371"/>
                      <a:pt x="5879" y="14421"/>
                      <a:pt x="5879" y="14447"/>
                    </a:cubicBezTo>
                    <a:cubicBezTo>
                      <a:pt x="5879" y="14497"/>
                      <a:pt x="5829" y="14529"/>
                      <a:pt x="5803" y="14529"/>
                    </a:cubicBezTo>
                    <a:lnTo>
                      <a:pt x="5512" y="14529"/>
                    </a:lnTo>
                    <a:lnTo>
                      <a:pt x="5329" y="17060"/>
                    </a:lnTo>
                    <a:lnTo>
                      <a:pt x="5563" y="17060"/>
                    </a:lnTo>
                    <a:cubicBezTo>
                      <a:pt x="5620" y="17060"/>
                      <a:pt x="5670" y="17111"/>
                      <a:pt x="5670" y="17161"/>
                    </a:cubicBezTo>
                    <a:cubicBezTo>
                      <a:pt x="5670" y="18060"/>
                      <a:pt x="5171" y="18326"/>
                      <a:pt x="5088" y="19167"/>
                    </a:cubicBezTo>
                    <a:cubicBezTo>
                      <a:pt x="5012" y="20034"/>
                      <a:pt x="5038" y="20800"/>
                      <a:pt x="4804" y="20800"/>
                    </a:cubicBezTo>
                    <a:cubicBezTo>
                      <a:pt x="4588" y="20800"/>
                      <a:pt x="4614" y="20034"/>
                      <a:pt x="4538" y="19167"/>
                    </a:cubicBezTo>
                    <a:cubicBezTo>
                      <a:pt x="4456" y="18326"/>
                      <a:pt x="3956" y="18060"/>
                      <a:pt x="3956" y="17161"/>
                    </a:cubicBezTo>
                    <a:cubicBezTo>
                      <a:pt x="3956" y="17111"/>
                      <a:pt x="4013" y="17060"/>
                      <a:pt x="4063" y="17060"/>
                    </a:cubicBezTo>
                    <a:lnTo>
                      <a:pt x="4297" y="17060"/>
                    </a:lnTo>
                    <a:lnTo>
                      <a:pt x="4114" y="14529"/>
                    </a:lnTo>
                    <a:lnTo>
                      <a:pt x="3823" y="14529"/>
                    </a:lnTo>
                    <a:cubicBezTo>
                      <a:pt x="3772" y="14529"/>
                      <a:pt x="3747" y="14497"/>
                      <a:pt x="3747" y="14447"/>
                    </a:cubicBezTo>
                    <a:cubicBezTo>
                      <a:pt x="3747" y="14421"/>
                      <a:pt x="3772" y="14371"/>
                      <a:pt x="3823" y="14371"/>
                    </a:cubicBezTo>
                    <a:lnTo>
                      <a:pt x="4089" y="14371"/>
                    </a:lnTo>
                    <a:lnTo>
                      <a:pt x="4538" y="102"/>
                    </a:lnTo>
                    <a:lnTo>
                      <a:pt x="4430" y="102"/>
                    </a:lnTo>
                    <a:lnTo>
                      <a:pt x="4405" y="551"/>
                    </a:lnTo>
                    <a:lnTo>
                      <a:pt x="3506" y="551"/>
                    </a:lnTo>
                    <a:lnTo>
                      <a:pt x="3506" y="501"/>
                    </a:lnTo>
                    <a:cubicBezTo>
                      <a:pt x="3506" y="419"/>
                      <a:pt x="3430" y="343"/>
                      <a:pt x="3348" y="343"/>
                    </a:cubicBezTo>
                    <a:lnTo>
                      <a:pt x="3139" y="343"/>
                    </a:lnTo>
                    <a:cubicBezTo>
                      <a:pt x="3063" y="343"/>
                      <a:pt x="2981" y="419"/>
                      <a:pt x="2981" y="501"/>
                    </a:cubicBezTo>
                    <a:lnTo>
                      <a:pt x="2981" y="817"/>
                    </a:lnTo>
                    <a:cubicBezTo>
                      <a:pt x="2981" y="893"/>
                      <a:pt x="3063" y="975"/>
                      <a:pt x="3139" y="975"/>
                    </a:cubicBezTo>
                    <a:lnTo>
                      <a:pt x="3348" y="975"/>
                    </a:lnTo>
                    <a:cubicBezTo>
                      <a:pt x="3430" y="975"/>
                      <a:pt x="3506" y="893"/>
                      <a:pt x="3506" y="817"/>
                    </a:cubicBezTo>
                    <a:lnTo>
                      <a:pt x="3506" y="767"/>
                    </a:lnTo>
                    <a:lnTo>
                      <a:pt x="4405" y="767"/>
                    </a:lnTo>
                    <a:lnTo>
                      <a:pt x="4380" y="1342"/>
                    </a:lnTo>
                    <a:lnTo>
                      <a:pt x="3506" y="1342"/>
                    </a:lnTo>
                    <a:lnTo>
                      <a:pt x="3506" y="1292"/>
                    </a:lnTo>
                    <a:cubicBezTo>
                      <a:pt x="3506" y="1184"/>
                      <a:pt x="3430" y="1134"/>
                      <a:pt x="3348" y="1134"/>
                    </a:cubicBezTo>
                    <a:lnTo>
                      <a:pt x="3139" y="1134"/>
                    </a:lnTo>
                    <a:cubicBezTo>
                      <a:pt x="3063" y="1134"/>
                      <a:pt x="2981" y="1184"/>
                      <a:pt x="2981" y="1292"/>
                    </a:cubicBezTo>
                    <a:lnTo>
                      <a:pt x="2981" y="1608"/>
                    </a:lnTo>
                    <a:cubicBezTo>
                      <a:pt x="2981" y="1684"/>
                      <a:pt x="3063" y="1766"/>
                      <a:pt x="3139" y="1766"/>
                    </a:cubicBezTo>
                    <a:lnTo>
                      <a:pt x="3348" y="1766"/>
                    </a:lnTo>
                    <a:cubicBezTo>
                      <a:pt x="3430" y="1766"/>
                      <a:pt x="3506" y="1684"/>
                      <a:pt x="3506" y="1608"/>
                    </a:cubicBezTo>
                    <a:lnTo>
                      <a:pt x="3506" y="1526"/>
                    </a:lnTo>
                    <a:lnTo>
                      <a:pt x="4380" y="1526"/>
                    </a:lnTo>
                    <a:lnTo>
                      <a:pt x="4221" y="6879"/>
                    </a:lnTo>
                    <a:cubicBezTo>
                      <a:pt x="2798" y="7037"/>
                      <a:pt x="1425" y="7803"/>
                      <a:pt x="1323" y="9201"/>
                    </a:cubicBezTo>
                    <a:cubicBezTo>
                      <a:pt x="1266" y="9967"/>
                      <a:pt x="1640" y="10859"/>
                      <a:pt x="1583" y="11283"/>
                    </a:cubicBezTo>
                    <a:cubicBezTo>
                      <a:pt x="1532" y="11732"/>
                      <a:pt x="1266" y="11808"/>
                      <a:pt x="1266" y="11808"/>
                    </a:cubicBezTo>
                    <a:lnTo>
                      <a:pt x="1399" y="12023"/>
                    </a:lnTo>
                    <a:cubicBezTo>
                      <a:pt x="1399" y="12023"/>
                      <a:pt x="1519" y="11953"/>
                      <a:pt x="1685" y="11953"/>
                    </a:cubicBezTo>
                    <a:cubicBezTo>
                      <a:pt x="1841" y="11953"/>
                      <a:pt x="2038" y="12015"/>
                      <a:pt x="2216" y="12257"/>
                    </a:cubicBezTo>
                    <a:cubicBezTo>
                      <a:pt x="2715" y="12972"/>
                      <a:pt x="2348" y="15320"/>
                      <a:pt x="1690" y="15636"/>
                    </a:cubicBezTo>
                    <a:cubicBezTo>
                      <a:pt x="1579" y="15688"/>
                      <a:pt x="1477" y="15708"/>
                      <a:pt x="1387" y="15708"/>
                    </a:cubicBezTo>
                    <a:cubicBezTo>
                      <a:pt x="1115" y="15708"/>
                      <a:pt x="950" y="15529"/>
                      <a:pt x="950" y="15529"/>
                    </a:cubicBezTo>
                    <a:lnTo>
                      <a:pt x="767" y="15738"/>
                    </a:lnTo>
                    <a:cubicBezTo>
                      <a:pt x="1108" y="16111"/>
                      <a:pt x="950" y="16529"/>
                      <a:pt x="558" y="17244"/>
                    </a:cubicBezTo>
                    <a:cubicBezTo>
                      <a:pt x="159" y="17952"/>
                      <a:pt x="1" y="19034"/>
                      <a:pt x="450" y="20034"/>
                    </a:cubicBezTo>
                    <a:cubicBezTo>
                      <a:pt x="1049" y="19675"/>
                      <a:pt x="1767" y="19468"/>
                      <a:pt x="2481" y="19468"/>
                    </a:cubicBezTo>
                    <a:cubicBezTo>
                      <a:pt x="2710" y="19468"/>
                      <a:pt x="2940" y="19489"/>
                      <a:pt x="3165" y="19534"/>
                    </a:cubicBezTo>
                    <a:cubicBezTo>
                      <a:pt x="3430" y="19559"/>
                      <a:pt x="3772" y="19642"/>
                      <a:pt x="4013" y="19907"/>
                    </a:cubicBezTo>
                    <a:cubicBezTo>
                      <a:pt x="4196" y="20142"/>
                      <a:pt x="4272" y="20433"/>
                      <a:pt x="4354" y="20724"/>
                    </a:cubicBezTo>
                    <a:cubicBezTo>
                      <a:pt x="4430" y="21040"/>
                      <a:pt x="4487" y="21356"/>
                      <a:pt x="4721" y="21540"/>
                    </a:cubicBezTo>
                    <a:cubicBezTo>
                      <a:pt x="4868" y="21669"/>
                      <a:pt x="5068" y="21732"/>
                      <a:pt x="5320" y="21732"/>
                    </a:cubicBezTo>
                    <a:cubicBezTo>
                      <a:pt x="5427" y="21732"/>
                      <a:pt x="5544" y="21721"/>
                      <a:pt x="5670" y="21698"/>
                    </a:cubicBezTo>
                    <a:cubicBezTo>
                      <a:pt x="5753" y="21698"/>
                      <a:pt x="5829" y="21673"/>
                      <a:pt x="5911" y="21673"/>
                    </a:cubicBezTo>
                    <a:cubicBezTo>
                      <a:pt x="6095" y="21632"/>
                      <a:pt x="6283" y="21595"/>
                      <a:pt x="6481" y="21595"/>
                    </a:cubicBezTo>
                    <a:cubicBezTo>
                      <a:pt x="6561" y="21595"/>
                      <a:pt x="6643" y="21601"/>
                      <a:pt x="6727" y="21616"/>
                    </a:cubicBezTo>
                    <a:cubicBezTo>
                      <a:pt x="6911" y="21673"/>
                      <a:pt x="7119" y="21774"/>
                      <a:pt x="7252" y="21907"/>
                    </a:cubicBezTo>
                    <a:cubicBezTo>
                      <a:pt x="7543" y="21774"/>
                      <a:pt x="7860" y="21591"/>
                      <a:pt x="8151" y="21356"/>
                    </a:cubicBezTo>
                    <a:cubicBezTo>
                      <a:pt x="9707" y="20116"/>
                      <a:pt x="9650" y="18294"/>
                      <a:pt x="9075" y="17244"/>
                    </a:cubicBezTo>
                    <a:cubicBezTo>
                      <a:pt x="8676" y="16529"/>
                      <a:pt x="8518" y="16111"/>
                      <a:pt x="8860" y="15738"/>
                    </a:cubicBezTo>
                    <a:lnTo>
                      <a:pt x="8676" y="15529"/>
                    </a:lnTo>
                    <a:cubicBezTo>
                      <a:pt x="8676" y="15529"/>
                      <a:pt x="8511" y="15708"/>
                      <a:pt x="8239" y="15708"/>
                    </a:cubicBezTo>
                    <a:cubicBezTo>
                      <a:pt x="8149" y="15708"/>
                      <a:pt x="8047" y="15688"/>
                      <a:pt x="7936" y="15636"/>
                    </a:cubicBezTo>
                    <a:cubicBezTo>
                      <a:pt x="7278" y="15320"/>
                      <a:pt x="6911" y="12972"/>
                      <a:pt x="7411" y="12257"/>
                    </a:cubicBezTo>
                    <a:cubicBezTo>
                      <a:pt x="7588" y="12015"/>
                      <a:pt x="7786" y="11953"/>
                      <a:pt x="7942" y="11953"/>
                    </a:cubicBezTo>
                    <a:cubicBezTo>
                      <a:pt x="8107" y="11953"/>
                      <a:pt x="8227" y="12023"/>
                      <a:pt x="8227" y="12023"/>
                    </a:cubicBezTo>
                    <a:lnTo>
                      <a:pt x="8360" y="11808"/>
                    </a:lnTo>
                    <a:cubicBezTo>
                      <a:pt x="8360" y="11808"/>
                      <a:pt x="8094" y="11732"/>
                      <a:pt x="8043" y="11283"/>
                    </a:cubicBezTo>
                    <a:cubicBezTo>
                      <a:pt x="7993" y="10859"/>
                      <a:pt x="8360" y="9967"/>
                      <a:pt x="8309" y="9201"/>
                    </a:cubicBezTo>
                    <a:cubicBezTo>
                      <a:pt x="8201" y="7803"/>
                      <a:pt x="6828" y="7037"/>
                      <a:pt x="5405" y="6879"/>
                    </a:cubicBezTo>
                    <a:lnTo>
                      <a:pt x="5247" y="1184"/>
                    </a:lnTo>
                    <a:lnTo>
                      <a:pt x="6120" y="1184"/>
                    </a:lnTo>
                    <a:lnTo>
                      <a:pt x="6120" y="1266"/>
                    </a:lnTo>
                    <a:cubicBezTo>
                      <a:pt x="6120" y="1342"/>
                      <a:pt x="6196" y="1425"/>
                      <a:pt x="6278" y="1425"/>
                    </a:cubicBezTo>
                    <a:lnTo>
                      <a:pt x="6487" y="1425"/>
                    </a:lnTo>
                    <a:cubicBezTo>
                      <a:pt x="6569" y="1425"/>
                      <a:pt x="6645" y="1342"/>
                      <a:pt x="6645" y="1266"/>
                    </a:cubicBezTo>
                    <a:lnTo>
                      <a:pt x="6645" y="950"/>
                    </a:lnTo>
                    <a:cubicBezTo>
                      <a:pt x="6645" y="843"/>
                      <a:pt x="6569" y="792"/>
                      <a:pt x="6487" y="792"/>
                    </a:cubicBezTo>
                    <a:lnTo>
                      <a:pt x="6278" y="792"/>
                    </a:lnTo>
                    <a:cubicBezTo>
                      <a:pt x="6196" y="792"/>
                      <a:pt x="6120" y="843"/>
                      <a:pt x="6120" y="950"/>
                    </a:cubicBezTo>
                    <a:lnTo>
                      <a:pt x="6120" y="1001"/>
                    </a:lnTo>
                    <a:lnTo>
                      <a:pt x="5221" y="1001"/>
                    </a:lnTo>
                    <a:lnTo>
                      <a:pt x="5221" y="419"/>
                    </a:lnTo>
                    <a:lnTo>
                      <a:pt x="6120" y="419"/>
                    </a:lnTo>
                    <a:lnTo>
                      <a:pt x="6120" y="476"/>
                    </a:lnTo>
                    <a:cubicBezTo>
                      <a:pt x="6120" y="551"/>
                      <a:pt x="6196" y="634"/>
                      <a:pt x="6278" y="634"/>
                    </a:cubicBezTo>
                    <a:lnTo>
                      <a:pt x="6487" y="634"/>
                    </a:lnTo>
                    <a:cubicBezTo>
                      <a:pt x="6569" y="634"/>
                      <a:pt x="6645" y="551"/>
                      <a:pt x="6645" y="476"/>
                    </a:cubicBezTo>
                    <a:lnTo>
                      <a:pt x="6645" y="159"/>
                    </a:lnTo>
                    <a:cubicBezTo>
                      <a:pt x="6645" y="77"/>
                      <a:pt x="6569" y="1"/>
                      <a:pt x="6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26"/>
              <p:cNvSpPr/>
              <p:nvPr/>
            </p:nvSpPr>
            <p:spPr>
              <a:xfrm>
                <a:off x="5298491" y="3204365"/>
                <a:ext cx="22830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4269" extrusionOk="0">
                    <a:moveTo>
                      <a:pt x="159" y="0"/>
                    </a:moveTo>
                    <a:lnTo>
                      <a:pt x="1" y="14269"/>
                    </a:lnTo>
                    <a:lnTo>
                      <a:pt x="399" y="1426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7" name="Google Shape;3837;p26"/>
            <p:cNvGrpSpPr/>
            <p:nvPr/>
          </p:nvGrpSpPr>
          <p:grpSpPr>
            <a:xfrm rot="875067">
              <a:off x="8611511" y="1625106"/>
              <a:ext cx="745890" cy="2200858"/>
              <a:chOff x="5201007" y="500025"/>
              <a:chExt cx="509965" cy="1504727"/>
            </a:xfrm>
          </p:grpSpPr>
          <p:sp>
            <p:nvSpPr>
              <p:cNvPr id="3838" name="Google Shape;3838;p26"/>
              <p:cNvSpPr/>
              <p:nvPr/>
            </p:nvSpPr>
            <p:spPr>
              <a:xfrm>
                <a:off x="5396376" y="500025"/>
                <a:ext cx="123567" cy="27744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4861" extrusionOk="0">
                    <a:moveTo>
                      <a:pt x="1433" y="1"/>
                    </a:moveTo>
                    <a:cubicBezTo>
                      <a:pt x="1299" y="1"/>
                      <a:pt x="1161" y="83"/>
                      <a:pt x="1108" y="216"/>
                    </a:cubicBezTo>
                    <a:lnTo>
                      <a:pt x="26" y="4038"/>
                    </a:lnTo>
                    <a:cubicBezTo>
                      <a:pt x="1" y="4171"/>
                      <a:pt x="26" y="4279"/>
                      <a:pt x="133" y="4355"/>
                    </a:cubicBezTo>
                    <a:cubicBezTo>
                      <a:pt x="374" y="4570"/>
                      <a:pt x="374" y="4861"/>
                      <a:pt x="374" y="4861"/>
                    </a:cubicBezTo>
                    <a:lnTo>
                      <a:pt x="1506" y="4861"/>
                    </a:lnTo>
                    <a:cubicBezTo>
                      <a:pt x="1506" y="4861"/>
                      <a:pt x="1532" y="4197"/>
                      <a:pt x="1981" y="3937"/>
                    </a:cubicBezTo>
                    <a:cubicBezTo>
                      <a:pt x="2114" y="3855"/>
                      <a:pt x="2165" y="3722"/>
                      <a:pt x="2139" y="3621"/>
                    </a:cubicBezTo>
                    <a:lnTo>
                      <a:pt x="1766" y="1697"/>
                    </a:lnTo>
                    <a:cubicBezTo>
                      <a:pt x="1741" y="1590"/>
                      <a:pt x="1798" y="1482"/>
                      <a:pt x="1899" y="1406"/>
                    </a:cubicBezTo>
                    <a:cubicBezTo>
                      <a:pt x="1981" y="1349"/>
                      <a:pt x="2006" y="1248"/>
                      <a:pt x="2006" y="1140"/>
                    </a:cubicBezTo>
                    <a:cubicBezTo>
                      <a:pt x="1981" y="875"/>
                      <a:pt x="1899" y="400"/>
                      <a:pt x="1639" y="84"/>
                    </a:cubicBezTo>
                    <a:cubicBezTo>
                      <a:pt x="1582" y="27"/>
                      <a:pt x="1508" y="1"/>
                      <a:pt x="14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26"/>
              <p:cNvSpPr/>
              <p:nvPr/>
            </p:nvSpPr>
            <p:spPr>
              <a:xfrm>
                <a:off x="5372518" y="698533"/>
                <a:ext cx="22488" cy="2659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66" extrusionOk="0">
                    <a:moveTo>
                      <a:pt x="182" y="0"/>
                    </a:moveTo>
                    <a:cubicBezTo>
                      <a:pt x="134" y="0"/>
                      <a:pt x="102" y="29"/>
                      <a:pt x="102" y="86"/>
                    </a:cubicBezTo>
                    <a:lnTo>
                      <a:pt x="26" y="301"/>
                    </a:lnTo>
                    <a:cubicBezTo>
                      <a:pt x="1" y="352"/>
                      <a:pt x="52" y="434"/>
                      <a:pt x="102" y="434"/>
                    </a:cubicBezTo>
                    <a:lnTo>
                      <a:pt x="184" y="459"/>
                    </a:lnTo>
                    <a:cubicBezTo>
                      <a:pt x="194" y="464"/>
                      <a:pt x="204" y="466"/>
                      <a:pt x="214" y="466"/>
                    </a:cubicBezTo>
                    <a:cubicBezTo>
                      <a:pt x="262" y="466"/>
                      <a:pt x="317" y="423"/>
                      <a:pt x="317" y="377"/>
                    </a:cubicBezTo>
                    <a:lnTo>
                      <a:pt x="393" y="168"/>
                    </a:lnTo>
                    <a:cubicBezTo>
                      <a:pt x="393" y="117"/>
                      <a:pt x="368" y="35"/>
                      <a:pt x="317" y="35"/>
                    </a:cubicBezTo>
                    <a:lnTo>
                      <a:pt x="235" y="10"/>
                    </a:lnTo>
                    <a:cubicBezTo>
                      <a:pt x="216" y="4"/>
                      <a:pt x="19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26"/>
              <p:cNvSpPr/>
              <p:nvPr/>
            </p:nvSpPr>
            <p:spPr>
              <a:xfrm>
                <a:off x="5384447" y="659550"/>
                <a:ext cx="22430" cy="2654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5" extrusionOk="0">
                    <a:moveTo>
                      <a:pt x="179" y="0"/>
                    </a:moveTo>
                    <a:cubicBezTo>
                      <a:pt x="139" y="0"/>
                      <a:pt x="102" y="45"/>
                      <a:pt x="77" y="85"/>
                    </a:cubicBezTo>
                    <a:lnTo>
                      <a:pt x="1" y="294"/>
                    </a:lnTo>
                    <a:cubicBezTo>
                      <a:pt x="1" y="351"/>
                      <a:pt x="26" y="427"/>
                      <a:pt x="77" y="427"/>
                    </a:cubicBezTo>
                    <a:lnTo>
                      <a:pt x="159" y="452"/>
                    </a:lnTo>
                    <a:cubicBezTo>
                      <a:pt x="179" y="461"/>
                      <a:pt x="197" y="465"/>
                      <a:pt x="214" y="465"/>
                    </a:cubicBezTo>
                    <a:cubicBezTo>
                      <a:pt x="262" y="465"/>
                      <a:pt x="298" y="433"/>
                      <a:pt x="317" y="376"/>
                    </a:cubicBezTo>
                    <a:lnTo>
                      <a:pt x="368" y="168"/>
                    </a:lnTo>
                    <a:cubicBezTo>
                      <a:pt x="393" y="111"/>
                      <a:pt x="342" y="35"/>
                      <a:pt x="292" y="35"/>
                    </a:cubicBezTo>
                    <a:lnTo>
                      <a:pt x="210" y="9"/>
                    </a:lnTo>
                    <a:cubicBezTo>
                      <a:pt x="199" y="3"/>
                      <a:pt x="189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26"/>
              <p:cNvSpPr/>
              <p:nvPr/>
            </p:nvSpPr>
            <p:spPr>
              <a:xfrm>
                <a:off x="5431020" y="786486"/>
                <a:ext cx="1055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763" extrusionOk="0">
                    <a:moveTo>
                      <a:pt x="83" y="0"/>
                    </a:moveTo>
                    <a:lnTo>
                      <a:pt x="1" y="13763"/>
                    </a:lnTo>
                    <a:lnTo>
                      <a:pt x="159" y="1376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26"/>
              <p:cNvSpPr/>
              <p:nvPr/>
            </p:nvSpPr>
            <p:spPr>
              <a:xfrm>
                <a:off x="5431020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26"/>
              <p:cNvSpPr/>
              <p:nvPr/>
            </p:nvSpPr>
            <p:spPr>
              <a:xfrm>
                <a:off x="5444775" y="1594329"/>
                <a:ext cx="1050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84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26"/>
              <p:cNvSpPr/>
              <p:nvPr/>
            </p:nvSpPr>
            <p:spPr>
              <a:xfrm>
                <a:off x="5417665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26"/>
              <p:cNvSpPr/>
              <p:nvPr/>
            </p:nvSpPr>
            <p:spPr>
              <a:xfrm>
                <a:off x="5458131" y="1680284"/>
                <a:ext cx="10559" cy="585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26" extrusionOk="0">
                    <a:moveTo>
                      <a:pt x="1" y="1"/>
                    </a:moveTo>
                    <a:lnTo>
                      <a:pt x="26" y="1001"/>
                    </a:lnTo>
                    <a:lnTo>
                      <a:pt x="184" y="10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26"/>
              <p:cNvSpPr/>
              <p:nvPr/>
            </p:nvSpPr>
            <p:spPr>
              <a:xfrm>
                <a:off x="5456704" y="786486"/>
                <a:ext cx="11986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763" extrusionOk="0">
                    <a:moveTo>
                      <a:pt x="0" y="0"/>
                    </a:moveTo>
                    <a:lnTo>
                      <a:pt x="26" y="13763"/>
                    </a:lnTo>
                    <a:lnTo>
                      <a:pt x="209" y="1376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26"/>
              <p:cNvSpPr/>
              <p:nvPr/>
            </p:nvSpPr>
            <p:spPr>
              <a:xfrm>
                <a:off x="5458131" y="1594329"/>
                <a:ext cx="10559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84" y="11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26"/>
              <p:cNvSpPr/>
              <p:nvPr/>
            </p:nvSpPr>
            <p:spPr>
              <a:xfrm>
                <a:off x="5415895" y="1680284"/>
                <a:ext cx="10901" cy="4954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8" extrusionOk="0">
                    <a:moveTo>
                      <a:pt x="32" y="1"/>
                    </a:moveTo>
                    <a:lnTo>
                      <a:pt x="0" y="842"/>
                    </a:lnTo>
                    <a:lnTo>
                      <a:pt x="190" y="868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26"/>
              <p:cNvSpPr/>
              <p:nvPr/>
            </p:nvSpPr>
            <p:spPr>
              <a:xfrm>
                <a:off x="5431020" y="1680284"/>
                <a:ext cx="9132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19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159" y="91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26"/>
              <p:cNvSpPr/>
              <p:nvPr/>
            </p:nvSpPr>
            <p:spPr>
              <a:xfrm>
                <a:off x="5444775" y="1680284"/>
                <a:ext cx="1050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184" y="97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26"/>
              <p:cNvSpPr/>
              <p:nvPr/>
            </p:nvSpPr>
            <p:spPr>
              <a:xfrm>
                <a:off x="5419149" y="786486"/>
                <a:ext cx="1192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3763" extrusionOk="0">
                    <a:moveTo>
                      <a:pt x="133" y="0"/>
                    </a:moveTo>
                    <a:lnTo>
                      <a:pt x="0" y="13763"/>
                    </a:lnTo>
                    <a:lnTo>
                      <a:pt x="133" y="1376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26"/>
              <p:cNvSpPr/>
              <p:nvPr/>
            </p:nvSpPr>
            <p:spPr>
              <a:xfrm>
                <a:off x="5415895" y="1750715"/>
                <a:ext cx="10901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66" extrusionOk="0">
                    <a:moveTo>
                      <a:pt x="0" y="1"/>
                    </a:moveTo>
                    <a:lnTo>
                      <a:pt x="0" y="665"/>
                    </a:lnTo>
                    <a:lnTo>
                      <a:pt x="190" y="665"/>
                    </a:lnTo>
                    <a:lnTo>
                      <a:pt x="19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26"/>
              <p:cNvSpPr/>
              <p:nvPr/>
            </p:nvSpPr>
            <p:spPr>
              <a:xfrm>
                <a:off x="5473313" y="1594329"/>
                <a:ext cx="9075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58" y="1108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26"/>
              <p:cNvSpPr/>
              <p:nvPr/>
            </p:nvSpPr>
            <p:spPr>
              <a:xfrm>
                <a:off x="5201007" y="786486"/>
                <a:ext cx="509965" cy="1218266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21345" extrusionOk="0">
                    <a:moveTo>
                      <a:pt x="3797" y="0"/>
                    </a:moveTo>
                    <a:lnTo>
                      <a:pt x="3556" y="11200"/>
                    </a:lnTo>
                    <a:cubicBezTo>
                      <a:pt x="3324" y="11518"/>
                      <a:pt x="3075" y="11615"/>
                      <a:pt x="2836" y="11615"/>
                    </a:cubicBezTo>
                    <a:cubicBezTo>
                      <a:pt x="2776" y="11615"/>
                      <a:pt x="2716" y="11609"/>
                      <a:pt x="2658" y="11599"/>
                    </a:cubicBezTo>
                    <a:cubicBezTo>
                      <a:pt x="2373" y="11516"/>
                      <a:pt x="2000" y="11073"/>
                      <a:pt x="2000" y="10517"/>
                    </a:cubicBezTo>
                    <a:cubicBezTo>
                      <a:pt x="2025" y="9966"/>
                      <a:pt x="2133" y="9435"/>
                      <a:pt x="1867" y="9333"/>
                    </a:cubicBezTo>
                    <a:cubicBezTo>
                      <a:pt x="1828" y="9322"/>
                      <a:pt x="1786" y="9316"/>
                      <a:pt x="1742" y="9316"/>
                    </a:cubicBezTo>
                    <a:cubicBezTo>
                      <a:pt x="1463" y="9316"/>
                      <a:pt x="1097" y="9550"/>
                      <a:pt x="867" y="10124"/>
                    </a:cubicBezTo>
                    <a:cubicBezTo>
                      <a:pt x="633" y="10782"/>
                      <a:pt x="760" y="11890"/>
                      <a:pt x="1209" y="12731"/>
                    </a:cubicBezTo>
                    <a:cubicBezTo>
                      <a:pt x="1658" y="13547"/>
                      <a:pt x="1816" y="14155"/>
                      <a:pt x="1791" y="14712"/>
                    </a:cubicBezTo>
                    <a:cubicBezTo>
                      <a:pt x="1766" y="15370"/>
                      <a:pt x="1475" y="15737"/>
                      <a:pt x="1184" y="16135"/>
                    </a:cubicBezTo>
                    <a:cubicBezTo>
                      <a:pt x="709" y="16819"/>
                      <a:pt x="0" y="17743"/>
                      <a:pt x="443" y="18825"/>
                    </a:cubicBezTo>
                    <a:cubicBezTo>
                      <a:pt x="892" y="19875"/>
                      <a:pt x="2215" y="20849"/>
                      <a:pt x="3822" y="21166"/>
                    </a:cubicBezTo>
                    <a:cubicBezTo>
                      <a:pt x="4380" y="21276"/>
                      <a:pt x="4954" y="21344"/>
                      <a:pt x="5505" y="21344"/>
                    </a:cubicBezTo>
                    <a:cubicBezTo>
                      <a:pt x="6542" y="21344"/>
                      <a:pt x="7499" y="21101"/>
                      <a:pt x="8119" y="20432"/>
                    </a:cubicBezTo>
                    <a:cubicBezTo>
                      <a:pt x="8802" y="19641"/>
                      <a:pt x="8935" y="18559"/>
                      <a:pt x="8486" y="17426"/>
                    </a:cubicBezTo>
                    <a:cubicBezTo>
                      <a:pt x="8144" y="16610"/>
                      <a:pt x="7378" y="15686"/>
                      <a:pt x="7404" y="14971"/>
                    </a:cubicBezTo>
                    <a:cubicBezTo>
                      <a:pt x="7404" y="14104"/>
                      <a:pt x="8119" y="13497"/>
                      <a:pt x="8093" y="12257"/>
                    </a:cubicBezTo>
                    <a:cubicBezTo>
                      <a:pt x="8093" y="11757"/>
                      <a:pt x="7876" y="11253"/>
                      <a:pt x="7496" y="11253"/>
                    </a:cubicBezTo>
                    <a:cubicBezTo>
                      <a:pt x="7476" y="11253"/>
                      <a:pt x="7456" y="11254"/>
                      <a:pt x="7435" y="11257"/>
                    </a:cubicBezTo>
                    <a:cubicBezTo>
                      <a:pt x="7119" y="11282"/>
                      <a:pt x="7011" y="11890"/>
                      <a:pt x="6828" y="12231"/>
                    </a:cubicBezTo>
                    <a:cubicBezTo>
                      <a:pt x="6617" y="12553"/>
                      <a:pt x="6367" y="12797"/>
                      <a:pt x="6062" y="12797"/>
                    </a:cubicBezTo>
                    <a:cubicBezTo>
                      <a:pt x="6019" y="12797"/>
                      <a:pt x="5975" y="12792"/>
                      <a:pt x="5929" y="12782"/>
                    </a:cubicBezTo>
                    <a:cubicBezTo>
                      <a:pt x="5562" y="12731"/>
                      <a:pt x="5322" y="12440"/>
                      <a:pt x="5164" y="12098"/>
                    </a:cubicBezTo>
                    <a:lnTo>
                      <a:pt x="4929" y="0"/>
                    </a:lnTo>
                    <a:lnTo>
                      <a:pt x="4847" y="0"/>
                    </a:lnTo>
                    <a:lnTo>
                      <a:pt x="4980" y="13763"/>
                    </a:lnTo>
                    <a:lnTo>
                      <a:pt x="5138" y="13763"/>
                    </a:lnTo>
                    <a:cubicBezTo>
                      <a:pt x="5246" y="13763"/>
                      <a:pt x="5347" y="13839"/>
                      <a:pt x="5347" y="13946"/>
                    </a:cubicBezTo>
                    <a:cubicBezTo>
                      <a:pt x="5347" y="14047"/>
                      <a:pt x="5246" y="14155"/>
                      <a:pt x="5138" y="14155"/>
                    </a:cubicBezTo>
                    <a:lnTo>
                      <a:pt x="4980" y="14155"/>
                    </a:lnTo>
                    <a:lnTo>
                      <a:pt x="5005" y="15262"/>
                    </a:lnTo>
                    <a:lnTo>
                      <a:pt x="5138" y="15262"/>
                    </a:lnTo>
                    <a:cubicBezTo>
                      <a:pt x="5246" y="15262"/>
                      <a:pt x="5347" y="15370"/>
                      <a:pt x="5347" y="15471"/>
                    </a:cubicBezTo>
                    <a:cubicBezTo>
                      <a:pt x="5347" y="15579"/>
                      <a:pt x="5246" y="15661"/>
                      <a:pt x="5138" y="15661"/>
                    </a:cubicBezTo>
                    <a:lnTo>
                      <a:pt x="5005" y="15661"/>
                    </a:lnTo>
                    <a:lnTo>
                      <a:pt x="5005" y="16768"/>
                    </a:lnTo>
                    <a:lnTo>
                      <a:pt x="5164" y="16793"/>
                    </a:lnTo>
                    <a:cubicBezTo>
                      <a:pt x="5271" y="16819"/>
                      <a:pt x="5347" y="16926"/>
                      <a:pt x="5322" y="17028"/>
                    </a:cubicBezTo>
                    <a:cubicBezTo>
                      <a:pt x="5296" y="17135"/>
                      <a:pt x="5189" y="17186"/>
                      <a:pt x="5088" y="17186"/>
                    </a:cubicBezTo>
                    <a:lnTo>
                      <a:pt x="5005" y="17160"/>
                    </a:lnTo>
                    <a:lnTo>
                      <a:pt x="5031" y="17559"/>
                    </a:lnTo>
                    <a:lnTo>
                      <a:pt x="5271" y="17559"/>
                    </a:lnTo>
                    <a:cubicBezTo>
                      <a:pt x="5379" y="17559"/>
                      <a:pt x="5455" y="17635"/>
                      <a:pt x="5455" y="17743"/>
                    </a:cubicBezTo>
                    <a:lnTo>
                      <a:pt x="5455" y="18717"/>
                    </a:lnTo>
                    <a:cubicBezTo>
                      <a:pt x="5455" y="18825"/>
                      <a:pt x="5379" y="18901"/>
                      <a:pt x="5271" y="18901"/>
                    </a:cubicBezTo>
                    <a:lnTo>
                      <a:pt x="3449" y="18901"/>
                    </a:lnTo>
                    <a:cubicBezTo>
                      <a:pt x="3348" y="18901"/>
                      <a:pt x="3265" y="18825"/>
                      <a:pt x="3265" y="18717"/>
                    </a:cubicBezTo>
                    <a:lnTo>
                      <a:pt x="3265" y="17743"/>
                    </a:lnTo>
                    <a:cubicBezTo>
                      <a:pt x="3265" y="17635"/>
                      <a:pt x="3348" y="17559"/>
                      <a:pt x="3449" y="17559"/>
                    </a:cubicBezTo>
                    <a:lnTo>
                      <a:pt x="3689" y="17559"/>
                    </a:lnTo>
                    <a:lnTo>
                      <a:pt x="3689" y="16869"/>
                    </a:lnTo>
                    <a:lnTo>
                      <a:pt x="3556" y="16844"/>
                    </a:lnTo>
                    <a:cubicBezTo>
                      <a:pt x="3449" y="16819"/>
                      <a:pt x="3373" y="16711"/>
                      <a:pt x="3398" y="16610"/>
                    </a:cubicBezTo>
                    <a:cubicBezTo>
                      <a:pt x="3420" y="16518"/>
                      <a:pt x="3501" y="16445"/>
                      <a:pt x="3591" y="16445"/>
                    </a:cubicBezTo>
                    <a:cubicBezTo>
                      <a:pt x="3607" y="16445"/>
                      <a:pt x="3623" y="16447"/>
                      <a:pt x="3639" y="16452"/>
                    </a:cubicBezTo>
                    <a:lnTo>
                      <a:pt x="3715" y="16477"/>
                    </a:lnTo>
                    <a:lnTo>
                      <a:pt x="3715" y="15661"/>
                    </a:lnTo>
                    <a:lnTo>
                      <a:pt x="3582" y="15661"/>
                    </a:lnTo>
                    <a:cubicBezTo>
                      <a:pt x="3449" y="15661"/>
                      <a:pt x="3373" y="15579"/>
                      <a:pt x="3373" y="15471"/>
                    </a:cubicBezTo>
                    <a:cubicBezTo>
                      <a:pt x="3373" y="15370"/>
                      <a:pt x="3449" y="15262"/>
                      <a:pt x="3582" y="15262"/>
                    </a:cubicBezTo>
                    <a:lnTo>
                      <a:pt x="3715" y="15262"/>
                    </a:lnTo>
                    <a:lnTo>
                      <a:pt x="3715" y="14155"/>
                    </a:lnTo>
                    <a:lnTo>
                      <a:pt x="3582" y="14155"/>
                    </a:lnTo>
                    <a:cubicBezTo>
                      <a:pt x="3449" y="14155"/>
                      <a:pt x="3373" y="14047"/>
                      <a:pt x="3373" y="13946"/>
                    </a:cubicBezTo>
                    <a:cubicBezTo>
                      <a:pt x="3373" y="13839"/>
                      <a:pt x="3449" y="13763"/>
                      <a:pt x="3582" y="13763"/>
                    </a:cubicBezTo>
                    <a:lnTo>
                      <a:pt x="3740" y="13763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26"/>
              <p:cNvSpPr/>
              <p:nvPr/>
            </p:nvSpPr>
            <p:spPr>
              <a:xfrm>
                <a:off x="5444775" y="786486"/>
                <a:ext cx="9075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3763" extrusionOk="0">
                    <a:moveTo>
                      <a:pt x="26" y="0"/>
                    </a:moveTo>
                    <a:lnTo>
                      <a:pt x="0" y="13763"/>
                    </a:lnTo>
                    <a:lnTo>
                      <a:pt x="159" y="137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26"/>
              <p:cNvSpPr/>
              <p:nvPr/>
            </p:nvSpPr>
            <p:spPr>
              <a:xfrm>
                <a:off x="5473313" y="1680284"/>
                <a:ext cx="9075" cy="6147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77" extrusionOk="0">
                    <a:moveTo>
                      <a:pt x="0" y="1"/>
                    </a:moveTo>
                    <a:lnTo>
                      <a:pt x="0" y="1051"/>
                    </a:lnTo>
                    <a:lnTo>
                      <a:pt x="158" y="1077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26"/>
              <p:cNvSpPr/>
              <p:nvPr/>
            </p:nvSpPr>
            <p:spPr>
              <a:xfrm>
                <a:off x="5468633" y="786486"/>
                <a:ext cx="12328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3763" extrusionOk="0">
                    <a:moveTo>
                      <a:pt x="0" y="0"/>
                    </a:moveTo>
                    <a:lnTo>
                      <a:pt x="57" y="13763"/>
                    </a:lnTo>
                    <a:lnTo>
                      <a:pt x="215" y="1376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26"/>
              <p:cNvSpPr/>
              <p:nvPr/>
            </p:nvSpPr>
            <p:spPr>
              <a:xfrm>
                <a:off x="5444775" y="1756879"/>
                <a:ext cx="10502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58" extrusionOk="0">
                    <a:moveTo>
                      <a:pt x="0" y="0"/>
                    </a:moveTo>
                    <a:lnTo>
                      <a:pt x="0" y="557"/>
                    </a:lnTo>
                    <a:lnTo>
                      <a:pt x="184" y="557"/>
                    </a:lnTo>
                    <a:lnTo>
                      <a:pt x="18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26"/>
              <p:cNvSpPr/>
              <p:nvPr/>
            </p:nvSpPr>
            <p:spPr>
              <a:xfrm>
                <a:off x="5473313" y="1762986"/>
                <a:ext cx="10502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1" extrusionOk="0">
                    <a:moveTo>
                      <a:pt x="0" y="1"/>
                    </a:moveTo>
                    <a:lnTo>
                      <a:pt x="0" y="450"/>
                    </a:lnTo>
                    <a:lnTo>
                      <a:pt x="184" y="450"/>
                    </a:lnTo>
                    <a:lnTo>
                      <a:pt x="18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26"/>
              <p:cNvSpPr/>
              <p:nvPr/>
            </p:nvSpPr>
            <p:spPr>
              <a:xfrm>
                <a:off x="5431020" y="1753969"/>
                <a:ext cx="9132" cy="3475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09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59" y="608"/>
                    </a:lnTo>
                    <a:lnTo>
                      <a:pt x="159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26"/>
              <p:cNvSpPr/>
              <p:nvPr/>
            </p:nvSpPr>
            <p:spPr>
              <a:xfrm>
                <a:off x="5459558" y="1759733"/>
                <a:ext cx="9132" cy="2899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08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59" y="507"/>
                    </a:lnTo>
                    <a:lnTo>
                      <a:pt x="159" y="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2" name="Google Shape;3862;p26"/>
            <p:cNvGrpSpPr/>
            <p:nvPr/>
          </p:nvGrpSpPr>
          <p:grpSpPr>
            <a:xfrm rot="6300035">
              <a:off x="8741258" y="3564206"/>
              <a:ext cx="736199" cy="1823518"/>
              <a:chOff x="5035203" y="3102143"/>
              <a:chExt cx="554084" cy="1372431"/>
            </a:xfrm>
          </p:grpSpPr>
          <p:sp>
            <p:nvSpPr>
              <p:cNvPr id="3863" name="Google Shape;3863;p26"/>
              <p:cNvSpPr/>
              <p:nvPr/>
            </p:nvSpPr>
            <p:spPr>
              <a:xfrm>
                <a:off x="5277545" y="3102143"/>
                <a:ext cx="64723" cy="96457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1690" extrusionOk="0">
                    <a:moveTo>
                      <a:pt x="450" y="0"/>
                    </a:moveTo>
                    <a:cubicBezTo>
                      <a:pt x="399" y="0"/>
                      <a:pt x="342" y="51"/>
                      <a:pt x="317" y="108"/>
                    </a:cubicBezTo>
                    <a:lnTo>
                      <a:pt x="26" y="1215"/>
                    </a:lnTo>
                    <a:cubicBezTo>
                      <a:pt x="1" y="1291"/>
                      <a:pt x="51" y="1348"/>
                      <a:pt x="134" y="1348"/>
                    </a:cubicBezTo>
                    <a:lnTo>
                      <a:pt x="184" y="1348"/>
                    </a:lnTo>
                    <a:lnTo>
                      <a:pt x="184" y="1690"/>
                    </a:lnTo>
                    <a:lnTo>
                      <a:pt x="950" y="1690"/>
                    </a:lnTo>
                    <a:lnTo>
                      <a:pt x="950" y="1348"/>
                    </a:lnTo>
                    <a:lnTo>
                      <a:pt x="1001" y="1348"/>
                    </a:lnTo>
                    <a:cubicBezTo>
                      <a:pt x="1083" y="1348"/>
                      <a:pt x="1133" y="1291"/>
                      <a:pt x="1108" y="1215"/>
                    </a:cubicBezTo>
                    <a:lnTo>
                      <a:pt x="817" y="108"/>
                    </a:lnTo>
                    <a:cubicBezTo>
                      <a:pt x="792" y="51"/>
                      <a:pt x="741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26"/>
              <p:cNvSpPr/>
              <p:nvPr/>
            </p:nvSpPr>
            <p:spPr>
              <a:xfrm>
                <a:off x="5321264" y="4027790"/>
                <a:ext cx="25684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50" h="2532" extrusionOk="0">
                    <a:moveTo>
                      <a:pt x="51" y="0"/>
                    </a:moveTo>
                    <a:lnTo>
                      <a:pt x="0" y="2531"/>
                    </a:lnTo>
                    <a:lnTo>
                      <a:pt x="235" y="2531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26"/>
              <p:cNvSpPr/>
              <p:nvPr/>
            </p:nvSpPr>
            <p:spPr>
              <a:xfrm>
                <a:off x="5273207" y="3204365"/>
                <a:ext cx="30021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4269" extrusionOk="0">
                    <a:moveTo>
                      <a:pt x="418" y="0"/>
                    </a:moveTo>
                    <a:lnTo>
                      <a:pt x="1" y="14269"/>
                    </a:lnTo>
                    <a:lnTo>
                      <a:pt x="393" y="1426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26"/>
              <p:cNvSpPr/>
              <p:nvPr/>
            </p:nvSpPr>
            <p:spPr>
              <a:xfrm>
                <a:off x="5298491" y="4027790"/>
                <a:ext cx="22830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532" extrusionOk="0">
                    <a:moveTo>
                      <a:pt x="1" y="0"/>
                    </a:moveTo>
                    <a:lnTo>
                      <a:pt x="83" y="2531"/>
                    </a:lnTo>
                    <a:lnTo>
                      <a:pt x="317" y="2531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26"/>
              <p:cNvSpPr/>
              <p:nvPr/>
            </p:nvSpPr>
            <p:spPr>
              <a:xfrm>
                <a:off x="5273207" y="4027790"/>
                <a:ext cx="25341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532" extrusionOk="0">
                    <a:moveTo>
                      <a:pt x="1" y="0"/>
                    </a:moveTo>
                    <a:lnTo>
                      <a:pt x="210" y="2531"/>
                    </a:lnTo>
                    <a:lnTo>
                      <a:pt x="444" y="2531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26"/>
              <p:cNvSpPr/>
              <p:nvPr/>
            </p:nvSpPr>
            <p:spPr>
              <a:xfrm>
                <a:off x="5316584" y="3204365"/>
                <a:ext cx="30364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4269" extrusionOk="0">
                    <a:moveTo>
                      <a:pt x="0" y="0"/>
                    </a:moveTo>
                    <a:lnTo>
                      <a:pt x="133" y="14269"/>
                    </a:lnTo>
                    <a:lnTo>
                      <a:pt x="532" y="14269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26"/>
              <p:cNvSpPr/>
              <p:nvPr/>
            </p:nvSpPr>
            <p:spPr>
              <a:xfrm>
                <a:off x="5062313" y="4315792"/>
                <a:ext cx="380690" cy="158783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2782" extrusionOk="0">
                    <a:moveTo>
                      <a:pt x="2009" y="1"/>
                    </a:moveTo>
                    <a:cubicBezTo>
                      <a:pt x="1302" y="1"/>
                      <a:pt x="599" y="208"/>
                      <a:pt x="1" y="567"/>
                    </a:cubicBezTo>
                    <a:cubicBezTo>
                      <a:pt x="216" y="1016"/>
                      <a:pt x="532" y="1408"/>
                      <a:pt x="1007" y="1781"/>
                    </a:cubicBezTo>
                    <a:cubicBezTo>
                      <a:pt x="2006" y="2572"/>
                      <a:pt x="3088" y="2781"/>
                      <a:pt x="4329" y="2781"/>
                    </a:cubicBezTo>
                    <a:cubicBezTo>
                      <a:pt x="5195" y="2781"/>
                      <a:pt x="5961" y="2705"/>
                      <a:pt x="6670" y="2389"/>
                    </a:cubicBezTo>
                    <a:cubicBezTo>
                      <a:pt x="6543" y="2281"/>
                      <a:pt x="6385" y="2174"/>
                      <a:pt x="6227" y="2148"/>
                    </a:cubicBezTo>
                    <a:cubicBezTo>
                      <a:pt x="6156" y="2142"/>
                      <a:pt x="6084" y="2139"/>
                      <a:pt x="6013" y="2139"/>
                    </a:cubicBezTo>
                    <a:cubicBezTo>
                      <a:pt x="5819" y="2139"/>
                      <a:pt x="5626" y="2162"/>
                      <a:pt x="5436" y="2199"/>
                    </a:cubicBezTo>
                    <a:cubicBezTo>
                      <a:pt x="5379" y="2199"/>
                      <a:pt x="5303" y="2231"/>
                      <a:pt x="5221" y="2231"/>
                    </a:cubicBezTo>
                    <a:cubicBezTo>
                      <a:pt x="5084" y="2253"/>
                      <a:pt x="4961" y="2264"/>
                      <a:pt x="4849" y="2264"/>
                    </a:cubicBezTo>
                    <a:cubicBezTo>
                      <a:pt x="4571" y="2264"/>
                      <a:pt x="4362" y="2194"/>
                      <a:pt x="4196" y="2041"/>
                    </a:cubicBezTo>
                    <a:cubicBezTo>
                      <a:pt x="3930" y="1832"/>
                      <a:pt x="3854" y="1490"/>
                      <a:pt x="3772" y="1174"/>
                    </a:cubicBezTo>
                    <a:cubicBezTo>
                      <a:pt x="3696" y="883"/>
                      <a:pt x="3639" y="592"/>
                      <a:pt x="3455" y="408"/>
                    </a:cubicBezTo>
                    <a:cubicBezTo>
                      <a:pt x="3297" y="225"/>
                      <a:pt x="3031" y="117"/>
                      <a:pt x="2690" y="67"/>
                    </a:cubicBezTo>
                    <a:cubicBezTo>
                      <a:pt x="2465" y="22"/>
                      <a:pt x="2237" y="1"/>
                      <a:pt x="2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26"/>
              <p:cNvSpPr/>
              <p:nvPr/>
            </p:nvSpPr>
            <p:spPr>
              <a:xfrm>
                <a:off x="5035203" y="3198543"/>
                <a:ext cx="554084" cy="1250342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1907" extrusionOk="0">
                    <a:moveTo>
                      <a:pt x="3614" y="12998"/>
                    </a:moveTo>
                    <a:cubicBezTo>
                      <a:pt x="3722" y="12998"/>
                      <a:pt x="3880" y="13048"/>
                      <a:pt x="3930" y="13181"/>
                    </a:cubicBezTo>
                    <a:cubicBezTo>
                      <a:pt x="3981" y="13314"/>
                      <a:pt x="3930" y="13498"/>
                      <a:pt x="3797" y="13548"/>
                    </a:cubicBezTo>
                    <a:cubicBezTo>
                      <a:pt x="3772" y="13561"/>
                      <a:pt x="3748" y="13567"/>
                      <a:pt x="3725" y="13567"/>
                    </a:cubicBezTo>
                    <a:cubicBezTo>
                      <a:pt x="3604" y="13567"/>
                      <a:pt x="3527" y="13405"/>
                      <a:pt x="3639" y="13314"/>
                    </a:cubicBezTo>
                    <a:cubicBezTo>
                      <a:pt x="3657" y="13279"/>
                      <a:pt x="3625" y="13240"/>
                      <a:pt x="3567" y="13240"/>
                    </a:cubicBezTo>
                    <a:cubicBezTo>
                      <a:pt x="3542" y="13240"/>
                      <a:pt x="3513" y="13247"/>
                      <a:pt x="3481" y="13264"/>
                    </a:cubicBezTo>
                    <a:cubicBezTo>
                      <a:pt x="3298" y="13365"/>
                      <a:pt x="3272" y="13839"/>
                      <a:pt x="3272" y="14054"/>
                    </a:cubicBezTo>
                    <a:cubicBezTo>
                      <a:pt x="3247" y="14580"/>
                      <a:pt x="3481" y="14871"/>
                      <a:pt x="3481" y="14871"/>
                    </a:cubicBezTo>
                    <a:cubicBezTo>
                      <a:pt x="3298" y="14947"/>
                      <a:pt x="3114" y="15662"/>
                      <a:pt x="2956" y="15921"/>
                    </a:cubicBezTo>
                    <a:cubicBezTo>
                      <a:pt x="2848" y="16136"/>
                      <a:pt x="2690" y="16320"/>
                      <a:pt x="2431" y="16370"/>
                    </a:cubicBezTo>
                    <a:cubicBezTo>
                      <a:pt x="2402" y="16377"/>
                      <a:pt x="2373" y="16380"/>
                      <a:pt x="2344" y="16380"/>
                    </a:cubicBezTo>
                    <a:cubicBezTo>
                      <a:pt x="2137" y="16380"/>
                      <a:pt x="1956" y="16206"/>
                      <a:pt x="1956" y="15978"/>
                    </a:cubicBezTo>
                    <a:cubicBezTo>
                      <a:pt x="1913" y="15778"/>
                      <a:pt x="2082" y="15596"/>
                      <a:pt x="2270" y="15596"/>
                    </a:cubicBezTo>
                    <a:cubicBezTo>
                      <a:pt x="2332" y="15596"/>
                      <a:pt x="2396" y="15616"/>
                      <a:pt x="2456" y="15662"/>
                    </a:cubicBezTo>
                    <a:cubicBezTo>
                      <a:pt x="2589" y="15738"/>
                      <a:pt x="2614" y="15953"/>
                      <a:pt x="2456" y="16003"/>
                    </a:cubicBezTo>
                    <a:cubicBezTo>
                      <a:pt x="2439" y="16011"/>
                      <a:pt x="2423" y="16014"/>
                      <a:pt x="2407" y="16014"/>
                    </a:cubicBezTo>
                    <a:cubicBezTo>
                      <a:pt x="2369" y="16014"/>
                      <a:pt x="2334" y="15996"/>
                      <a:pt x="2298" y="15978"/>
                    </a:cubicBezTo>
                    <a:lnTo>
                      <a:pt x="2298" y="15978"/>
                    </a:lnTo>
                    <a:cubicBezTo>
                      <a:pt x="2298" y="16003"/>
                      <a:pt x="2298" y="16029"/>
                      <a:pt x="2323" y="16054"/>
                    </a:cubicBezTo>
                    <a:lnTo>
                      <a:pt x="2323" y="16079"/>
                    </a:lnTo>
                    <a:cubicBezTo>
                      <a:pt x="2383" y="16125"/>
                      <a:pt x="2460" y="16146"/>
                      <a:pt x="2533" y="16146"/>
                    </a:cubicBezTo>
                    <a:cubicBezTo>
                      <a:pt x="2590" y="16146"/>
                      <a:pt x="2646" y="16133"/>
                      <a:pt x="2690" y="16111"/>
                    </a:cubicBezTo>
                    <a:cubicBezTo>
                      <a:pt x="2772" y="16054"/>
                      <a:pt x="2823" y="15953"/>
                      <a:pt x="2874" y="15870"/>
                    </a:cubicBezTo>
                    <a:cubicBezTo>
                      <a:pt x="3032" y="15554"/>
                      <a:pt x="3007" y="15212"/>
                      <a:pt x="2848" y="14763"/>
                    </a:cubicBezTo>
                    <a:cubicBezTo>
                      <a:pt x="3139" y="14605"/>
                      <a:pt x="3139" y="13706"/>
                      <a:pt x="3190" y="13548"/>
                    </a:cubicBezTo>
                    <a:cubicBezTo>
                      <a:pt x="3222" y="13447"/>
                      <a:pt x="3222" y="13339"/>
                      <a:pt x="3272" y="13232"/>
                    </a:cubicBezTo>
                    <a:cubicBezTo>
                      <a:pt x="3348" y="13105"/>
                      <a:pt x="3456" y="12998"/>
                      <a:pt x="3614" y="12998"/>
                    </a:cubicBezTo>
                    <a:close/>
                    <a:moveTo>
                      <a:pt x="6012" y="12998"/>
                    </a:moveTo>
                    <a:cubicBezTo>
                      <a:pt x="6170" y="12998"/>
                      <a:pt x="6278" y="13105"/>
                      <a:pt x="6354" y="13232"/>
                    </a:cubicBezTo>
                    <a:cubicBezTo>
                      <a:pt x="6411" y="13339"/>
                      <a:pt x="6411" y="13447"/>
                      <a:pt x="6436" y="13548"/>
                    </a:cubicBezTo>
                    <a:cubicBezTo>
                      <a:pt x="6461" y="13706"/>
                      <a:pt x="6487" y="14605"/>
                      <a:pt x="6778" y="14763"/>
                    </a:cubicBezTo>
                    <a:cubicBezTo>
                      <a:pt x="6620" y="15212"/>
                      <a:pt x="6594" y="15554"/>
                      <a:pt x="6752" y="15870"/>
                    </a:cubicBezTo>
                    <a:cubicBezTo>
                      <a:pt x="6803" y="15953"/>
                      <a:pt x="6860" y="16054"/>
                      <a:pt x="6936" y="16111"/>
                    </a:cubicBezTo>
                    <a:cubicBezTo>
                      <a:pt x="6983" y="16133"/>
                      <a:pt x="7040" y="16146"/>
                      <a:pt x="7098" y="16146"/>
                    </a:cubicBezTo>
                    <a:cubicBezTo>
                      <a:pt x="7172" y="16146"/>
                      <a:pt x="7246" y="16125"/>
                      <a:pt x="7303" y="16079"/>
                    </a:cubicBezTo>
                    <a:lnTo>
                      <a:pt x="7303" y="16054"/>
                    </a:lnTo>
                    <a:cubicBezTo>
                      <a:pt x="7335" y="16029"/>
                      <a:pt x="7335" y="16003"/>
                      <a:pt x="7335" y="15978"/>
                    </a:cubicBezTo>
                    <a:lnTo>
                      <a:pt x="7335" y="15978"/>
                    </a:lnTo>
                    <a:cubicBezTo>
                      <a:pt x="7294" y="15996"/>
                      <a:pt x="7257" y="16014"/>
                      <a:pt x="7221" y="16014"/>
                    </a:cubicBezTo>
                    <a:cubicBezTo>
                      <a:pt x="7206" y="16014"/>
                      <a:pt x="7191" y="16011"/>
                      <a:pt x="7176" y="16003"/>
                    </a:cubicBezTo>
                    <a:cubicBezTo>
                      <a:pt x="7018" y="15953"/>
                      <a:pt x="7044" y="15738"/>
                      <a:pt x="7176" y="15662"/>
                    </a:cubicBezTo>
                    <a:cubicBezTo>
                      <a:pt x="7234" y="15616"/>
                      <a:pt x="7296" y="15596"/>
                      <a:pt x="7356" y="15596"/>
                    </a:cubicBezTo>
                    <a:cubicBezTo>
                      <a:pt x="7535" y="15596"/>
                      <a:pt x="7695" y="15778"/>
                      <a:pt x="7676" y="15978"/>
                    </a:cubicBezTo>
                    <a:cubicBezTo>
                      <a:pt x="7676" y="16206"/>
                      <a:pt x="7471" y="16380"/>
                      <a:pt x="7262" y="16380"/>
                    </a:cubicBezTo>
                    <a:cubicBezTo>
                      <a:pt x="7233" y="16380"/>
                      <a:pt x="7205" y="16377"/>
                      <a:pt x="7176" y="16370"/>
                    </a:cubicBezTo>
                    <a:cubicBezTo>
                      <a:pt x="6936" y="16320"/>
                      <a:pt x="6778" y="16136"/>
                      <a:pt x="6670" y="15921"/>
                    </a:cubicBezTo>
                    <a:cubicBezTo>
                      <a:pt x="6512" y="15662"/>
                      <a:pt x="6329" y="14947"/>
                      <a:pt x="6145" y="14871"/>
                    </a:cubicBezTo>
                    <a:cubicBezTo>
                      <a:pt x="6145" y="14871"/>
                      <a:pt x="6385" y="14580"/>
                      <a:pt x="6354" y="14054"/>
                    </a:cubicBezTo>
                    <a:cubicBezTo>
                      <a:pt x="6329" y="13839"/>
                      <a:pt x="6329" y="13365"/>
                      <a:pt x="6145" y="13264"/>
                    </a:cubicBezTo>
                    <a:cubicBezTo>
                      <a:pt x="6113" y="13247"/>
                      <a:pt x="6084" y="13240"/>
                      <a:pt x="6059" y="13240"/>
                    </a:cubicBezTo>
                    <a:cubicBezTo>
                      <a:pt x="5999" y="13240"/>
                      <a:pt x="5962" y="13279"/>
                      <a:pt x="5962" y="13314"/>
                    </a:cubicBezTo>
                    <a:cubicBezTo>
                      <a:pt x="6095" y="13405"/>
                      <a:pt x="6022" y="13567"/>
                      <a:pt x="5901" y="13567"/>
                    </a:cubicBezTo>
                    <a:cubicBezTo>
                      <a:pt x="5878" y="13567"/>
                      <a:pt x="5854" y="13561"/>
                      <a:pt x="5829" y="13548"/>
                    </a:cubicBezTo>
                    <a:cubicBezTo>
                      <a:pt x="5696" y="13498"/>
                      <a:pt x="5645" y="13314"/>
                      <a:pt x="5696" y="13181"/>
                    </a:cubicBezTo>
                    <a:cubicBezTo>
                      <a:pt x="5753" y="13048"/>
                      <a:pt x="5911" y="12998"/>
                      <a:pt x="6012" y="12998"/>
                    </a:cubicBezTo>
                    <a:close/>
                    <a:moveTo>
                      <a:pt x="6278" y="1"/>
                    </a:moveTo>
                    <a:cubicBezTo>
                      <a:pt x="6196" y="1"/>
                      <a:pt x="6120" y="77"/>
                      <a:pt x="6120" y="159"/>
                    </a:cubicBezTo>
                    <a:lnTo>
                      <a:pt x="6120" y="210"/>
                    </a:lnTo>
                    <a:lnTo>
                      <a:pt x="5196" y="210"/>
                    </a:lnTo>
                    <a:lnTo>
                      <a:pt x="5196" y="102"/>
                    </a:lnTo>
                    <a:lnTo>
                      <a:pt x="5088" y="102"/>
                    </a:lnTo>
                    <a:lnTo>
                      <a:pt x="5538" y="14371"/>
                    </a:lnTo>
                    <a:lnTo>
                      <a:pt x="5803" y="14371"/>
                    </a:lnTo>
                    <a:cubicBezTo>
                      <a:pt x="5829" y="14371"/>
                      <a:pt x="5879" y="14421"/>
                      <a:pt x="5879" y="14447"/>
                    </a:cubicBezTo>
                    <a:cubicBezTo>
                      <a:pt x="5879" y="14497"/>
                      <a:pt x="5829" y="14529"/>
                      <a:pt x="5803" y="14529"/>
                    </a:cubicBezTo>
                    <a:lnTo>
                      <a:pt x="5512" y="14529"/>
                    </a:lnTo>
                    <a:lnTo>
                      <a:pt x="5329" y="17060"/>
                    </a:lnTo>
                    <a:lnTo>
                      <a:pt x="5563" y="17060"/>
                    </a:lnTo>
                    <a:cubicBezTo>
                      <a:pt x="5620" y="17060"/>
                      <a:pt x="5670" y="17111"/>
                      <a:pt x="5670" y="17161"/>
                    </a:cubicBezTo>
                    <a:cubicBezTo>
                      <a:pt x="5670" y="18060"/>
                      <a:pt x="5171" y="18326"/>
                      <a:pt x="5088" y="19167"/>
                    </a:cubicBezTo>
                    <a:cubicBezTo>
                      <a:pt x="5012" y="20034"/>
                      <a:pt x="5038" y="20800"/>
                      <a:pt x="4804" y="20800"/>
                    </a:cubicBezTo>
                    <a:cubicBezTo>
                      <a:pt x="4588" y="20800"/>
                      <a:pt x="4614" y="20034"/>
                      <a:pt x="4538" y="19167"/>
                    </a:cubicBezTo>
                    <a:cubicBezTo>
                      <a:pt x="4456" y="18326"/>
                      <a:pt x="3956" y="18060"/>
                      <a:pt x="3956" y="17161"/>
                    </a:cubicBezTo>
                    <a:cubicBezTo>
                      <a:pt x="3956" y="17111"/>
                      <a:pt x="4013" y="17060"/>
                      <a:pt x="4063" y="17060"/>
                    </a:cubicBezTo>
                    <a:lnTo>
                      <a:pt x="4297" y="17060"/>
                    </a:lnTo>
                    <a:lnTo>
                      <a:pt x="4114" y="14529"/>
                    </a:lnTo>
                    <a:lnTo>
                      <a:pt x="3823" y="14529"/>
                    </a:lnTo>
                    <a:cubicBezTo>
                      <a:pt x="3772" y="14529"/>
                      <a:pt x="3747" y="14497"/>
                      <a:pt x="3747" y="14447"/>
                    </a:cubicBezTo>
                    <a:cubicBezTo>
                      <a:pt x="3747" y="14421"/>
                      <a:pt x="3772" y="14371"/>
                      <a:pt x="3823" y="14371"/>
                    </a:cubicBezTo>
                    <a:lnTo>
                      <a:pt x="4089" y="14371"/>
                    </a:lnTo>
                    <a:lnTo>
                      <a:pt x="4538" y="102"/>
                    </a:lnTo>
                    <a:lnTo>
                      <a:pt x="4430" y="102"/>
                    </a:lnTo>
                    <a:lnTo>
                      <a:pt x="4405" y="551"/>
                    </a:lnTo>
                    <a:lnTo>
                      <a:pt x="3506" y="551"/>
                    </a:lnTo>
                    <a:lnTo>
                      <a:pt x="3506" y="501"/>
                    </a:lnTo>
                    <a:cubicBezTo>
                      <a:pt x="3506" y="419"/>
                      <a:pt x="3430" y="343"/>
                      <a:pt x="3348" y="343"/>
                    </a:cubicBezTo>
                    <a:lnTo>
                      <a:pt x="3139" y="343"/>
                    </a:lnTo>
                    <a:cubicBezTo>
                      <a:pt x="3063" y="343"/>
                      <a:pt x="2981" y="419"/>
                      <a:pt x="2981" y="501"/>
                    </a:cubicBezTo>
                    <a:lnTo>
                      <a:pt x="2981" y="817"/>
                    </a:lnTo>
                    <a:cubicBezTo>
                      <a:pt x="2981" y="893"/>
                      <a:pt x="3063" y="975"/>
                      <a:pt x="3139" y="975"/>
                    </a:cubicBezTo>
                    <a:lnTo>
                      <a:pt x="3348" y="975"/>
                    </a:lnTo>
                    <a:cubicBezTo>
                      <a:pt x="3430" y="975"/>
                      <a:pt x="3506" y="893"/>
                      <a:pt x="3506" y="817"/>
                    </a:cubicBezTo>
                    <a:lnTo>
                      <a:pt x="3506" y="767"/>
                    </a:lnTo>
                    <a:lnTo>
                      <a:pt x="4405" y="767"/>
                    </a:lnTo>
                    <a:lnTo>
                      <a:pt x="4380" y="1342"/>
                    </a:lnTo>
                    <a:lnTo>
                      <a:pt x="3506" y="1342"/>
                    </a:lnTo>
                    <a:lnTo>
                      <a:pt x="3506" y="1292"/>
                    </a:lnTo>
                    <a:cubicBezTo>
                      <a:pt x="3506" y="1184"/>
                      <a:pt x="3430" y="1134"/>
                      <a:pt x="3348" y="1134"/>
                    </a:cubicBezTo>
                    <a:lnTo>
                      <a:pt x="3139" y="1134"/>
                    </a:lnTo>
                    <a:cubicBezTo>
                      <a:pt x="3063" y="1134"/>
                      <a:pt x="2981" y="1184"/>
                      <a:pt x="2981" y="1292"/>
                    </a:cubicBezTo>
                    <a:lnTo>
                      <a:pt x="2981" y="1608"/>
                    </a:lnTo>
                    <a:cubicBezTo>
                      <a:pt x="2981" y="1684"/>
                      <a:pt x="3063" y="1766"/>
                      <a:pt x="3139" y="1766"/>
                    </a:cubicBezTo>
                    <a:lnTo>
                      <a:pt x="3348" y="1766"/>
                    </a:lnTo>
                    <a:cubicBezTo>
                      <a:pt x="3430" y="1766"/>
                      <a:pt x="3506" y="1684"/>
                      <a:pt x="3506" y="1608"/>
                    </a:cubicBezTo>
                    <a:lnTo>
                      <a:pt x="3506" y="1526"/>
                    </a:lnTo>
                    <a:lnTo>
                      <a:pt x="4380" y="1526"/>
                    </a:lnTo>
                    <a:lnTo>
                      <a:pt x="4221" y="6879"/>
                    </a:lnTo>
                    <a:cubicBezTo>
                      <a:pt x="2798" y="7037"/>
                      <a:pt x="1425" y="7803"/>
                      <a:pt x="1323" y="9201"/>
                    </a:cubicBezTo>
                    <a:cubicBezTo>
                      <a:pt x="1266" y="9967"/>
                      <a:pt x="1640" y="10859"/>
                      <a:pt x="1583" y="11283"/>
                    </a:cubicBezTo>
                    <a:cubicBezTo>
                      <a:pt x="1532" y="11732"/>
                      <a:pt x="1266" y="11808"/>
                      <a:pt x="1266" y="11808"/>
                    </a:cubicBezTo>
                    <a:lnTo>
                      <a:pt x="1399" y="12023"/>
                    </a:lnTo>
                    <a:cubicBezTo>
                      <a:pt x="1399" y="12023"/>
                      <a:pt x="1519" y="11953"/>
                      <a:pt x="1685" y="11953"/>
                    </a:cubicBezTo>
                    <a:cubicBezTo>
                      <a:pt x="1841" y="11953"/>
                      <a:pt x="2038" y="12015"/>
                      <a:pt x="2216" y="12257"/>
                    </a:cubicBezTo>
                    <a:cubicBezTo>
                      <a:pt x="2715" y="12972"/>
                      <a:pt x="2348" y="15320"/>
                      <a:pt x="1690" y="15636"/>
                    </a:cubicBezTo>
                    <a:cubicBezTo>
                      <a:pt x="1579" y="15688"/>
                      <a:pt x="1477" y="15708"/>
                      <a:pt x="1387" y="15708"/>
                    </a:cubicBezTo>
                    <a:cubicBezTo>
                      <a:pt x="1115" y="15708"/>
                      <a:pt x="950" y="15529"/>
                      <a:pt x="950" y="15529"/>
                    </a:cubicBezTo>
                    <a:lnTo>
                      <a:pt x="767" y="15738"/>
                    </a:lnTo>
                    <a:cubicBezTo>
                      <a:pt x="1108" y="16111"/>
                      <a:pt x="950" y="16529"/>
                      <a:pt x="558" y="17244"/>
                    </a:cubicBezTo>
                    <a:cubicBezTo>
                      <a:pt x="159" y="17952"/>
                      <a:pt x="1" y="19034"/>
                      <a:pt x="450" y="20034"/>
                    </a:cubicBezTo>
                    <a:cubicBezTo>
                      <a:pt x="1049" y="19675"/>
                      <a:pt x="1767" y="19468"/>
                      <a:pt x="2481" y="19468"/>
                    </a:cubicBezTo>
                    <a:cubicBezTo>
                      <a:pt x="2710" y="19468"/>
                      <a:pt x="2940" y="19489"/>
                      <a:pt x="3165" y="19534"/>
                    </a:cubicBezTo>
                    <a:cubicBezTo>
                      <a:pt x="3430" y="19559"/>
                      <a:pt x="3772" y="19642"/>
                      <a:pt x="4013" y="19907"/>
                    </a:cubicBezTo>
                    <a:cubicBezTo>
                      <a:pt x="4196" y="20142"/>
                      <a:pt x="4272" y="20433"/>
                      <a:pt x="4354" y="20724"/>
                    </a:cubicBezTo>
                    <a:cubicBezTo>
                      <a:pt x="4430" y="21040"/>
                      <a:pt x="4487" y="21356"/>
                      <a:pt x="4721" y="21540"/>
                    </a:cubicBezTo>
                    <a:cubicBezTo>
                      <a:pt x="4868" y="21669"/>
                      <a:pt x="5068" y="21732"/>
                      <a:pt x="5320" y="21732"/>
                    </a:cubicBezTo>
                    <a:cubicBezTo>
                      <a:pt x="5427" y="21732"/>
                      <a:pt x="5544" y="21721"/>
                      <a:pt x="5670" y="21698"/>
                    </a:cubicBezTo>
                    <a:cubicBezTo>
                      <a:pt x="5753" y="21698"/>
                      <a:pt x="5829" y="21673"/>
                      <a:pt x="5911" y="21673"/>
                    </a:cubicBezTo>
                    <a:cubicBezTo>
                      <a:pt x="6095" y="21632"/>
                      <a:pt x="6283" y="21595"/>
                      <a:pt x="6481" y="21595"/>
                    </a:cubicBezTo>
                    <a:cubicBezTo>
                      <a:pt x="6561" y="21595"/>
                      <a:pt x="6643" y="21601"/>
                      <a:pt x="6727" y="21616"/>
                    </a:cubicBezTo>
                    <a:cubicBezTo>
                      <a:pt x="6911" y="21673"/>
                      <a:pt x="7119" y="21774"/>
                      <a:pt x="7252" y="21907"/>
                    </a:cubicBezTo>
                    <a:cubicBezTo>
                      <a:pt x="7543" y="21774"/>
                      <a:pt x="7860" y="21591"/>
                      <a:pt x="8151" y="21356"/>
                    </a:cubicBezTo>
                    <a:cubicBezTo>
                      <a:pt x="9707" y="20116"/>
                      <a:pt x="9650" y="18294"/>
                      <a:pt x="9075" y="17244"/>
                    </a:cubicBezTo>
                    <a:cubicBezTo>
                      <a:pt x="8676" y="16529"/>
                      <a:pt x="8518" y="16111"/>
                      <a:pt x="8860" y="15738"/>
                    </a:cubicBezTo>
                    <a:lnTo>
                      <a:pt x="8676" y="15529"/>
                    </a:lnTo>
                    <a:cubicBezTo>
                      <a:pt x="8676" y="15529"/>
                      <a:pt x="8511" y="15708"/>
                      <a:pt x="8239" y="15708"/>
                    </a:cubicBezTo>
                    <a:cubicBezTo>
                      <a:pt x="8149" y="15708"/>
                      <a:pt x="8047" y="15688"/>
                      <a:pt x="7936" y="15636"/>
                    </a:cubicBezTo>
                    <a:cubicBezTo>
                      <a:pt x="7278" y="15320"/>
                      <a:pt x="6911" y="12972"/>
                      <a:pt x="7411" y="12257"/>
                    </a:cubicBezTo>
                    <a:cubicBezTo>
                      <a:pt x="7588" y="12015"/>
                      <a:pt x="7786" y="11953"/>
                      <a:pt x="7942" y="11953"/>
                    </a:cubicBezTo>
                    <a:cubicBezTo>
                      <a:pt x="8107" y="11953"/>
                      <a:pt x="8227" y="12023"/>
                      <a:pt x="8227" y="12023"/>
                    </a:cubicBezTo>
                    <a:lnTo>
                      <a:pt x="8360" y="11808"/>
                    </a:lnTo>
                    <a:cubicBezTo>
                      <a:pt x="8360" y="11808"/>
                      <a:pt x="8094" y="11732"/>
                      <a:pt x="8043" y="11283"/>
                    </a:cubicBezTo>
                    <a:cubicBezTo>
                      <a:pt x="7993" y="10859"/>
                      <a:pt x="8360" y="9967"/>
                      <a:pt x="8309" y="9201"/>
                    </a:cubicBezTo>
                    <a:cubicBezTo>
                      <a:pt x="8201" y="7803"/>
                      <a:pt x="6828" y="7037"/>
                      <a:pt x="5405" y="6879"/>
                    </a:cubicBezTo>
                    <a:lnTo>
                      <a:pt x="5247" y="1184"/>
                    </a:lnTo>
                    <a:lnTo>
                      <a:pt x="6120" y="1184"/>
                    </a:lnTo>
                    <a:lnTo>
                      <a:pt x="6120" y="1266"/>
                    </a:lnTo>
                    <a:cubicBezTo>
                      <a:pt x="6120" y="1342"/>
                      <a:pt x="6196" y="1425"/>
                      <a:pt x="6278" y="1425"/>
                    </a:cubicBezTo>
                    <a:lnTo>
                      <a:pt x="6487" y="1425"/>
                    </a:lnTo>
                    <a:cubicBezTo>
                      <a:pt x="6569" y="1425"/>
                      <a:pt x="6645" y="1342"/>
                      <a:pt x="6645" y="1266"/>
                    </a:cubicBezTo>
                    <a:lnTo>
                      <a:pt x="6645" y="950"/>
                    </a:lnTo>
                    <a:cubicBezTo>
                      <a:pt x="6645" y="843"/>
                      <a:pt x="6569" y="792"/>
                      <a:pt x="6487" y="792"/>
                    </a:cubicBezTo>
                    <a:lnTo>
                      <a:pt x="6278" y="792"/>
                    </a:lnTo>
                    <a:cubicBezTo>
                      <a:pt x="6196" y="792"/>
                      <a:pt x="6120" y="843"/>
                      <a:pt x="6120" y="950"/>
                    </a:cubicBezTo>
                    <a:lnTo>
                      <a:pt x="6120" y="1001"/>
                    </a:lnTo>
                    <a:lnTo>
                      <a:pt x="5221" y="1001"/>
                    </a:lnTo>
                    <a:lnTo>
                      <a:pt x="5221" y="419"/>
                    </a:lnTo>
                    <a:lnTo>
                      <a:pt x="6120" y="419"/>
                    </a:lnTo>
                    <a:lnTo>
                      <a:pt x="6120" y="476"/>
                    </a:lnTo>
                    <a:cubicBezTo>
                      <a:pt x="6120" y="551"/>
                      <a:pt x="6196" y="634"/>
                      <a:pt x="6278" y="634"/>
                    </a:cubicBezTo>
                    <a:lnTo>
                      <a:pt x="6487" y="634"/>
                    </a:lnTo>
                    <a:cubicBezTo>
                      <a:pt x="6569" y="634"/>
                      <a:pt x="6645" y="551"/>
                      <a:pt x="6645" y="476"/>
                    </a:cubicBezTo>
                    <a:lnTo>
                      <a:pt x="6645" y="159"/>
                    </a:lnTo>
                    <a:cubicBezTo>
                      <a:pt x="6645" y="77"/>
                      <a:pt x="6569" y="1"/>
                      <a:pt x="6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26"/>
              <p:cNvSpPr/>
              <p:nvPr/>
            </p:nvSpPr>
            <p:spPr>
              <a:xfrm>
                <a:off x="5298491" y="3204365"/>
                <a:ext cx="22830" cy="814403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4269" extrusionOk="0">
                    <a:moveTo>
                      <a:pt x="159" y="0"/>
                    </a:moveTo>
                    <a:lnTo>
                      <a:pt x="1" y="14269"/>
                    </a:lnTo>
                    <a:lnTo>
                      <a:pt x="399" y="1426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72" name="Google Shape;3872;p26"/>
            <p:cNvSpPr/>
            <p:nvPr/>
          </p:nvSpPr>
          <p:spPr>
            <a:xfrm rot="332862">
              <a:off x="9079270" y="2436006"/>
              <a:ext cx="516434" cy="579060"/>
            </a:xfrm>
            <a:custGeom>
              <a:avLst/>
              <a:gdLst/>
              <a:ahLst/>
              <a:cxnLst/>
              <a:rect l="l" t="t" r="r" b="b"/>
              <a:pathLst>
                <a:path w="5088" h="5705" extrusionOk="0">
                  <a:moveTo>
                    <a:pt x="4879" y="1082"/>
                  </a:moveTo>
                  <a:lnTo>
                    <a:pt x="4879" y="1373"/>
                  </a:lnTo>
                  <a:cubicBezTo>
                    <a:pt x="3822" y="1557"/>
                    <a:pt x="2747" y="1766"/>
                    <a:pt x="1665" y="1981"/>
                  </a:cubicBezTo>
                  <a:lnTo>
                    <a:pt x="1665" y="1715"/>
                  </a:lnTo>
                  <a:cubicBezTo>
                    <a:pt x="1690" y="1690"/>
                    <a:pt x="1715" y="1690"/>
                    <a:pt x="1766" y="1690"/>
                  </a:cubicBezTo>
                  <a:cubicBezTo>
                    <a:pt x="2747" y="1506"/>
                    <a:pt x="3721" y="1323"/>
                    <a:pt x="4721" y="1108"/>
                  </a:cubicBezTo>
                  <a:cubicBezTo>
                    <a:pt x="4772" y="1108"/>
                    <a:pt x="4829" y="1108"/>
                    <a:pt x="4879" y="1082"/>
                  </a:cubicBezTo>
                  <a:close/>
                  <a:moveTo>
                    <a:pt x="5088" y="0"/>
                  </a:moveTo>
                  <a:lnTo>
                    <a:pt x="5037" y="26"/>
                  </a:lnTo>
                  <a:cubicBezTo>
                    <a:pt x="3854" y="241"/>
                    <a:pt x="2639" y="449"/>
                    <a:pt x="1450" y="658"/>
                  </a:cubicBezTo>
                  <a:lnTo>
                    <a:pt x="1450" y="4670"/>
                  </a:lnTo>
                  <a:cubicBezTo>
                    <a:pt x="1310" y="4626"/>
                    <a:pt x="1172" y="4604"/>
                    <a:pt x="1041" y="4604"/>
                  </a:cubicBezTo>
                  <a:cubicBezTo>
                    <a:pt x="701" y="4604"/>
                    <a:pt x="403" y="4747"/>
                    <a:pt x="216" y="5012"/>
                  </a:cubicBezTo>
                  <a:cubicBezTo>
                    <a:pt x="1" y="5328"/>
                    <a:pt x="133" y="5644"/>
                    <a:pt x="500" y="5695"/>
                  </a:cubicBezTo>
                  <a:cubicBezTo>
                    <a:pt x="561" y="5701"/>
                    <a:pt x="617" y="5705"/>
                    <a:pt x="671" y="5705"/>
                  </a:cubicBezTo>
                  <a:cubicBezTo>
                    <a:pt x="833" y="5705"/>
                    <a:pt x="970" y="5676"/>
                    <a:pt x="1108" y="5619"/>
                  </a:cubicBezTo>
                  <a:cubicBezTo>
                    <a:pt x="1323" y="5512"/>
                    <a:pt x="1665" y="5277"/>
                    <a:pt x="1665" y="4961"/>
                  </a:cubicBezTo>
                  <a:lnTo>
                    <a:pt x="1665" y="2139"/>
                  </a:lnTo>
                  <a:cubicBezTo>
                    <a:pt x="1665" y="2139"/>
                    <a:pt x="1690" y="2139"/>
                    <a:pt x="1715" y="2114"/>
                  </a:cubicBezTo>
                  <a:cubicBezTo>
                    <a:pt x="2690" y="1955"/>
                    <a:pt x="3664" y="1740"/>
                    <a:pt x="4670" y="1557"/>
                  </a:cubicBezTo>
                  <a:cubicBezTo>
                    <a:pt x="4721" y="1557"/>
                    <a:pt x="4803" y="1531"/>
                    <a:pt x="4904" y="1531"/>
                  </a:cubicBezTo>
                  <a:lnTo>
                    <a:pt x="4904" y="4063"/>
                  </a:lnTo>
                  <a:cubicBezTo>
                    <a:pt x="4854" y="4037"/>
                    <a:pt x="4829" y="4037"/>
                    <a:pt x="4803" y="4012"/>
                  </a:cubicBezTo>
                  <a:cubicBezTo>
                    <a:pt x="4712" y="3978"/>
                    <a:pt x="4614" y="3962"/>
                    <a:pt x="4513" y="3962"/>
                  </a:cubicBezTo>
                  <a:cubicBezTo>
                    <a:pt x="4147" y="3962"/>
                    <a:pt x="3758" y="4174"/>
                    <a:pt x="3614" y="4486"/>
                  </a:cubicBezTo>
                  <a:cubicBezTo>
                    <a:pt x="3506" y="4721"/>
                    <a:pt x="3588" y="4929"/>
                    <a:pt x="3822" y="5037"/>
                  </a:cubicBezTo>
                  <a:cubicBezTo>
                    <a:pt x="3902" y="5078"/>
                    <a:pt x="3995" y="5099"/>
                    <a:pt x="4095" y="5099"/>
                  </a:cubicBezTo>
                  <a:cubicBezTo>
                    <a:pt x="4194" y="5099"/>
                    <a:pt x="4300" y="5078"/>
                    <a:pt x="4405" y="5037"/>
                  </a:cubicBezTo>
                  <a:cubicBezTo>
                    <a:pt x="4487" y="5037"/>
                    <a:pt x="4563" y="4986"/>
                    <a:pt x="4613" y="4961"/>
                  </a:cubicBezTo>
                  <a:cubicBezTo>
                    <a:pt x="4829" y="4853"/>
                    <a:pt x="5088" y="4670"/>
                    <a:pt x="5088" y="4404"/>
                  </a:cubicBezTo>
                  <a:lnTo>
                    <a:pt x="50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73" name="Google Shape;3873;p26"/>
            <p:cNvGrpSpPr/>
            <p:nvPr/>
          </p:nvGrpSpPr>
          <p:grpSpPr>
            <a:xfrm rot="-4500057">
              <a:off x="8227649" y="-920044"/>
              <a:ext cx="648484" cy="1913447"/>
              <a:chOff x="5201007" y="500025"/>
              <a:chExt cx="509965" cy="1504727"/>
            </a:xfrm>
          </p:grpSpPr>
          <p:sp>
            <p:nvSpPr>
              <p:cNvPr id="3874" name="Google Shape;3874;p26"/>
              <p:cNvSpPr/>
              <p:nvPr/>
            </p:nvSpPr>
            <p:spPr>
              <a:xfrm>
                <a:off x="5396376" y="500025"/>
                <a:ext cx="123567" cy="27744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4861" extrusionOk="0">
                    <a:moveTo>
                      <a:pt x="1433" y="1"/>
                    </a:moveTo>
                    <a:cubicBezTo>
                      <a:pt x="1299" y="1"/>
                      <a:pt x="1161" y="83"/>
                      <a:pt x="1108" y="216"/>
                    </a:cubicBezTo>
                    <a:lnTo>
                      <a:pt x="26" y="4038"/>
                    </a:lnTo>
                    <a:cubicBezTo>
                      <a:pt x="1" y="4171"/>
                      <a:pt x="26" y="4279"/>
                      <a:pt x="133" y="4355"/>
                    </a:cubicBezTo>
                    <a:cubicBezTo>
                      <a:pt x="374" y="4570"/>
                      <a:pt x="374" y="4861"/>
                      <a:pt x="374" y="4861"/>
                    </a:cubicBezTo>
                    <a:lnTo>
                      <a:pt x="1506" y="4861"/>
                    </a:lnTo>
                    <a:cubicBezTo>
                      <a:pt x="1506" y="4861"/>
                      <a:pt x="1532" y="4197"/>
                      <a:pt x="1981" y="3937"/>
                    </a:cubicBezTo>
                    <a:cubicBezTo>
                      <a:pt x="2114" y="3855"/>
                      <a:pt x="2165" y="3722"/>
                      <a:pt x="2139" y="3621"/>
                    </a:cubicBezTo>
                    <a:lnTo>
                      <a:pt x="1766" y="1697"/>
                    </a:lnTo>
                    <a:cubicBezTo>
                      <a:pt x="1741" y="1590"/>
                      <a:pt x="1798" y="1482"/>
                      <a:pt x="1899" y="1406"/>
                    </a:cubicBezTo>
                    <a:cubicBezTo>
                      <a:pt x="1981" y="1349"/>
                      <a:pt x="2006" y="1248"/>
                      <a:pt x="2006" y="1140"/>
                    </a:cubicBezTo>
                    <a:cubicBezTo>
                      <a:pt x="1981" y="875"/>
                      <a:pt x="1899" y="400"/>
                      <a:pt x="1639" y="84"/>
                    </a:cubicBezTo>
                    <a:cubicBezTo>
                      <a:pt x="1582" y="27"/>
                      <a:pt x="1508" y="1"/>
                      <a:pt x="1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26"/>
              <p:cNvSpPr/>
              <p:nvPr/>
            </p:nvSpPr>
            <p:spPr>
              <a:xfrm>
                <a:off x="5372518" y="698533"/>
                <a:ext cx="22488" cy="2659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66" extrusionOk="0">
                    <a:moveTo>
                      <a:pt x="182" y="0"/>
                    </a:moveTo>
                    <a:cubicBezTo>
                      <a:pt x="134" y="0"/>
                      <a:pt x="102" y="29"/>
                      <a:pt x="102" y="86"/>
                    </a:cubicBezTo>
                    <a:lnTo>
                      <a:pt x="26" y="301"/>
                    </a:lnTo>
                    <a:cubicBezTo>
                      <a:pt x="1" y="352"/>
                      <a:pt x="52" y="434"/>
                      <a:pt x="102" y="434"/>
                    </a:cubicBezTo>
                    <a:lnTo>
                      <a:pt x="184" y="459"/>
                    </a:lnTo>
                    <a:cubicBezTo>
                      <a:pt x="194" y="464"/>
                      <a:pt x="204" y="466"/>
                      <a:pt x="214" y="466"/>
                    </a:cubicBezTo>
                    <a:cubicBezTo>
                      <a:pt x="262" y="466"/>
                      <a:pt x="317" y="423"/>
                      <a:pt x="317" y="377"/>
                    </a:cubicBezTo>
                    <a:lnTo>
                      <a:pt x="393" y="168"/>
                    </a:lnTo>
                    <a:cubicBezTo>
                      <a:pt x="393" y="117"/>
                      <a:pt x="368" y="35"/>
                      <a:pt x="317" y="35"/>
                    </a:cubicBezTo>
                    <a:lnTo>
                      <a:pt x="235" y="10"/>
                    </a:lnTo>
                    <a:cubicBezTo>
                      <a:pt x="216" y="4"/>
                      <a:pt x="198" y="0"/>
                      <a:pt x="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26"/>
              <p:cNvSpPr/>
              <p:nvPr/>
            </p:nvSpPr>
            <p:spPr>
              <a:xfrm>
                <a:off x="5384447" y="659550"/>
                <a:ext cx="22430" cy="2654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5" extrusionOk="0">
                    <a:moveTo>
                      <a:pt x="179" y="0"/>
                    </a:moveTo>
                    <a:cubicBezTo>
                      <a:pt x="139" y="0"/>
                      <a:pt x="102" y="45"/>
                      <a:pt x="77" y="85"/>
                    </a:cubicBezTo>
                    <a:lnTo>
                      <a:pt x="1" y="294"/>
                    </a:lnTo>
                    <a:cubicBezTo>
                      <a:pt x="1" y="351"/>
                      <a:pt x="26" y="427"/>
                      <a:pt x="77" y="427"/>
                    </a:cubicBezTo>
                    <a:lnTo>
                      <a:pt x="159" y="452"/>
                    </a:lnTo>
                    <a:cubicBezTo>
                      <a:pt x="179" y="461"/>
                      <a:pt x="197" y="465"/>
                      <a:pt x="214" y="465"/>
                    </a:cubicBezTo>
                    <a:cubicBezTo>
                      <a:pt x="262" y="465"/>
                      <a:pt x="298" y="433"/>
                      <a:pt x="317" y="376"/>
                    </a:cubicBezTo>
                    <a:lnTo>
                      <a:pt x="368" y="168"/>
                    </a:lnTo>
                    <a:cubicBezTo>
                      <a:pt x="393" y="111"/>
                      <a:pt x="342" y="35"/>
                      <a:pt x="292" y="35"/>
                    </a:cubicBezTo>
                    <a:lnTo>
                      <a:pt x="210" y="9"/>
                    </a:lnTo>
                    <a:cubicBezTo>
                      <a:pt x="199" y="3"/>
                      <a:pt x="189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26"/>
              <p:cNvSpPr/>
              <p:nvPr/>
            </p:nvSpPr>
            <p:spPr>
              <a:xfrm>
                <a:off x="5431020" y="786486"/>
                <a:ext cx="1055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763" extrusionOk="0">
                    <a:moveTo>
                      <a:pt x="83" y="0"/>
                    </a:moveTo>
                    <a:lnTo>
                      <a:pt x="1" y="13763"/>
                    </a:lnTo>
                    <a:lnTo>
                      <a:pt x="159" y="1376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26"/>
              <p:cNvSpPr/>
              <p:nvPr/>
            </p:nvSpPr>
            <p:spPr>
              <a:xfrm>
                <a:off x="5431020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26"/>
              <p:cNvSpPr/>
              <p:nvPr/>
            </p:nvSpPr>
            <p:spPr>
              <a:xfrm>
                <a:off x="5444775" y="1594329"/>
                <a:ext cx="1050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84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26"/>
              <p:cNvSpPr/>
              <p:nvPr/>
            </p:nvSpPr>
            <p:spPr>
              <a:xfrm>
                <a:off x="5417665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26"/>
              <p:cNvSpPr/>
              <p:nvPr/>
            </p:nvSpPr>
            <p:spPr>
              <a:xfrm>
                <a:off x="5458131" y="1680284"/>
                <a:ext cx="10559" cy="585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26" extrusionOk="0">
                    <a:moveTo>
                      <a:pt x="1" y="1"/>
                    </a:moveTo>
                    <a:lnTo>
                      <a:pt x="26" y="1001"/>
                    </a:lnTo>
                    <a:lnTo>
                      <a:pt x="184" y="10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26"/>
              <p:cNvSpPr/>
              <p:nvPr/>
            </p:nvSpPr>
            <p:spPr>
              <a:xfrm>
                <a:off x="5456704" y="786486"/>
                <a:ext cx="11986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763" extrusionOk="0">
                    <a:moveTo>
                      <a:pt x="0" y="0"/>
                    </a:moveTo>
                    <a:lnTo>
                      <a:pt x="26" y="13763"/>
                    </a:lnTo>
                    <a:lnTo>
                      <a:pt x="209" y="1376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26"/>
              <p:cNvSpPr/>
              <p:nvPr/>
            </p:nvSpPr>
            <p:spPr>
              <a:xfrm>
                <a:off x="5458131" y="1594329"/>
                <a:ext cx="10559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84" y="11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26"/>
              <p:cNvSpPr/>
              <p:nvPr/>
            </p:nvSpPr>
            <p:spPr>
              <a:xfrm>
                <a:off x="5415895" y="1680284"/>
                <a:ext cx="10901" cy="4954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8" extrusionOk="0">
                    <a:moveTo>
                      <a:pt x="32" y="1"/>
                    </a:moveTo>
                    <a:lnTo>
                      <a:pt x="0" y="842"/>
                    </a:lnTo>
                    <a:lnTo>
                      <a:pt x="190" y="868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26"/>
              <p:cNvSpPr/>
              <p:nvPr/>
            </p:nvSpPr>
            <p:spPr>
              <a:xfrm>
                <a:off x="5431020" y="1680284"/>
                <a:ext cx="9132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19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159" y="91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26"/>
              <p:cNvSpPr/>
              <p:nvPr/>
            </p:nvSpPr>
            <p:spPr>
              <a:xfrm>
                <a:off x="5444775" y="1680284"/>
                <a:ext cx="1050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184" y="97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26"/>
              <p:cNvSpPr/>
              <p:nvPr/>
            </p:nvSpPr>
            <p:spPr>
              <a:xfrm>
                <a:off x="5419149" y="786486"/>
                <a:ext cx="1192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3763" extrusionOk="0">
                    <a:moveTo>
                      <a:pt x="133" y="0"/>
                    </a:moveTo>
                    <a:lnTo>
                      <a:pt x="0" y="13763"/>
                    </a:lnTo>
                    <a:lnTo>
                      <a:pt x="133" y="1376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26"/>
              <p:cNvSpPr/>
              <p:nvPr/>
            </p:nvSpPr>
            <p:spPr>
              <a:xfrm>
                <a:off x="5415895" y="1750715"/>
                <a:ext cx="10901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66" extrusionOk="0">
                    <a:moveTo>
                      <a:pt x="0" y="1"/>
                    </a:moveTo>
                    <a:lnTo>
                      <a:pt x="0" y="665"/>
                    </a:lnTo>
                    <a:lnTo>
                      <a:pt x="190" y="665"/>
                    </a:lnTo>
                    <a:lnTo>
                      <a:pt x="19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26"/>
              <p:cNvSpPr/>
              <p:nvPr/>
            </p:nvSpPr>
            <p:spPr>
              <a:xfrm>
                <a:off x="5473313" y="1594329"/>
                <a:ext cx="9075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58" y="1108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26"/>
              <p:cNvSpPr/>
              <p:nvPr/>
            </p:nvSpPr>
            <p:spPr>
              <a:xfrm>
                <a:off x="5201007" y="786486"/>
                <a:ext cx="509965" cy="1218266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21345" extrusionOk="0">
                    <a:moveTo>
                      <a:pt x="3797" y="0"/>
                    </a:moveTo>
                    <a:lnTo>
                      <a:pt x="3556" y="11200"/>
                    </a:lnTo>
                    <a:cubicBezTo>
                      <a:pt x="3324" y="11518"/>
                      <a:pt x="3075" y="11615"/>
                      <a:pt x="2836" y="11615"/>
                    </a:cubicBezTo>
                    <a:cubicBezTo>
                      <a:pt x="2776" y="11615"/>
                      <a:pt x="2716" y="11609"/>
                      <a:pt x="2658" y="11599"/>
                    </a:cubicBezTo>
                    <a:cubicBezTo>
                      <a:pt x="2373" y="11516"/>
                      <a:pt x="2000" y="11073"/>
                      <a:pt x="2000" y="10517"/>
                    </a:cubicBezTo>
                    <a:cubicBezTo>
                      <a:pt x="2025" y="9966"/>
                      <a:pt x="2133" y="9435"/>
                      <a:pt x="1867" y="9333"/>
                    </a:cubicBezTo>
                    <a:cubicBezTo>
                      <a:pt x="1828" y="9322"/>
                      <a:pt x="1786" y="9316"/>
                      <a:pt x="1742" y="9316"/>
                    </a:cubicBezTo>
                    <a:cubicBezTo>
                      <a:pt x="1463" y="9316"/>
                      <a:pt x="1097" y="9550"/>
                      <a:pt x="867" y="10124"/>
                    </a:cubicBezTo>
                    <a:cubicBezTo>
                      <a:pt x="633" y="10782"/>
                      <a:pt x="760" y="11890"/>
                      <a:pt x="1209" y="12731"/>
                    </a:cubicBezTo>
                    <a:cubicBezTo>
                      <a:pt x="1658" y="13547"/>
                      <a:pt x="1816" y="14155"/>
                      <a:pt x="1791" y="14712"/>
                    </a:cubicBezTo>
                    <a:cubicBezTo>
                      <a:pt x="1766" y="15370"/>
                      <a:pt x="1475" y="15737"/>
                      <a:pt x="1184" y="16135"/>
                    </a:cubicBezTo>
                    <a:cubicBezTo>
                      <a:pt x="709" y="16819"/>
                      <a:pt x="0" y="17743"/>
                      <a:pt x="443" y="18825"/>
                    </a:cubicBezTo>
                    <a:cubicBezTo>
                      <a:pt x="892" y="19875"/>
                      <a:pt x="2215" y="20849"/>
                      <a:pt x="3822" y="21166"/>
                    </a:cubicBezTo>
                    <a:cubicBezTo>
                      <a:pt x="4380" y="21276"/>
                      <a:pt x="4954" y="21344"/>
                      <a:pt x="5505" y="21344"/>
                    </a:cubicBezTo>
                    <a:cubicBezTo>
                      <a:pt x="6542" y="21344"/>
                      <a:pt x="7499" y="21101"/>
                      <a:pt x="8119" y="20432"/>
                    </a:cubicBezTo>
                    <a:cubicBezTo>
                      <a:pt x="8802" y="19641"/>
                      <a:pt x="8935" y="18559"/>
                      <a:pt x="8486" y="17426"/>
                    </a:cubicBezTo>
                    <a:cubicBezTo>
                      <a:pt x="8144" y="16610"/>
                      <a:pt x="7378" y="15686"/>
                      <a:pt x="7404" y="14971"/>
                    </a:cubicBezTo>
                    <a:cubicBezTo>
                      <a:pt x="7404" y="14104"/>
                      <a:pt x="8119" y="13497"/>
                      <a:pt x="8093" y="12257"/>
                    </a:cubicBezTo>
                    <a:cubicBezTo>
                      <a:pt x="8093" y="11757"/>
                      <a:pt x="7876" y="11253"/>
                      <a:pt x="7496" y="11253"/>
                    </a:cubicBezTo>
                    <a:cubicBezTo>
                      <a:pt x="7476" y="11253"/>
                      <a:pt x="7456" y="11254"/>
                      <a:pt x="7435" y="11257"/>
                    </a:cubicBezTo>
                    <a:cubicBezTo>
                      <a:pt x="7119" y="11282"/>
                      <a:pt x="7011" y="11890"/>
                      <a:pt x="6828" y="12231"/>
                    </a:cubicBezTo>
                    <a:cubicBezTo>
                      <a:pt x="6617" y="12553"/>
                      <a:pt x="6367" y="12797"/>
                      <a:pt x="6062" y="12797"/>
                    </a:cubicBezTo>
                    <a:cubicBezTo>
                      <a:pt x="6019" y="12797"/>
                      <a:pt x="5975" y="12792"/>
                      <a:pt x="5929" y="12782"/>
                    </a:cubicBezTo>
                    <a:cubicBezTo>
                      <a:pt x="5562" y="12731"/>
                      <a:pt x="5322" y="12440"/>
                      <a:pt x="5164" y="12098"/>
                    </a:cubicBezTo>
                    <a:lnTo>
                      <a:pt x="4929" y="0"/>
                    </a:lnTo>
                    <a:lnTo>
                      <a:pt x="4847" y="0"/>
                    </a:lnTo>
                    <a:lnTo>
                      <a:pt x="4980" y="13763"/>
                    </a:lnTo>
                    <a:lnTo>
                      <a:pt x="5138" y="13763"/>
                    </a:lnTo>
                    <a:cubicBezTo>
                      <a:pt x="5246" y="13763"/>
                      <a:pt x="5347" y="13839"/>
                      <a:pt x="5347" y="13946"/>
                    </a:cubicBezTo>
                    <a:cubicBezTo>
                      <a:pt x="5347" y="14047"/>
                      <a:pt x="5246" y="14155"/>
                      <a:pt x="5138" y="14155"/>
                    </a:cubicBezTo>
                    <a:lnTo>
                      <a:pt x="4980" y="14155"/>
                    </a:lnTo>
                    <a:lnTo>
                      <a:pt x="5005" y="15262"/>
                    </a:lnTo>
                    <a:lnTo>
                      <a:pt x="5138" y="15262"/>
                    </a:lnTo>
                    <a:cubicBezTo>
                      <a:pt x="5246" y="15262"/>
                      <a:pt x="5347" y="15370"/>
                      <a:pt x="5347" y="15471"/>
                    </a:cubicBezTo>
                    <a:cubicBezTo>
                      <a:pt x="5347" y="15579"/>
                      <a:pt x="5246" y="15661"/>
                      <a:pt x="5138" y="15661"/>
                    </a:cubicBezTo>
                    <a:lnTo>
                      <a:pt x="5005" y="15661"/>
                    </a:lnTo>
                    <a:lnTo>
                      <a:pt x="5005" y="16768"/>
                    </a:lnTo>
                    <a:lnTo>
                      <a:pt x="5164" y="16793"/>
                    </a:lnTo>
                    <a:cubicBezTo>
                      <a:pt x="5271" y="16819"/>
                      <a:pt x="5347" y="16926"/>
                      <a:pt x="5322" y="17028"/>
                    </a:cubicBezTo>
                    <a:cubicBezTo>
                      <a:pt x="5296" y="17135"/>
                      <a:pt x="5189" y="17186"/>
                      <a:pt x="5088" y="17186"/>
                    </a:cubicBezTo>
                    <a:lnTo>
                      <a:pt x="5005" y="17160"/>
                    </a:lnTo>
                    <a:lnTo>
                      <a:pt x="5031" y="17559"/>
                    </a:lnTo>
                    <a:lnTo>
                      <a:pt x="5271" y="17559"/>
                    </a:lnTo>
                    <a:cubicBezTo>
                      <a:pt x="5379" y="17559"/>
                      <a:pt x="5455" y="17635"/>
                      <a:pt x="5455" y="17743"/>
                    </a:cubicBezTo>
                    <a:lnTo>
                      <a:pt x="5455" y="18717"/>
                    </a:lnTo>
                    <a:cubicBezTo>
                      <a:pt x="5455" y="18825"/>
                      <a:pt x="5379" y="18901"/>
                      <a:pt x="5271" y="18901"/>
                    </a:cubicBezTo>
                    <a:lnTo>
                      <a:pt x="3449" y="18901"/>
                    </a:lnTo>
                    <a:cubicBezTo>
                      <a:pt x="3348" y="18901"/>
                      <a:pt x="3265" y="18825"/>
                      <a:pt x="3265" y="18717"/>
                    </a:cubicBezTo>
                    <a:lnTo>
                      <a:pt x="3265" y="17743"/>
                    </a:lnTo>
                    <a:cubicBezTo>
                      <a:pt x="3265" y="17635"/>
                      <a:pt x="3348" y="17559"/>
                      <a:pt x="3449" y="17559"/>
                    </a:cubicBezTo>
                    <a:lnTo>
                      <a:pt x="3689" y="17559"/>
                    </a:lnTo>
                    <a:lnTo>
                      <a:pt x="3689" y="16869"/>
                    </a:lnTo>
                    <a:lnTo>
                      <a:pt x="3556" y="16844"/>
                    </a:lnTo>
                    <a:cubicBezTo>
                      <a:pt x="3449" y="16819"/>
                      <a:pt x="3373" y="16711"/>
                      <a:pt x="3398" y="16610"/>
                    </a:cubicBezTo>
                    <a:cubicBezTo>
                      <a:pt x="3420" y="16518"/>
                      <a:pt x="3501" y="16445"/>
                      <a:pt x="3591" y="16445"/>
                    </a:cubicBezTo>
                    <a:cubicBezTo>
                      <a:pt x="3607" y="16445"/>
                      <a:pt x="3623" y="16447"/>
                      <a:pt x="3639" y="16452"/>
                    </a:cubicBezTo>
                    <a:lnTo>
                      <a:pt x="3715" y="16477"/>
                    </a:lnTo>
                    <a:lnTo>
                      <a:pt x="3715" y="15661"/>
                    </a:lnTo>
                    <a:lnTo>
                      <a:pt x="3582" y="15661"/>
                    </a:lnTo>
                    <a:cubicBezTo>
                      <a:pt x="3449" y="15661"/>
                      <a:pt x="3373" y="15579"/>
                      <a:pt x="3373" y="15471"/>
                    </a:cubicBezTo>
                    <a:cubicBezTo>
                      <a:pt x="3373" y="15370"/>
                      <a:pt x="3449" y="15262"/>
                      <a:pt x="3582" y="15262"/>
                    </a:cubicBezTo>
                    <a:lnTo>
                      <a:pt x="3715" y="15262"/>
                    </a:lnTo>
                    <a:lnTo>
                      <a:pt x="3715" y="14155"/>
                    </a:lnTo>
                    <a:lnTo>
                      <a:pt x="3582" y="14155"/>
                    </a:lnTo>
                    <a:cubicBezTo>
                      <a:pt x="3449" y="14155"/>
                      <a:pt x="3373" y="14047"/>
                      <a:pt x="3373" y="13946"/>
                    </a:cubicBezTo>
                    <a:cubicBezTo>
                      <a:pt x="3373" y="13839"/>
                      <a:pt x="3449" y="13763"/>
                      <a:pt x="3582" y="13763"/>
                    </a:cubicBezTo>
                    <a:lnTo>
                      <a:pt x="3740" y="13763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26"/>
              <p:cNvSpPr/>
              <p:nvPr/>
            </p:nvSpPr>
            <p:spPr>
              <a:xfrm>
                <a:off x="5444775" y="786486"/>
                <a:ext cx="9075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3763" extrusionOk="0">
                    <a:moveTo>
                      <a:pt x="26" y="0"/>
                    </a:moveTo>
                    <a:lnTo>
                      <a:pt x="0" y="13763"/>
                    </a:lnTo>
                    <a:lnTo>
                      <a:pt x="159" y="137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26"/>
              <p:cNvSpPr/>
              <p:nvPr/>
            </p:nvSpPr>
            <p:spPr>
              <a:xfrm>
                <a:off x="5473313" y="1680284"/>
                <a:ext cx="9075" cy="6147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77" extrusionOk="0">
                    <a:moveTo>
                      <a:pt x="0" y="1"/>
                    </a:moveTo>
                    <a:lnTo>
                      <a:pt x="0" y="1051"/>
                    </a:lnTo>
                    <a:lnTo>
                      <a:pt x="158" y="1077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26"/>
              <p:cNvSpPr/>
              <p:nvPr/>
            </p:nvSpPr>
            <p:spPr>
              <a:xfrm>
                <a:off x="5468633" y="786486"/>
                <a:ext cx="12328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3763" extrusionOk="0">
                    <a:moveTo>
                      <a:pt x="0" y="0"/>
                    </a:moveTo>
                    <a:lnTo>
                      <a:pt x="57" y="13763"/>
                    </a:lnTo>
                    <a:lnTo>
                      <a:pt x="215" y="1376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26"/>
              <p:cNvSpPr/>
              <p:nvPr/>
            </p:nvSpPr>
            <p:spPr>
              <a:xfrm>
                <a:off x="5444775" y="1756879"/>
                <a:ext cx="10502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58" extrusionOk="0">
                    <a:moveTo>
                      <a:pt x="0" y="0"/>
                    </a:moveTo>
                    <a:lnTo>
                      <a:pt x="0" y="557"/>
                    </a:lnTo>
                    <a:lnTo>
                      <a:pt x="184" y="557"/>
                    </a:lnTo>
                    <a:lnTo>
                      <a:pt x="18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26"/>
              <p:cNvSpPr/>
              <p:nvPr/>
            </p:nvSpPr>
            <p:spPr>
              <a:xfrm>
                <a:off x="5473313" y="1762986"/>
                <a:ext cx="10502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1" extrusionOk="0">
                    <a:moveTo>
                      <a:pt x="0" y="1"/>
                    </a:moveTo>
                    <a:lnTo>
                      <a:pt x="0" y="450"/>
                    </a:lnTo>
                    <a:lnTo>
                      <a:pt x="184" y="450"/>
                    </a:lnTo>
                    <a:lnTo>
                      <a:pt x="18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26"/>
              <p:cNvSpPr/>
              <p:nvPr/>
            </p:nvSpPr>
            <p:spPr>
              <a:xfrm>
                <a:off x="5431020" y="1753969"/>
                <a:ext cx="9132" cy="3475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09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59" y="608"/>
                    </a:lnTo>
                    <a:lnTo>
                      <a:pt x="159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26"/>
              <p:cNvSpPr/>
              <p:nvPr/>
            </p:nvSpPr>
            <p:spPr>
              <a:xfrm>
                <a:off x="5459558" y="1759733"/>
                <a:ext cx="9132" cy="2899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08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59" y="507"/>
                    </a:lnTo>
                    <a:lnTo>
                      <a:pt x="159" y="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98" name="Google Shape;3898;p26"/>
            <p:cNvSpPr/>
            <p:nvPr/>
          </p:nvSpPr>
          <p:spPr>
            <a:xfrm rot="332999">
              <a:off x="8372518" y="4735839"/>
              <a:ext cx="358755" cy="946609"/>
            </a:xfrm>
            <a:custGeom>
              <a:avLst/>
              <a:gdLst/>
              <a:ahLst/>
              <a:cxnLst/>
              <a:rect l="l" t="t" r="r" b="b"/>
              <a:pathLst>
                <a:path w="8069" h="21292" extrusionOk="0">
                  <a:moveTo>
                    <a:pt x="6275" y="1869"/>
                  </a:moveTo>
                  <a:cubicBezTo>
                    <a:pt x="6536" y="1869"/>
                    <a:pt x="6684" y="2002"/>
                    <a:pt x="6771" y="2253"/>
                  </a:cubicBezTo>
                  <a:cubicBezTo>
                    <a:pt x="6930" y="2594"/>
                    <a:pt x="6854" y="2936"/>
                    <a:pt x="6746" y="3278"/>
                  </a:cubicBezTo>
                  <a:cubicBezTo>
                    <a:pt x="6404" y="4252"/>
                    <a:pt x="5822" y="5125"/>
                    <a:pt x="5031" y="5809"/>
                  </a:cubicBezTo>
                  <a:cubicBezTo>
                    <a:pt x="4905" y="5967"/>
                    <a:pt x="4715" y="6049"/>
                    <a:pt x="4531" y="6176"/>
                  </a:cubicBezTo>
                  <a:cubicBezTo>
                    <a:pt x="4506" y="6150"/>
                    <a:pt x="4506" y="6150"/>
                    <a:pt x="4506" y="6125"/>
                  </a:cubicBezTo>
                  <a:cubicBezTo>
                    <a:pt x="4481" y="5151"/>
                    <a:pt x="4531" y="3860"/>
                    <a:pt x="4981" y="3012"/>
                  </a:cubicBezTo>
                  <a:cubicBezTo>
                    <a:pt x="5088" y="2803"/>
                    <a:pt x="5221" y="2594"/>
                    <a:pt x="5348" y="2379"/>
                  </a:cubicBezTo>
                  <a:cubicBezTo>
                    <a:pt x="5537" y="2120"/>
                    <a:pt x="5822" y="1936"/>
                    <a:pt x="6139" y="1879"/>
                  </a:cubicBezTo>
                  <a:cubicBezTo>
                    <a:pt x="6187" y="1872"/>
                    <a:pt x="6232" y="1869"/>
                    <a:pt x="6275" y="1869"/>
                  </a:cubicBezTo>
                  <a:close/>
                  <a:moveTo>
                    <a:pt x="4981" y="11795"/>
                  </a:moveTo>
                  <a:cubicBezTo>
                    <a:pt x="5746" y="11795"/>
                    <a:pt x="6512" y="12636"/>
                    <a:pt x="6645" y="13611"/>
                  </a:cubicBezTo>
                  <a:cubicBezTo>
                    <a:pt x="6771" y="15034"/>
                    <a:pt x="5930" y="15667"/>
                    <a:pt x="5322" y="15882"/>
                  </a:cubicBezTo>
                  <a:lnTo>
                    <a:pt x="4981" y="11795"/>
                  </a:lnTo>
                  <a:close/>
                  <a:moveTo>
                    <a:pt x="4190" y="8523"/>
                  </a:moveTo>
                  <a:lnTo>
                    <a:pt x="4323" y="10187"/>
                  </a:lnTo>
                  <a:cubicBezTo>
                    <a:pt x="3006" y="10478"/>
                    <a:pt x="2500" y="11687"/>
                    <a:pt x="2424" y="12636"/>
                  </a:cubicBezTo>
                  <a:cubicBezTo>
                    <a:pt x="2399" y="12769"/>
                    <a:pt x="2399" y="12902"/>
                    <a:pt x="2399" y="13035"/>
                  </a:cubicBezTo>
                  <a:lnTo>
                    <a:pt x="2399" y="13060"/>
                  </a:lnTo>
                  <a:cubicBezTo>
                    <a:pt x="2424" y="13244"/>
                    <a:pt x="2450" y="13452"/>
                    <a:pt x="2532" y="13642"/>
                  </a:cubicBezTo>
                  <a:cubicBezTo>
                    <a:pt x="2715" y="14218"/>
                    <a:pt x="3082" y="14642"/>
                    <a:pt x="3665" y="14876"/>
                  </a:cubicBezTo>
                  <a:cubicBezTo>
                    <a:pt x="3812" y="14960"/>
                    <a:pt x="3939" y="15001"/>
                    <a:pt x="4021" y="15001"/>
                  </a:cubicBezTo>
                  <a:cubicBezTo>
                    <a:pt x="4069" y="15001"/>
                    <a:pt x="4102" y="14987"/>
                    <a:pt x="4114" y="14958"/>
                  </a:cubicBezTo>
                  <a:cubicBezTo>
                    <a:pt x="4139" y="14908"/>
                    <a:pt x="3848" y="14775"/>
                    <a:pt x="3848" y="14775"/>
                  </a:cubicBezTo>
                  <a:cubicBezTo>
                    <a:pt x="2975" y="14275"/>
                    <a:pt x="2874" y="13085"/>
                    <a:pt x="3532" y="12345"/>
                  </a:cubicBezTo>
                  <a:cubicBezTo>
                    <a:pt x="3766" y="12086"/>
                    <a:pt x="4057" y="11871"/>
                    <a:pt x="4430" y="11795"/>
                  </a:cubicBezTo>
                  <a:lnTo>
                    <a:pt x="4772" y="16015"/>
                  </a:lnTo>
                  <a:cubicBezTo>
                    <a:pt x="4625" y="16030"/>
                    <a:pt x="4455" y="16042"/>
                    <a:pt x="4270" y="16042"/>
                  </a:cubicBezTo>
                  <a:cubicBezTo>
                    <a:pt x="3519" y="16042"/>
                    <a:pt x="2501" y="15845"/>
                    <a:pt x="1633" y="14851"/>
                  </a:cubicBezTo>
                  <a:cubicBezTo>
                    <a:pt x="1342" y="14509"/>
                    <a:pt x="1134" y="14060"/>
                    <a:pt x="1001" y="13560"/>
                  </a:cubicBezTo>
                  <a:cubicBezTo>
                    <a:pt x="868" y="13035"/>
                    <a:pt x="893" y="12535"/>
                    <a:pt x="1051" y="12060"/>
                  </a:cubicBezTo>
                  <a:cubicBezTo>
                    <a:pt x="1475" y="10605"/>
                    <a:pt x="2924" y="9422"/>
                    <a:pt x="4190" y="8523"/>
                  </a:cubicBezTo>
                  <a:close/>
                  <a:moveTo>
                    <a:pt x="6307" y="1"/>
                  </a:moveTo>
                  <a:cubicBezTo>
                    <a:pt x="6250" y="1"/>
                    <a:pt x="6185" y="13"/>
                    <a:pt x="6113" y="38"/>
                  </a:cubicBezTo>
                  <a:cubicBezTo>
                    <a:pt x="5721" y="165"/>
                    <a:pt x="5405" y="380"/>
                    <a:pt x="5139" y="721"/>
                  </a:cubicBezTo>
                  <a:cubicBezTo>
                    <a:pt x="4506" y="1462"/>
                    <a:pt x="4272" y="2379"/>
                    <a:pt x="4082" y="3303"/>
                  </a:cubicBezTo>
                  <a:cubicBezTo>
                    <a:pt x="4057" y="3518"/>
                    <a:pt x="4032" y="3727"/>
                    <a:pt x="4006" y="3936"/>
                  </a:cubicBezTo>
                  <a:cubicBezTo>
                    <a:pt x="3899" y="4992"/>
                    <a:pt x="3956" y="5967"/>
                    <a:pt x="4006" y="6549"/>
                  </a:cubicBezTo>
                  <a:cubicBezTo>
                    <a:pt x="3481" y="6941"/>
                    <a:pt x="2950" y="7340"/>
                    <a:pt x="2475" y="7789"/>
                  </a:cubicBezTo>
                  <a:cubicBezTo>
                    <a:pt x="1766" y="8422"/>
                    <a:pt x="1134" y="9156"/>
                    <a:pt x="710" y="10004"/>
                  </a:cubicBezTo>
                  <a:cubicBezTo>
                    <a:pt x="51" y="11212"/>
                    <a:pt x="1" y="12503"/>
                    <a:pt x="551" y="13826"/>
                  </a:cubicBezTo>
                  <a:cubicBezTo>
                    <a:pt x="710" y="14167"/>
                    <a:pt x="893" y="14484"/>
                    <a:pt x="1134" y="14800"/>
                  </a:cubicBezTo>
                  <a:cubicBezTo>
                    <a:pt x="1985" y="15990"/>
                    <a:pt x="3235" y="16578"/>
                    <a:pt x="4501" y="16578"/>
                  </a:cubicBezTo>
                  <a:cubicBezTo>
                    <a:pt x="4608" y="16578"/>
                    <a:pt x="4716" y="16574"/>
                    <a:pt x="4822" y="16566"/>
                  </a:cubicBezTo>
                  <a:lnTo>
                    <a:pt x="4955" y="18439"/>
                  </a:lnTo>
                  <a:cubicBezTo>
                    <a:pt x="5114" y="19729"/>
                    <a:pt x="4772" y="20286"/>
                    <a:pt x="4348" y="20546"/>
                  </a:cubicBezTo>
                  <a:cubicBezTo>
                    <a:pt x="4240" y="20628"/>
                    <a:pt x="4114" y="20678"/>
                    <a:pt x="3956" y="20729"/>
                  </a:cubicBezTo>
                  <a:cubicBezTo>
                    <a:pt x="3715" y="20811"/>
                    <a:pt x="3481" y="20887"/>
                    <a:pt x="3215" y="20887"/>
                  </a:cubicBezTo>
                  <a:cubicBezTo>
                    <a:pt x="3164" y="20893"/>
                    <a:pt x="3113" y="20896"/>
                    <a:pt x="3064" y="20896"/>
                  </a:cubicBezTo>
                  <a:cubicBezTo>
                    <a:pt x="2614" y="20896"/>
                    <a:pt x="2273" y="20668"/>
                    <a:pt x="2108" y="20337"/>
                  </a:cubicBezTo>
                  <a:cubicBezTo>
                    <a:pt x="2184" y="20337"/>
                    <a:pt x="2241" y="20362"/>
                    <a:pt x="2317" y="20362"/>
                  </a:cubicBezTo>
                  <a:cubicBezTo>
                    <a:pt x="2366" y="20368"/>
                    <a:pt x="2415" y="20371"/>
                    <a:pt x="2464" y="20371"/>
                  </a:cubicBezTo>
                  <a:cubicBezTo>
                    <a:pt x="3094" y="20371"/>
                    <a:pt x="3645" y="19889"/>
                    <a:pt x="3715" y="19255"/>
                  </a:cubicBezTo>
                  <a:cubicBezTo>
                    <a:pt x="3823" y="18546"/>
                    <a:pt x="3323" y="17913"/>
                    <a:pt x="2608" y="17831"/>
                  </a:cubicBezTo>
                  <a:cubicBezTo>
                    <a:pt x="2542" y="17821"/>
                    <a:pt x="2478" y="17816"/>
                    <a:pt x="2414" y="17816"/>
                  </a:cubicBezTo>
                  <a:cubicBezTo>
                    <a:pt x="2173" y="17816"/>
                    <a:pt x="1952" y="17889"/>
                    <a:pt x="1766" y="18015"/>
                  </a:cubicBezTo>
                  <a:cubicBezTo>
                    <a:pt x="1077" y="18413"/>
                    <a:pt x="760" y="19362"/>
                    <a:pt x="1134" y="20071"/>
                  </a:cubicBezTo>
                  <a:cubicBezTo>
                    <a:pt x="1498" y="20779"/>
                    <a:pt x="2328" y="21291"/>
                    <a:pt x="3192" y="21291"/>
                  </a:cubicBezTo>
                  <a:cubicBezTo>
                    <a:pt x="3394" y="21291"/>
                    <a:pt x="3597" y="21264"/>
                    <a:pt x="3797" y="21204"/>
                  </a:cubicBezTo>
                  <a:cubicBezTo>
                    <a:pt x="3956" y="21178"/>
                    <a:pt x="4082" y="21128"/>
                    <a:pt x="4215" y="21045"/>
                  </a:cubicBezTo>
                  <a:cubicBezTo>
                    <a:pt x="5696" y="20444"/>
                    <a:pt x="5563" y="18704"/>
                    <a:pt x="5563" y="18704"/>
                  </a:cubicBezTo>
                  <a:lnTo>
                    <a:pt x="5379" y="16490"/>
                  </a:lnTo>
                  <a:cubicBezTo>
                    <a:pt x="6563" y="16173"/>
                    <a:pt x="7404" y="15117"/>
                    <a:pt x="7594" y="13851"/>
                  </a:cubicBezTo>
                  <a:cubicBezTo>
                    <a:pt x="7645" y="13585"/>
                    <a:pt x="7670" y="13294"/>
                    <a:pt x="7645" y="13035"/>
                  </a:cubicBezTo>
                  <a:cubicBezTo>
                    <a:pt x="7539" y="11354"/>
                    <a:pt x="6473" y="10129"/>
                    <a:pt x="4941" y="10129"/>
                  </a:cubicBezTo>
                  <a:cubicBezTo>
                    <a:pt x="4910" y="10129"/>
                    <a:pt x="4879" y="10129"/>
                    <a:pt x="4848" y="10130"/>
                  </a:cubicBezTo>
                  <a:lnTo>
                    <a:pt x="4690" y="8182"/>
                  </a:lnTo>
                  <a:lnTo>
                    <a:pt x="4690" y="8131"/>
                  </a:lnTo>
                  <a:cubicBezTo>
                    <a:pt x="5139" y="7840"/>
                    <a:pt x="5537" y="7549"/>
                    <a:pt x="5822" y="7315"/>
                  </a:cubicBezTo>
                  <a:cubicBezTo>
                    <a:pt x="6961" y="6416"/>
                    <a:pt x="8068" y="4568"/>
                    <a:pt x="7119" y="1588"/>
                  </a:cubicBezTo>
                  <a:cubicBezTo>
                    <a:pt x="7119" y="1512"/>
                    <a:pt x="7088" y="1405"/>
                    <a:pt x="7062" y="1329"/>
                  </a:cubicBezTo>
                  <a:cubicBezTo>
                    <a:pt x="6930" y="955"/>
                    <a:pt x="6771" y="588"/>
                    <a:pt x="6588" y="221"/>
                  </a:cubicBezTo>
                  <a:cubicBezTo>
                    <a:pt x="6535" y="71"/>
                    <a:pt x="6441" y="1"/>
                    <a:pt x="6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99" name="Google Shape;3899;p26"/>
            <p:cNvGrpSpPr/>
            <p:nvPr/>
          </p:nvGrpSpPr>
          <p:grpSpPr>
            <a:xfrm rot="-4499912">
              <a:off x="9094328" y="61755"/>
              <a:ext cx="798056" cy="2074332"/>
              <a:chOff x="4720660" y="3063161"/>
              <a:chExt cx="337370" cy="876904"/>
            </a:xfrm>
          </p:grpSpPr>
          <p:sp>
            <p:nvSpPr>
              <p:cNvPr id="3900" name="Google Shape;3900;p26"/>
              <p:cNvSpPr/>
              <p:nvPr/>
            </p:nvSpPr>
            <p:spPr>
              <a:xfrm>
                <a:off x="4853189" y="3800231"/>
                <a:ext cx="70887" cy="139834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450" extrusionOk="0">
                    <a:moveTo>
                      <a:pt x="317" y="532"/>
                    </a:moveTo>
                    <a:cubicBezTo>
                      <a:pt x="368" y="532"/>
                      <a:pt x="425" y="557"/>
                      <a:pt x="425" y="608"/>
                    </a:cubicBezTo>
                    <a:lnTo>
                      <a:pt x="425" y="1741"/>
                    </a:lnTo>
                    <a:cubicBezTo>
                      <a:pt x="425" y="1798"/>
                      <a:pt x="368" y="1823"/>
                      <a:pt x="317" y="1823"/>
                    </a:cubicBezTo>
                    <a:cubicBezTo>
                      <a:pt x="267" y="1823"/>
                      <a:pt x="241" y="1798"/>
                      <a:pt x="241" y="1741"/>
                    </a:cubicBezTo>
                    <a:lnTo>
                      <a:pt x="241" y="608"/>
                    </a:lnTo>
                    <a:cubicBezTo>
                      <a:pt x="241" y="557"/>
                      <a:pt x="267" y="532"/>
                      <a:pt x="317" y="532"/>
                    </a:cubicBezTo>
                    <a:close/>
                    <a:moveTo>
                      <a:pt x="950" y="532"/>
                    </a:moveTo>
                    <a:cubicBezTo>
                      <a:pt x="1001" y="532"/>
                      <a:pt x="1032" y="557"/>
                      <a:pt x="1032" y="608"/>
                    </a:cubicBezTo>
                    <a:lnTo>
                      <a:pt x="1032" y="1741"/>
                    </a:lnTo>
                    <a:cubicBezTo>
                      <a:pt x="1032" y="1798"/>
                      <a:pt x="1001" y="1823"/>
                      <a:pt x="950" y="1823"/>
                    </a:cubicBezTo>
                    <a:cubicBezTo>
                      <a:pt x="899" y="1823"/>
                      <a:pt x="842" y="1798"/>
                      <a:pt x="842" y="1741"/>
                    </a:cubicBezTo>
                    <a:lnTo>
                      <a:pt x="842" y="608"/>
                    </a:lnTo>
                    <a:cubicBezTo>
                      <a:pt x="842" y="557"/>
                      <a:pt x="899" y="532"/>
                      <a:pt x="950" y="532"/>
                    </a:cubicBezTo>
                    <a:close/>
                    <a:moveTo>
                      <a:pt x="210" y="1"/>
                    </a:moveTo>
                    <a:cubicBezTo>
                      <a:pt x="210" y="134"/>
                      <a:pt x="134" y="216"/>
                      <a:pt x="83" y="241"/>
                    </a:cubicBezTo>
                    <a:cubicBezTo>
                      <a:pt x="52" y="266"/>
                      <a:pt x="26" y="292"/>
                      <a:pt x="26" y="317"/>
                    </a:cubicBezTo>
                    <a:lnTo>
                      <a:pt x="1" y="2089"/>
                    </a:lnTo>
                    <a:cubicBezTo>
                      <a:pt x="1" y="2165"/>
                      <a:pt x="52" y="2215"/>
                      <a:pt x="108" y="2247"/>
                    </a:cubicBezTo>
                    <a:lnTo>
                      <a:pt x="583" y="2430"/>
                    </a:lnTo>
                    <a:cubicBezTo>
                      <a:pt x="596" y="2443"/>
                      <a:pt x="615" y="2449"/>
                      <a:pt x="634" y="2449"/>
                    </a:cubicBezTo>
                    <a:cubicBezTo>
                      <a:pt x="653" y="2449"/>
                      <a:pt x="672" y="2443"/>
                      <a:pt x="684" y="2430"/>
                    </a:cubicBezTo>
                    <a:lnTo>
                      <a:pt x="1159" y="2247"/>
                    </a:lnTo>
                    <a:cubicBezTo>
                      <a:pt x="1216" y="2215"/>
                      <a:pt x="1241" y="2165"/>
                      <a:pt x="1241" y="2089"/>
                    </a:cubicBezTo>
                    <a:lnTo>
                      <a:pt x="1216" y="317"/>
                    </a:lnTo>
                    <a:cubicBezTo>
                      <a:pt x="1216" y="292"/>
                      <a:pt x="1216" y="266"/>
                      <a:pt x="1190" y="241"/>
                    </a:cubicBezTo>
                    <a:cubicBezTo>
                      <a:pt x="1134" y="216"/>
                      <a:pt x="1058" y="134"/>
                      <a:pt x="10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26"/>
              <p:cNvSpPr/>
              <p:nvPr/>
            </p:nvSpPr>
            <p:spPr>
              <a:xfrm>
                <a:off x="4878873" y="3314520"/>
                <a:ext cx="4395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77" h="342" extrusionOk="0">
                    <a:moveTo>
                      <a:pt x="76" y="0"/>
                    </a:moveTo>
                    <a:cubicBezTo>
                      <a:pt x="51" y="0"/>
                      <a:pt x="25" y="0"/>
                      <a:pt x="0" y="25"/>
                    </a:cubicBezTo>
                    <a:lnTo>
                      <a:pt x="0" y="342"/>
                    </a:lnTo>
                    <a:cubicBezTo>
                      <a:pt x="25" y="342"/>
                      <a:pt x="51" y="342"/>
                      <a:pt x="76" y="316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26"/>
              <p:cNvSpPr/>
              <p:nvPr/>
            </p:nvSpPr>
            <p:spPr>
              <a:xfrm>
                <a:off x="4878873" y="3409094"/>
                <a:ext cx="4395" cy="19577"/>
              </a:xfrm>
              <a:custGeom>
                <a:avLst/>
                <a:gdLst/>
                <a:ahLst/>
                <a:cxnLst/>
                <a:rect l="l" t="t" r="r" b="b"/>
                <a:pathLst>
                  <a:path w="77" h="343" extrusionOk="0">
                    <a:moveTo>
                      <a:pt x="0" y="1"/>
                    </a:moveTo>
                    <a:lnTo>
                      <a:pt x="0" y="317"/>
                    </a:lnTo>
                    <a:cubicBezTo>
                      <a:pt x="25" y="343"/>
                      <a:pt x="51" y="343"/>
                      <a:pt x="76" y="343"/>
                    </a:cubicBezTo>
                    <a:lnTo>
                      <a:pt x="76" y="26"/>
                    </a:lnTo>
                    <a:cubicBezTo>
                      <a:pt x="51" y="1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26"/>
              <p:cNvSpPr/>
              <p:nvPr/>
            </p:nvSpPr>
            <p:spPr>
              <a:xfrm>
                <a:off x="4886464" y="3430041"/>
                <a:ext cx="5822" cy="36590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411" extrusionOk="0">
                    <a:moveTo>
                      <a:pt x="0" y="1"/>
                    </a:moveTo>
                    <a:lnTo>
                      <a:pt x="0" y="6411"/>
                    </a:lnTo>
                    <a:lnTo>
                      <a:pt x="101" y="641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26"/>
              <p:cNvSpPr/>
              <p:nvPr/>
            </p:nvSpPr>
            <p:spPr>
              <a:xfrm>
                <a:off x="4878873" y="3213383"/>
                <a:ext cx="4395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77" h="1773" extrusionOk="0">
                    <a:moveTo>
                      <a:pt x="0" y="0"/>
                    </a:moveTo>
                    <a:lnTo>
                      <a:pt x="0" y="1772"/>
                    </a:lnTo>
                    <a:cubicBezTo>
                      <a:pt x="25" y="1772"/>
                      <a:pt x="51" y="1740"/>
                      <a:pt x="76" y="1740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26"/>
              <p:cNvSpPr/>
              <p:nvPr/>
            </p:nvSpPr>
            <p:spPr>
              <a:xfrm>
                <a:off x="4886464" y="3410578"/>
                <a:ext cx="5822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7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101" y="3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26"/>
              <p:cNvSpPr/>
              <p:nvPr/>
            </p:nvSpPr>
            <p:spPr>
              <a:xfrm>
                <a:off x="4869798" y="3213383"/>
                <a:ext cx="6221" cy="1026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798" extrusionOk="0">
                    <a:moveTo>
                      <a:pt x="1" y="0"/>
                    </a:moveTo>
                    <a:lnTo>
                      <a:pt x="1" y="1797"/>
                    </a:lnTo>
                    <a:cubicBezTo>
                      <a:pt x="52" y="1797"/>
                      <a:pt x="77" y="1772"/>
                      <a:pt x="109" y="1772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26"/>
              <p:cNvSpPr/>
              <p:nvPr/>
            </p:nvSpPr>
            <p:spPr>
              <a:xfrm>
                <a:off x="4871282" y="3427187"/>
                <a:ext cx="4737" cy="368762"/>
              </a:xfrm>
              <a:custGeom>
                <a:avLst/>
                <a:gdLst/>
                <a:ahLst/>
                <a:cxnLst/>
                <a:rect l="l" t="t" r="r" b="b"/>
                <a:pathLst>
                  <a:path w="83" h="6461" extrusionOk="0">
                    <a:moveTo>
                      <a:pt x="0" y="0"/>
                    </a:moveTo>
                    <a:lnTo>
                      <a:pt x="0" y="6461"/>
                    </a:lnTo>
                    <a:lnTo>
                      <a:pt x="83" y="6461"/>
                    </a:lnTo>
                    <a:lnTo>
                      <a:pt x="83" y="26"/>
                    </a:lnTo>
                    <a:cubicBezTo>
                      <a:pt x="51" y="26"/>
                      <a:pt x="26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26"/>
              <p:cNvSpPr/>
              <p:nvPr/>
            </p:nvSpPr>
            <p:spPr>
              <a:xfrm>
                <a:off x="4832243" y="3318858"/>
                <a:ext cx="36186" cy="10690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73" extrusionOk="0">
                    <a:moveTo>
                      <a:pt x="634" y="0"/>
                    </a:moveTo>
                    <a:cubicBezTo>
                      <a:pt x="260" y="133"/>
                      <a:pt x="1" y="500"/>
                      <a:pt x="1" y="924"/>
                    </a:cubicBezTo>
                    <a:cubicBezTo>
                      <a:pt x="1" y="1348"/>
                      <a:pt x="260" y="1715"/>
                      <a:pt x="634" y="1873"/>
                    </a:cubicBezTo>
                    <a:lnTo>
                      <a:pt x="634" y="1506"/>
                    </a:lnTo>
                    <a:cubicBezTo>
                      <a:pt x="450" y="1373"/>
                      <a:pt x="317" y="1158"/>
                      <a:pt x="317" y="924"/>
                    </a:cubicBezTo>
                    <a:cubicBezTo>
                      <a:pt x="317" y="683"/>
                      <a:pt x="450" y="475"/>
                      <a:pt x="634" y="342"/>
                    </a:cubicBez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26"/>
              <p:cNvSpPr/>
              <p:nvPr/>
            </p:nvSpPr>
            <p:spPr>
              <a:xfrm>
                <a:off x="4869798" y="3406240"/>
                <a:ext cx="622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8" extrusionOk="0">
                    <a:moveTo>
                      <a:pt x="1" y="0"/>
                    </a:moveTo>
                    <a:lnTo>
                      <a:pt x="26" y="342"/>
                    </a:lnTo>
                    <a:cubicBezTo>
                      <a:pt x="52" y="367"/>
                      <a:pt x="77" y="367"/>
                      <a:pt x="109" y="367"/>
                    </a:cubicBezTo>
                    <a:lnTo>
                      <a:pt x="109" y="26"/>
                    </a:lnTo>
                    <a:cubicBezTo>
                      <a:pt x="77" y="26"/>
                      <a:pt x="52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26"/>
              <p:cNvSpPr/>
              <p:nvPr/>
            </p:nvSpPr>
            <p:spPr>
              <a:xfrm>
                <a:off x="4869798" y="3315947"/>
                <a:ext cx="622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8" extrusionOk="0">
                    <a:moveTo>
                      <a:pt x="109" y="0"/>
                    </a:moveTo>
                    <a:cubicBezTo>
                      <a:pt x="77" y="0"/>
                      <a:pt x="52" y="26"/>
                      <a:pt x="1" y="26"/>
                    </a:cubicBezTo>
                    <a:lnTo>
                      <a:pt x="1" y="367"/>
                    </a:lnTo>
                    <a:cubicBezTo>
                      <a:pt x="52" y="367"/>
                      <a:pt x="77" y="342"/>
                      <a:pt x="109" y="342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26"/>
              <p:cNvSpPr/>
              <p:nvPr/>
            </p:nvSpPr>
            <p:spPr>
              <a:xfrm>
                <a:off x="4886464" y="3314520"/>
                <a:ext cx="5822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7" extrusionOk="0">
                    <a:moveTo>
                      <a:pt x="0" y="0"/>
                    </a:moveTo>
                    <a:lnTo>
                      <a:pt x="0" y="316"/>
                    </a:lnTo>
                    <a:lnTo>
                      <a:pt x="101" y="3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26"/>
              <p:cNvSpPr/>
              <p:nvPr/>
            </p:nvSpPr>
            <p:spPr>
              <a:xfrm>
                <a:off x="4878873" y="3428614"/>
                <a:ext cx="4395" cy="367335"/>
              </a:xfrm>
              <a:custGeom>
                <a:avLst/>
                <a:gdLst/>
                <a:ahLst/>
                <a:cxnLst/>
                <a:rect l="l" t="t" r="r" b="b"/>
                <a:pathLst>
                  <a:path w="77" h="6436" extrusionOk="0">
                    <a:moveTo>
                      <a:pt x="0" y="1"/>
                    </a:moveTo>
                    <a:lnTo>
                      <a:pt x="0" y="6436"/>
                    </a:lnTo>
                    <a:lnTo>
                      <a:pt x="76" y="6436"/>
                    </a:lnTo>
                    <a:lnTo>
                      <a:pt x="76" y="26"/>
                    </a:lnTo>
                    <a:cubicBezTo>
                      <a:pt x="51" y="26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26"/>
              <p:cNvSpPr/>
              <p:nvPr/>
            </p:nvSpPr>
            <p:spPr>
              <a:xfrm>
                <a:off x="4903073" y="3213383"/>
                <a:ext cx="5822" cy="102621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98" extrusionOk="0">
                    <a:moveTo>
                      <a:pt x="0" y="0"/>
                    </a:moveTo>
                    <a:lnTo>
                      <a:pt x="0" y="1772"/>
                    </a:lnTo>
                    <a:cubicBezTo>
                      <a:pt x="25" y="1772"/>
                      <a:pt x="51" y="1797"/>
                      <a:pt x="76" y="1797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26"/>
              <p:cNvSpPr/>
              <p:nvPr/>
            </p:nvSpPr>
            <p:spPr>
              <a:xfrm>
                <a:off x="4903073" y="3315947"/>
                <a:ext cx="4395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7" h="368" extrusionOk="0">
                    <a:moveTo>
                      <a:pt x="0" y="0"/>
                    </a:moveTo>
                    <a:lnTo>
                      <a:pt x="0" y="342"/>
                    </a:lnTo>
                    <a:cubicBezTo>
                      <a:pt x="25" y="342"/>
                      <a:pt x="51" y="367"/>
                      <a:pt x="76" y="367"/>
                    </a:cubicBezTo>
                    <a:lnTo>
                      <a:pt x="76" y="26"/>
                    </a:lnTo>
                    <a:cubicBezTo>
                      <a:pt x="51" y="26"/>
                      <a:pt x="25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26"/>
              <p:cNvSpPr/>
              <p:nvPr/>
            </p:nvSpPr>
            <p:spPr>
              <a:xfrm>
                <a:off x="4720660" y="3063161"/>
                <a:ext cx="337370" cy="732786"/>
              </a:xfrm>
              <a:custGeom>
                <a:avLst/>
                <a:gdLst/>
                <a:ahLst/>
                <a:cxnLst/>
                <a:rect l="l" t="t" r="r" b="b"/>
                <a:pathLst>
                  <a:path w="5911" h="12839" extrusionOk="0">
                    <a:moveTo>
                      <a:pt x="2956" y="0"/>
                    </a:moveTo>
                    <a:cubicBezTo>
                      <a:pt x="2139" y="0"/>
                      <a:pt x="425" y="25"/>
                      <a:pt x="191" y="1740"/>
                    </a:cubicBezTo>
                    <a:cubicBezTo>
                      <a:pt x="1" y="3297"/>
                      <a:pt x="1108" y="3771"/>
                      <a:pt x="1108" y="4664"/>
                    </a:cubicBezTo>
                    <a:cubicBezTo>
                      <a:pt x="1108" y="5271"/>
                      <a:pt x="874" y="5537"/>
                      <a:pt x="792" y="6169"/>
                    </a:cubicBezTo>
                    <a:cubicBezTo>
                      <a:pt x="716" y="7093"/>
                      <a:pt x="1557" y="7568"/>
                      <a:pt x="2481" y="7669"/>
                    </a:cubicBezTo>
                    <a:lnTo>
                      <a:pt x="2532" y="12839"/>
                    </a:lnTo>
                    <a:lnTo>
                      <a:pt x="2614" y="12839"/>
                    </a:lnTo>
                    <a:lnTo>
                      <a:pt x="2589" y="6353"/>
                    </a:lnTo>
                    <a:cubicBezTo>
                      <a:pt x="2190" y="6220"/>
                      <a:pt x="1931" y="5853"/>
                      <a:pt x="1931" y="5404"/>
                    </a:cubicBezTo>
                    <a:cubicBezTo>
                      <a:pt x="1931" y="4980"/>
                      <a:pt x="2190" y="4588"/>
                      <a:pt x="2589" y="4455"/>
                    </a:cubicBezTo>
                    <a:lnTo>
                      <a:pt x="2589" y="2632"/>
                    </a:lnTo>
                    <a:lnTo>
                      <a:pt x="1557" y="2632"/>
                    </a:lnTo>
                    <a:cubicBezTo>
                      <a:pt x="1507" y="2632"/>
                      <a:pt x="1456" y="2582"/>
                      <a:pt x="1456" y="2531"/>
                    </a:cubicBezTo>
                    <a:lnTo>
                      <a:pt x="1456" y="2265"/>
                    </a:lnTo>
                    <a:cubicBezTo>
                      <a:pt x="1456" y="2189"/>
                      <a:pt x="1507" y="2158"/>
                      <a:pt x="1557" y="2158"/>
                    </a:cubicBezTo>
                    <a:lnTo>
                      <a:pt x="4272" y="2158"/>
                    </a:lnTo>
                    <a:cubicBezTo>
                      <a:pt x="4329" y="2158"/>
                      <a:pt x="4379" y="2189"/>
                      <a:pt x="4379" y="2265"/>
                    </a:cubicBezTo>
                    <a:lnTo>
                      <a:pt x="4379" y="2531"/>
                    </a:lnTo>
                    <a:cubicBezTo>
                      <a:pt x="4379" y="2582"/>
                      <a:pt x="4329" y="2632"/>
                      <a:pt x="4272" y="2632"/>
                    </a:cubicBezTo>
                    <a:lnTo>
                      <a:pt x="3323" y="2632"/>
                    </a:lnTo>
                    <a:lnTo>
                      <a:pt x="3323" y="4455"/>
                    </a:lnTo>
                    <a:cubicBezTo>
                      <a:pt x="3696" y="4588"/>
                      <a:pt x="3987" y="4980"/>
                      <a:pt x="3987" y="5404"/>
                    </a:cubicBezTo>
                    <a:cubicBezTo>
                      <a:pt x="3987" y="5853"/>
                      <a:pt x="3696" y="6220"/>
                      <a:pt x="3323" y="6353"/>
                    </a:cubicBezTo>
                    <a:lnTo>
                      <a:pt x="3297" y="12839"/>
                    </a:lnTo>
                    <a:lnTo>
                      <a:pt x="3380" y="12839"/>
                    </a:lnTo>
                    <a:lnTo>
                      <a:pt x="3430" y="7669"/>
                    </a:lnTo>
                    <a:cubicBezTo>
                      <a:pt x="4354" y="7568"/>
                      <a:pt x="5196" y="7093"/>
                      <a:pt x="5120" y="6169"/>
                    </a:cubicBezTo>
                    <a:cubicBezTo>
                      <a:pt x="5037" y="5537"/>
                      <a:pt x="4778" y="5271"/>
                      <a:pt x="4778" y="4664"/>
                    </a:cubicBezTo>
                    <a:cubicBezTo>
                      <a:pt x="4778" y="3771"/>
                      <a:pt x="5911" y="3297"/>
                      <a:pt x="5695" y="1740"/>
                    </a:cubicBezTo>
                    <a:cubicBezTo>
                      <a:pt x="5487" y="25"/>
                      <a:pt x="3772" y="0"/>
                      <a:pt x="2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26"/>
              <p:cNvSpPr/>
              <p:nvPr/>
            </p:nvSpPr>
            <p:spPr>
              <a:xfrm>
                <a:off x="4903073" y="3427187"/>
                <a:ext cx="4395" cy="368762"/>
              </a:xfrm>
              <a:custGeom>
                <a:avLst/>
                <a:gdLst/>
                <a:ahLst/>
                <a:cxnLst/>
                <a:rect l="l" t="t" r="r" b="b"/>
                <a:pathLst>
                  <a:path w="77" h="6461" extrusionOk="0">
                    <a:moveTo>
                      <a:pt x="76" y="0"/>
                    </a:moveTo>
                    <a:cubicBezTo>
                      <a:pt x="51" y="0"/>
                      <a:pt x="25" y="26"/>
                      <a:pt x="0" y="26"/>
                    </a:cubicBezTo>
                    <a:lnTo>
                      <a:pt x="0" y="6461"/>
                    </a:lnTo>
                    <a:lnTo>
                      <a:pt x="76" y="646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26"/>
              <p:cNvSpPr/>
              <p:nvPr/>
            </p:nvSpPr>
            <p:spPr>
              <a:xfrm>
                <a:off x="4910265" y="3318858"/>
                <a:ext cx="36186" cy="10690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73" extrusionOk="0">
                    <a:moveTo>
                      <a:pt x="1" y="0"/>
                    </a:moveTo>
                    <a:lnTo>
                      <a:pt x="1" y="342"/>
                    </a:lnTo>
                    <a:cubicBezTo>
                      <a:pt x="190" y="475"/>
                      <a:pt x="317" y="683"/>
                      <a:pt x="317" y="924"/>
                    </a:cubicBezTo>
                    <a:cubicBezTo>
                      <a:pt x="317" y="1158"/>
                      <a:pt x="190" y="1373"/>
                      <a:pt x="1" y="1506"/>
                    </a:cubicBezTo>
                    <a:lnTo>
                      <a:pt x="1" y="1873"/>
                    </a:lnTo>
                    <a:cubicBezTo>
                      <a:pt x="374" y="1715"/>
                      <a:pt x="633" y="1348"/>
                      <a:pt x="633" y="924"/>
                    </a:cubicBezTo>
                    <a:cubicBezTo>
                      <a:pt x="633" y="500"/>
                      <a:pt x="374" y="133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26"/>
              <p:cNvSpPr/>
              <p:nvPr/>
            </p:nvSpPr>
            <p:spPr>
              <a:xfrm>
                <a:off x="4893998" y="3213383"/>
                <a:ext cx="5879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773" extrusionOk="0">
                    <a:moveTo>
                      <a:pt x="1" y="0"/>
                    </a:moveTo>
                    <a:lnTo>
                      <a:pt x="1" y="1740"/>
                    </a:lnTo>
                    <a:cubicBezTo>
                      <a:pt x="52" y="1740"/>
                      <a:pt x="77" y="1772"/>
                      <a:pt x="102" y="1772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26"/>
              <p:cNvSpPr/>
              <p:nvPr/>
            </p:nvSpPr>
            <p:spPr>
              <a:xfrm>
                <a:off x="4903073" y="3406240"/>
                <a:ext cx="4395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7" h="368" extrusionOk="0">
                    <a:moveTo>
                      <a:pt x="76" y="0"/>
                    </a:moveTo>
                    <a:cubicBezTo>
                      <a:pt x="51" y="0"/>
                      <a:pt x="25" y="26"/>
                      <a:pt x="0" y="26"/>
                    </a:cubicBezTo>
                    <a:lnTo>
                      <a:pt x="0" y="367"/>
                    </a:lnTo>
                    <a:cubicBezTo>
                      <a:pt x="25" y="367"/>
                      <a:pt x="51" y="367"/>
                      <a:pt x="76" y="342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26"/>
              <p:cNvSpPr/>
              <p:nvPr/>
            </p:nvSpPr>
            <p:spPr>
              <a:xfrm>
                <a:off x="4893998" y="3428614"/>
                <a:ext cx="5879" cy="36733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6436" extrusionOk="0">
                    <a:moveTo>
                      <a:pt x="102" y="1"/>
                    </a:moveTo>
                    <a:cubicBezTo>
                      <a:pt x="77" y="1"/>
                      <a:pt x="52" y="26"/>
                      <a:pt x="1" y="26"/>
                    </a:cubicBezTo>
                    <a:lnTo>
                      <a:pt x="1" y="6436"/>
                    </a:lnTo>
                    <a:lnTo>
                      <a:pt x="102" y="6436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26"/>
              <p:cNvSpPr/>
              <p:nvPr/>
            </p:nvSpPr>
            <p:spPr>
              <a:xfrm>
                <a:off x="4893998" y="3409094"/>
                <a:ext cx="5879" cy="1957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3" extrusionOk="0">
                    <a:moveTo>
                      <a:pt x="102" y="1"/>
                    </a:moveTo>
                    <a:cubicBezTo>
                      <a:pt x="77" y="1"/>
                      <a:pt x="52" y="1"/>
                      <a:pt x="1" y="26"/>
                    </a:cubicBezTo>
                    <a:lnTo>
                      <a:pt x="1" y="343"/>
                    </a:lnTo>
                    <a:cubicBezTo>
                      <a:pt x="52" y="343"/>
                      <a:pt x="77" y="343"/>
                      <a:pt x="102" y="317"/>
                    </a:cubicBez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26"/>
              <p:cNvSpPr/>
              <p:nvPr/>
            </p:nvSpPr>
            <p:spPr>
              <a:xfrm>
                <a:off x="4886464" y="3213383"/>
                <a:ext cx="5822" cy="9936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41" extrusionOk="0">
                    <a:moveTo>
                      <a:pt x="0" y="0"/>
                    </a:moveTo>
                    <a:lnTo>
                      <a:pt x="0" y="1740"/>
                    </a:lnTo>
                    <a:lnTo>
                      <a:pt x="101" y="174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26"/>
              <p:cNvSpPr/>
              <p:nvPr/>
            </p:nvSpPr>
            <p:spPr>
              <a:xfrm>
                <a:off x="4893998" y="3314520"/>
                <a:ext cx="5879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2" extrusionOk="0">
                    <a:moveTo>
                      <a:pt x="1" y="0"/>
                    </a:moveTo>
                    <a:lnTo>
                      <a:pt x="1" y="316"/>
                    </a:lnTo>
                    <a:cubicBezTo>
                      <a:pt x="52" y="342"/>
                      <a:pt x="77" y="342"/>
                      <a:pt x="102" y="342"/>
                    </a:cubicBezTo>
                    <a:lnTo>
                      <a:pt x="102" y="25"/>
                    </a:lnTo>
                    <a:cubicBezTo>
                      <a:pt x="77" y="0"/>
                      <a:pt x="52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26"/>
              <p:cNvSpPr/>
              <p:nvPr/>
            </p:nvSpPr>
            <p:spPr>
              <a:xfrm>
                <a:off x="4835153" y="3897715"/>
                <a:ext cx="11986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9" extrusionOk="0">
                    <a:moveTo>
                      <a:pt x="79" y="1"/>
                    </a:moveTo>
                    <a:cubicBezTo>
                      <a:pt x="35" y="1"/>
                      <a:pt x="1" y="47"/>
                      <a:pt x="1" y="115"/>
                    </a:cubicBezTo>
                    <a:lnTo>
                      <a:pt x="1" y="191"/>
                    </a:lnTo>
                    <a:cubicBezTo>
                      <a:pt x="1" y="248"/>
                      <a:pt x="51" y="299"/>
                      <a:pt x="108" y="299"/>
                    </a:cubicBezTo>
                    <a:cubicBezTo>
                      <a:pt x="159" y="299"/>
                      <a:pt x="209" y="248"/>
                      <a:pt x="209" y="191"/>
                    </a:cubicBezTo>
                    <a:lnTo>
                      <a:pt x="209" y="115"/>
                    </a:lnTo>
                    <a:cubicBezTo>
                      <a:pt x="209" y="33"/>
                      <a:pt x="159" y="7"/>
                      <a:pt x="108" y="7"/>
                    </a:cubicBezTo>
                    <a:cubicBezTo>
                      <a:pt x="98" y="3"/>
                      <a:pt x="88" y="1"/>
                      <a:pt x="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26"/>
              <p:cNvSpPr/>
              <p:nvPr/>
            </p:nvSpPr>
            <p:spPr>
              <a:xfrm>
                <a:off x="4835153" y="3863413"/>
                <a:ext cx="13755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99" extrusionOk="0">
                    <a:moveTo>
                      <a:pt x="133" y="1"/>
                    </a:moveTo>
                    <a:cubicBezTo>
                      <a:pt x="51" y="1"/>
                      <a:pt x="1" y="58"/>
                      <a:pt x="1" y="109"/>
                    </a:cubicBezTo>
                    <a:lnTo>
                      <a:pt x="1" y="191"/>
                    </a:lnTo>
                    <a:cubicBezTo>
                      <a:pt x="1" y="267"/>
                      <a:pt x="51" y="292"/>
                      <a:pt x="108" y="292"/>
                    </a:cubicBezTo>
                    <a:cubicBezTo>
                      <a:pt x="122" y="297"/>
                      <a:pt x="133" y="299"/>
                      <a:pt x="144" y="299"/>
                    </a:cubicBezTo>
                    <a:cubicBezTo>
                      <a:pt x="192" y="299"/>
                      <a:pt x="209" y="253"/>
                      <a:pt x="209" y="191"/>
                    </a:cubicBezTo>
                    <a:lnTo>
                      <a:pt x="241" y="109"/>
                    </a:lnTo>
                    <a:cubicBezTo>
                      <a:pt x="241" y="58"/>
                      <a:pt x="184" y="1"/>
                      <a:pt x="1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26"/>
              <p:cNvSpPr/>
              <p:nvPr/>
            </p:nvSpPr>
            <p:spPr>
              <a:xfrm>
                <a:off x="4836580" y="3830595"/>
                <a:ext cx="12328" cy="16666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92" extrusionOk="0">
                    <a:moveTo>
                      <a:pt x="108" y="0"/>
                    </a:moveTo>
                    <a:cubicBezTo>
                      <a:pt x="58" y="0"/>
                      <a:pt x="1" y="25"/>
                      <a:pt x="1" y="101"/>
                    </a:cubicBezTo>
                    <a:lnTo>
                      <a:pt x="1" y="184"/>
                    </a:lnTo>
                    <a:cubicBezTo>
                      <a:pt x="1" y="234"/>
                      <a:pt x="26" y="291"/>
                      <a:pt x="108" y="291"/>
                    </a:cubicBezTo>
                    <a:cubicBezTo>
                      <a:pt x="159" y="291"/>
                      <a:pt x="216" y="234"/>
                      <a:pt x="216" y="184"/>
                    </a:cubicBezTo>
                    <a:lnTo>
                      <a:pt x="216" y="101"/>
                    </a:lnTo>
                    <a:cubicBezTo>
                      <a:pt x="216" y="51"/>
                      <a:pt x="159" y="0"/>
                      <a:pt x="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26"/>
              <p:cNvSpPr/>
              <p:nvPr/>
            </p:nvSpPr>
            <p:spPr>
              <a:xfrm>
                <a:off x="4931554" y="3897715"/>
                <a:ext cx="11986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9" extrusionOk="0">
                    <a:moveTo>
                      <a:pt x="131" y="1"/>
                    </a:moveTo>
                    <a:cubicBezTo>
                      <a:pt x="122" y="1"/>
                      <a:pt x="112" y="3"/>
                      <a:pt x="102" y="7"/>
                    </a:cubicBezTo>
                    <a:cubicBezTo>
                      <a:pt x="26" y="7"/>
                      <a:pt x="1" y="33"/>
                      <a:pt x="1" y="115"/>
                    </a:cubicBezTo>
                    <a:lnTo>
                      <a:pt x="1" y="191"/>
                    </a:lnTo>
                    <a:cubicBezTo>
                      <a:pt x="1" y="248"/>
                      <a:pt x="52" y="299"/>
                      <a:pt x="102" y="299"/>
                    </a:cubicBezTo>
                    <a:cubicBezTo>
                      <a:pt x="159" y="299"/>
                      <a:pt x="210" y="248"/>
                      <a:pt x="210" y="191"/>
                    </a:cubicBezTo>
                    <a:lnTo>
                      <a:pt x="210" y="115"/>
                    </a:lnTo>
                    <a:cubicBezTo>
                      <a:pt x="210" y="47"/>
                      <a:pt x="175" y="1"/>
                      <a:pt x="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26"/>
              <p:cNvSpPr/>
              <p:nvPr/>
            </p:nvSpPr>
            <p:spPr>
              <a:xfrm>
                <a:off x="4930127" y="3863413"/>
                <a:ext cx="13413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99" extrusionOk="0">
                    <a:moveTo>
                      <a:pt x="102" y="1"/>
                    </a:moveTo>
                    <a:cubicBezTo>
                      <a:pt x="51" y="1"/>
                      <a:pt x="1" y="58"/>
                      <a:pt x="1" y="109"/>
                    </a:cubicBezTo>
                    <a:lnTo>
                      <a:pt x="1" y="191"/>
                    </a:lnTo>
                    <a:cubicBezTo>
                      <a:pt x="1" y="253"/>
                      <a:pt x="35" y="299"/>
                      <a:pt x="89" y="299"/>
                    </a:cubicBezTo>
                    <a:cubicBezTo>
                      <a:pt x="101" y="299"/>
                      <a:pt x="114" y="297"/>
                      <a:pt x="127" y="292"/>
                    </a:cubicBezTo>
                    <a:cubicBezTo>
                      <a:pt x="184" y="292"/>
                      <a:pt x="235" y="267"/>
                      <a:pt x="235" y="191"/>
                    </a:cubicBezTo>
                    <a:lnTo>
                      <a:pt x="209" y="109"/>
                    </a:lnTo>
                    <a:cubicBezTo>
                      <a:pt x="209" y="58"/>
                      <a:pt x="184" y="1"/>
                      <a:pt x="1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26"/>
              <p:cNvSpPr/>
              <p:nvPr/>
            </p:nvSpPr>
            <p:spPr>
              <a:xfrm>
                <a:off x="4930127" y="3830595"/>
                <a:ext cx="11986" cy="16666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2" extrusionOk="0">
                    <a:moveTo>
                      <a:pt x="102" y="0"/>
                    </a:moveTo>
                    <a:cubicBezTo>
                      <a:pt x="51" y="0"/>
                      <a:pt x="1" y="51"/>
                      <a:pt x="1" y="101"/>
                    </a:cubicBezTo>
                    <a:lnTo>
                      <a:pt x="1" y="184"/>
                    </a:lnTo>
                    <a:cubicBezTo>
                      <a:pt x="1" y="234"/>
                      <a:pt x="51" y="291"/>
                      <a:pt x="102" y="291"/>
                    </a:cubicBezTo>
                    <a:cubicBezTo>
                      <a:pt x="159" y="291"/>
                      <a:pt x="209" y="234"/>
                      <a:pt x="209" y="184"/>
                    </a:cubicBezTo>
                    <a:lnTo>
                      <a:pt x="209" y="101"/>
                    </a:lnTo>
                    <a:cubicBezTo>
                      <a:pt x="209" y="25"/>
                      <a:pt x="159" y="0"/>
                      <a:pt x="1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0" name="Google Shape;3930;p26"/>
            <p:cNvGrpSpPr/>
            <p:nvPr/>
          </p:nvGrpSpPr>
          <p:grpSpPr>
            <a:xfrm rot="926830">
              <a:off x="6887048" y="1676556"/>
              <a:ext cx="2064356" cy="747560"/>
              <a:chOff x="3846722" y="2459761"/>
              <a:chExt cx="1623386" cy="587872"/>
            </a:xfrm>
          </p:grpSpPr>
          <p:sp>
            <p:nvSpPr>
              <p:cNvPr id="3931" name="Google Shape;3931;p26"/>
              <p:cNvSpPr/>
              <p:nvPr/>
            </p:nvSpPr>
            <p:spPr>
              <a:xfrm>
                <a:off x="3846722" y="2686807"/>
                <a:ext cx="258607" cy="132585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2323" extrusionOk="0">
                    <a:moveTo>
                      <a:pt x="3398" y="425"/>
                    </a:moveTo>
                    <a:cubicBezTo>
                      <a:pt x="3480" y="425"/>
                      <a:pt x="3556" y="501"/>
                      <a:pt x="3556" y="583"/>
                    </a:cubicBezTo>
                    <a:cubicBezTo>
                      <a:pt x="3556" y="684"/>
                      <a:pt x="3480" y="766"/>
                      <a:pt x="3398" y="766"/>
                    </a:cubicBezTo>
                    <a:lnTo>
                      <a:pt x="1316" y="766"/>
                    </a:lnTo>
                    <a:cubicBezTo>
                      <a:pt x="1209" y="766"/>
                      <a:pt x="1133" y="684"/>
                      <a:pt x="1133" y="583"/>
                    </a:cubicBezTo>
                    <a:cubicBezTo>
                      <a:pt x="1133" y="501"/>
                      <a:pt x="1209" y="425"/>
                      <a:pt x="1316" y="425"/>
                    </a:cubicBezTo>
                    <a:close/>
                    <a:moveTo>
                      <a:pt x="3398" y="1583"/>
                    </a:moveTo>
                    <a:cubicBezTo>
                      <a:pt x="3480" y="1583"/>
                      <a:pt x="3556" y="1633"/>
                      <a:pt x="3556" y="1741"/>
                    </a:cubicBezTo>
                    <a:cubicBezTo>
                      <a:pt x="3556" y="1823"/>
                      <a:pt x="3480" y="1899"/>
                      <a:pt x="3398" y="1899"/>
                    </a:cubicBezTo>
                    <a:lnTo>
                      <a:pt x="1316" y="1899"/>
                    </a:lnTo>
                    <a:cubicBezTo>
                      <a:pt x="1209" y="1899"/>
                      <a:pt x="1133" y="1823"/>
                      <a:pt x="1133" y="1741"/>
                    </a:cubicBezTo>
                    <a:cubicBezTo>
                      <a:pt x="1133" y="1633"/>
                      <a:pt x="1209" y="1583"/>
                      <a:pt x="1316" y="1583"/>
                    </a:cubicBezTo>
                    <a:close/>
                    <a:moveTo>
                      <a:pt x="658" y="1"/>
                    </a:moveTo>
                    <a:cubicBezTo>
                      <a:pt x="525" y="1"/>
                      <a:pt x="418" y="83"/>
                      <a:pt x="367" y="210"/>
                    </a:cubicBezTo>
                    <a:lnTo>
                      <a:pt x="25" y="1057"/>
                    </a:lnTo>
                    <a:cubicBezTo>
                      <a:pt x="0" y="1133"/>
                      <a:pt x="0" y="1216"/>
                      <a:pt x="25" y="1266"/>
                    </a:cubicBezTo>
                    <a:lnTo>
                      <a:pt x="367" y="2139"/>
                    </a:lnTo>
                    <a:cubicBezTo>
                      <a:pt x="418" y="2241"/>
                      <a:pt x="525" y="2323"/>
                      <a:pt x="658" y="2323"/>
                    </a:cubicBezTo>
                    <a:lnTo>
                      <a:pt x="3923" y="2266"/>
                    </a:lnTo>
                    <a:cubicBezTo>
                      <a:pt x="3980" y="2266"/>
                      <a:pt x="4031" y="2241"/>
                      <a:pt x="4056" y="2190"/>
                    </a:cubicBezTo>
                    <a:cubicBezTo>
                      <a:pt x="4138" y="2108"/>
                      <a:pt x="4271" y="1950"/>
                      <a:pt x="4531" y="1950"/>
                    </a:cubicBezTo>
                    <a:lnTo>
                      <a:pt x="4531" y="1159"/>
                    </a:lnTo>
                    <a:lnTo>
                      <a:pt x="4531" y="368"/>
                    </a:lnTo>
                    <a:cubicBezTo>
                      <a:pt x="4271" y="368"/>
                      <a:pt x="4138" y="241"/>
                      <a:pt x="4056" y="134"/>
                    </a:cubicBezTo>
                    <a:cubicBezTo>
                      <a:pt x="4031" y="108"/>
                      <a:pt x="3980" y="83"/>
                      <a:pt x="3923" y="51"/>
                    </a:cubicBezTo>
                    <a:lnTo>
                      <a:pt x="6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26"/>
              <p:cNvSpPr/>
              <p:nvPr/>
            </p:nvSpPr>
            <p:spPr>
              <a:xfrm>
                <a:off x="4967682" y="2731953"/>
                <a:ext cx="37612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10" extrusionOk="0">
                    <a:moveTo>
                      <a:pt x="1" y="1"/>
                    </a:moveTo>
                    <a:cubicBezTo>
                      <a:pt x="26" y="83"/>
                      <a:pt x="51" y="134"/>
                      <a:pt x="51" y="210"/>
                    </a:cubicBezTo>
                    <a:lnTo>
                      <a:pt x="659" y="210"/>
                    </a:lnTo>
                    <a:cubicBezTo>
                      <a:pt x="659" y="134"/>
                      <a:pt x="659" y="83"/>
                      <a:pt x="6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26"/>
              <p:cNvSpPr/>
              <p:nvPr/>
            </p:nvSpPr>
            <p:spPr>
              <a:xfrm>
                <a:off x="4792918" y="2731953"/>
                <a:ext cx="37955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10" extrusionOk="0">
                    <a:moveTo>
                      <a:pt x="32" y="1"/>
                    </a:moveTo>
                    <a:cubicBezTo>
                      <a:pt x="32" y="83"/>
                      <a:pt x="0" y="134"/>
                      <a:pt x="0" y="210"/>
                    </a:cubicBezTo>
                    <a:lnTo>
                      <a:pt x="608" y="210"/>
                    </a:lnTo>
                    <a:cubicBezTo>
                      <a:pt x="633" y="134"/>
                      <a:pt x="633" y="83"/>
                      <a:pt x="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26"/>
              <p:cNvSpPr/>
              <p:nvPr/>
            </p:nvSpPr>
            <p:spPr>
              <a:xfrm>
                <a:off x="4114292" y="2747135"/>
                <a:ext cx="677195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11865" h="210" extrusionOk="0">
                    <a:moveTo>
                      <a:pt x="1" y="0"/>
                    </a:moveTo>
                    <a:lnTo>
                      <a:pt x="1" y="102"/>
                    </a:lnTo>
                    <a:lnTo>
                      <a:pt x="1" y="209"/>
                    </a:lnTo>
                    <a:lnTo>
                      <a:pt x="11865" y="209"/>
                    </a:lnTo>
                    <a:lnTo>
                      <a:pt x="11865" y="102"/>
                    </a:lnTo>
                    <a:lnTo>
                      <a:pt x="11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26"/>
              <p:cNvSpPr/>
              <p:nvPr/>
            </p:nvSpPr>
            <p:spPr>
              <a:xfrm>
                <a:off x="5005238" y="2731953"/>
                <a:ext cx="188233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210" extrusionOk="0">
                    <a:moveTo>
                      <a:pt x="1" y="1"/>
                    </a:moveTo>
                    <a:cubicBezTo>
                      <a:pt x="26" y="83"/>
                      <a:pt x="26" y="134"/>
                      <a:pt x="26" y="210"/>
                    </a:cubicBezTo>
                    <a:lnTo>
                      <a:pt x="3297" y="210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26"/>
              <p:cNvSpPr/>
              <p:nvPr/>
            </p:nvSpPr>
            <p:spPr>
              <a:xfrm>
                <a:off x="4792918" y="2747135"/>
                <a:ext cx="34702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608" h="210" extrusionOk="0">
                    <a:moveTo>
                      <a:pt x="0" y="0"/>
                    </a:moveTo>
                    <a:lnTo>
                      <a:pt x="0" y="102"/>
                    </a:lnTo>
                    <a:lnTo>
                      <a:pt x="0" y="209"/>
                    </a:lnTo>
                    <a:lnTo>
                      <a:pt x="608" y="209"/>
                    </a:lnTo>
                    <a:lnTo>
                      <a:pt x="608" y="102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6"/>
              <p:cNvSpPr/>
              <p:nvPr/>
            </p:nvSpPr>
            <p:spPr>
              <a:xfrm>
                <a:off x="5002384" y="2716771"/>
                <a:ext cx="191087" cy="12385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217" extrusionOk="0">
                    <a:moveTo>
                      <a:pt x="3347" y="1"/>
                    </a:moveTo>
                    <a:lnTo>
                      <a:pt x="0" y="33"/>
                    </a:lnTo>
                    <a:cubicBezTo>
                      <a:pt x="25" y="83"/>
                      <a:pt x="25" y="134"/>
                      <a:pt x="51" y="216"/>
                    </a:cubicBezTo>
                    <a:lnTo>
                      <a:pt x="3347" y="216"/>
                    </a:lnTo>
                    <a:lnTo>
                      <a:pt x="33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6"/>
              <p:cNvSpPr/>
              <p:nvPr/>
            </p:nvSpPr>
            <p:spPr>
              <a:xfrm>
                <a:off x="4114292" y="2718597"/>
                <a:ext cx="681932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11948" h="185" extrusionOk="0">
                    <a:moveTo>
                      <a:pt x="11947" y="1"/>
                    </a:moveTo>
                    <a:lnTo>
                      <a:pt x="1" y="26"/>
                    </a:lnTo>
                    <a:lnTo>
                      <a:pt x="1" y="184"/>
                    </a:lnTo>
                    <a:lnTo>
                      <a:pt x="11922" y="184"/>
                    </a:lnTo>
                    <a:cubicBezTo>
                      <a:pt x="11922" y="102"/>
                      <a:pt x="11947" y="51"/>
                      <a:pt x="119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6"/>
              <p:cNvSpPr/>
              <p:nvPr/>
            </p:nvSpPr>
            <p:spPr>
              <a:xfrm>
                <a:off x="4800509" y="2646397"/>
                <a:ext cx="197194" cy="67577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1184" extrusionOk="0">
                    <a:moveTo>
                      <a:pt x="1740" y="0"/>
                    </a:moveTo>
                    <a:cubicBezTo>
                      <a:pt x="949" y="0"/>
                      <a:pt x="266" y="500"/>
                      <a:pt x="0" y="1183"/>
                    </a:cubicBezTo>
                    <a:lnTo>
                      <a:pt x="658" y="1183"/>
                    </a:lnTo>
                    <a:cubicBezTo>
                      <a:pt x="899" y="842"/>
                      <a:pt x="1291" y="601"/>
                      <a:pt x="1740" y="601"/>
                    </a:cubicBezTo>
                    <a:cubicBezTo>
                      <a:pt x="2189" y="601"/>
                      <a:pt x="2556" y="842"/>
                      <a:pt x="2797" y="1183"/>
                    </a:cubicBezTo>
                    <a:lnTo>
                      <a:pt x="3455" y="1183"/>
                    </a:lnTo>
                    <a:cubicBezTo>
                      <a:pt x="3189" y="500"/>
                      <a:pt x="2531" y="0"/>
                      <a:pt x="1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6"/>
              <p:cNvSpPr/>
              <p:nvPr/>
            </p:nvSpPr>
            <p:spPr>
              <a:xfrm>
                <a:off x="4796171" y="2718597"/>
                <a:ext cx="40466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185" extrusionOk="0">
                    <a:moveTo>
                      <a:pt x="51" y="1"/>
                    </a:moveTo>
                    <a:cubicBezTo>
                      <a:pt x="25" y="51"/>
                      <a:pt x="0" y="102"/>
                      <a:pt x="0" y="184"/>
                    </a:cubicBezTo>
                    <a:lnTo>
                      <a:pt x="633" y="184"/>
                    </a:lnTo>
                    <a:cubicBezTo>
                      <a:pt x="658" y="102"/>
                      <a:pt x="684" y="51"/>
                      <a:pt x="7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6"/>
              <p:cNvSpPr/>
              <p:nvPr/>
            </p:nvSpPr>
            <p:spPr>
              <a:xfrm>
                <a:off x="4961575" y="2718597"/>
                <a:ext cx="40866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85" extrusionOk="0">
                    <a:moveTo>
                      <a:pt x="0" y="1"/>
                    </a:moveTo>
                    <a:cubicBezTo>
                      <a:pt x="51" y="51"/>
                      <a:pt x="82" y="102"/>
                      <a:pt x="108" y="184"/>
                    </a:cubicBezTo>
                    <a:lnTo>
                      <a:pt x="715" y="184"/>
                    </a:lnTo>
                    <a:cubicBezTo>
                      <a:pt x="715" y="102"/>
                      <a:pt x="684" y="51"/>
                      <a:pt x="6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6"/>
              <p:cNvSpPr/>
              <p:nvPr/>
            </p:nvSpPr>
            <p:spPr>
              <a:xfrm>
                <a:off x="4970593" y="2747135"/>
                <a:ext cx="34702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608" h="210" extrusionOk="0">
                    <a:moveTo>
                      <a:pt x="0" y="0"/>
                    </a:moveTo>
                    <a:lnTo>
                      <a:pt x="0" y="102"/>
                    </a:lnTo>
                    <a:lnTo>
                      <a:pt x="0" y="209"/>
                    </a:lnTo>
                    <a:lnTo>
                      <a:pt x="608" y="209"/>
                    </a:lnTo>
                    <a:lnTo>
                      <a:pt x="608" y="102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6"/>
              <p:cNvSpPr/>
              <p:nvPr/>
            </p:nvSpPr>
            <p:spPr>
              <a:xfrm>
                <a:off x="4114292" y="2731953"/>
                <a:ext cx="678679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11891" h="210" extrusionOk="0">
                    <a:moveTo>
                      <a:pt x="1" y="1"/>
                    </a:moveTo>
                    <a:lnTo>
                      <a:pt x="1" y="210"/>
                    </a:lnTo>
                    <a:lnTo>
                      <a:pt x="11865" y="210"/>
                    </a:lnTo>
                    <a:cubicBezTo>
                      <a:pt x="11865" y="134"/>
                      <a:pt x="11865" y="83"/>
                      <a:pt x="11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6"/>
              <p:cNvSpPr/>
              <p:nvPr/>
            </p:nvSpPr>
            <p:spPr>
              <a:xfrm>
                <a:off x="5002384" y="2777100"/>
                <a:ext cx="191087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210" extrusionOk="0">
                    <a:moveTo>
                      <a:pt x="51" y="1"/>
                    </a:moveTo>
                    <a:cubicBezTo>
                      <a:pt x="25" y="83"/>
                      <a:pt x="25" y="134"/>
                      <a:pt x="0" y="184"/>
                    </a:cubicBezTo>
                    <a:lnTo>
                      <a:pt x="3347" y="209"/>
                    </a:lnTo>
                    <a:lnTo>
                      <a:pt x="33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6"/>
              <p:cNvSpPr/>
              <p:nvPr/>
            </p:nvSpPr>
            <p:spPr>
              <a:xfrm>
                <a:off x="4961575" y="2777100"/>
                <a:ext cx="40866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85" extrusionOk="0">
                    <a:moveTo>
                      <a:pt x="108" y="1"/>
                    </a:moveTo>
                    <a:cubicBezTo>
                      <a:pt x="82" y="83"/>
                      <a:pt x="51" y="134"/>
                      <a:pt x="0" y="184"/>
                    </a:cubicBezTo>
                    <a:lnTo>
                      <a:pt x="658" y="184"/>
                    </a:lnTo>
                    <a:cubicBezTo>
                      <a:pt x="684" y="134"/>
                      <a:pt x="715" y="83"/>
                      <a:pt x="7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6"/>
              <p:cNvSpPr/>
              <p:nvPr/>
            </p:nvSpPr>
            <p:spPr>
              <a:xfrm>
                <a:off x="4114292" y="2459761"/>
                <a:ext cx="1355817" cy="587872"/>
              </a:xfrm>
              <a:custGeom>
                <a:avLst/>
                <a:gdLst/>
                <a:ahLst/>
                <a:cxnLst/>
                <a:rect l="l" t="t" r="r" b="b"/>
                <a:pathLst>
                  <a:path w="23755" h="10300" extrusionOk="0">
                    <a:moveTo>
                      <a:pt x="19841" y="0"/>
                    </a:moveTo>
                    <a:cubicBezTo>
                      <a:pt x="17511" y="0"/>
                      <a:pt x="16651" y="1739"/>
                      <a:pt x="15136" y="1739"/>
                    </a:cubicBezTo>
                    <a:cubicBezTo>
                      <a:pt x="14004" y="1739"/>
                      <a:pt x="13504" y="1264"/>
                      <a:pt x="12314" y="1157"/>
                    </a:cubicBezTo>
                    <a:cubicBezTo>
                      <a:pt x="12225" y="1147"/>
                      <a:pt x="12137" y="1142"/>
                      <a:pt x="12052" y="1142"/>
                    </a:cubicBezTo>
                    <a:cubicBezTo>
                      <a:pt x="10561" y="1142"/>
                      <a:pt x="9747" y="2624"/>
                      <a:pt x="9549" y="4270"/>
                    </a:cubicBezTo>
                    <a:lnTo>
                      <a:pt x="1" y="4346"/>
                    </a:lnTo>
                    <a:lnTo>
                      <a:pt x="1" y="4504"/>
                    </a:lnTo>
                    <a:lnTo>
                      <a:pt x="11972" y="4453"/>
                    </a:lnTo>
                    <a:cubicBezTo>
                      <a:pt x="12264" y="3745"/>
                      <a:pt x="12947" y="3238"/>
                      <a:pt x="13763" y="3238"/>
                    </a:cubicBezTo>
                    <a:cubicBezTo>
                      <a:pt x="14554" y="3238"/>
                      <a:pt x="15244" y="3745"/>
                      <a:pt x="15529" y="4453"/>
                    </a:cubicBezTo>
                    <a:lnTo>
                      <a:pt x="18907" y="4453"/>
                    </a:lnTo>
                    <a:lnTo>
                      <a:pt x="18907" y="2555"/>
                    </a:lnTo>
                    <a:cubicBezTo>
                      <a:pt x="18907" y="2448"/>
                      <a:pt x="18983" y="2372"/>
                      <a:pt x="19091" y="2372"/>
                    </a:cubicBezTo>
                    <a:lnTo>
                      <a:pt x="19591" y="2372"/>
                    </a:lnTo>
                    <a:cubicBezTo>
                      <a:pt x="19698" y="2372"/>
                      <a:pt x="19774" y="2448"/>
                      <a:pt x="19774" y="2555"/>
                    </a:cubicBezTo>
                    <a:lnTo>
                      <a:pt x="19774" y="7592"/>
                    </a:lnTo>
                    <a:cubicBezTo>
                      <a:pt x="19774" y="7668"/>
                      <a:pt x="19698" y="7775"/>
                      <a:pt x="19591" y="7775"/>
                    </a:cubicBezTo>
                    <a:lnTo>
                      <a:pt x="19091" y="7775"/>
                    </a:lnTo>
                    <a:cubicBezTo>
                      <a:pt x="18983" y="7775"/>
                      <a:pt x="18907" y="7668"/>
                      <a:pt x="18907" y="7592"/>
                    </a:cubicBezTo>
                    <a:lnTo>
                      <a:pt x="18907" y="5826"/>
                    </a:lnTo>
                    <a:lnTo>
                      <a:pt x="15529" y="5826"/>
                    </a:lnTo>
                    <a:cubicBezTo>
                      <a:pt x="15244" y="6535"/>
                      <a:pt x="14554" y="7035"/>
                      <a:pt x="13763" y="7035"/>
                    </a:cubicBezTo>
                    <a:cubicBezTo>
                      <a:pt x="12947" y="7035"/>
                      <a:pt x="12264" y="6535"/>
                      <a:pt x="11972" y="5826"/>
                    </a:cubicBezTo>
                    <a:lnTo>
                      <a:pt x="1" y="5769"/>
                    </a:lnTo>
                    <a:lnTo>
                      <a:pt x="1" y="5928"/>
                    </a:lnTo>
                    <a:lnTo>
                      <a:pt x="9549" y="6010"/>
                    </a:lnTo>
                    <a:cubicBezTo>
                      <a:pt x="9748" y="7668"/>
                      <a:pt x="10573" y="9159"/>
                      <a:pt x="12085" y="9159"/>
                    </a:cubicBezTo>
                    <a:cubicBezTo>
                      <a:pt x="12160" y="9159"/>
                      <a:pt x="12236" y="9156"/>
                      <a:pt x="12314" y="9148"/>
                    </a:cubicBezTo>
                    <a:cubicBezTo>
                      <a:pt x="13504" y="9016"/>
                      <a:pt x="14004" y="8541"/>
                      <a:pt x="15136" y="8541"/>
                    </a:cubicBezTo>
                    <a:cubicBezTo>
                      <a:pt x="16660" y="8541"/>
                      <a:pt x="17521" y="10299"/>
                      <a:pt x="19880" y="10299"/>
                    </a:cubicBezTo>
                    <a:cubicBezTo>
                      <a:pt x="20088" y="10299"/>
                      <a:pt x="20307" y="10285"/>
                      <a:pt x="20540" y="10256"/>
                    </a:cubicBezTo>
                    <a:cubicBezTo>
                      <a:pt x="23704" y="9832"/>
                      <a:pt x="23754" y="6668"/>
                      <a:pt x="23754" y="5137"/>
                    </a:cubicBezTo>
                    <a:cubicBezTo>
                      <a:pt x="23754" y="3612"/>
                      <a:pt x="23704" y="448"/>
                      <a:pt x="20540" y="49"/>
                    </a:cubicBezTo>
                    <a:cubicBezTo>
                      <a:pt x="20293" y="16"/>
                      <a:pt x="20060" y="0"/>
                      <a:pt x="198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6"/>
              <p:cNvSpPr/>
              <p:nvPr/>
            </p:nvSpPr>
            <p:spPr>
              <a:xfrm>
                <a:off x="4114292" y="2777100"/>
                <a:ext cx="681932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11948" h="185" extrusionOk="0">
                    <a:moveTo>
                      <a:pt x="1" y="1"/>
                    </a:moveTo>
                    <a:lnTo>
                      <a:pt x="1" y="159"/>
                    </a:lnTo>
                    <a:lnTo>
                      <a:pt x="11947" y="184"/>
                    </a:lnTo>
                    <a:cubicBezTo>
                      <a:pt x="11947" y="134"/>
                      <a:pt x="11922" y="83"/>
                      <a:pt x="119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6"/>
              <p:cNvSpPr/>
              <p:nvPr/>
            </p:nvSpPr>
            <p:spPr>
              <a:xfrm>
                <a:off x="4800509" y="2792282"/>
                <a:ext cx="197194" cy="67577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1184" extrusionOk="0">
                    <a:moveTo>
                      <a:pt x="0" y="0"/>
                    </a:moveTo>
                    <a:cubicBezTo>
                      <a:pt x="266" y="684"/>
                      <a:pt x="949" y="1184"/>
                      <a:pt x="1740" y="1184"/>
                    </a:cubicBezTo>
                    <a:cubicBezTo>
                      <a:pt x="2531" y="1184"/>
                      <a:pt x="3189" y="684"/>
                      <a:pt x="3455" y="0"/>
                    </a:cubicBezTo>
                    <a:lnTo>
                      <a:pt x="2797" y="0"/>
                    </a:lnTo>
                    <a:cubicBezTo>
                      <a:pt x="2556" y="342"/>
                      <a:pt x="2189" y="576"/>
                      <a:pt x="1740" y="576"/>
                    </a:cubicBezTo>
                    <a:cubicBezTo>
                      <a:pt x="1291" y="576"/>
                      <a:pt x="899" y="342"/>
                      <a:pt x="6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6"/>
              <p:cNvSpPr/>
              <p:nvPr/>
            </p:nvSpPr>
            <p:spPr>
              <a:xfrm>
                <a:off x="5005238" y="2761918"/>
                <a:ext cx="188233" cy="12385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217" extrusionOk="0">
                    <a:moveTo>
                      <a:pt x="26" y="1"/>
                    </a:moveTo>
                    <a:cubicBezTo>
                      <a:pt x="26" y="83"/>
                      <a:pt x="26" y="134"/>
                      <a:pt x="1" y="216"/>
                    </a:cubicBezTo>
                    <a:lnTo>
                      <a:pt x="3297" y="216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6"/>
              <p:cNvSpPr/>
              <p:nvPr/>
            </p:nvSpPr>
            <p:spPr>
              <a:xfrm>
                <a:off x="4796171" y="2777100"/>
                <a:ext cx="40466" cy="1055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185" extrusionOk="0">
                    <a:moveTo>
                      <a:pt x="0" y="1"/>
                    </a:moveTo>
                    <a:cubicBezTo>
                      <a:pt x="0" y="83"/>
                      <a:pt x="25" y="134"/>
                      <a:pt x="51" y="184"/>
                    </a:cubicBezTo>
                    <a:lnTo>
                      <a:pt x="709" y="184"/>
                    </a:lnTo>
                    <a:cubicBezTo>
                      <a:pt x="684" y="134"/>
                      <a:pt x="658" y="83"/>
                      <a:pt x="6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6"/>
              <p:cNvSpPr/>
              <p:nvPr/>
            </p:nvSpPr>
            <p:spPr>
              <a:xfrm>
                <a:off x="4114292" y="2761918"/>
                <a:ext cx="678679" cy="12385"/>
              </a:xfrm>
              <a:custGeom>
                <a:avLst/>
                <a:gdLst/>
                <a:ahLst/>
                <a:cxnLst/>
                <a:rect l="l" t="t" r="r" b="b"/>
                <a:pathLst>
                  <a:path w="11891" h="217" extrusionOk="0">
                    <a:moveTo>
                      <a:pt x="1" y="1"/>
                    </a:moveTo>
                    <a:lnTo>
                      <a:pt x="1" y="216"/>
                    </a:lnTo>
                    <a:lnTo>
                      <a:pt x="11890" y="216"/>
                    </a:lnTo>
                    <a:cubicBezTo>
                      <a:pt x="11865" y="134"/>
                      <a:pt x="11865" y="83"/>
                      <a:pt x="11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6"/>
              <p:cNvSpPr/>
              <p:nvPr/>
            </p:nvSpPr>
            <p:spPr>
              <a:xfrm>
                <a:off x="4792918" y="2761918"/>
                <a:ext cx="37955" cy="1238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17" extrusionOk="0">
                    <a:moveTo>
                      <a:pt x="0" y="1"/>
                    </a:moveTo>
                    <a:cubicBezTo>
                      <a:pt x="0" y="83"/>
                      <a:pt x="32" y="134"/>
                      <a:pt x="32" y="216"/>
                    </a:cubicBezTo>
                    <a:lnTo>
                      <a:pt x="665" y="216"/>
                    </a:lnTo>
                    <a:cubicBezTo>
                      <a:pt x="633" y="134"/>
                      <a:pt x="633" y="83"/>
                      <a:pt x="6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6"/>
              <p:cNvSpPr/>
              <p:nvPr/>
            </p:nvSpPr>
            <p:spPr>
              <a:xfrm>
                <a:off x="5008149" y="2747135"/>
                <a:ext cx="185323" cy="11986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10" extrusionOk="0">
                    <a:moveTo>
                      <a:pt x="0" y="0"/>
                    </a:moveTo>
                    <a:lnTo>
                      <a:pt x="0" y="102"/>
                    </a:lnTo>
                    <a:lnTo>
                      <a:pt x="0" y="209"/>
                    </a:lnTo>
                    <a:lnTo>
                      <a:pt x="3246" y="209"/>
                    </a:lnTo>
                    <a:lnTo>
                      <a:pt x="32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6"/>
              <p:cNvSpPr/>
              <p:nvPr/>
            </p:nvSpPr>
            <p:spPr>
              <a:xfrm>
                <a:off x="4967682" y="2761918"/>
                <a:ext cx="37612" cy="12385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17" extrusionOk="0">
                    <a:moveTo>
                      <a:pt x="51" y="1"/>
                    </a:moveTo>
                    <a:cubicBezTo>
                      <a:pt x="51" y="83"/>
                      <a:pt x="26" y="134"/>
                      <a:pt x="1" y="216"/>
                    </a:cubicBezTo>
                    <a:lnTo>
                      <a:pt x="633" y="216"/>
                    </a:lnTo>
                    <a:cubicBezTo>
                      <a:pt x="659" y="134"/>
                      <a:pt x="659" y="83"/>
                      <a:pt x="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6"/>
              <p:cNvSpPr/>
              <p:nvPr/>
            </p:nvSpPr>
            <p:spPr>
              <a:xfrm>
                <a:off x="3893296" y="2652162"/>
                <a:ext cx="31448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551" h="425" extrusionOk="0">
                    <a:moveTo>
                      <a:pt x="102" y="0"/>
                    </a:moveTo>
                    <a:cubicBezTo>
                      <a:pt x="51" y="0"/>
                      <a:pt x="0" y="57"/>
                      <a:pt x="0" y="108"/>
                    </a:cubicBezTo>
                    <a:lnTo>
                      <a:pt x="0" y="291"/>
                    </a:lnTo>
                    <a:cubicBezTo>
                      <a:pt x="0" y="342"/>
                      <a:pt x="51" y="399"/>
                      <a:pt x="102" y="399"/>
                    </a:cubicBezTo>
                    <a:lnTo>
                      <a:pt x="418" y="424"/>
                    </a:lnTo>
                    <a:cubicBezTo>
                      <a:pt x="500" y="424"/>
                      <a:pt x="551" y="374"/>
                      <a:pt x="551" y="291"/>
                    </a:cubicBezTo>
                    <a:lnTo>
                      <a:pt x="551" y="133"/>
                    </a:lnTo>
                    <a:cubicBezTo>
                      <a:pt x="551" y="57"/>
                      <a:pt x="500" y="0"/>
                      <a:pt x="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6"/>
              <p:cNvSpPr/>
              <p:nvPr/>
            </p:nvSpPr>
            <p:spPr>
              <a:xfrm>
                <a:off x="3955051" y="2653589"/>
                <a:ext cx="32932" cy="2283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00" extrusionOk="0">
                    <a:moveTo>
                      <a:pt x="127" y="1"/>
                    </a:moveTo>
                    <a:cubicBezTo>
                      <a:pt x="51" y="1"/>
                      <a:pt x="0" y="58"/>
                      <a:pt x="0" y="108"/>
                    </a:cubicBezTo>
                    <a:lnTo>
                      <a:pt x="0" y="292"/>
                    </a:lnTo>
                    <a:cubicBezTo>
                      <a:pt x="0" y="349"/>
                      <a:pt x="51" y="399"/>
                      <a:pt x="127" y="399"/>
                    </a:cubicBezTo>
                    <a:lnTo>
                      <a:pt x="443" y="399"/>
                    </a:lnTo>
                    <a:cubicBezTo>
                      <a:pt x="500" y="399"/>
                      <a:pt x="551" y="374"/>
                      <a:pt x="551" y="292"/>
                    </a:cubicBezTo>
                    <a:lnTo>
                      <a:pt x="576" y="134"/>
                    </a:lnTo>
                    <a:cubicBezTo>
                      <a:pt x="576" y="58"/>
                      <a:pt x="525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6"/>
              <p:cNvSpPr/>
              <p:nvPr/>
            </p:nvSpPr>
            <p:spPr>
              <a:xfrm>
                <a:off x="4018234" y="2655415"/>
                <a:ext cx="31505" cy="2243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393" extrusionOk="0">
                    <a:moveTo>
                      <a:pt x="102" y="0"/>
                    </a:moveTo>
                    <a:cubicBezTo>
                      <a:pt x="51" y="0"/>
                      <a:pt x="1" y="51"/>
                      <a:pt x="1" y="102"/>
                    </a:cubicBezTo>
                    <a:lnTo>
                      <a:pt x="1" y="285"/>
                    </a:lnTo>
                    <a:cubicBezTo>
                      <a:pt x="1" y="342"/>
                      <a:pt x="51" y="393"/>
                      <a:pt x="102" y="393"/>
                    </a:cubicBezTo>
                    <a:lnTo>
                      <a:pt x="418" y="393"/>
                    </a:lnTo>
                    <a:cubicBezTo>
                      <a:pt x="500" y="393"/>
                      <a:pt x="551" y="342"/>
                      <a:pt x="551" y="285"/>
                    </a:cubicBezTo>
                    <a:lnTo>
                      <a:pt x="551" y="127"/>
                    </a:lnTo>
                    <a:cubicBezTo>
                      <a:pt x="551" y="51"/>
                      <a:pt x="500" y="0"/>
                      <a:pt x="4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6"/>
              <p:cNvSpPr/>
              <p:nvPr/>
            </p:nvSpPr>
            <p:spPr>
              <a:xfrm>
                <a:off x="3893296" y="2831264"/>
                <a:ext cx="31448" cy="2283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400" extrusionOk="0">
                    <a:moveTo>
                      <a:pt x="102" y="1"/>
                    </a:moveTo>
                    <a:cubicBezTo>
                      <a:pt x="51" y="1"/>
                      <a:pt x="0" y="51"/>
                      <a:pt x="0" y="108"/>
                    </a:cubicBezTo>
                    <a:lnTo>
                      <a:pt x="0" y="292"/>
                    </a:lnTo>
                    <a:cubicBezTo>
                      <a:pt x="0" y="342"/>
                      <a:pt x="51" y="399"/>
                      <a:pt x="102" y="399"/>
                    </a:cubicBezTo>
                    <a:lnTo>
                      <a:pt x="450" y="399"/>
                    </a:lnTo>
                    <a:cubicBezTo>
                      <a:pt x="500" y="399"/>
                      <a:pt x="551" y="342"/>
                      <a:pt x="551" y="267"/>
                    </a:cubicBezTo>
                    <a:lnTo>
                      <a:pt x="551" y="108"/>
                    </a:lnTo>
                    <a:cubicBezTo>
                      <a:pt x="551" y="26"/>
                      <a:pt x="500" y="1"/>
                      <a:pt x="4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6"/>
              <p:cNvSpPr/>
              <p:nvPr/>
            </p:nvSpPr>
            <p:spPr>
              <a:xfrm>
                <a:off x="3955051" y="2829837"/>
                <a:ext cx="32932" cy="2243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393" extrusionOk="0">
                    <a:moveTo>
                      <a:pt x="127" y="0"/>
                    </a:moveTo>
                    <a:cubicBezTo>
                      <a:pt x="51" y="0"/>
                      <a:pt x="0" y="51"/>
                      <a:pt x="0" y="108"/>
                    </a:cubicBezTo>
                    <a:lnTo>
                      <a:pt x="0" y="292"/>
                    </a:lnTo>
                    <a:cubicBezTo>
                      <a:pt x="0" y="342"/>
                      <a:pt x="51" y="393"/>
                      <a:pt x="127" y="393"/>
                    </a:cubicBezTo>
                    <a:lnTo>
                      <a:pt x="443" y="393"/>
                    </a:lnTo>
                    <a:cubicBezTo>
                      <a:pt x="525" y="393"/>
                      <a:pt x="576" y="342"/>
                      <a:pt x="576" y="266"/>
                    </a:cubicBezTo>
                    <a:lnTo>
                      <a:pt x="551" y="108"/>
                    </a:lnTo>
                    <a:cubicBezTo>
                      <a:pt x="551" y="51"/>
                      <a:pt x="500" y="0"/>
                      <a:pt x="4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6"/>
              <p:cNvSpPr/>
              <p:nvPr/>
            </p:nvSpPr>
            <p:spPr>
              <a:xfrm>
                <a:off x="4018234" y="2828410"/>
                <a:ext cx="31505" cy="2243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393" extrusionOk="0">
                    <a:moveTo>
                      <a:pt x="102" y="0"/>
                    </a:moveTo>
                    <a:cubicBezTo>
                      <a:pt x="51" y="0"/>
                      <a:pt x="1" y="51"/>
                      <a:pt x="1" y="133"/>
                    </a:cubicBezTo>
                    <a:lnTo>
                      <a:pt x="1" y="291"/>
                    </a:lnTo>
                    <a:cubicBezTo>
                      <a:pt x="1" y="342"/>
                      <a:pt x="51" y="392"/>
                      <a:pt x="102" y="392"/>
                    </a:cubicBezTo>
                    <a:lnTo>
                      <a:pt x="444" y="392"/>
                    </a:lnTo>
                    <a:cubicBezTo>
                      <a:pt x="500" y="392"/>
                      <a:pt x="551" y="342"/>
                      <a:pt x="551" y="291"/>
                    </a:cubicBezTo>
                    <a:lnTo>
                      <a:pt x="551" y="101"/>
                    </a:lnTo>
                    <a:cubicBezTo>
                      <a:pt x="551" y="51"/>
                      <a:pt x="500" y="0"/>
                      <a:pt x="4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61" name="Google Shape;3961;p26"/>
            <p:cNvSpPr/>
            <p:nvPr/>
          </p:nvSpPr>
          <p:spPr>
            <a:xfrm>
              <a:off x="8696098" y="1639509"/>
              <a:ext cx="140785" cy="140785"/>
            </a:xfrm>
            <a:custGeom>
              <a:avLst/>
              <a:gdLst/>
              <a:ahLst/>
              <a:cxnLst/>
              <a:rect l="l" t="t" r="r" b="b"/>
              <a:pathLst>
                <a:path w="32383" h="32383" extrusionOk="0">
                  <a:moveTo>
                    <a:pt x="13535" y="1"/>
                  </a:moveTo>
                  <a:lnTo>
                    <a:pt x="13535" y="5589"/>
                  </a:lnTo>
                  <a:lnTo>
                    <a:pt x="14465" y="10747"/>
                  </a:lnTo>
                  <a:lnTo>
                    <a:pt x="13535" y="11111"/>
                  </a:lnTo>
                  <a:lnTo>
                    <a:pt x="10603" y="6808"/>
                  </a:lnTo>
                  <a:lnTo>
                    <a:pt x="6585" y="2867"/>
                  </a:lnTo>
                  <a:lnTo>
                    <a:pt x="2866" y="6596"/>
                  </a:lnTo>
                  <a:lnTo>
                    <a:pt x="6805" y="10604"/>
                  </a:lnTo>
                  <a:lnTo>
                    <a:pt x="11100" y="13546"/>
                  </a:lnTo>
                  <a:lnTo>
                    <a:pt x="10747" y="14476"/>
                  </a:lnTo>
                  <a:lnTo>
                    <a:pt x="5589" y="13546"/>
                  </a:lnTo>
                  <a:lnTo>
                    <a:pt x="0" y="13546"/>
                  </a:lnTo>
                  <a:lnTo>
                    <a:pt x="0" y="18848"/>
                  </a:lnTo>
                  <a:lnTo>
                    <a:pt x="5589" y="18848"/>
                  </a:lnTo>
                  <a:lnTo>
                    <a:pt x="10747" y="17918"/>
                  </a:lnTo>
                  <a:lnTo>
                    <a:pt x="11100" y="18848"/>
                  </a:lnTo>
                  <a:lnTo>
                    <a:pt x="6805" y="21780"/>
                  </a:lnTo>
                  <a:lnTo>
                    <a:pt x="2866" y="25799"/>
                  </a:lnTo>
                  <a:lnTo>
                    <a:pt x="6585" y="29517"/>
                  </a:lnTo>
                  <a:lnTo>
                    <a:pt x="10603" y="25576"/>
                  </a:lnTo>
                  <a:lnTo>
                    <a:pt x="13535" y="21283"/>
                  </a:lnTo>
                  <a:lnTo>
                    <a:pt x="14465" y="21637"/>
                  </a:lnTo>
                  <a:lnTo>
                    <a:pt x="13535" y="26795"/>
                  </a:lnTo>
                  <a:lnTo>
                    <a:pt x="13535" y="32383"/>
                  </a:lnTo>
                  <a:lnTo>
                    <a:pt x="18837" y="32383"/>
                  </a:lnTo>
                  <a:lnTo>
                    <a:pt x="18837" y="26795"/>
                  </a:lnTo>
                  <a:lnTo>
                    <a:pt x="17907" y="21637"/>
                  </a:lnTo>
                  <a:lnTo>
                    <a:pt x="18837" y="21283"/>
                  </a:lnTo>
                  <a:lnTo>
                    <a:pt x="21780" y="25576"/>
                  </a:lnTo>
                  <a:lnTo>
                    <a:pt x="25785" y="29517"/>
                  </a:lnTo>
                  <a:lnTo>
                    <a:pt x="29514" y="25799"/>
                  </a:lnTo>
                  <a:lnTo>
                    <a:pt x="25575" y="21780"/>
                  </a:lnTo>
                  <a:lnTo>
                    <a:pt x="21270" y="18848"/>
                  </a:lnTo>
                  <a:lnTo>
                    <a:pt x="21636" y="17918"/>
                  </a:lnTo>
                  <a:lnTo>
                    <a:pt x="26792" y="18848"/>
                  </a:lnTo>
                  <a:lnTo>
                    <a:pt x="32383" y="18848"/>
                  </a:lnTo>
                  <a:lnTo>
                    <a:pt x="32383" y="13546"/>
                  </a:lnTo>
                  <a:lnTo>
                    <a:pt x="26792" y="13546"/>
                  </a:lnTo>
                  <a:lnTo>
                    <a:pt x="21636" y="14476"/>
                  </a:lnTo>
                  <a:lnTo>
                    <a:pt x="21270" y="13546"/>
                  </a:lnTo>
                  <a:lnTo>
                    <a:pt x="25575" y="10604"/>
                  </a:lnTo>
                  <a:lnTo>
                    <a:pt x="29514" y="6596"/>
                  </a:lnTo>
                  <a:lnTo>
                    <a:pt x="25785" y="2867"/>
                  </a:lnTo>
                  <a:lnTo>
                    <a:pt x="21780" y="6808"/>
                  </a:lnTo>
                  <a:lnTo>
                    <a:pt x="18837" y="11111"/>
                  </a:lnTo>
                  <a:lnTo>
                    <a:pt x="17907" y="10747"/>
                  </a:lnTo>
                  <a:lnTo>
                    <a:pt x="18837" y="5589"/>
                  </a:lnTo>
                  <a:lnTo>
                    <a:pt x="188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8872898" y="3884434"/>
              <a:ext cx="140785" cy="140785"/>
            </a:xfrm>
            <a:custGeom>
              <a:avLst/>
              <a:gdLst/>
              <a:ahLst/>
              <a:cxnLst/>
              <a:rect l="l" t="t" r="r" b="b"/>
              <a:pathLst>
                <a:path w="32383" h="32383" extrusionOk="0">
                  <a:moveTo>
                    <a:pt x="13535" y="1"/>
                  </a:moveTo>
                  <a:lnTo>
                    <a:pt x="13535" y="5589"/>
                  </a:lnTo>
                  <a:lnTo>
                    <a:pt x="14465" y="10747"/>
                  </a:lnTo>
                  <a:lnTo>
                    <a:pt x="13535" y="11111"/>
                  </a:lnTo>
                  <a:lnTo>
                    <a:pt x="10603" y="6808"/>
                  </a:lnTo>
                  <a:lnTo>
                    <a:pt x="6585" y="2867"/>
                  </a:lnTo>
                  <a:lnTo>
                    <a:pt x="2866" y="6596"/>
                  </a:lnTo>
                  <a:lnTo>
                    <a:pt x="6805" y="10604"/>
                  </a:lnTo>
                  <a:lnTo>
                    <a:pt x="11100" y="13546"/>
                  </a:lnTo>
                  <a:lnTo>
                    <a:pt x="10747" y="14476"/>
                  </a:lnTo>
                  <a:lnTo>
                    <a:pt x="5589" y="13546"/>
                  </a:lnTo>
                  <a:lnTo>
                    <a:pt x="0" y="13546"/>
                  </a:lnTo>
                  <a:lnTo>
                    <a:pt x="0" y="18848"/>
                  </a:lnTo>
                  <a:lnTo>
                    <a:pt x="5589" y="18848"/>
                  </a:lnTo>
                  <a:lnTo>
                    <a:pt x="10747" y="17918"/>
                  </a:lnTo>
                  <a:lnTo>
                    <a:pt x="11100" y="18848"/>
                  </a:lnTo>
                  <a:lnTo>
                    <a:pt x="6805" y="21780"/>
                  </a:lnTo>
                  <a:lnTo>
                    <a:pt x="2866" y="25799"/>
                  </a:lnTo>
                  <a:lnTo>
                    <a:pt x="6585" y="29517"/>
                  </a:lnTo>
                  <a:lnTo>
                    <a:pt x="10603" y="25576"/>
                  </a:lnTo>
                  <a:lnTo>
                    <a:pt x="13535" y="21283"/>
                  </a:lnTo>
                  <a:lnTo>
                    <a:pt x="14465" y="21637"/>
                  </a:lnTo>
                  <a:lnTo>
                    <a:pt x="13535" y="26795"/>
                  </a:lnTo>
                  <a:lnTo>
                    <a:pt x="13535" y="32383"/>
                  </a:lnTo>
                  <a:lnTo>
                    <a:pt x="18837" y="32383"/>
                  </a:lnTo>
                  <a:lnTo>
                    <a:pt x="18837" y="26795"/>
                  </a:lnTo>
                  <a:lnTo>
                    <a:pt x="17907" y="21637"/>
                  </a:lnTo>
                  <a:lnTo>
                    <a:pt x="18837" y="21283"/>
                  </a:lnTo>
                  <a:lnTo>
                    <a:pt x="21780" y="25576"/>
                  </a:lnTo>
                  <a:lnTo>
                    <a:pt x="25785" y="29517"/>
                  </a:lnTo>
                  <a:lnTo>
                    <a:pt x="29514" y="25799"/>
                  </a:lnTo>
                  <a:lnTo>
                    <a:pt x="25575" y="21780"/>
                  </a:lnTo>
                  <a:lnTo>
                    <a:pt x="21270" y="18848"/>
                  </a:lnTo>
                  <a:lnTo>
                    <a:pt x="21636" y="17918"/>
                  </a:lnTo>
                  <a:lnTo>
                    <a:pt x="26792" y="18848"/>
                  </a:lnTo>
                  <a:lnTo>
                    <a:pt x="32383" y="18848"/>
                  </a:lnTo>
                  <a:lnTo>
                    <a:pt x="32383" y="13546"/>
                  </a:lnTo>
                  <a:lnTo>
                    <a:pt x="26792" y="13546"/>
                  </a:lnTo>
                  <a:lnTo>
                    <a:pt x="21636" y="14476"/>
                  </a:lnTo>
                  <a:lnTo>
                    <a:pt x="21270" y="13546"/>
                  </a:lnTo>
                  <a:lnTo>
                    <a:pt x="25575" y="10604"/>
                  </a:lnTo>
                  <a:lnTo>
                    <a:pt x="29514" y="6596"/>
                  </a:lnTo>
                  <a:lnTo>
                    <a:pt x="25785" y="2867"/>
                  </a:lnTo>
                  <a:lnTo>
                    <a:pt x="21780" y="6808"/>
                  </a:lnTo>
                  <a:lnTo>
                    <a:pt x="18837" y="11111"/>
                  </a:lnTo>
                  <a:lnTo>
                    <a:pt x="17907" y="10747"/>
                  </a:lnTo>
                  <a:lnTo>
                    <a:pt x="18837" y="5589"/>
                  </a:lnTo>
                  <a:lnTo>
                    <a:pt x="188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3" name="Google Shape;3963;p26"/>
            <p:cNvGrpSpPr/>
            <p:nvPr/>
          </p:nvGrpSpPr>
          <p:grpSpPr>
            <a:xfrm rot="6272954">
              <a:off x="9374552" y="4203563"/>
              <a:ext cx="721981" cy="1876597"/>
              <a:chOff x="4720660" y="3063161"/>
              <a:chExt cx="337370" cy="876904"/>
            </a:xfrm>
          </p:grpSpPr>
          <p:sp>
            <p:nvSpPr>
              <p:cNvPr id="3964" name="Google Shape;3964;p26"/>
              <p:cNvSpPr/>
              <p:nvPr/>
            </p:nvSpPr>
            <p:spPr>
              <a:xfrm>
                <a:off x="4853189" y="3800231"/>
                <a:ext cx="70887" cy="139834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450" extrusionOk="0">
                    <a:moveTo>
                      <a:pt x="317" y="532"/>
                    </a:moveTo>
                    <a:cubicBezTo>
                      <a:pt x="368" y="532"/>
                      <a:pt x="425" y="557"/>
                      <a:pt x="425" y="608"/>
                    </a:cubicBezTo>
                    <a:lnTo>
                      <a:pt x="425" y="1741"/>
                    </a:lnTo>
                    <a:cubicBezTo>
                      <a:pt x="425" y="1798"/>
                      <a:pt x="368" y="1823"/>
                      <a:pt x="317" y="1823"/>
                    </a:cubicBezTo>
                    <a:cubicBezTo>
                      <a:pt x="267" y="1823"/>
                      <a:pt x="241" y="1798"/>
                      <a:pt x="241" y="1741"/>
                    </a:cubicBezTo>
                    <a:lnTo>
                      <a:pt x="241" y="608"/>
                    </a:lnTo>
                    <a:cubicBezTo>
                      <a:pt x="241" y="557"/>
                      <a:pt x="267" y="532"/>
                      <a:pt x="317" y="532"/>
                    </a:cubicBezTo>
                    <a:close/>
                    <a:moveTo>
                      <a:pt x="950" y="532"/>
                    </a:moveTo>
                    <a:cubicBezTo>
                      <a:pt x="1001" y="532"/>
                      <a:pt x="1032" y="557"/>
                      <a:pt x="1032" y="608"/>
                    </a:cubicBezTo>
                    <a:lnTo>
                      <a:pt x="1032" y="1741"/>
                    </a:lnTo>
                    <a:cubicBezTo>
                      <a:pt x="1032" y="1798"/>
                      <a:pt x="1001" y="1823"/>
                      <a:pt x="950" y="1823"/>
                    </a:cubicBezTo>
                    <a:cubicBezTo>
                      <a:pt x="899" y="1823"/>
                      <a:pt x="842" y="1798"/>
                      <a:pt x="842" y="1741"/>
                    </a:cubicBezTo>
                    <a:lnTo>
                      <a:pt x="842" y="608"/>
                    </a:lnTo>
                    <a:cubicBezTo>
                      <a:pt x="842" y="557"/>
                      <a:pt x="899" y="532"/>
                      <a:pt x="950" y="532"/>
                    </a:cubicBezTo>
                    <a:close/>
                    <a:moveTo>
                      <a:pt x="210" y="1"/>
                    </a:moveTo>
                    <a:cubicBezTo>
                      <a:pt x="210" y="134"/>
                      <a:pt x="134" y="216"/>
                      <a:pt x="83" y="241"/>
                    </a:cubicBezTo>
                    <a:cubicBezTo>
                      <a:pt x="52" y="266"/>
                      <a:pt x="26" y="292"/>
                      <a:pt x="26" y="317"/>
                    </a:cubicBezTo>
                    <a:lnTo>
                      <a:pt x="1" y="2089"/>
                    </a:lnTo>
                    <a:cubicBezTo>
                      <a:pt x="1" y="2165"/>
                      <a:pt x="52" y="2215"/>
                      <a:pt x="108" y="2247"/>
                    </a:cubicBezTo>
                    <a:lnTo>
                      <a:pt x="583" y="2430"/>
                    </a:lnTo>
                    <a:cubicBezTo>
                      <a:pt x="596" y="2443"/>
                      <a:pt x="615" y="2449"/>
                      <a:pt x="634" y="2449"/>
                    </a:cubicBezTo>
                    <a:cubicBezTo>
                      <a:pt x="653" y="2449"/>
                      <a:pt x="672" y="2443"/>
                      <a:pt x="684" y="2430"/>
                    </a:cubicBezTo>
                    <a:lnTo>
                      <a:pt x="1159" y="2247"/>
                    </a:lnTo>
                    <a:cubicBezTo>
                      <a:pt x="1216" y="2215"/>
                      <a:pt x="1241" y="2165"/>
                      <a:pt x="1241" y="2089"/>
                    </a:cubicBezTo>
                    <a:lnTo>
                      <a:pt x="1216" y="317"/>
                    </a:lnTo>
                    <a:cubicBezTo>
                      <a:pt x="1216" y="292"/>
                      <a:pt x="1216" y="266"/>
                      <a:pt x="1190" y="241"/>
                    </a:cubicBezTo>
                    <a:cubicBezTo>
                      <a:pt x="1134" y="216"/>
                      <a:pt x="1058" y="134"/>
                      <a:pt x="10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6"/>
              <p:cNvSpPr/>
              <p:nvPr/>
            </p:nvSpPr>
            <p:spPr>
              <a:xfrm>
                <a:off x="4878873" y="3314520"/>
                <a:ext cx="4395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77" h="342" extrusionOk="0">
                    <a:moveTo>
                      <a:pt x="76" y="0"/>
                    </a:moveTo>
                    <a:cubicBezTo>
                      <a:pt x="51" y="0"/>
                      <a:pt x="25" y="0"/>
                      <a:pt x="0" y="25"/>
                    </a:cubicBezTo>
                    <a:lnTo>
                      <a:pt x="0" y="342"/>
                    </a:lnTo>
                    <a:cubicBezTo>
                      <a:pt x="25" y="342"/>
                      <a:pt x="51" y="342"/>
                      <a:pt x="76" y="316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6"/>
              <p:cNvSpPr/>
              <p:nvPr/>
            </p:nvSpPr>
            <p:spPr>
              <a:xfrm>
                <a:off x="4878873" y="3409094"/>
                <a:ext cx="4395" cy="19577"/>
              </a:xfrm>
              <a:custGeom>
                <a:avLst/>
                <a:gdLst/>
                <a:ahLst/>
                <a:cxnLst/>
                <a:rect l="l" t="t" r="r" b="b"/>
                <a:pathLst>
                  <a:path w="77" h="343" extrusionOk="0">
                    <a:moveTo>
                      <a:pt x="0" y="1"/>
                    </a:moveTo>
                    <a:lnTo>
                      <a:pt x="0" y="317"/>
                    </a:lnTo>
                    <a:cubicBezTo>
                      <a:pt x="25" y="343"/>
                      <a:pt x="51" y="343"/>
                      <a:pt x="76" y="343"/>
                    </a:cubicBezTo>
                    <a:lnTo>
                      <a:pt x="76" y="26"/>
                    </a:lnTo>
                    <a:cubicBezTo>
                      <a:pt x="51" y="1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26"/>
              <p:cNvSpPr/>
              <p:nvPr/>
            </p:nvSpPr>
            <p:spPr>
              <a:xfrm>
                <a:off x="4886464" y="3430041"/>
                <a:ext cx="5822" cy="36590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411" extrusionOk="0">
                    <a:moveTo>
                      <a:pt x="0" y="1"/>
                    </a:moveTo>
                    <a:lnTo>
                      <a:pt x="0" y="6411"/>
                    </a:lnTo>
                    <a:lnTo>
                      <a:pt x="101" y="641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26"/>
              <p:cNvSpPr/>
              <p:nvPr/>
            </p:nvSpPr>
            <p:spPr>
              <a:xfrm>
                <a:off x="4878873" y="3213383"/>
                <a:ext cx="4395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77" h="1773" extrusionOk="0">
                    <a:moveTo>
                      <a:pt x="0" y="0"/>
                    </a:moveTo>
                    <a:lnTo>
                      <a:pt x="0" y="1772"/>
                    </a:lnTo>
                    <a:cubicBezTo>
                      <a:pt x="25" y="1772"/>
                      <a:pt x="51" y="1740"/>
                      <a:pt x="76" y="1740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6"/>
              <p:cNvSpPr/>
              <p:nvPr/>
            </p:nvSpPr>
            <p:spPr>
              <a:xfrm>
                <a:off x="4886464" y="3410578"/>
                <a:ext cx="5822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7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101" y="3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6"/>
              <p:cNvSpPr/>
              <p:nvPr/>
            </p:nvSpPr>
            <p:spPr>
              <a:xfrm>
                <a:off x="4869798" y="3213383"/>
                <a:ext cx="6221" cy="1026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798" extrusionOk="0">
                    <a:moveTo>
                      <a:pt x="1" y="0"/>
                    </a:moveTo>
                    <a:lnTo>
                      <a:pt x="1" y="1797"/>
                    </a:lnTo>
                    <a:cubicBezTo>
                      <a:pt x="52" y="1797"/>
                      <a:pt x="77" y="1772"/>
                      <a:pt x="109" y="1772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6"/>
              <p:cNvSpPr/>
              <p:nvPr/>
            </p:nvSpPr>
            <p:spPr>
              <a:xfrm>
                <a:off x="4871282" y="3427187"/>
                <a:ext cx="4737" cy="368762"/>
              </a:xfrm>
              <a:custGeom>
                <a:avLst/>
                <a:gdLst/>
                <a:ahLst/>
                <a:cxnLst/>
                <a:rect l="l" t="t" r="r" b="b"/>
                <a:pathLst>
                  <a:path w="83" h="6461" extrusionOk="0">
                    <a:moveTo>
                      <a:pt x="0" y="0"/>
                    </a:moveTo>
                    <a:lnTo>
                      <a:pt x="0" y="6461"/>
                    </a:lnTo>
                    <a:lnTo>
                      <a:pt x="83" y="6461"/>
                    </a:lnTo>
                    <a:lnTo>
                      <a:pt x="83" y="26"/>
                    </a:lnTo>
                    <a:cubicBezTo>
                      <a:pt x="51" y="26"/>
                      <a:pt x="26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6"/>
              <p:cNvSpPr/>
              <p:nvPr/>
            </p:nvSpPr>
            <p:spPr>
              <a:xfrm>
                <a:off x="4832243" y="3318858"/>
                <a:ext cx="36186" cy="10690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73" extrusionOk="0">
                    <a:moveTo>
                      <a:pt x="634" y="0"/>
                    </a:moveTo>
                    <a:cubicBezTo>
                      <a:pt x="260" y="133"/>
                      <a:pt x="1" y="500"/>
                      <a:pt x="1" y="924"/>
                    </a:cubicBezTo>
                    <a:cubicBezTo>
                      <a:pt x="1" y="1348"/>
                      <a:pt x="260" y="1715"/>
                      <a:pt x="634" y="1873"/>
                    </a:cubicBezTo>
                    <a:lnTo>
                      <a:pt x="634" y="1506"/>
                    </a:lnTo>
                    <a:cubicBezTo>
                      <a:pt x="450" y="1373"/>
                      <a:pt x="317" y="1158"/>
                      <a:pt x="317" y="924"/>
                    </a:cubicBezTo>
                    <a:cubicBezTo>
                      <a:pt x="317" y="683"/>
                      <a:pt x="450" y="475"/>
                      <a:pt x="634" y="342"/>
                    </a:cubicBez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6"/>
              <p:cNvSpPr/>
              <p:nvPr/>
            </p:nvSpPr>
            <p:spPr>
              <a:xfrm>
                <a:off x="4869798" y="3406240"/>
                <a:ext cx="622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8" extrusionOk="0">
                    <a:moveTo>
                      <a:pt x="1" y="0"/>
                    </a:moveTo>
                    <a:lnTo>
                      <a:pt x="26" y="342"/>
                    </a:lnTo>
                    <a:cubicBezTo>
                      <a:pt x="52" y="367"/>
                      <a:pt x="77" y="367"/>
                      <a:pt x="109" y="367"/>
                    </a:cubicBezTo>
                    <a:lnTo>
                      <a:pt x="109" y="26"/>
                    </a:lnTo>
                    <a:cubicBezTo>
                      <a:pt x="77" y="26"/>
                      <a:pt x="52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6"/>
              <p:cNvSpPr/>
              <p:nvPr/>
            </p:nvSpPr>
            <p:spPr>
              <a:xfrm>
                <a:off x="4869798" y="3315947"/>
                <a:ext cx="622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8" extrusionOk="0">
                    <a:moveTo>
                      <a:pt x="109" y="0"/>
                    </a:moveTo>
                    <a:cubicBezTo>
                      <a:pt x="77" y="0"/>
                      <a:pt x="52" y="26"/>
                      <a:pt x="1" y="26"/>
                    </a:cubicBezTo>
                    <a:lnTo>
                      <a:pt x="1" y="367"/>
                    </a:lnTo>
                    <a:cubicBezTo>
                      <a:pt x="52" y="367"/>
                      <a:pt x="77" y="342"/>
                      <a:pt x="109" y="342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6"/>
              <p:cNvSpPr/>
              <p:nvPr/>
            </p:nvSpPr>
            <p:spPr>
              <a:xfrm>
                <a:off x="4886464" y="3314520"/>
                <a:ext cx="5822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7" extrusionOk="0">
                    <a:moveTo>
                      <a:pt x="0" y="0"/>
                    </a:moveTo>
                    <a:lnTo>
                      <a:pt x="0" y="316"/>
                    </a:lnTo>
                    <a:lnTo>
                      <a:pt x="101" y="3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6"/>
              <p:cNvSpPr/>
              <p:nvPr/>
            </p:nvSpPr>
            <p:spPr>
              <a:xfrm>
                <a:off x="4878873" y="3428614"/>
                <a:ext cx="4395" cy="367335"/>
              </a:xfrm>
              <a:custGeom>
                <a:avLst/>
                <a:gdLst/>
                <a:ahLst/>
                <a:cxnLst/>
                <a:rect l="l" t="t" r="r" b="b"/>
                <a:pathLst>
                  <a:path w="77" h="6436" extrusionOk="0">
                    <a:moveTo>
                      <a:pt x="0" y="1"/>
                    </a:moveTo>
                    <a:lnTo>
                      <a:pt x="0" y="6436"/>
                    </a:lnTo>
                    <a:lnTo>
                      <a:pt x="76" y="6436"/>
                    </a:lnTo>
                    <a:lnTo>
                      <a:pt x="76" y="26"/>
                    </a:lnTo>
                    <a:cubicBezTo>
                      <a:pt x="51" y="26"/>
                      <a:pt x="25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6"/>
              <p:cNvSpPr/>
              <p:nvPr/>
            </p:nvSpPr>
            <p:spPr>
              <a:xfrm>
                <a:off x="4903073" y="3213383"/>
                <a:ext cx="5822" cy="102621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98" extrusionOk="0">
                    <a:moveTo>
                      <a:pt x="0" y="0"/>
                    </a:moveTo>
                    <a:lnTo>
                      <a:pt x="0" y="1772"/>
                    </a:lnTo>
                    <a:cubicBezTo>
                      <a:pt x="25" y="1772"/>
                      <a:pt x="51" y="1797"/>
                      <a:pt x="76" y="1797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6"/>
              <p:cNvSpPr/>
              <p:nvPr/>
            </p:nvSpPr>
            <p:spPr>
              <a:xfrm>
                <a:off x="4903073" y="3315947"/>
                <a:ext cx="4395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7" h="368" extrusionOk="0">
                    <a:moveTo>
                      <a:pt x="0" y="0"/>
                    </a:moveTo>
                    <a:lnTo>
                      <a:pt x="0" y="342"/>
                    </a:lnTo>
                    <a:cubicBezTo>
                      <a:pt x="25" y="342"/>
                      <a:pt x="51" y="367"/>
                      <a:pt x="76" y="367"/>
                    </a:cubicBezTo>
                    <a:lnTo>
                      <a:pt x="76" y="26"/>
                    </a:lnTo>
                    <a:cubicBezTo>
                      <a:pt x="51" y="26"/>
                      <a:pt x="25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6"/>
              <p:cNvSpPr/>
              <p:nvPr/>
            </p:nvSpPr>
            <p:spPr>
              <a:xfrm>
                <a:off x="4720660" y="3063161"/>
                <a:ext cx="337370" cy="732786"/>
              </a:xfrm>
              <a:custGeom>
                <a:avLst/>
                <a:gdLst/>
                <a:ahLst/>
                <a:cxnLst/>
                <a:rect l="l" t="t" r="r" b="b"/>
                <a:pathLst>
                  <a:path w="5911" h="12839" extrusionOk="0">
                    <a:moveTo>
                      <a:pt x="2956" y="0"/>
                    </a:moveTo>
                    <a:cubicBezTo>
                      <a:pt x="2139" y="0"/>
                      <a:pt x="425" y="25"/>
                      <a:pt x="191" y="1740"/>
                    </a:cubicBezTo>
                    <a:cubicBezTo>
                      <a:pt x="1" y="3297"/>
                      <a:pt x="1108" y="3771"/>
                      <a:pt x="1108" y="4664"/>
                    </a:cubicBezTo>
                    <a:cubicBezTo>
                      <a:pt x="1108" y="5271"/>
                      <a:pt x="874" y="5537"/>
                      <a:pt x="792" y="6169"/>
                    </a:cubicBezTo>
                    <a:cubicBezTo>
                      <a:pt x="716" y="7093"/>
                      <a:pt x="1557" y="7568"/>
                      <a:pt x="2481" y="7669"/>
                    </a:cubicBezTo>
                    <a:lnTo>
                      <a:pt x="2532" y="12839"/>
                    </a:lnTo>
                    <a:lnTo>
                      <a:pt x="2614" y="12839"/>
                    </a:lnTo>
                    <a:lnTo>
                      <a:pt x="2589" y="6353"/>
                    </a:lnTo>
                    <a:cubicBezTo>
                      <a:pt x="2190" y="6220"/>
                      <a:pt x="1931" y="5853"/>
                      <a:pt x="1931" y="5404"/>
                    </a:cubicBezTo>
                    <a:cubicBezTo>
                      <a:pt x="1931" y="4980"/>
                      <a:pt x="2190" y="4588"/>
                      <a:pt x="2589" y="4455"/>
                    </a:cubicBezTo>
                    <a:lnTo>
                      <a:pt x="2589" y="2632"/>
                    </a:lnTo>
                    <a:lnTo>
                      <a:pt x="1557" y="2632"/>
                    </a:lnTo>
                    <a:cubicBezTo>
                      <a:pt x="1507" y="2632"/>
                      <a:pt x="1456" y="2582"/>
                      <a:pt x="1456" y="2531"/>
                    </a:cubicBezTo>
                    <a:lnTo>
                      <a:pt x="1456" y="2265"/>
                    </a:lnTo>
                    <a:cubicBezTo>
                      <a:pt x="1456" y="2189"/>
                      <a:pt x="1507" y="2158"/>
                      <a:pt x="1557" y="2158"/>
                    </a:cubicBezTo>
                    <a:lnTo>
                      <a:pt x="4272" y="2158"/>
                    </a:lnTo>
                    <a:cubicBezTo>
                      <a:pt x="4329" y="2158"/>
                      <a:pt x="4379" y="2189"/>
                      <a:pt x="4379" y="2265"/>
                    </a:cubicBezTo>
                    <a:lnTo>
                      <a:pt x="4379" y="2531"/>
                    </a:lnTo>
                    <a:cubicBezTo>
                      <a:pt x="4379" y="2582"/>
                      <a:pt x="4329" y="2632"/>
                      <a:pt x="4272" y="2632"/>
                    </a:cubicBezTo>
                    <a:lnTo>
                      <a:pt x="3323" y="2632"/>
                    </a:lnTo>
                    <a:lnTo>
                      <a:pt x="3323" y="4455"/>
                    </a:lnTo>
                    <a:cubicBezTo>
                      <a:pt x="3696" y="4588"/>
                      <a:pt x="3987" y="4980"/>
                      <a:pt x="3987" y="5404"/>
                    </a:cubicBezTo>
                    <a:cubicBezTo>
                      <a:pt x="3987" y="5853"/>
                      <a:pt x="3696" y="6220"/>
                      <a:pt x="3323" y="6353"/>
                    </a:cubicBezTo>
                    <a:lnTo>
                      <a:pt x="3297" y="12839"/>
                    </a:lnTo>
                    <a:lnTo>
                      <a:pt x="3380" y="12839"/>
                    </a:lnTo>
                    <a:lnTo>
                      <a:pt x="3430" y="7669"/>
                    </a:lnTo>
                    <a:cubicBezTo>
                      <a:pt x="4354" y="7568"/>
                      <a:pt x="5196" y="7093"/>
                      <a:pt x="5120" y="6169"/>
                    </a:cubicBezTo>
                    <a:cubicBezTo>
                      <a:pt x="5037" y="5537"/>
                      <a:pt x="4778" y="5271"/>
                      <a:pt x="4778" y="4664"/>
                    </a:cubicBezTo>
                    <a:cubicBezTo>
                      <a:pt x="4778" y="3771"/>
                      <a:pt x="5911" y="3297"/>
                      <a:pt x="5695" y="1740"/>
                    </a:cubicBezTo>
                    <a:cubicBezTo>
                      <a:pt x="5487" y="25"/>
                      <a:pt x="3772" y="0"/>
                      <a:pt x="29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6"/>
              <p:cNvSpPr/>
              <p:nvPr/>
            </p:nvSpPr>
            <p:spPr>
              <a:xfrm>
                <a:off x="4903073" y="3427187"/>
                <a:ext cx="4395" cy="368762"/>
              </a:xfrm>
              <a:custGeom>
                <a:avLst/>
                <a:gdLst/>
                <a:ahLst/>
                <a:cxnLst/>
                <a:rect l="l" t="t" r="r" b="b"/>
                <a:pathLst>
                  <a:path w="77" h="6461" extrusionOk="0">
                    <a:moveTo>
                      <a:pt x="76" y="0"/>
                    </a:moveTo>
                    <a:cubicBezTo>
                      <a:pt x="51" y="0"/>
                      <a:pt x="25" y="26"/>
                      <a:pt x="0" y="26"/>
                    </a:cubicBezTo>
                    <a:lnTo>
                      <a:pt x="0" y="6461"/>
                    </a:lnTo>
                    <a:lnTo>
                      <a:pt x="76" y="646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6"/>
              <p:cNvSpPr/>
              <p:nvPr/>
            </p:nvSpPr>
            <p:spPr>
              <a:xfrm>
                <a:off x="4910265" y="3318858"/>
                <a:ext cx="36186" cy="10690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73" extrusionOk="0">
                    <a:moveTo>
                      <a:pt x="1" y="0"/>
                    </a:moveTo>
                    <a:lnTo>
                      <a:pt x="1" y="342"/>
                    </a:lnTo>
                    <a:cubicBezTo>
                      <a:pt x="190" y="475"/>
                      <a:pt x="317" y="683"/>
                      <a:pt x="317" y="924"/>
                    </a:cubicBezTo>
                    <a:cubicBezTo>
                      <a:pt x="317" y="1158"/>
                      <a:pt x="190" y="1373"/>
                      <a:pt x="1" y="1506"/>
                    </a:cubicBezTo>
                    <a:lnTo>
                      <a:pt x="1" y="1873"/>
                    </a:lnTo>
                    <a:cubicBezTo>
                      <a:pt x="374" y="1715"/>
                      <a:pt x="633" y="1348"/>
                      <a:pt x="633" y="924"/>
                    </a:cubicBezTo>
                    <a:cubicBezTo>
                      <a:pt x="633" y="500"/>
                      <a:pt x="374" y="133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6"/>
              <p:cNvSpPr/>
              <p:nvPr/>
            </p:nvSpPr>
            <p:spPr>
              <a:xfrm>
                <a:off x="4893998" y="3213383"/>
                <a:ext cx="5879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773" extrusionOk="0">
                    <a:moveTo>
                      <a:pt x="1" y="0"/>
                    </a:moveTo>
                    <a:lnTo>
                      <a:pt x="1" y="1740"/>
                    </a:lnTo>
                    <a:cubicBezTo>
                      <a:pt x="52" y="1740"/>
                      <a:pt x="77" y="1772"/>
                      <a:pt x="102" y="1772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6"/>
              <p:cNvSpPr/>
              <p:nvPr/>
            </p:nvSpPr>
            <p:spPr>
              <a:xfrm>
                <a:off x="4903073" y="3406240"/>
                <a:ext cx="4395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7" h="368" extrusionOk="0">
                    <a:moveTo>
                      <a:pt x="76" y="0"/>
                    </a:moveTo>
                    <a:cubicBezTo>
                      <a:pt x="51" y="0"/>
                      <a:pt x="25" y="26"/>
                      <a:pt x="0" y="26"/>
                    </a:cubicBezTo>
                    <a:lnTo>
                      <a:pt x="0" y="367"/>
                    </a:lnTo>
                    <a:cubicBezTo>
                      <a:pt x="25" y="367"/>
                      <a:pt x="51" y="367"/>
                      <a:pt x="76" y="342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6"/>
              <p:cNvSpPr/>
              <p:nvPr/>
            </p:nvSpPr>
            <p:spPr>
              <a:xfrm>
                <a:off x="4893998" y="3428614"/>
                <a:ext cx="5879" cy="36733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6436" extrusionOk="0">
                    <a:moveTo>
                      <a:pt x="102" y="1"/>
                    </a:moveTo>
                    <a:cubicBezTo>
                      <a:pt x="77" y="1"/>
                      <a:pt x="52" y="26"/>
                      <a:pt x="1" y="26"/>
                    </a:cubicBezTo>
                    <a:lnTo>
                      <a:pt x="1" y="6436"/>
                    </a:lnTo>
                    <a:lnTo>
                      <a:pt x="102" y="6436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6"/>
              <p:cNvSpPr/>
              <p:nvPr/>
            </p:nvSpPr>
            <p:spPr>
              <a:xfrm>
                <a:off x="4893998" y="3409094"/>
                <a:ext cx="5879" cy="1957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3" extrusionOk="0">
                    <a:moveTo>
                      <a:pt x="102" y="1"/>
                    </a:moveTo>
                    <a:cubicBezTo>
                      <a:pt x="77" y="1"/>
                      <a:pt x="52" y="1"/>
                      <a:pt x="1" y="26"/>
                    </a:cubicBezTo>
                    <a:lnTo>
                      <a:pt x="1" y="343"/>
                    </a:lnTo>
                    <a:cubicBezTo>
                      <a:pt x="52" y="343"/>
                      <a:pt x="77" y="343"/>
                      <a:pt x="102" y="317"/>
                    </a:cubicBez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6"/>
              <p:cNvSpPr/>
              <p:nvPr/>
            </p:nvSpPr>
            <p:spPr>
              <a:xfrm>
                <a:off x="4886464" y="3213383"/>
                <a:ext cx="5822" cy="9936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41" extrusionOk="0">
                    <a:moveTo>
                      <a:pt x="0" y="0"/>
                    </a:moveTo>
                    <a:lnTo>
                      <a:pt x="0" y="1740"/>
                    </a:lnTo>
                    <a:lnTo>
                      <a:pt x="101" y="174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6"/>
              <p:cNvSpPr/>
              <p:nvPr/>
            </p:nvSpPr>
            <p:spPr>
              <a:xfrm>
                <a:off x="4893998" y="3314520"/>
                <a:ext cx="5879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42" extrusionOk="0">
                    <a:moveTo>
                      <a:pt x="1" y="0"/>
                    </a:moveTo>
                    <a:lnTo>
                      <a:pt x="1" y="316"/>
                    </a:lnTo>
                    <a:cubicBezTo>
                      <a:pt x="52" y="342"/>
                      <a:pt x="77" y="342"/>
                      <a:pt x="102" y="342"/>
                    </a:cubicBezTo>
                    <a:lnTo>
                      <a:pt x="102" y="25"/>
                    </a:lnTo>
                    <a:cubicBezTo>
                      <a:pt x="77" y="0"/>
                      <a:pt x="52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6"/>
              <p:cNvSpPr/>
              <p:nvPr/>
            </p:nvSpPr>
            <p:spPr>
              <a:xfrm>
                <a:off x="4835153" y="3897715"/>
                <a:ext cx="11986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9" extrusionOk="0">
                    <a:moveTo>
                      <a:pt x="79" y="1"/>
                    </a:moveTo>
                    <a:cubicBezTo>
                      <a:pt x="35" y="1"/>
                      <a:pt x="1" y="47"/>
                      <a:pt x="1" y="115"/>
                    </a:cubicBezTo>
                    <a:lnTo>
                      <a:pt x="1" y="191"/>
                    </a:lnTo>
                    <a:cubicBezTo>
                      <a:pt x="1" y="248"/>
                      <a:pt x="51" y="299"/>
                      <a:pt x="108" y="299"/>
                    </a:cubicBezTo>
                    <a:cubicBezTo>
                      <a:pt x="159" y="299"/>
                      <a:pt x="209" y="248"/>
                      <a:pt x="209" y="191"/>
                    </a:cubicBezTo>
                    <a:lnTo>
                      <a:pt x="209" y="115"/>
                    </a:lnTo>
                    <a:cubicBezTo>
                      <a:pt x="209" y="33"/>
                      <a:pt x="159" y="7"/>
                      <a:pt x="108" y="7"/>
                    </a:cubicBezTo>
                    <a:cubicBezTo>
                      <a:pt x="98" y="3"/>
                      <a:pt x="88" y="1"/>
                      <a:pt x="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6"/>
              <p:cNvSpPr/>
              <p:nvPr/>
            </p:nvSpPr>
            <p:spPr>
              <a:xfrm>
                <a:off x="4835153" y="3863413"/>
                <a:ext cx="13755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99" extrusionOk="0">
                    <a:moveTo>
                      <a:pt x="133" y="1"/>
                    </a:moveTo>
                    <a:cubicBezTo>
                      <a:pt x="51" y="1"/>
                      <a:pt x="1" y="58"/>
                      <a:pt x="1" y="109"/>
                    </a:cubicBezTo>
                    <a:lnTo>
                      <a:pt x="1" y="191"/>
                    </a:lnTo>
                    <a:cubicBezTo>
                      <a:pt x="1" y="267"/>
                      <a:pt x="51" y="292"/>
                      <a:pt x="108" y="292"/>
                    </a:cubicBezTo>
                    <a:cubicBezTo>
                      <a:pt x="122" y="297"/>
                      <a:pt x="133" y="299"/>
                      <a:pt x="144" y="299"/>
                    </a:cubicBezTo>
                    <a:cubicBezTo>
                      <a:pt x="192" y="299"/>
                      <a:pt x="209" y="253"/>
                      <a:pt x="209" y="191"/>
                    </a:cubicBezTo>
                    <a:lnTo>
                      <a:pt x="241" y="109"/>
                    </a:lnTo>
                    <a:cubicBezTo>
                      <a:pt x="241" y="58"/>
                      <a:pt x="184" y="1"/>
                      <a:pt x="1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6"/>
              <p:cNvSpPr/>
              <p:nvPr/>
            </p:nvSpPr>
            <p:spPr>
              <a:xfrm>
                <a:off x="4836580" y="3830595"/>
                <a:ext cx="12328" cy="16666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92" extrusionOk="0">
                    <a:moveTo>
                      <a:pt x="108" y="0"/>
                    </a:moveTo>
                    <a:cubicBezTo>
                      <a:pt x="58" y="0"/>
                      <a:pt x="1" y="25"/>
                      <a:pt x="1" y="101"/>
                    </a:cubicBezTo>
                    <a:lnTo>
                      <a:pt x="1" y="184"/>
                    </a:lnTo>
                    <a:cubicBezTo>
                      <a:pt x="1" y="234"/>
                      <a:pt x="26" y="291"/>
                      <a:pt x="108" y="291"/>
                    </a:cubicBezTo>
                    <a:cubicBezTo>
                      <a:pt x="159" y="291"/>
                      <a:pt x="216" y="234"/>
                      <a:pt x="216" y="184"/>
                    </a:cubicBezTo>
                    <a:lnTo>
                      <a:pt x="216" y="101"/>
                    </a:lnTo>
                    <a:cubicBezTo>
                      <a:pt x="216" y="51"/>
                      <a:pt x="159" y="0"/>
                      <a:pt x="1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6"/>
              <p:cNvSpPr/>
              <p:nvPr/>
            </p:nvSpPr>
            <p:spPr>
              <a:xfrm>
                <a:off x="4931554" y="3897715"/>
                <a:ext cx="11986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9" extrusionOk="0">
                    <a:moveTo>
                      <a:pt x="131" y="1"/>
                    </a:moveTo>
                    <a:cubicBezTo>
                      <a:pt x="122" y="1"/>
                      <a:pt x="112" y="3"/>
                      <a:pt x="102" y="7"/>
                    </a:cubicBezTo>
                    <a:cubicBezTo>
                      <a:pt x="26" y="7"/>
                      <a:pt x="1" y="33"/>
                      <a:pt x="1" y="115"/>
                    </a:cubicBezTo>
                    <a:lnTo>
                      <a:pt x="1" y="191"/>
                    </a:lnTo>
                    <a:cubicBezTo>
                      <a:pt x="1" y="248"/>
                      <a:pt x="52" y="299"/>
                      <a:pt x="102" y="299"/>
                    </a:cubicBezTo>
                    <a:cubicBezTo>
                      <a:pt x="159" y="299"/>
                      <a:pt x="210" y="248"/>
                      <a:pt x="210" y="191"/>
                    </a:cubicBezTo>
                    <a:lnTo>
                      <a:pt x="210" y="115"/>
                    </a:lnTo>
                    <a:cubicBezTo>
                      <a:pt x="210" y="47"/>
                      <a:pt x="175" y="1"/>
                      <a:pt x="1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6"/>
              <p:cNvSpPr/>
              <p:nvPr/>
            </p:nvSpPr>
            <p:spPr>
              <a:xfrm>
                <a:off x="4930127" y="3863413"/>
                <a:ext cx="13413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99" extrusionOk="0">
                    <a:moveTo>
                      <a:pt x="102" y="1"/>
                    </a:moveTo>
                    <a:cubicBezTo>
                      <a:pt x="51" y="1"/>
                      <a:pt x="1" y="58"/>
                      <a:pt x="1" y="109"/>
                    </a:cubicBezTo>
                    <a:lnTo>
                      <a:pt x="1" y="191"/>
                    </a:lnTo>
                    <a:cubicBezTo>
                      <a:pt x="1" y="253"/>
                      <a:pt x="35" y="299"/>
                      <a:pt x="89" y="299"/>
                    </a:cubicBezTo>
                    <a:cubicBezTo>
                      <a:pt x="101" y="299"/>
                      <a:pt x="114" y="297"/>
                      <a:pt x="127" y="292"/>
                    </a:cubicBezTo>
                    <a:cubicBezTo>
                      <a:pt x="184" y="292"/>
                      <a:pt x="235" y="267"/>
                      <a:pt x="235" y="191"/>
                    </a:cubicBezTo>
                    <a:lnTo>
                      <a:pt x="209" y="109"/>
                    </a:lnTo>
                    <a:cubicBezTo>
                      <a:pt x="209" y="58"/>
                      <a:pt x="184" y="1"/>
                      <a:pt x="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6"/>
              <p:cNvSpPr/>
              <p:nvPr/>
            </p:nvSpPr>
            <p:spPr>
              <a:xfrm>
                <a:off x="4930127" y="3830595"/>
                <a:ext cx="11986" cy="16666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92" extrusionOk="0">
                    <a:moveTo>
                      <a:pt x="102" y="0"/>
                    </a:moveTo>
                    <a:cubicBezTo>
                      <a:pt x="51" y="0"/>
                      <a:pt x="1" y="51"/>
                      <a:pt x="1" y="101"/>
                    </a:cubicBezTo>
                    <a:lnTo>
                      <a:pt x="1" y="184"/>
                    </a:lnTo>
                    <a:cubicBezTo>
                      <a:pt x="1" y="234"/>
                      <a:pt x="51" y="291"/>
                      <a:pt x="102" y="291"/>
                    </a:cubicBezTo>
                    <a:cubicBezTo>
                      <a:pt x="159" y="291"/>
                      <a:pt x="209" y="234"/>
                      <a:pt x="209" y="184"/>
                    </a:cubicBezTo>
                    <a:lnTo>
                      <a:pt x="209" y="101"/>
                    </a:lnTo>
                    <a:cubicBezTo>
                      <a:pt x="209" y="25"/>
                      <a:pt x="159" y="0"/>
                      <a:pt x="1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94" name="Google Shape;3994;p26"/>
          <p:cNvSpPr/>
          <p:nvPr/>
        </p:nvSpPr>
        <p:spPr>
          <a:xfrm>
            <a:off x="546000" y="0"/>
            <a:ext cx="8596500" cy="52053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57163" dist="38100" dir="13680000" algn="bl" rotWithShape="0">
              <a:schemeClr val="dk1">
                <a:alpha val="3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95" name="Google Shape;3995;p26"/>
          <p:cNvCxnSpPr/>
          <p:nvPr/>
        </p:nvCxnSpPr>
        <p:spPr>
          <a:xfrm>
            <a:off x="546000" y="445025"/>
            <a:ext cx="8598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/>
          <p:nvPr/>
        </p:nvSpPr>
        <p:spPr>
          <a:xfrm>
            <a:off x="2184129" y="79221"/>
            <a:ext cx="227896" cy="384694"/>
          </a:xfrm>
          <a:custGeom>
            <a:avLst/>
            <a:gdLst/>
            <a:ahLst/>
            <a:cxnLst/>
            <a:rect l="l" t="t" r="r" b="b"/>
            <a:pathLst>
              <a:path w="5978" h="10091" extrusionOk="0">
                <a:moveTo>
                  <a:pt x="3301" y="1722"/>
                </a:moveTo>
                <a:cubicBezTo>
                  <a:pt x="3712" y="2525"/>
                  <a:pt x="4988" y="1954"/>
                  <a:pt x="5648" y="3917"/>
                </a:cubicBezTo>
                <a:cubicBezTo>
                  <a:pt x="5005" y="3114"/>
                  <a:pt x="3926" y="3185"/>
                  <a:pt x="3301" y="2355"/>
                </a:cubicBezTo>
                <a:lnTo>
                  <a:pt x="3301" y="1722"/>
                </a:lnTo>
                <a:close/>
                <a:moveTo>
                  <a:pt x="3301" y="0"/>
                </a:moveTo>
                <a:lnTo>
                  <a:pt x="3043" y="9"/>
                </a:lnTo>
                <a:lnTo>
                  <a:pt x="3043" y="7922"/>
                </a:lnTo>
                <a:cubicBezTo>
                  <a:pt x="2962" y="7833"/>
                  <a:pt x="2855" y="7770"/>
                  <a:pt x="2731" y="7726"/>
                </a:cubicBezTo>
                <a:cubicBezTo>
                  <a:pt x="2552" y="7654"/>
                  <a:pt x="2347" y="7619"/>
                  <a:pt x="2151" y="7619"/>
                </a:cubicBezTo>
                <a:cubicBezTo>
                  <a:pt x="1749" y="7619"/>
                  <a:pt x="1357" y="7726"/>
                  <a:pt x="1018" y="7913"/>
                </a:cubicBezTo>
                <a:cubicBezTo>
                  <a:pt x="679" y="8101"/>
                  <a:pt x="393" y="8377"/>
                  <a:pt x="233" y="8689"/>
                </a:cubicBezTo>
                <a:cubicBezTo>
                  <a:pt x="81" y="9002"/>
                  <a:pt x="1" y="9376"/>
                  <a:pt x="206" y="9671"/>
                </a:cubicBezTo>
                <a:cubicBezTo>
                  <a:pt x="411" y="9965"/>
                  <a:pt x="821" y="10081"/>
                  <a:pt x="1214" y="10090"/>
                </a:cubicBezTo>
                <a:cubicBezTo>
                  <a:pt x="1229" y="10090"/>
                  <a:pt x="1244" y="10090"/>
                  <a:pt x="1260" y="10090"/>
                </a:cubicBezTo>
                <a:cubicBezTo>
                  <a:pt x="1637" y="10090"/>
                  <a:pt x="2021" y="9985"/>
                  <a:pt x="2347" y="9813"/>
                </a:cubicBezTo>
                <a:cubicBezTo>
                  <a:pt x="2677" y="9626"/>
                  <a:pt x="2971" y="9367"/>
                  <a:pt x="3141" y="9046"/>
                </a:cubicBezTo>
                <a:cubicBezTo>
                  <a:pt x="3230" y="8886"/>
                  <a:pt x="3284" y="8716"/>
                  <a:pt x="3301" y="8547"/>
                </a:cubicBezTo>
                <a:cubicBezTo>
                  <a:pt x="3301" y="8511"/>
                  <a:pt x="3301" y="8484"/>
                  <a:pt x="3301" y="8448"/>
                </a:cubicBezTo>
                <a:lnTo>
                  <a:pt x="3301" y="3551"/>
                </a:lnTo>
                <a:cubicBezTo>
                  <a:pt x="3765" y="4764"/>
                  <a:pt x="5594" y="4363"/>
                  <a:pt x="5978" y="6798"/>
                </a:cubicBezTo>
                <a:lnTo>
                  <a:pt x="5978" y="2462"/>
                </a:lnTo>
                <a:cubicBezTo>
                  <a:pt x="5541" y="1214"/>
                  <a:pt x="4122" y="1544"/>
                  <a:pt x="3301" y="402"/>
                </a:cubicBezTo>
                <a:lnTo>
                  <a:pt x="33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8509341" y="3174720"/>
            <a:ext cx="404747" cy="401849"/>
          </a:xfrm>
          <a:custGeom>
            <a:avLst/>
            <a:gdLst/>
            <a:ahLst/>
            <a:cxnLst/>
            <a:rect l="l" t="t" r="r" b="b"/>
            <a:pathLst>
              <a:path w="10617" h="10541" extrusionOk="0">
                <a:moveTo>
                  <a:pt x="10332" y="1562"/>
                </a:moveTo>
                <a:lnTo>
                  <a:pt x="10332" y="2454"/>
                </a:lnTo>
                <a:lnTo>
                  <a:pt x="3302" y="4211"/>
                </a:lnTo>
                <a:lnTo>
                  <a:pt x="3302" y="3346"/>
                </a:lnTo>
                <a:lnTo>
                  <a:pt x="10332" y="1562"/>
                </a:lnTo>
                <a:close/>
                <a:moveTo>
                  <a:pt x="10590" y="1"/>
                </a:moveTo>
                <a:lnTo>
                  <a:pt x="3150" y="1883"/>
                </a:lnTo>
                <a:lnTo>
                  <a:pt x="3061" y="1883"/>
                </a:lnTo>
                <a:lnTo>
                  <a:pt x="3061" y="8386"/>
                </a:lnTo>
                <a:lnTo>
                  <a:pt x="3079" y="8422"/>
                </a:lnTo>
                <a:cubicBezTo>
                  <a:pt x="2990" y="8333"/>
                  <a:pt x="2891" y="8261"/>
                  <a:pt x="2766" y="8217"/>
                </a:cubicBezTo>
                <a:cubicBezTo>
                  <a:pt x="2588" y="8137"/>
                  <a:pt x="2392" y="8101"/>
                  <a:pt x="2196" y="8092"/>
                </a:cubicBezTo>
                <a:cubicBezTo>
                  <a:pt x="2179" y="8092"/>
                  <a:pt x="2162" y="8091"/>
                  <a:pt x="2145" y="8091"/>
                </a:cubicBezTo>
                <a:cubicBezTo>
                  <a:pt x="1761" y="8091"/>
                  <a:pt x="1378" y="8189"/>
                  <a:pt x="1054" y="8360"/>
                </a:cubicBezTo>
                <a:cubicBezTo>
                  <a:pt x="706" y="8538"/>
                  <a:pt x="420" y="8797"/>
                  <a:pt x="251" y="9118"/>
                </a:cubicBezTo>
                <a:cubicBezTo>
                  <a:pt x="81" y="9421"/>
                  <a:pt x="1" y="9787"/>
                  <a:pt x="188" y="10090"/>
                </a:cubicBezTo>
                <a:cubicBezTo>
                  <a:pt x="385" y="10394"/>
                  <a:pt x="804" y="10519"/>
                  <a:pt x="1187" y="10536"/>
                </a:cubicBezTo>
                <a:cubicBezTo>
                  <a:pt x="1231" y="10539"/>
                  <a:pt x="1274" y="10541"/>
                  <a:pt x="1317" y="10541"/>
                </a:cubicBezTo>
                <a:cubicBezTo>
                  <a:pt x="1667" y="10541"/>
                  <a:pt x="2020" y="10446"/>
                  <a:pt x="2329" y="10295"/>
                </a:cubicBezTo>
                <a:cubicBezTo>
                  <a:pt x="2668" y="10117"/>
                  <a:pt x="2963" y="9867"/>
                  <a:pt x="3150" y="9555"/>
                </a:cubicBezTo>
                <a:cubicBezTo>
                  <a:pt x="3239" y="9394"/>
                  <a:pt x="3302" y="9225"/>
                  <a:pt x="3311" y="9055"/>
                </a:cubicBezTo>
                <a:cubicBezTo>
                  <a:pt x="3329" y="8975"/>
                  <a:pt x="3320" y="8895"/>
                  <a:pt x="3302" y="8815"/>
                </a:cubicBezTo>
                <a:lnTo>
                  <a:pt x="3302" y="4559"/>
                </a:lnTo>
                <a:lnTo>
                  <a:pt x="10332" y="2784"/>
                </a:lnTo>
                <a:lnTo>
                  <a:pt x="10332" y="6727"/>
                </a:lnTo>
                <a:lnTo>
                  <a:pt x="10349" y="6763"/>
                </a:lnTo>
                <a:cubicBezTo>
                  <a:pt x="10269" y="6682"/>
                  <a:pt x="10162" y="6611"/>
                  <a:pt x="10037" y="6558"/>
                </a:cubicBezTo>
                <a:cubicBezTo>
                  <a:pt x="9859" y="6486"/>
                  <a:pt x="9662" y="6451"/>
                  <a:pt x="9466" y="6442"/>
                </a:cubicBezTo>
                <a:cubicBezTo>
                  <a:pt x="9437" y="6440"/>
                  <a:pt x="9408" y="6440"/>
                  <a:pt x="9379" y="6440"/>
                </a:cubicBezTo>
                <a:cubicBezTo>
                  <a:pt x="9007" y="6440"/>
                  <a:pt x="8639" y="6543"/>
                  <a:pt x="8324" y="6700"/>
                </a:cubicBezTo>
                <a:cubicBezTo>
                  <a:pt x="7976" y="6879"/>
                  <a:pt x="7691" y="7146"/>
                  <a:pt x="7521" y="7459"/>
                </a:cubicBezTo>
                <a:cubicBezTo>
                  <a:pt x="7361" y="7762"/>
                  <a:pt x="7272" y="8137"/>
                  <a:pt x="7459" y="8440"/>
                </a:cubicBezTo>
                <a:cubicBezTo>
                  <a:pt x="7655" y="8734"/>
                  <a:pt x="8075" y="8859"/>
                  <a:pt x="8458" y="8886"/>
                </a:cubicBezTo>
                <a:cubicBezTo>
                  <a:pt x="8491" y="8887"/>
                  <a:pt x="8524" y="8888"/>
                  <a:pt x="8557" y="8888"/>
                </a:cubicBezTo>
                <a:cubicBezTo>
                  <a:pt x="8918" y="8888"/>
                  <a:pt x="9281" y="8800"/>
                  <a:pt x="9600" y="8636"/>
                </a:cubicBezTo>
                <a:cubicBezTo>
                  <a:pt x="9939" y="8458"/>
                  <a:pt x="10242" y="8208"/>
                  <a:pt x="10421" y="7896"/>
                </a:cubicBezTo>
                <a:cubicBezTo>
                  <a:pt x="10510" y="7744"/>
                  <a:pt x="10572" y="7575"/>
                  <a:pt x="10590" y="7396"/>
                </a:cubicBezTo>
                <a:cubicBezTo>
                  <a:pt x="10599" y="7316"/>
                  <a:pt x="10590" y="7236"/>
                  <a:pt x="10572" y="7164"/>
                </a:cubicBezTo>
                <a:lnTo>
                  <a:pt x="10572" y="2722"/>
                </a:lnTo>
                <a:lnTo>
                  <a:pt x="10617" y="2713"/>
                </a:lnTo>
                <a:lnTo>
                  <a:pt x="10617" y="2383"/>
                </a:lnTo>
                <a:lnTo>
                  <a:pt x="10572" y="2391"/>
                </a:lnTo>
                <a:lnTo>
                  <a:pt x="10572" y="1499"/>
                </a:lnTo>
                <a:lnTo>
                  <a:pt x="10590" y="1499"/>
                </a:lnTo>
                <a:lnTo>
                  <a:pt x="105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798613" y="4671328"/>
            <a:ext cx="393374" cy="393581"/>
          </a:xfrm>
          <a:custGeom>
            <a:avLst/>
            <a:gdLst/>
            <a:ahLst/>
            <a:cxnLst/>
            <a:rect l="l" t="t" r="r" b="b"/>
            <a:pathLst>
              <a:path w="17031" h="17040" extrusionOk="0">
                <a:moveTo>
                  <a:pt x="15773" y="17040"/>
                </a:moveTo>
                <a:lnTo>
                  <a:pt x="17030" y="15773"/>
                </a:lnTo>
                <a:lnTo>
                  <a:pt x="17030" y="16496"/>
                </a:lnTo>
                <a:lnTo>
                  <a:pt x="16495" y="17040"/>
                </a:lnTo>
                <a:close/>
                <a:moveTo>
                  <a:pt x="13034" y="17040"/>
                </a:moveTo>
                <a:lnTo>
                  <a:pt x="17030" y="13034"/>
                </a:lnTo>
                <a:lnTo>
                  <a:pt x="17030" y="13757"/>
                </a:lnTo>
                <a:lnTo>
                  <a:pt x="13756" y="17040"/>
                </a:lnTo>
                <a:close/>
                <a:moveTo>
                  <a:pt x="10259" y="17040"/>
                </a:moveTo>
                <a:lnTo>
                  <a:pt x="17030" y="10260"/>
                </a:lnTo>
                <a:lnTo>
                  <a:pt x="17030" y="10983"/>
                </a:lnTo>
                <a:lnTo>
                  <a:pt x="10982" y="17040"/>
                </a:lnTo>
                <a:close/>
                <a:moveTo>
                  <a:pt x="7521" y="17040"/>
                </a:moveTo>
                <a:lnTo>
                  <a:pt x="17030" y="7521"/>
                </a:lnTo>
                <a:lnTo>
                  <a:pt x="17030" y="8244"/>
                </a:lnTo>
                <a:lnTo>
                  <a:pt x="8234" y="17040"/>
                </a:lnTo>
                <a:close/>
                <a:moveTo>
                  <a:pt x="4764" y="17040"/>
                </a:moveTo>
                <a:lnTo>
                  <a:pt x="17030" y="4765"/>
                </a:lnTo>
                <a:lnTo>
                  <a:pt x="17030" y="5487"/>
                </a:lnTo>
                <a:lnTo>
                  <a:pt x="5478" y="17040"/>
                </a:lnTo>
                <a:close/>
                <a:moveTo>
                  <a:pt x="2025" y="17040"/>
                </a:moveTo>
                <a:lnTo>
                  <a:pt x="17030" y="2026"/>
                </a:lnTo>
                <a:lnTo>
                  <a:pt x="17030" y="2740"/>
                </a:lnTo>
                <a:lnTo>
                  <a:pt x="2739" y="17040"/>
                </a:lnTo>
                <a:close/>
                <a:moveTo>
                  <a:pt x="1026" y="1"/>
                </a:moveTo>
                <a:lnTo>
                  <a:pt x="1749" y="1"/>
                </a:lnTo>
                <a:lnTo>
                  <a:pt x="0" y="1749"/>
                </a:lnTo>
                <a:lnTo>
                  <a:pt x="0" y="1027"/>
                </a:lnTo>
                <a:close/>
                <a:moveTo>
                  <a:pt x="3560" y="1"/>
                </a:moveTo>
                <a:lnTo>
                  <a:pt x="4282" y="1"/>
                </a:lnTo>
                <a:lnTo>
                  <a:pt x="0" y="4283"/>
                </a:lnTo>
                <a:lnTo>
                  <a:pt x="0" y="3569"/>
                </a:lnTo>
                <a:close/>
                <a:moveTo>
                  <a:pt x="6165" y="1"/>
                </a:moveTo>
                <a:lnTo>
                  <a:pt x="6887" y="1"/>
                </a:lnTo>
                <a:lnTo>
                  <a:pt x="0" y="6888"/>
                </a:lnTo>
                <a:lnTo>
                  <a:pt x="0" y="6165"/>
                </a:lnTo>
                <a:close/>
                <a:moveTo>
                  <a:pt x="8734" y="1"/>
                </a:moveTo>
                <a:lnTo>
                  <a:pt x="9456" y="1"/>
                </a:lnTo>
                <a:lnTo>
                  <a:pt x="0" y="9457"/>
                </a:lnTo>
                <a:lnTo>
                  <a:pt x="0" y="8735"/>
                </a:lnTo>
                <a:close/>
                <a:moveTo>
                  <a:pt x="11303" y="1"/>
                </a:moveTo>
                <a:lnTo>
                  <a:pt x="12026" y="1"/>
                </a:lnTo>
                <a:lnTo>
                  <a:pt x="0" y="12026"/>
                </a:lnTo>
                <a:lnTo>
                  <a:pt x="0" y="11304"/>
                </a:lnTo>
                <a:close/>
                <a:moveTo>
                  <a:pt x="13872" y="1"/>
                </a:moveTo>
                <a:lnTo>
                  <a:pt x="14595" y="1"/>
                </a:lnTo>
                <a:lnTo>
                  <a:pt x="0" y="14596"/>
                </a:lnTo>
                <a:lnTo>
                  <a:pt x="0" y="13873"/>
                </a:lnTo>
                <a:close/>
                <a:moveTo>
                  <a:pt x="0" y="16416"/>
                </a:moveTo>
                <a:lnTo>
                  <a:pt x="16406" y="1"/>
                </a:lnTo>
                <a:lnTo>
                  <a:pt x="17030" y="1"/>
                </a:lnTo>
                <a:lnTo>
                  <a:pt x="0" y="1704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"/>
          <p:cNvSpPr/>
          <p:nvPr/>
        </p:nvSpPr>
        <p:spPr>
          <a:xfrm>
            <a:off x="8073623" y="196074"/>
            <a:ext cx="154900" cy="150976"/>
          </a:xfrm>
          <a:custGeom>
            <a:avLst/>
            <a:gdLst/>
            <a:ahLst/>
            <a:cxnLst/>
            <a:rect l="l" t="t" r="r" b="b"/>
            <a:pathLst>
              <a:path w="6710" h="6540" extrusionOk="0">
                <a:moveTo>
                  <a:pt x="4274" y="3328"/>
                </a:moveTo>
                <a:lnTo>
                  <a:pt x="6459" y="5504"/>
                </a:lnTo>
                <a:cubicBezTo>
                  <a:pt x="6709" y="5754"/>
                  <a:pt x="6709" y="6165"/>
                  <a:pt x="6459" y="6414"/>
                </a:cubicBezTo>
                <a:cubicBezTo>
                  <a:pt x="6326" y="6539"/>
                  <a:pt x="6165" y="6512"/>
                  <a:pt x="5996" y="6512"/>
                </a:cubicBezTo>
                <a:cubicBezTo>
                  <a:pt x="5835" y="6512"/>
                  <a:pt x="5665" y="6539"/>
                  <a:pt x="5541" y="6414"/>
                </a:cubicBezTo>
                <a:lnTo>
                  <a:pt x="3355" y="4247"/>
                </a:lnTo>
                <a:lnTo>
                  <a:pt x="1178" y="6414"/>
                </a:lnTo>
                <a:cubicBezTo>
                  <a:pt x="1044" y="6539"/>
                  <a:pt x="884" y="6512"/>
                  <a:pt x="714" y="6512"/>
                </a:cubicBezTo>
                <a:cubicBezTo>
                  <a:pt x="554" y="6512"/>
                  <a:pt x="384" y="6539"/>
                  <a:pt x="259" y="6414"/>
                </a:cubicBezTo>
                <a:cubicBezTo>
                  <a:pt x="1" y="6165"/>
                  <a:pt x="1" y="5754"/>
                  <a:pt x="259" y="5504"/>
                </a:cubicBezTo>
                <a:lnTo>
                  <a:pt x="2436" y="3328"/>
                </a:lnTo>
                <a:lnTo>
                  <a:pt x="259" y="1160"/>
                </a:lnTo>
                <a:cubicBezTo>
                  <a:pt x="1" y="910"/>
                  <a:pt x="1" y="500"/>
                  <a:pt x="259" y="250"/>
                </a:cubicBezTo>
                <a:cubicBezTo>
                  <a:pt x="509" y="0"/>
                  <a:pt x="919" y="0"/>
                  <a:pt x="1178" y="250"/>
                </a:cubicBezTo>
                <a:lnTo>
                  <a:pt x="3355" y="2418"/>
                </a:lnTo>
                <a:lnTo>
                  <a:pt x="5541" y="250"/>
                </a:lnTo>
                <a:cubicBezTo>
                  <a:pt x="5790" y="0"/>
                  <a:pt x="6201" y="0"/>
                  <a:pt x="6459" y="250"/>
                </a:cubicBezTo>
                <a:cubicBezTo>
                  <a:pt x="6709" y="500"/>
                  <a:pt x="6709" y="910"/>
                  <a:pt x="6459" y="116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9"/>
          <p:cNvGrpSpPr/>
          <p:nvPr/>
        </p:nvGrpSpPr>
        <p:grpSpPr>
          <a:xfrm>
            <a:off x="249998" y="2384902"/>
            <a:ext cx="463094" cy="507914"/>
            <a:chOff x="4877686" y="3338325"/>
            <a:chExt cx="533334" cy="584952"/>
          </a:xfrm>
        </p:grpSpPr>
        <p:sp>
          <p:nvSpPr>
            <p:cNvPr id="113" name="Google Shape;113;p9"/>
            <p:cNvSpPr/>
            <p:nvPr/>
          </p:nvSpPr>
          <p:spPr>
            <a:xfrm>
              <a:off x="4877686" y="3338325"/>
              <a:ext cx="533334" cy="584952"/>
            </a:xfrm>
            <a:custGeom>
              <a:avLst/>
              <a:gdLst/>
              <a:ahLst/>
              <a:cxnLst/>
              <a:rect l="l" t="t" r="r" b="b"/>
              <a:pathLst>
                <a:path w="13990" h="15344" extrusionOk="0">
                  <a:moveTo>
                    <a:pt x="6976" y="0"/>
                  </a:moveTo>
                  <a:cubicBezTo>
                    <a:pt x="5059" y="0"/>
                    <a:pt x="3121" y="793"/>
                    <a:pt x="1634" y="2453"/>
                  </a:cubicBezTo>
                  <a:cubicBezTo>
                    <a:pt x="1277" y="2854"/>
                    <a:pt x="831" y="3238"/>
                    <a:pt x="1054" y="3898"/>
                  </a:cubicBezTo>
                  <a:cubicBezTo>
                    <a:pt x="1089" y="3996"/>
                    <a:pt x="964" y="4139"/>
                    <a:pt x="911" y="4264"/>
                  </a:cubicBezTo>
                  <a:cubicBezTo>
                    <a:pt x="1" y="6440"/>
                    <a:pt x="99" y="8546"/>
                    <a:pt x="1321" y="10571"/>
                  </a:cubicBezTo>
                  <a:cubicBezTo>
                    <a:pt x="1464" y="10803"/>
                    <a:pt x="1553" y="10972"/>
                    <a:pt x="1428" y="11267"/>
                  </a:cubicBezTo>
                  <a:cubicBezTo>
                    <a:pt x="1241" y="11713"/>
                    <a:pt x="1411" y="12203"/>
                    <a:pt x="1839" y="12355"/>
                  </a:cubicBezTo>
                  <a:cubicBezTo>
                    <a:pt x="2410" y="12542"/>
                    <a:pt x="2383" y="12899"/>
                    <a:pt x="2365" y="13327"/>
                  </a:cubicBezTo>
                  <a:cubicBezTo>
                    <a:pt x="2347" y="13622"/>
                    <a:pt x="2356" y="13916"/>
                    <a:pt x="2356" y="14202"/>
                  </a:cubicBezTo>
                  <a:cubicBezTo>
                    <a:pt x="2374" y="14882"/>
                    <a:pt x="2777" y="15344"/>
                    <a:pt x="3339" y="15344"/>
                  </a:cubicBezTo>
                  <a:cubicBezTo>
                    <a:pt x="3345" y="15344"/>
                    <a:pt x="3350" y="15344"/>
                    <a:pt x="3355" y="15343"/>
                  </a:cubicBezTo>
                  <a:cubicBezTo>
                    <a:pt x="3899" y="15335"/>
                    <a:pt x="4319" y="14871"/>
                    <a:pt x="4319" y="14219"/>
                  </a:cubicBezTo>
                  <a:cubicBezTo>
                    <a:pt x="4328" y="12623"/>
                    <a:pt x="4319" y="11026"/>
                    <a:pt x="4319" y="9438"/>
                  </a:cubicBezTo>
                  <a:cubicBezTo>
                    <a:pt x="4319" y="9349"/>
                    <a:pt x="4319" y="9259"/>
                    <a:pt x="4301" y="9179"/>
                  </a:cubicBezTo>
                  <a:cubicBezTo>
                    <a:pt x="4212" y="8679"/>
                    <a:pt x="3828" y="8340"/>
                    <a:pt x="3337" y="8340"/>
                  </a:cubicBezTo>
                  <a:cubicBezTo>
                    <a:pt x="2838" y="8340"/>
                    <a:pt x="2419" y="8697"/>
                    <a:pt x="2374" y="9224"/>
                  </a:cubicBezTo>
                  <a:cubicBezTo>
                    <a:pt x="2347" y="9652"/>
                    <a:pt x="2374" y="10071"/>
                    <a:pt x="2374" y="10499"/>
                  </a:cubicBezTo>
                  <a:lnTo>
                    <a:pt x="2213" y="10499"/>
                  </a:lnTo>
                  <a:cubicBezTo>
                    <a:pt x="964" y="8644"/>
                    <a:pt x="733" y="6690"/>
                    <a:pt x="1625" y="4612"/>
                  </a:cubicBezTo>
                  <a:cubicBezTo>
                    <a:pt x="1687" y="4469"/>
                    <a:pt x="1741" y="4326"/>
                    <a:pt x="1928" y="4299"/>
                  </a:cubicBezTo>
                  <a:cubicBezTo>
                    <a:pt x="2222" y="4246"/>
                    <a:pt x="2383" y="4023"/>
                    <a:pt x="2561" y="3800"/>
                  </a:cubicBezTo>
                  <a:cubicBezTo>
                    <a:pt x="3703" y="2321"/>
                    <a:pt x="5332" y="1583"/>
                    <a:pt x="6965" y="1583"/>
                  </a:cubicBezTo>
                  <a:cubicBezTo>
                    <a:pt x="8613" y="1583"/>
                    <a:pt x="10264" y="2334"/>
                    <a:pt x="11420" y="3835"/>
                  </a:cubicBezTo>
                  <a:cubicBezTo>
                    <a:pt x="11563" y="4023"/>
                    <a:pt x="11705" y="4237"/>
                    <a:pt x="11955" y="4273"/>
                  </a:cubicBezTo>
                  <a:cubicBezTo>
                    <a:pt x="12232" y="4308"/>
                    <a:pt x="12312" y="4504"/>
                    <a:pt x="12401" y="4719"/>
                  </a:cubicBezTo>
                  <a:cubicBezTo>
                    <a:pt x="13177" y="6610"/>
                    <a:pt x="13026" y="8430"/>
                    <a:pt x="11964" y="10178"/>
                  </a:cubicBezTo>
                  <a:cubicBezTo>
                    <a:pt x="11893" y="10303"/>
                    <a:pt x="11848" y="10473"/>
                    <a:pt x="11607" y="10508"/>
                  </a:cubicBezTo>
                  <a:cubicBezTo>
                    <a:pt x="11607" y="10107"/>
                    <a:pt x="11616" y="9723"/>
                    <a:pt x="11598" y="9331"/>
                  </a:cubicBezTo>
                  <a:cubicBezTo>
                    <a:pt x="11581" y="8769"/>
                    <a:pt x="11206" y="8367"/>
                    <a:pt x="10688" y="8340"/>
                  </a:cubicBezTo>
                  <a:cubicBezTo>
                    <a:pt x="10671" y="8340"/>
                    <a:pt x="10653" y="8339"/>
                    <a:pt x="10636" y="8339"/>
                  </a:cubicBezTo>
                  <a:cubicBezTo>
                    <a:pt x="10122" y="8339"/>
                    <a:pt x="9671" y="8716"/>
                    <a:pt x="9662" y="9268"/>
                  </a:cubicBezTo>
                  <a:cubicBezTo>
                    <a:pt x="9636" y="10972"/>
                    <a:pt x="9636" y="12667"/>
                    <a:pt x="9662" y="14371"/>
                  </a:cubicBezTo>
                  <a:cubicBezTo>
                    <a:pt x="9671" y="14936"/>
                    <a:pt x="10134" y="15344"/>
                    <a:pt x="10645" y="15344"/>
                  </a:cubicBezTo>
                  <a:cubicBezTo>
                    <a:pt x="10651" y="15344"/>
                    <a:pt x="10656" y="15344"/>
                    <a:pt x="10662" y="15343"/>
                  </a:cubicBezTo>
                  <a:cubicBezTo>
                    <a:pt x="11179" y="15326"/>
                    <a:pt x="11581" y="14897"/>
                    <a:pt x="11607" y="14318"/>
                  </a:cubicBezTo>
                  <a:cubicBezTo>
                    <a:pt x="11616" y="13872"/>
                    <a:pt x="11616" y="13425"/>
                    <a:pt x="11598" y="12979"/>
                  </a:cubicBezTo>
                  <a:cubicBezTo>
                    <a:pt x="11589" y="12712"/>
                    <a:pt x="11634" y="12560"/>
                    <a:pt x="11937" y="12462"/>
                  </a:cubicBezTo>
                  <a:cubicBezTo>
                    <a:pt x="12508" y="12275"/>
                    <a:pt x="12740" y="11757"/>
                    <a:pt x="12508" y="11186"/>
                  </a:cubicBezTo>
                  <a:cubicBezTo>
                    <a:pt x="12410" y="10945"/>
                    <a:pt x="12508" y="10812"/>
                    <a:pt x="12615" y="10633"/>
                  </a:cubicBezTo>
                  <a:cubicBezTo>
                    <a:pt x="13873" y="8581"/>
                    <a:pt x="13989" y="6449"/>
                    <a:pt x="13052" y="4237"/>
                  </a:cubicBezTo>
                  <a:cubicBezTo>
                    <a:pt x="12981" y="4067"/>
                    <a:pt x="12865" y="3916"/>
                    <a:pt x="12919" y="3710"/>
                  </a:cubicBezTo>
                  <a:cubicBezTo>
                    <a:pt x="13008" y="3398"/>
                    <a:pt x="12874" y="3140"/>
                    <a:pt x="12687" y="2899"/>
                  </a:cubicBezTo>
                  <a:cubicBezTo>
                    <a:pt x="11257" y="1001"/>
                    <a:pt x="9130" y="0"/>
                    <a:pt x="6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5020878" y="3508279"/>
              <a:ext cx="246614" cy="211999"/>
            </a:xfrm>
            <a:custGeom>
              <a:avLst/>
              <a:gdLst/>
              <a:ahLst/>
              <a:cxnLst/>
              <a:rect l="l" t="t" r="r" b="b"/>
              <a:pathLst>
                <a:path w="6469" h="5561" extrusionOk="0">
                  <a:moveTo>
                    <a:pt x="1767" y="1"/>
                  </a:moveTo>
                  <a:cubicBezTo>
                    <a:pt x="1475" y="1"/>
                    <a:pt x="1188" y="97"/>
                    <a:pt x="902" y="287"/>
                  </a:cubicBezTo>
                  <a:cubicBezTo>
                    <a:pt x="188" y="769"/>
                    <a:pt x="1" y="1643"/>
                    <a:pt x="393" y="2642"/>
                  </a:cubicBezTo>
                  <a:cubicBezTo>
                    <a:pt x="706" y="3428"/>
                    <a:pt x="1223" y="4070"/>
                    <a:pt x="1865" y="4587"/>
                  </a:cubicBezTo>
                  <a:cubicBezTo>
                    <a:pt x="2674" y="5235"/>
                    <a:pt x="2955" y="5561"/>
                    <a:pt x="3235" y="5561"/>
                  </a:cubicBezTo>
                  <a:cubicBezTo>
                    <a:pt x="3514" y="5561"/>
                    <a:pt x="3794" y="5237"/>
                    <a:pt x="4595" y="4587"/>
                  </a:cubicBezTo>
                  <a:cubicBezTo>
                    <a:pt x="5371" y="3954"/>
                    <a:pt x="5996" y="3169"/>
                    <a:pt x="6219" y="2152"/>
                  </a:cubicBezTo>
                  <a:cubicBezTo>
                    <a:pt x="6469" y="1063"/>
                    <a:pt x="5844" y="118"/>
                    <a:pt x="4791" y="11"/>
                  </a:cubicBezTo>
                  <a:cubicBezTo>
                    <a:pt x="4735" y="5"/>
                    <a:pt x="4679" y="3"/>
                    <a:pt x="4625" y="3"/>
                  </a:cubicBezTo>
                  <a:cubicBezTo>
                    <a:pt x="4054" y="3"/>
                    <a:pt x="3606" y="296"/>
                    <a:pt x="3239" y="760"/>
                  </a:cubicBezTo>
                  <a:cubicBezTo>
                    <a:pt x="2726" y="253"/>
                    <a:pt x="2240" y="1"/>
                    <a:pt x="1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9"/>
          <p:cNvSpPr/>
          <p:nvPr/>
        </p:nvSpPr>
        <p:spPr>
          <a:xfrm>
            <a:off x="6938923" y="4792624"/>
            <a:ext cx="154900" cy="150976"/>
          </a:xfrm>
          <a:custGeom>
            <a:avLst/>
            <a:gdLst/>
            <a:ahLst/>
            <a:cxnLst/>
            <a:rect l="l" t="t" r="r" b="b"/>
            <a:pathLst>
              <a:path w="6710" h="6540" extrusionOk="0">
                <a:moveTo>
                  <a:pt x="4274" y="3328"/>
                </a:moveTo>
                <a:lnTo>
                  <a:pt x="6459" y="5504"/>
                </a:lnTo>
                <a:cubicBezTo>
                  <a:pt x="6709" y="5754"/>
                  <a:pt x="6709" y="6165"/>
                  <a:pt x="6459" y="6414"/>
                </a:cubicBezTo>
                <a:cubicBezTo>
                  <a:pt x="6326" y="6539"/>
                  <a:pt x="6165" y="6512"/>
                  <a:pt x="5996" y="6512"/>
                </a:cubicBezTo>
                <a:cubicBezTo>
                  <a:pt x="5835" y="6512"/>
                  <a:pt x="5665" y="6539"/>
                  <a:pt x="5541" y="6414"/>
                </a:cubicBezTo>
                <a:lnTo>
                  <a:pt x="3355" y="4247"/>
                </a:lnTo>
                <a:lnTo>
                  <a:pt x="1178" y="6414"/>
                </a:lnTo>
                <a:cubicBezTo>
                  <a:pt x="1044" y="6539"/>
                  <a:pt x="884" y="6512"/>
                  <a:pt x="714" y="6512"/>
                </a:cubicBezTo>
                <a:cubicBezTo>
                  <a:pt x="554" y="6512"/>
                  <a:pt x="384" y="6539"/>
                  <a:pt x="259" y="6414"/>
                </a:cubicBezTo>
                <a:cubicBezTo>
                  <a:pt x="1" y="6165"/>
                  <a:pt x="1" y="5754"/>
                  <a:pt x="259" y="5504"/>
                </a:cubicBezTo>
                <a:lnTo>
                  <a:pt x="2436" y="3328"/>
                </a:lnTo>
                <a:lnTo>
                  <a:pt x="259" y="1160"/>
                </a:lnTo>
                <a:cubicBezTo>
                  <a:pt x="1" y="910"/>
                  <a:pt x="1" y="500"/>
                  <a:pt x="259" y="250"/>
                </a:cubicBezTo>
                <a:cubicBezTo>
                  <a:pt x="509" y="0"/>
                  <a:pt x="919" y="0"/>
                  <a:pt x="1178" y="250"/>
                </a:cubicBezTo>
                <a:lnTo>
                  <a:pt x="3355" y="2418"/>
                </a:lnTo>
                <a:lnTo>
                  <a:pt x="5541" y="250"/>
                </a:lnTo>
                <a:cubicBezTo>
                  <a:pt x="5790" y="0"/>
                  <a:pt x="6201" y="0"/>
                  <a:pt x="6459" y="250"/>
                </a:cubicBezTo>
                <a:cubicBezTo>
                  <a:pt x="6709" y="500"/>
                  <a:pt x="6709" y="910"/>
                  <a:pt x="6459" y="116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title"/>
          </p:nvPr>
        </p:nvSpPr>
        <p:spPr>
          <a:xfrm>
            <a:off x="2241450" y="26535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subTitle" idx="1"/>
          </p:nvPr>
        </p:nvSpPr>
        <p:spPr>
          <a:xfrm>
            <a:off x="2241550" y="3419100"/>
            <a:ext cx="4661100" cy="11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8" name="Google Shape;118;p9"/>
          <p:cNvSpPr>
            <a:spLocks noGrp="1"/>
          </p:cNvSpPr>
          <p:nvPr>
            <p:ph type="pic" idx="2"/>
          </p:nvPr>
        </p:nvSpPr>
        <p:spPr>
          <a:xfrm>
            <a:off x="2467375" y="539400"/>
            <a:ext cx="4209300" cy="20325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6484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subTitle" idx="1"/>
          </p:nvPr>
        </p:nvSpPr>
        <p:spPr>
          <a:xfrm>
            <a:off x="937700" y="27628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subTitle" idx="2"/>
          </p:nvPr>
        </p:nvSpPr>
        <p:spPr>
          <a:xfrm>
            <a:off x="3484421" y="373470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subTitle" idx="3"/>
          </p:nvPr>
        </p:nvSpPr>
        <p:spPr>
          <a:xfrm>
            <a:off x="6031149" y="27628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subTitle" idx="4"/>
          </p:nvPr>
        </p:nvSpPr>
        <p:spPr>
          <a:xfrm>
            <a:off x="937700" y="2444250"/>
            <a:ext cx="21753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5"/>
          </p:nvPr>
        </p:nvSpPr>
        <p:spPr>
          <a:xfrm>
            <a:off x="3484425" y="3416075"/>
            <a:ext cx="21753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63" name="Google Shape;263;p24"/>
          <p:cNvSpPr txBox="1">
            <a:spLocks noGrp="1"/>
          </p:cNvSpPr>
          <p:nvPr>
            <p:ph type="subTitle" idx="6"/>
          </p:nvPr>
        </p:nvSpPr>
        <p:spPr>
          <a:xfrm>
            <a:off x="6031150" y="2444250"/>
            <a:ext cx="21753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8855865" y="4541420"/>
            <a:ext cx="288135" cy="735679"/>
          </a:xfrm>
          <a:custGeom>
            <a:avLst/>
            <a:gdLst/>
            <a:ahLst/>
            <a:cxnLst/>
            <a:rect l="l" t="t" r="r" b="b"/>
            <a:pathLst>
              <a:path w="9654" h="24649" extrusionOk="0">
                <a:moveTo>
                  <a:pt x="5833" y="1677"/>
                </a:moveTo>
                <a:cubicBezTo>
                  <a:pt x="5985" y="1677"/>
                  <a:pt x="6134" y="1734"/>
                  <a:pt x="6272" y="1861"/>
                </a:cubicBezTo>
                <a:cubicBezTo>
                  <a:pt x="7084" y="2601"/>
                  <a:pt x="6914" y="4002"/>
                  <a:pt x="6798" y="4501"/>
                </a:cubicBezTo>
                <a:cubicBezTo>
                  <a:pt x="6474" y="5868"/>
                  <a:pt x="5615" y="6988"/>
                  <a:pt x="4632" y="7952"/>
                </a:cubicBezTo>
                <a:lnTo>
                  <a:pt x="4632" y="7952"/>
                </a:lnTo>
                <a:cubicBezTo>
                  <a:pt x="4351" y="6420"/>
                  <a:pt x="4185" y="4985"/>
                  <a:pt x="4283" y="4020"/>
                </a:cubicBezTo>
                <a:cubicBezTo>
                  <a:pt x="4407" y="2830"/>
                  <a:pt x="5151" y="1677"/>
                  <a:pt x="5833" y="1677"/>
                </a:cubicBezTo>
                <a:close/>
                <a:moveTo>
                  <a:pt x="6155" y="13544"/>
                </a:moveTo>
                <a:cubicBezTo>
                  <a:pt x="6871" y="13544"/>
                  <a:pt x="7501" y="13983"/>
                  <a:pt x="7797" y="14502"/>
                </a:cubicBezTo>
                <a:cubicBezTo>
                  <a:pt x="8094" y="15022"/>
                  <a:pt x="8390" y="16761"/>
                  <a:pt x="7163" y="17782"/>
                </a:cubicBezTo>
                <a:lnTo>
                  <a:pt x="7163" y="17782"/>
                </a:lnTo>
                <a:cubicBezTo>
                  <a:pt x="6887" y="16641"/>
                  <a:pt x="6577" y="15708"/>
                  <a:pt x="6468" y="15340"/>
                </a:cubicBezTo>
                <a:cubicBezTo>
                  <a:pt x="6376" y="15035"/>
                  <a:pt x="6187" y="14394"/>
                  <a:pt x="5955" y="13555"/>
                </a:cubicBezTo>
                <a:lnTo>
                  <a:pt x="5955" y="13555"/>
                </a:lnTo>
                <a:cubicBezTo>
                  <a:pt x="6022" y="13547"/>
                  <a:pt x="6089" y="13544"/>
                  <a:pt x="6155" y="13544"/>
                </a:cubicBezTo>
                <a:close/>
                <a:moveTo>
                  <a:pt x="4662" y="10078"/>
                </a:moveTo>
                <a:cubicBezTo>
                  <a:pt x="4874" y="10901"/>
                  <a:pt x="5042" y="11444"/>
                  <a:pt x="5059" y="11531"/>
                </a:cubicBezTo>
                <a:cubicBezTo>
                  <a:pt x="5072" y="11607"/>
                  <a:pt x="5117" y="11798"/>
                  <a:pt x="5181" y="12058"/>
                </a:cubicBezTo>
                <a:lnTo>
                  <a:pt x="5181" y="12058"/>
                </a:lnTo>
                <a:cubicBezTo>
                  <a:pt x="4822" y="12171"/>
                  <a:pt x="4488" y="12346"/>
                  <a:pt x="4202" y="12584"/>
                </a:cubicBezTo>
                <a:cubicBezTo>
                  <a:pt x="3819" y="12896"/>
                  <a:pt x="3480" y="13342"/>
                  <a:pt x="3301" y="13833"/>
                </a:cubicBezTo>
                <a:cubicBezTo>
                  <a:pt x="2820" y="15144"/>
                  <a:pt x="3408" y="16893"/>
                  <a:pt x="4746" y="17267"/>
                </a:cubicBezTo>
                <a:cubicBezTo>
                  <a:pt x="4397" y="16629"/>
                  <a:pt x="3523" y="14275"/>
                  <a:pt x="5584" y="13637"/>
                </a:cubicBezTo>
                <a:lnTo>
                  <a:pt x="5584" y="13637"/>
                </a:lnTo>
                <a:cubicBezTo>
                  <a:pt x="5841" y="14627"/>
                  <a:pt x="6102" y="15615"/>
                  <a:pt x="6138" y="15742"/>
                </a:cubicBezTo>
                <a:cubicBezTo>
                  <a:pt x="6407" y="16630"/>
                  <a:pt x="6616" y="17390"/>
                  <a:pt x="6776" y="18049"/>
                </a:cubicBezTo>
                <a:lnTo>
                  <a:pt x="6776" y="18049"/>
                </a:lnTo>
                <a:cubicBezTo>
                  <a:pt x="6562" y="18170"/>
                  <a:pt x="6315" y="18275"/>
                  <a:pt x="6031" y="18356"/>
                </a:cubicBezTo>
                <a:cubicBezTo>
                  <a:pt x="5792" y="18427"/>
                  <a:pt x="5520" y="18460"/>
                  <a:pt x="5234" y="18460"/>
                </a:cubicBezTo>
                <a:cubicBezTo>
                  <a:pt x="4261" y="18460"/>
                  <a:pt x="3122" y="18071"/>
                  <a:pt x="2543" y="17437"/>
                </a:cubicBezTo>
                <a:cubicBezTo>
                  <a:pt x="0" y="14671"/>
                  <a:pt x="2597" y="12093"/>
                  <a:pt x="2909" y="11718"/>
                </a:cubicBezTo>
                <a:cubicBezTo>
                  <a:pt x="3269" y="11292"/>
                  <a:pt x="3938" y="10771"/>
                  <a:pt x="4662" y="10078"/>
                </a:cubicBezTo>
                <a:close/>
                <a:moveTo>
                  <a:pt x="5973" y="0"/>
                </a:moveTo>
                <a:cubicBezTo>
                  <a:pt x="5418" y="0"/>
                  <a:pt x="4899" y="442"/>
                  <a:pt x="4550" y="897"/>
                </a:cubicBezTo>
                <a:cubicBezTo>
                  <a:pt x="3926" y="1700"/>
                  <a:pt x="3667" y="3475"/>
                  <a:pt x="3721" y="4466"/>
                </a:cubicBezTo>
                <a:cubicBezTo>
                  <a:pt x="3795" y="5809"/>
                  <a:pt x="4012" y="7159"/>
                  <a:pt x="4251" y="8314"/>
                </a:cubicBezTo>
                <a:lnTo>
                  <a:pt x="4251" y="8314"/>
                </a:lnTo>
                <a:cubicBezTo>
                  <a:pt x="4223" y="8339"/>
                  <a:pt x="4195" y="8365"/>
                  <a:pt x="4167" y="8391"/>
                </a:cubicBezTo>
                <a:cubicBezTo>
                  <a:pt x="3034" y="9417"/>
                  <a:pt x="1704" y="10684"/>
                  <a:pt x="973" y="12049"/>
                </a:cubicBezTo>
                <a:cubicBezTo>
                  <a:pt x="170" y="13538"/>
                  <a:pt x="295" y="15983"/>
                  <a:pt x="1446" y="17348"/>
                </a:cubicBezTo>
                <a:cubicBezTo>
                  <a:pt x="1838" y="17812"/>
                  <a:pt x="2828" y="18775"/>
                  <a:pt x="4336" y="18989"/>
                </a:cubicBezTo>
                <a:cubicBezTo>
                  <a:pt x="4585" y="19023"/>
                  <a:pt x="4845" y="19041"/>
                  <a:pt x="5110" y="19041"/>
                </a:cubicBezTo>
                <a:cubicBezTo>
                  <a:pt x="5714" y="19041"/>
                  <a:pt x="6346" y="18949"/>
                  <a:pt x="6936" y="18748"/>
                </a:cubicBezTo>
                <a:lnTo>
                  <a:pt x="6936" y="18748"/>
                </a:lnTo>
                <a:cubicBezTo>
                  <a:pt x="7321" y="20552"/>
                  <a:pt x="7287" y="21498"/>
                  <a:pt x="7164" y="22379"/>
                </a:cubicBezTo>
                <a:cubicBezTo>
                  <a:pt x="7021" y="23370"/>
                  <a:pt x="6050" y="24182"/>
                  <a:pt x="5129" y="24182"/>
                </a:cubicBezTo>
                <a:cubicBezTo>
                  <a:pt x="4675" y="24182"/>
                  <a:pt x="4232" y="23984"/>
                  <a:pt x="3908" y="23512"/>
                </a:cubicBezTo>
                <a:lnTo>
                  <a:pt x="3908" y="23512"/>
                </a:lnTo>
                <a:cubicBezTo>
                  <a:pt x="3924" y="23514"/>
                  <a:pt x="3941" y="23515"/>
                  <a:pt x="3959" y="23515"/>
                </a:cubicBezTo>
                <a:cubicBezTo>
                  <a:pt x="4328" y="23515"/>
                  <a:pt x="5127" y="23086"/>
                  <a:pt x="5059" y="22218"/>
                </a:cubicBezTo>
                <a:cubicBezTo>
                  <a:pt x="4988" y="21372"/>
                  <a:pt x="4433" y="21005"/>
                  <a:pt x="3835" y="21005"/>
                </a:cubicBezTo>
                <a:cubicBezTo>
                  <a:pt x="3601" y="21005"/>
                  <a:pt x="3361" y="21061"/>
                  <a:pt x="3141" y="21166"/>
                </a:cubicBezTo>
                <a:cubicBezTo>
                  <a:pt x="2391" y="21523"/>
                  <a:pt x="2204" y="22593"/>
                  <a:pt x="2695" y="23450"/>
                </a:cubicBezTo>
                <a:cubicBezTo>
                  <a:pt x="3093" y="24144"/>
                  <a:pt x="4128" y="24649"/>
                  <a:pt x="5149" y="24649"/>
                </a:cubicBezTo>
                <a:cubicBezTo>
                  <a:pt x="5544" y="24649"/>
                  <a:pt x="5936" y="24573"/>
                  <a:pt x="6290" y="24404"/>
                </a:cubicBezTo>
                <a:cubicBezTo>
                  <a:pt x="7972" y="23595"/>
                  <a:pt x="7810" y="20871"/>
                  <a:pt x="7343" y="18589"/>
                </a:cubicBezTo>
                <a:lnTo>
                  <a:pt x="7343" y="18589"/>
                </a:lnTo>
                <a:cubicBezTo>
                  <a:pt x="8650" y="18010"/>
                  <a:pt x="9654" y="16841"/>
                  <a:pt x="9519" y="14903"/>
                </a:cubicBezTo>
                <a:cubicBezTo>
                  <a:pt x="9380" y="12907"/>
                  <a:pt x="7765" y="11904"/>
                  <a:pt x="6210" y="11904"/>
                </a:cubicBezTo>
                <a:cubicBezTo>
                  <a:pt x="5981" y="11904"/>
                  <a:pt x="5754" y="11925"/>
                  <a:pt x="5532" y="11969"/>
                </a:cubicBezTo>
                <a:lnTo>
                  <a:pt x="5532" y="11969"/>
                </a:lnTo>
                <a:cubicBezTo>
                  <a:pt x="5353" y="11269"/>
                  <a:pt x="5169" y="10513"/>
                  <a:pt x="4998" y="9746"/>
                </a:cubicBezTo>
                <a:lnTo>
                  <a:pt x="4998" y="9746"/>
                </a:lnTo>
                <a:cubicBezTo>
                  <a:pt x="6550" y="8165"/>
                  <a:pt x="8171" y="5764"/>
                  <a:pt x="7467" y="1816"/>
                </a:cubicBezTo>
                <a:cubicBezTo>
                  <a:pt x="7369" y="1254"/>
                  <a:pt x="7146" y="648"/>
                  <a:pt x="6700" y="282"/>
                </a:cubicBezTo>
                <a:cubicBezTo>
                  <a:pt x="6458" y="83"/>
                  <a:pt x="6212" y="0"/>
                  <a:pt x="59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1614948" y="201999"/>
            <a:ext cx="154900" cy="150976"/>
          </a:xfrm>
          <a:custGeom>
            <a:avLst/>
            <a:gdLst/>
            <a:ahLst/>
            <a:cxnLst/>
            <a:rect l="l" t="t" r="r" b="b"/>
            <a:pathLst>
              <a:path w="6710" h="6540" extrusionOk="0">
                <a:moveTo>
                  <a:pt x="4274" y="3328"/>
                </a:moveTo>
                <a:lnTo>
                  <a:pt x="6459" y="5504"/>
                </a:lnTo>
                <a:cubicBezTo>
                  <a:pt x="6709" y="5754"/>
                  <a:pt x="6709" y="6165"/>
                  <a:pt x="6459" y="6414"/>
                </a:cubicBezTo>
                <a:cubicBezTo>
                  <a:pt x="6326" y="6539"/>
                  <a:pt x="6165" y="6512"/>
                  <a:pt x="5996" y="6512"/>
                </a:cubicBezTo>
                <a:cubicBezTo>
                  <a:pt x="5835" y="6512"/>
                  <a:pt x="5665" y="6539"/>
                  <a:pt x="5541" y="6414"/>
                </a:cubicBezTo>
                <a:lnTo>
                  <a:pt x="3355" y="4247"/>
                </a:lnTo>
                <a:lnTo>
                  <a:pt x="1178" y="6414"/>
                </a:lnTo>
                <a:cubicBezTo>
                  <a:pt x="1044" y="6539"/>
                  <a:pt x="884" y="6512"/>
                  <a:pt x="714" y="6512"/>
                </a:cubicBezTo>
                <a:cubicBezTo>
                  <a:pt x="554" y="6512"/>
                  <a:pt x="384" y="6539"/>
                  <a:pt x="259" y="6414"/>
                </a:cubicBezTo>
                <a:cubicBezTo>
                  <a:pt x="1" y="6165"/>
                  <a:pt x="1" y="5754"/>
                  <a:pt x="259" y="5504"/>
                </a:cubicBezTo>
                <a:lnTo>
                  <a:pt x="2436" y="3328"/>
                </a:lnTo>
                <a:lnTo>
                  <a:pt x="259" y="1160"/>
                </a:lnTo>
                <a:cubicBezTo>
                  <a:pt x="1" y="910"/>
                  <a:pt x="1" y="500"/>
                  <a:pt x="259" y="250"/>
                </a:cubicBezTo>
                <a:cubicBezTo>
                  <a:pt x="509" y="0"/>
                  <a:pt x="919" y="0"/>
                  <a:pt x="1178" y="250"/>
                </a:cubicBezTo>
                <a:lnTo>
                  <a:pt x="3355" y="2418"/>
                </a:lnTo>
                <a:lnTo>
                  <a:pt x="5541" y="250"/>
                </a:lnTo>
                <a:cubicBezTo>
                  <a:pt x="5790" y="0"/>
                  <a:pt x="6201" y="0"/>
                  <a:pt x="6459" y="250"/>
                </a:cubicBezTo>
                <a:cubicBezTo>
                  <a:pt x="6709" y="500"/>
                  <a:pt x="6709" y="910"/>
                  <a:pt x="6459" y="116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4"/>
          <p:cNvSpPr/>
          <p:nvPr/>
        </p:nvSpPr>
        <p:spPr>
          <a:xfrm>
            <a:off x="343023" y="4093914"/>
            <a:ext cx="154900" cy="150976"/>
          </a:xfrm>
          <a:custGeom>
            <a:avLst/>
            <a:gdLst/>
            <a:ahLst/>
            <a:cxnLst/>
            <a:rect l="l" t="t" r="r" b="b"/>
            <a:pathLst>
              <a:path w="6710" h="6540" extrusionOk="0">
                <a:moveTo>
                  <a:pt x="4274" y="3328"/>
                </a:moveTo>
                <a:lnTo>
                  <a:pt x="6459" y="5504"/>
                </a:lnTo>
                <a:cubicBezTo>
                  <a:pt x="6709" y="5754"/>
                  <a:pt x="6709" y="6165"/>
                  <a:pt x="6459" y="6414"/>
                </a:cubicBezTo>
                <a:cubicBezTo>
                  <a:pt x="6326" y="6539"/>
                  <a:pt x="6165" y="6512"/>
                  <a:pt x="5996" y="6512"/>
                </a:cubicBezTo>
                <a:cubicBezTo>
                  <a:pt x="5835" y="6512"/>
                  <a:pt x="5665" y="6539"/>
                  <a:pt x="5541" y="6414"/>
                </a:cubicBezTo>
                <a:lnTo>
                  <a:pt x="3355" y="4247"/>
                </a:lnTo>
                <a:lnTo>
                  <a:pt x="1178" y="6414"/>
                </a:lnTo>
                <a:cubicBezTo>
                  <a:pt x="1044" y="6539"/>
                  <a:pt x="884" y="6512"/>
                  <a:pt x="714" y="6512"/>
                </a:cubicBezTo>
                <a:cubicBezTo>
                  <a:pt x="554" y="6512"/>
                  <a:pt x="384" y="6539"/>
                  <a:pt x="259" y="6414"/>
                </a:cubicBezTo>
                <a:cubicBezTo>
                  <a:pt x="1" y="6165"/>
                  <a:pt x="1" y="5754"/>
                  <a:pt x="259" y="5504"/>
                </a:cubicBezTo>
                <a:lnTo>
                  <a:pt x="2436" y="3328"/>
                </a:lnTo>
                <a:lnTo>
                  <a:pt x="259" y="1160"/>
                </a:lnTo>
                <a:cubicBezTo>
                  <a:pt x="1" y="910"/>
                  <a:pt x="1" y="500"/>
                  <a:pt x="259" y="250"/>
                </a:cubicBezTo>
                <a:cubicBezTo>
                  <a:pt x="509" y="0"/>
                  <a:pt x="919" y="0"/>
                  <a:pt x="1178" y="250"/>
                </a:cubicBezTo>
                <a:lnTo>
                  <a:pt x="3355" y="2418"/>
                </a:lnTo>
                <a:lnTo>
                  <a:pt x="5541" y="250"/>
                </a:lnTo>
                <a:cubicBezTo>
                  <a:pt x="5790" y="0"/>
                  <a:pt x="6201" y="0"/>
                  <a:pt x="6459" y="250"/>
                </a:cubicBezTo>
                <a:cubicBezTo>
                  <a:pt x="6709" y="500"/>
                  <a:pt x="6709" y="910"/>
                  <a:pt x="6459" y="116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4"/>
          <p:cNvSpPr/>
          <p:nvPr/>
        </p:nvSpPr>
        <p:spPr>
          <a:xfrm>
            <a:off x="8699879" y="1629633"/>
            <a:ext cx="227896" cy="384694"/>
          </a:xfrm>
          <a:custGeom>
            <a:avLst/>
            <a:gdLst/>
            <a:ahLst/>
            <a:cxnLst/>
            <a:rect l="l" t="t" r="r" b="b"/>
            <a:pathLst>
              <a:path w="5978" h="10091" extrusionOk="0">
                <a:moveTo>
                  <a:pt x="3301" y="1722"/>
                </a:moveTo>
                <a:cubicBezTo>
                  <a:pt x="3712" y="2525"/>
                  <a:pt x="4988" y="1954"/>
                  <a:pt x="5648" y="3917"/>
                </a:cubicBezTo>
                <a:cubicBezTo>
                  <a:pt x="5005" y="3114"/>
                  <a:pt x="3926" y="3185"/>
                  <a:pt x="3301" y="2355"/>
                </a:cubicBezTo>
                <a:lnTo>
                  <a:pt x="3301" y="1722"/>
                </a:lnTo>
                <a:close/>
                <a:moveTo>
                  <a:pt x="3301" y="0"/>
                </a:moveTo>
                <a:lnTo>
                  <a:pt x="3043" y="9"/>
                </a:lnTo>
                <a:lnTo>
                  <a:pt x="3043" y="7922"/>
                </a:lnTo>
                <a:cubicBezTo>
                  <a:pt x="2962" y="7833"/>
                  <a:pt x="2855" y="7770"/>
                  <a:pt x="2731" y="7726"/>
                </a:cubicBezTo>
                <a:cubicBezTo>
                  <a:pt x="2552" y="7654"/>
                  <a:pt x="2347" y="7619"/>
                  <a:pt x="2151" y="7619"/>
                </a:cubicBezTo>
                <a:cubicBezTo>
                  <a:pt x="1749" y="7619"/>
                  <a:pt x="1357" y="7726"/>
                  <a:pt x="1018" y="7913"/>
                </a:cubicBezTo>
                <a:cubicBezTo>
                  <a:pt x="679" y="8101"/>
                  <a:pt x="393" y="8377"/>
                  <a:pt x="233" y="8689"/>
                </a:cubicBezTo>
                <a:cubicBezTo>
                  <a:pt x="81" y="9002"/>
                  <a:pt x="1" y="9376"/>
                  <a:pt x="206" y="9671"/>
                </a:cubicBezTo>
                <a:cubicBezTo>
                  <a:pt x="411" y="9965"/>
                  <a:pt x="821" y="10081"/>
                  <a:pt x="1214" y="10090"/>
                </a:cubicBezTo>
                <a:cubicBezTo>
                  <a:pt x="1229" y="10090"/>
                  <a:pt x="1244" y="10090"/>
                  <a:pt x="1260" y="10090"/>
                </a:cubicBezTo>
                <a:cubicBezTo>
                  <a:pt x="1637" y="10090"/>
                  <a:pt x="2021" y="9985"/>
                  <a:pt x="2347" y="9813"/>
                </a:cubicBezTo>
                <a:cubicBezTo>
                  <a:pt x="2677" y="9626"/>
                  <a:pt x="2971" y="9367"/>
                  <a:pt x="3141" y="9046"/>
                </a:cubicBezTo>
                <a:cubicBezTo>
                  <a:pt x="3230" y="8886"/>
                  <a:pt x="3284" y="8716"/>
                  <a:pt x="3301" y="8547"/>
                </a:cubicBezTo>
                <a:cubicBezTo>
                  <a:pt x="3301" y="8511"/>
                  <a:pt x="3301" y="8484"/>
                  <a:pt x="3301" y="8448"/>
                </a:cubicBezTo>
                <a:lnTo>
                  <a:pt x="3301" y="3551"/>
                </a:lnTo>
                <a:cubicBezTo>
                  <a:pt x="3765" y="4764"/>
                  <a:pt x="5594" y="4363"/>
                  <a:pt x="5978" y="6798"/>
                </a:cubicBezTo>
                <a:lnTo>
                  <a:pt x="5978" y="2462"/>
                </a:lnTo>
                <a:cubicBezTo>
                  <a:pt x="5541" y="1214"/>
                  <a:pt x="4122" y="1544"/>
                  <a:pt x="3301" y="402"/>
                </a:cubicBezTo>
                <a:lnTo>
                  <a:pt x="33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4"/>
          <p:cNvSpPr/>
          <p:nvPr/>
        </p:nvSpPr>
        <p:spPr>
          <a:xfrm>
            <a:off x="93166" y="1046320"/>
            <a:ext cx="404747" cy="401849"/>
          </a:xfrm>
          <a:custGeom>
            <a:avLst/>
            <a:gdLst/>
            <a:ahLst/>
            <a:cxnLst/>
            <a:rect l="l" t="t" r="r" b="b"/>
            <a:pathLst>
              <a:path w="10617" h="10541" extrusionOk="0">
                <a:moveTo>
                  <a:pt x="10332" y="1562"/>
                </a:moveTo>
                <a:lnTo>
                  <a:pt x="10332" y="2454"/>
                </a:lnTo>
                <a:lnTo>
                  <a:pt x="3302" y="4211"/>
                </a:lnTo>
                <a:lnTo>
                  <a:pt x="3302" y="3346"/>
                </a:lnTo>
                <a:lnTo>
                  <a:pt x="10332" y="1562"/>
                </a:lnTo>
                <a:close/>
                <a:moveTo>
                  <a:pt x="10590" y="1"/>
                </a:moveTo>
                <a:lnTo>
                  <a:pt x="3150" y="1883"/>
                </a:lnTo>
                <a:lnTo>
                  <a:pt x="3061" y="1883"/>
                </a:lnTo>
                <a:lnTo>
                  <a:pt x="3061" y="8386"/>
                </a:lnTo>
                <a:lnTo>
                  <a:pt x="3079" y="8422"/>
                </a:lnTo>
                <a:cubicBezTo>
                  <a:pt x="2990" y="8333"/>
                  <a:pt x="2891" y="8261"/>
                  <a:pt x="2766" y="8217"/>
                </a:cubicBezTo>
                <a:cubicBezTo>
                  <a:pt x="2588" y="8137"/>
                  <a:pt x="2392" y="8101"/>
                  <a:pt x="2196" y="8092"/>
                </a:cubicBezTo>
                <a:cubicBezTo>
                  <a:pt x="2179" y="8092"/>
                  <a:pt x="2162" y="8091"/>
                  <a:pt x="2145" y="8091"/>
                </a:cubicBezTo>
                <a:cubicBezTo>
                  <a:pt x="1761" y="8091"/>
                  <a:pt x="1378" y="8189"/>
                  <a:pt x="1054" y="8360"/>
                </a:cubicBezTo>
                <a:cubicBezTo>
                  <a:pt x="706" y="8538"/>
                  <a:pt x="420" y="8797"/>
                  <a:pt x="251" y="9118"/>
                </a:cubicBezTo>
                <a:cubicBezTo>
                  <a:pt x="81" y="9421"/>
                  <a:pt x="1" y="9787"/>
                  <a:pt x="188" y="10090"/>
                </a:cubicBezTo>
                <a:cubicBezTo>
                  <a:pt x="385" y="10394"/>
                  <a:pt x="804" y="10519"/>
                  <a:pt x="1187" y="10536"/>
                </a:cubicBezTo>
                <a:cubicBezTo>
                  <a:pt x="1231" y="10539"/>
                  <a:pt x="1274" y="10541"/>
                  <a:pt x="1317" y="10541"/>
                </a:cubicBezTo>
                <a:cubicBezTo>
                  <a:pt x="1667" y="10541"/>
                  <a:pt x="2020" y="10446"/>
                  <a:pt x="2329" y="10295"/>
                </a:cubicBezTo>
                <a:cubicBezTo>
                  <a:pt x="2668" y="10117"/>
                  <a:pt x="2963" y="9867"/>
                  <a:pt x="3150" y="9555"/>
                </a:cubicBezTo>
                <a:cubicBezTo>
                  <a:pt x="3239" y="9394"/>
                  <a:pt x="3302" y="9225"/>
                  <a:pt x="3311" y="9055"/>
                </a:cubicBezTo>
                <a:cubicBezTo>
                  <a:pt x="3329" y="8975"/>
                  <a:pt x="3320" y="8895"/>
                  <a:pt x="3302" y="8815"/>
                </a:cubicBezTo>
                <a:lnTo>
                  <a:pt x="3302" y="4559"/>
                </a:lnTo>
                <a:lnTo>
                  <a:pt x="10332" y="2784"/>
                </a:lnTo>
                <a:lnTo>
                  <a:pt x="10332" y="6727"/>
                </a:lnTo>
                <a:lnTo>
                  <a:pt x="10349" y="6763"/>
                </a:lnTo>
                <a:cubicBezTo>
                  <a:pt x="10269" y="6682"/>
                  <a:pt x="10162" y="6611"/>
                  <a:pt x="10037" y="6558"/>
                </a:cubicBezTo>
                <a:cubicBezTo>
                  <a:pt x="9859" y="6486"/>
                  <a:pt x="9662" y="6451"/>
                  <a:pt x="9466" y="6442"/>
                </a:cubicBezTo>
                <a:cubicBezTo>
                  <a:pt x="9437" y="6440"/>
                  <a:pt x="9408" y="6440"/>
                  <a:pt x="9379" y="6440"/>
                </a:cubicBezTo>
                <a:cubicBezTo>
                  <a:pt x="9007" y="6440"/>
                  <a:pt x="8639" y="6543"/>
                  <a:pt x="8324" y="6700"/>
                </a:cubicBezTo>
                <a:cubicBezTo>
                  <a:pt x="7976" y="6879"/>
                  <a:pt x="7691" y="7146"/>
                  <a:pt x="7521" y="7459"/>
                </a:cubicBezTo>
                <a:cubicBezTo>
                  <a:pt x="7361" y="7762"/>
                  <a:pt x="7272" y="8137"/>
                  <a:pt x="7459" y="8440"/>
                </a:cubicBezTo>
                <a:cubicBezTo>
                  <a:pt x="7655" y="8734"/>
                  <a:pt x="8075" y="8859"/>
                  <a:pt x="8458" y="8886"/>
                </a:cubicBezTo>
                <a:cubicBezTo>
                  <a:pt x="8491" y="8887"/>
                  <a:pt x="8524" y="8888"/>
                  <a:pt x="8557" y="8888"/>
                </a:cubicBezTo>
                <a:cubicBezTo>
                  <a:pt x="8918" y="8888"/>
                  <a:pt x="9281" y="8800"/>
                  <a:pt x="9600" y="8636"/>
                </a:cubicBezTo>
                <a:cubicBezTo>
                  <a:pt x="9939" y="8458"/>
                  <a:pt x="10242" y="8208"/>
                  <a:pt x="10421" y="7896"/>
                </a:cubicBezTo>
                <a:cubicBezTo>
                  <a:pt x="10510" y="7744"/>
                  <a:pt x="10572" y="7575"/>
                  <a:pt x="10590" y="7396"/>
                </a:cubicBezTo>
                <a:cubicBezTo>
                  <a:pt x="10599" y="7316"/>
                  <a:pt x="10590" y="7236"/>
                  <a:pt x="10572" y="7164"/>
                </a:cubicBezTo>
                <a:lnTo>
                  <a:pt x="10572" y="2722"/>
                </a:lnTo>
                <a:lnTo>
                  <a:pt x="10617" y="2713"/>
                </a:lnTo>
                <a:lnTo>
                  <a:pt x="10617" y="2383"/>
                </a:lnTo>
                <a:lnTo>
                  <a:pt x="10572" y="2391"/>
                </a:lnTo>
                <a:lnTo>
                  <a:pt x="10572" y="1499"/>
                </a:lnTo>
                <a:lnTo>
                  <a:pt x="10590" y="1499"/>
                </a:lnTo>
                <a:lnTo>
                  <a:pt x="105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4"/>
          <p:cNvSpPr/>
          <p:nvPr/>
        </p:nvSpPr>
        <p:spPr>
          <a:xfrm>
            <a:off x="7146773" y="251276"/>
            <a:ext cx="154900" cy="150976"/>
          </a:xfrm>
          <a:custGeom>
            <a:avLst/>
            <a:gdLst/>
            <a:ahLst/>
            <a:cxnLst/>
            <a:rect l="l" t="t" r="r" b="b"/>
            <a:pathLst>
              <a:path w="6710" h="6540" extrusionOk="0">
                <a:moveTo>
                  <a:pt x="4274" y="3328"/>
                </a:moveTo>
                <a:lnTo>
                  <a:pt x="6459" y="5504"/>
                </a:lnTo>
                <a:cubicBezTo>
                  <a:pt x="6709" y="5754"/>
                  <a:pt x="6709" y="6165"/>
                  <a:pt x="6459" y="6414"/>
                </a:cubicBezTo>
                <a:cubicBezTo>
                  <a:pt x="6326" y="6539"/>
                  <a:pt x="6165" y="6512"/>
                  <a:pt x="5996" y="6512"/>
                </a:cubicBezTo>
                <a:cubicBezTo>
                  <a:pt x="5835" y="6512"/>
                  <a:pt x="5665" y="6539"/>
                  <a:pt x="5541" y="6414"/>
                </a:cubicBezTo>
                <a:lnTo>
                  <a:pt x="3355" y="4247"/>
                </a:lnTo>
                <a:lnTo>
                  <a:pt x="1178" y="6414"/>
                </a:lnTo>
                <a:cubicBezTo>
                  <a:pt x="1044" y="6539"/>
                  <a:pt x="884" y="6512"/>
                  <a:pt x="714" y="6512"/>
                </a:cubicBezTo>
                <a:cubicBezTo>
                  <a:pt x="554" y="6512"/>
                  <a:pt x="384" y="6539"/>
                  <a:pt x="259" y="6414"/>
                </a:cubicBezTo>
                <a:cubicBezTo>
                  <a:pt x="1" y="6165"/>
                  <a:pt x="1" y="5754"/>
                  <a:pt x="259" y="5504"/>
                </a:cubicBezTo>
                <a:lnTo>
                  <a:pt x="2436" y="3328"/>
                </a:lnTo>
                <a:lnTo>
                  <a:pt x="259" y="1160"/>
                </a:lnTo>
                <a:cubicBezTo>
                  <a:pt x="1" y="910"/>
                  <a:pt x="1" y="500"/>
                  <a:pt x="259" y="250"/>
                </a:cubicBezTo>
                <a:cubicBezTo>
                  <a:pt x="509" y="0"/>
                  <a:pt x="919" y="0"/>
                  <a:pt x="1178" y="250"/>
                </a:cubicBezTo>
                <a:lnTo>
                  <a:pt x="3355" y="2418"/>
                </a:lnTo>
                <a:lnTo>
                  <a:pt x="5541" y="250"/>
                </a:lnTo>
                <a:cubicBezTo>
                  <a:pt x="5790" y="0"/>
                  <a:pt x="6201" y="0"/>
                  <a:pt x="6459" y="250"/>
                </a:cubicBezTo>
                <a:cubicBezTo>
                  <a:pt x="6709" y="500"/>
                  <a:pt x="6709" y="910"/>
                  <a:pt x="6459" y="116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6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3" name="Google Shape;1123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11"/>
          <p:cNvGrpSpPr/>
          <p:nvPr/>
        </p:nvGrpSpPr>
        <p:grpSpPr>
          <a:xfrm>
            <a:off x="-984892" y="1383892"/>
            <a:ext cx="12083375" cy="6498059"/>
            <a:chOff x="-984892" y="1383892"/>
            <a:chExt cx="12083375" cy="6498059"/>
          </a:xfrm>
        </p:grpSpPr>
        <p:grpSp>
          <p:nvGrpSpPr>
            <p:cNvPr id="1338" name="Google Shape;1338;p11"/>
            <p:cNvGrpSpPr/>
            <p:nvPr/>
          </p:nvGrpSpPr>
          <p:grpSpPr>
            <a:xfrm rot="-10425164">
              <a:off x="6204340" y="1424152"/>
              <a:ext cx="881970" cy="2602380"/>
              <a:chOff x="5201007" y="500025"/>
              <a:chExt cx="509965" cy="1504727"/>
            </a:xfrm>
          </p:grpSpPr>
          <p:sp>
            <p:nvSpPr>
              <p:cNvPr id="1339" name="Google Shape;1339;p11"/>
              <p:cNvSpPr/>
              <p:nvPr/>
            </p:nvSpPr>
            <p:spPr>
              <a:xfrm>
                <a:off x="5396376" y="500025"/>
                <a:ext cx="123567" cy="27744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4861" extrusionOk="0">
                    <a:moveTo>
                      <a:pt x="1433" y="1"/>
                    </a:moveTo>
                    <a:cubicBezTo>
                      <a:pt x="1299" y="1"/>
                      <a:pt x="1161" y="83"/>
                      <a:pt x="1108" y="216"/>
                    </a:cubicBezTo>
                    <a:lnTo>
                      <a:pt x="26" y="4038"/>
                    </a:lnTo>
                    <a:cubicBezTo>
                      <a:pt x="1" y="4171"/>
                      <a:pt x="26" y="4279"/>
                      <a:pt x="133" y="4355"/>
                    </a:cubicBezTo>
                    <a:cubicBezTo>
                      <a:pt x="374" y="4570"/>
                      <a:pt x="374" y="4861"/>
                      <a:pt x="374" y="4861"/>
                    </a:cubicBezTo>
                    <a:lnTo>
                      <a:pt x="1506" y="4861"/>
                    </a:lnTo>
                    <a:cubicBezTo>
                      <a:pt x="1506" y="4861"/>
                      <a:pt x="1532" y="4197"/>
                      <a:pt x="1981" y="3937"/>
                    </a:cubicBezTo>
                    <a:cubicBezTo>
                      <a:pt x="2114" y="3855"/>
                      <a:pt x="2165" y="3722"/>
                      <a:pt x="2139" y="3621"/>
                    </a:cubicBezTo>
                    <a:lnTo>
                      <a:pt x="1766" y="1697"/>
                    </a:lnTo>
                    <a:cubicBezTo>
                      <a:pt x="1741" y="1590"/>
                      <a:pt x="1798" y="1482"/>
                      <a:pt x="1899" y="1406"/>
                    </a:cubicBezTo>
                    <a:cubicBezTo>
                      <a:pt x="1981" y="1349"/>
                      <a:pt x="2006" y="1248"/>
                      <a:pt x="2006" y="1140"/>
                    </a:cubicBezTo>
                    <a:cubicBezTo>
                      <a:pt x="1981" y="875"/>
                      <a:pt x="1899" y="400"/>
                      <a:pt x="1639" y="84"/>
                    </a:cubicBezTo>
                    <a:cubicBezTo>
                      <a:pt x="1582" y="27"/>
                      <a:pt x="1508" y="1"/>
                      <a:pt x="14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1"/>
              <p:cNvSpPr/>
              <p:nvPr/>
            </p:nvSpPr>
            <p:spPr>
              <a:xfrm>
                <a:off x="5372518" y="698533"/>
                <a:ext cx="22488" cy="2659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66" extrusionOk="0">
                    <a:moveTo>
                      <a:pt x="182" y="0"/>
                    </a:moveTo>
                    <a:cubicBezTo>
                      <a:pt x="134" y="0"/>
                      <a:pt x="102" y="29"/>
                      <a:pt x="102" y="86"/>
                    </a:cubicBezTo>
                    <a:lnTo>
                      <a:pt x="26" y="301"/>
                    </a:lnTo>
                    <a:cubicBezTo>
                      <a:pt x="1" y="352"/>
                      <a:pt x="52" y="434"/>
                      <a:pt x="102" y="434"/>
                    </a:cubicBezTo>
                    <a:lnTo>
                      <a:pt x="184" y="459"/>
                    </a:lnTo>
                    <a:cubicBezTo>
                      <a:pt x="194" y="464"/>
                      <a:pt x="204" y="466"/>
                      <a:pt x="214" y="466"/>
                    </a:cubicBezTo>
                    <a:cubicBezTo>
                      <a:pt x="262" y="466"/>
                      <a:pt x="317" y="423"/>
                      <a:pt x="317" y="377"/>
                    </a:cubicBezTo>
                    <a:lnTo>
                      <a:pt x="393" y="168"/>
                    </a:lnTo>
                    <a:cubicBezTo>
                      <a:pt x="393" y="117"/>
                      <a:pt x="368" y="35"/>
                      <a:pt x="317" y="35"/>
                    </a:cubicBezTo>
                    <a:lnTo>
                      <a:pt x="235" y="10"/>
                    </a:lnTo>
                    <a:cubicBezTo>
                      <a:pt x="216" y="4"/>
                      <a:pt x="198" y="0"/>
                      <a:pt x="1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5384447" y="659550"/>
                <a:ext cx="22430" cy="2654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5" extrusionOk="0">
                    <a:moveTo>
                      <a:pt x="179" y="0"/>
                    </a:moveTo>
                    <a:cubicBezTo>
                      <a:pt x="139" y="0"/>
                      <a:pt x="102" y="45"/>
                      <a:pt x="77" y="85"/>
                    </a:cubicBezTo>
                    <a:lnTo>
                      <a:pt x="1" y="294"/>
                    </a:lnTo>
                    <a:cubicBezTo>
                      <a:pt x="1" y="351"/>
                      <a:pt x="26" y="427"/>
                      <a:pt x="77" y="427"/>
                    </a:cubicBezTo>
                    <a:lnTo>
                      <a:pt x="159" y="452"/>
                    </a:lnTo>
                    <a:cubicBezTo>
                      <a:pt x="179" y="461"/>
                      <a:pt x="197" y="465"/>
                      <a:pt x="214" y="465"/>
                    </a:cubicBezTo>
                    <a:cubicBezTo>
                      <a:pt x="262" y="465"/>
                      <a:pt x="298" y="433"/>
                      <a:pt x="317" y="376"/>
                    </a:cubicBezTo>
                    <a:lnTo>
                      <a:pt x="368" y="168"/>
                    </a:lnTo>
                    <a:cubicBezTo>
                      <a:pt x="393" y="111"/>
                      <a:pt x="342" y="35"/>
                      <a:pt x="292" y="35"/>
                    </a:cubicBezTo>
                    <a:lnTo>
                      <a:pt x="210" y="9"/>
                    </a:lnTo>
                    <a:cubicBezTo>
                      <a:pt x="199" y="3"/>
                      <a:pt x="189" y="0"/>
                      <a:pt x="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5431020" y="786486"/>
                <a:ext cx="1055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763" extrusionOk="0">
                    <a:moveTo>
                      <a:pt x="83" y="0"/>
                    </a:moveTo>
                    <a:lnTo>
                      <a:pt x="1" y="13763"/>
                    </a:lnTo>
                    <a:lnTo>
                      <a:pt x="159" y="1376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5431020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5444775" y="1594329"/>
                <a:ext cx="1050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84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1"/>
              <p:cNvSpPr/>
              <p:nvPr/>
            </p:nvSpPr>
            <p:spPr>
              <a:xfrm>
                <a:off x="5417665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5458131" y="1680284"/>
                <a:ext cx="10559" cy="585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26" extrusionOk="0">
                    <a:moveTo>
                      <a:pt x="1" y="1"/>
                    </a:moveTo>
                    <a:lnTo>
                      <a:pt x="26" y="1001"/>
                    </a:lnTo>
                    <a:lnTo>
                      <a:pt x="184" y="10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5456704" y="786486"/>
                <a:ext cx="11986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763" extrusionOk="0">
                    <a:moveTo>
                      <a:pt x="0" y="0"/>
                    </a:moveTo>
                    <a:lnTo>
                      <a:pt x="26" y="13763"/>
                    </a:lnTo>
                    <a:lnTo>
                      <a:pt x="209" y="1376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5458131" y="1594329"/>
                <a:ext cx="10559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84" y="11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5415895" y="1680284"/>
                <a:ext cx="10901" cy="4954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8" extrusionOk="0">
                    <a:moveTo>
                      <a:pt x="32" y="1"/>
                    </a:moveTo>
                    <a:lnTo>
                      <a:pt x="0" y="842"/>
                    </a:lnTo>
                    <a:lnTo>
                      <a:pt x="190" y="868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5431020" y="1680284"/>
                <a:ext cx="9132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19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159" y="91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1"/>
              <p:cNvSpPr/>
              <p:nvPr/>
            </p:nvSpPr>
            <p:spPr>
              <a:xfrm>
                <a:off x="5444775" y="1680284"/>
                <a:ext cx="1050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184" y="97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1"/>
              <p:cNvSpPr/>
              <p:nvPr/>
            </p:nvSpPr>
            <p:spPr>
              <a:xfrm>
                <a:off x="5419149" y="786486"/>
                <a:ext cx="1192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3763" extrusionOk="0">
                    <a:moveTo>
                      <a:pt x="133" y="0"/>
                    </a:moveTo>
                    <a:lnTo>
                      <a:pt x="0" y="13763"/>
                    </a:lnTo>
                    <a:lnTo>
                      <a:pt x="133" y="1376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5415895" y="1750715"/>
                <a:ext cx="10901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66" extrusionOk="0">
                    <a:moveTo>
                      <a:pt x="0" y="1"/>
                    </a:moveTo>
                    <a:lnTo>
                      <a:pt x="0" y="665"/>
                    </a:lnTo>
                    <a:lnTo>
                      <a:pt x="190" y="665"/>
                    </a:lnTo>
                    <a:lnTo>
                      <a:pt x="19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5473313" y="1594329"/>
                <a:ext cx="9075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58" y="1108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5201007" y="786486"/>
                <a:ext cx="509965" cy="1218266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21345" extrusionOk="0">
                    <a:moveTo>
                      <a:pt x="3797" y="0"/>
                    </a:moveTo>
                    <a:lnTo>
                      <a:pt x="3556" y="11200"/>
                    </a:lnTo>
                    <a:cubicBezTo>
                      <a:pt x="3324" y="11518"/>
                      <a:pt x="3075" y="11615"/>
                      <a:pt x="2836" y="11615"/>
                    </a:cubicBezTo>
                    <a:cubicBezTo>
                      <a:pt x="2776" y="11615"/>
                      <a:pt x="2716" y="11609"/>
                      <a:pt x="2658" y="11599"/>
                    </a:cubicBezTo>
                    <a:cubicBezTo>
                      <a:pt x="2373" y="11516"/>
                      <a:pt x="2000" y="11073"/>
                      <a:pt x="2000" y="10517"/>
                    </a:cubicBezTo>
                    <a:cubicBezTo>
                      <a:pt x="2025" y="9966"/>
                      <a:pt x="2133" y="9435"/>
                      <a:pt x="1867" y="9333"/>
                    </a:cubicBezTo>
                    <a:cubicBezTo>
                      <a:pt x="1828" y="9322"/>
                      <a:pt x="1786" y="9316"/>
                      <a:pt x="1742" y="9316"/>
                    </a:cubicBezTo>
                    <a:cubicBezTo>
                      <a:pt x="1463" y="9316"/>
                      <a:pt x="1097" y="9550"/>
                      <a:pt x="867" y="10124"/>
                    </a:cubicBezTo>
                    <a:cubicBezTo>
                      <a:pt x="633" y="10782"/>
                      <a:pt x="760" y="11890"/>
                      <a:pt x="1209" y="12731"/>
                    </a:cubicBezTo>
                    <a:cubicBezTo>
                      <a:pt x="1658" y="13547"/>
                      <a:pt x="1816" y="14155"/>
                      <a:pt x="1791" y="14712"/>
                    </a:cubicBezTo>
                    <a:cubicBezTo>
                      <a:pt x="1766" y="15370"/>
                      <a:pt x="1475" y="15737"/>
                      <a:pt x="1184" y="16135"/>
                    </a:cubicBezTo>
                    <a:cubicBezTo>
                      <a:pt x="709" y="16819"/>
                      <a:pt x="0" y="17743"/>
                      <a:pt x="443" y="18825"/>
                    </a:cubicBezTo>
                    <a:cubicBezTo>
                      <a:pt x="892" y="19875"/>
                      <a:pt x="2215" y="20849"/>
                      <a:pt x="3822" y="21166"/>
                    </a:cubicBezTo>
                    <a:cubicBezTo>
                      <a:pt x="4380" y="21276"/>
                      <a:pt x="4954" y="21344"/>
                      <a:pt x="5505" y="21344"/>
                    </a:cubicBezTo>
                    <a:cubicBezTo>
                      <a:pt x="6542" y="21344"/>
                      <a:pt x="7499" y="21101"/>
                      <a:pt x="8119" y="20432"/>
                    </a:cubicBezTo>
                    <a:cubicBezTo>
                      <a:pt x="8802" y="19641"/>
                      <a:pt x="8935" y="18559"/>
                      <a:pt x="8486" y="17426"/>
                    </a:cubicBezTo>
                    <a:cubicBezTo>
                      <a:pt x="8144" y="16610"/>
                      <a:pt x="7378" y="15686"/>
                      <a:pt x="7404" y="14971"/>
                    </a:cubicBezTo>
                    <a:cubicBezTo>
                      <a:pt x="7404" y="14104"/>
                      <a:pt x="8119" y="13497"/>
                      <a:pt x="8093" y="12257"/>
                    </a:cubicBezTo>
                    <a:cubicBezTo>
                      <a:pt x="8093" y="11757"/>
                      <a:pt x="7876" y="11253"/>
                      <a:pt x="7496" y="11253"/>
                    </a:cubicBezTo>
                    <a:cubicBezTo>
                      <a:pt x="7476" y="11253"/>
                      <a:pt x="7456" y="11254"/>
                      <a:pt x="7435" y="11257"/>
                    </a:cubicBezTo>
                    <a:cubicBezTo>
                      <a:pt x="7119" y="11282"/>
                      <a:pt x="7011" y="11890"/>
                      <a:pt x="6828" y="12231"/>
                    </a:cubicBezTo>
                    <a:cubicBezTo>
                      <a:pt x="6617" y="12553"/>
                      <a:pt x="6367" y="12797"/>
                      <a:pt x="6062" y="12797"/>
                    </a:cubicBezTo>
                    <a:cubicBezTo>
                      <a:pt x="6019" y="12797"/>
                      <a:pt x="5975" y="12792"/>
                      <a:pt x="5929" y="12782"/>
                    </a:cubicBezTo>
                    <a:cubicBezTo>
                      <a:pt x="5562" y="12731"/>
                      <a:pt x="5322" y="12440"/>
                      <a:pt x="5164" y="12098"/>
                    </a:cubicBezTo>
                    <a:lnTo>
                      <a:pt x="4929" y="0"/>
                    </a:lnTo>
                    <a:lnTo>
                      <a:pt x="4847" y="0"/>
                    </a:lnTo>
                    <a:lnTo>
                      <a:pt x="4980" y="13763"/>
                    </a:lnTo>
                    <a:lnTo>
                      <a:pt x="5138" y="13763"/>
                    </a:lnTo>
                    <a:cubicBezTo>
                      <a:pt x="5246" y="13763"/>
                      <a:pt x="5347" y="13839"/>
                      <a:pt x="5347" y="13946"/>
                    </a:cubicBezTo>
                    <a:cubicBezTo>
                      <a:pt x="5347" y="14047"/>
                      <a:pt x="5246" y="14155"/>
                      <a:pt x="5138" y="14155"/>
                    </a:cubicBezTo>
                    <a:lnTo>
                      <a:pt x="4980" y="14155"/>
                    </a:lnTo>
                    <a:lnTo>
                      <a:pt x="5005" y="15262"/>
                    </a:lnTo>
                    <a:lnTo>
                      <a:pt x="5138" y="15262"/>
                    </a:lnTo>
                    <a:cubicBezTo>
                      <a:pt x="5246" y="15262"/>
                      <a:pt x="5347" y="15370"/>
                      <a:pt x="5347" y="15471"/>
                    </a:cubicBezTo>
                    <a:cubicBezTo>
                      <a:pt x="5347" y="15579"/>
                      <a:pt x="5246" y="15661"/>
                      <a:pt x="5138" y="15661"/>
                    </a:cubicBezTo>
                    <a:lnTo>
                      <a:pt x="5005" y="15661"/>
                    </a:lnTo>
                    <a:lnTo>
                      <a:pt x="5005" y="16768"/>
                    </a:lnTo>
                    <a:lnTo>
                      <a:pt x="5164" y="16793"/>
                    </a:lnTo>
                    <a:cubicBezTo>
                      <a:pt x="5271" y="16819"/>
                      <a:pt x="5347" y="16926"/>
                      <a:pt x="5322" y="17028"/>
                    </a:cubicBezTo>
                    <a:cubicBezTo>
                      <a:pt x="5296" y="17135"/>
                      <a:pt x="5189" y="17186"/>
                      <a:pt x="5088" y="17186"/>
                    </a:cubicBezTo>
                    <a:lnTo>
                      <a:pt x="5005" y="17160"/>
                    </a:lnTo>
                    <a:lnTo>
                      <a:pt x="5031" y="17559"/>
                    </a:lnTo>
                    <a:lnTo>
                      <a:pt x="5271" y="17559"/>
                    </a:lnTo>
                    <a:cubicBezTo>
                      <a:pt x="5379" y="17559"/>
                      <a:pt x="5455" y="17635"/>
                      <a:pt x="5455" y="17743"/>
                    </a:cubicBezTo>
                    <a:lnTo>
                      <a:pt x="5455" y="18717"/>
                    </a:lnTo>
                    <a:cubicBezTo>
                      <a:pt x="5455" y="18825"/>
                      <a:pt x="5379" y="18901"/>
                      <a:pt x="5271" y="18901"/>
                    </a:cubicBezTo>
                    <a:lnTo>
                      <a:pt x="3449" y="18901"/>
                    </a:lnTo>
                    <a:cubicBezTo>
                      <a:pt x="3348" y="18901"/>
                      <a:pt x="3265" y="18825"/>
                      <a:pt x="3265" y="18717"/>
                    </a:cubicBezTo>
                    <a:lnTo>
                      <a:pt x="3265" y="17743"/>
                    </a:lnTo>
                    <a:cubicBezTo>
                      <a:pt x="3265" y="17635"/>
                      <a:pt x="3348" y="17559"/>
                      <a:pt x="3449" y="17559"/>
                    </a:cubicBezTo>
                    <a:lnTo>
                      <a:pt x="3689" y="17559"/>
                    </a:lnTo>
                    <a:lnTo>
                      <a:pt x="3689" y="16869"/>
                    </a:lnTo>
                    <a:lnTo>
                      <a:pt x="3556" y="16844"/>
                    </a:lnTo>
                    <a:cubicBezTo>
                      <a:pt x="3449" y="16819"/>
                      <a:pt x="3373" y="16711"/>
                      <a:pt x="3398" y="16610"/>
                    </a:cubicBezTo>
                    <a:cubicBezTo>
                      <a:pt x="3420" y="16518"/>
                      <a:pt x="3501" y="16445"/>
                      <a:pt x="3591" y="16445"/>
                    </a:cubicBezTo>
                    <a:cubicBezTo>
                      <a:pt x="3607" y="16445"/>
                      <a:pt x="3623" y="16447"/>
                      <a:pt x="3639" y="16452"/>
                    </a:cubicBezTo>
                    <a:lnTo>
                      <a:pt x="3715" y="16477"/>
                    </a:lnTo>
                    <a:lnTo>
                      <a:pt x="3715" y="15661"/>
                    </a:lnTo>
                    <a:lnTo>
                      <a:pt x="3582" y="15661"/>
                    </a:lnTo>
                    <a:cubicBezTo>
                      <a:pt x="3449" y="15661"/>
                      <a:pt x="3373" y="15579"/>
                      <a:pt x="3373" y="15471"/>
                    </a:cubicBezTo>
                    <a:cubicBezTo>
                      <a:pt x="3373" y="15370"/>
                      <a:pt x="3449" y="15262"/>
                      <a:pt x="3582" y="15262"/>
                    </a:cubicBezTo>
                    <a:lnTo>
                      <a:pt x="3715" y="15262"/>
                    </a:lnTo>
                    <a:lnTo>
                      <a:pt x="3715" y="14155"/>
                    </a:lnTo>
                    <a:lnTo>
                      <a:pt x="3582" y="14155"/>
                    </a:lnTo>
                    <a:cubicBezTo>
                      <a:pt x="3449" y="14155"/>
                      <a:pt x="3373" y="14047"/>
                      <a:pt x="3373" y="13946"/>
                    </a:cubicBezTo>
                    <a:cubicBezTo>
                      <a:pt x="3373" y="13839"/>
                      <a:pt x="3449" y="13763"/>
                      <a:pt x="3582" y="13763"/>
                    </a:cubicBezTo>
                    <a:lnTo>
                      <a:pt x="3740" y="13763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5444775" y="786486"/>
                <a:ext cx="9075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3763" extrusionOk="0">
                    <a:moveTo>
                      <a:pt x="26" y="0"/>
                    </a:moveTo>
                    <a:lnTo>
                      <a:pt x="0" y="13763"/>
                    </a:lnTo>
                    <a:lnTo>
                      <a:pt x="159" y="137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5473313" y="1680284"/>
                <a:ext cx="9075" cy="6147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77" extrusionOk="0">
                    <a:moveTo>
                      <a:pt x="0" y="1"/>
                    </a:moveTo>
                    <a:lnTo>
                      <a:pt x="0" y="1051"/>
                    </a:lnTo>
                    <a:lnTo>
                      <a:pt x="158" y="1077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5468633" y="786486"/>
                <a:ext cx="12328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3763" extrusionOk="0">
                    <a:moveTo>
                      <a:pt x="0" y="0"/>
                    </a:moveTo>
                    <a:lnTo>
                      <a:pt x="57" y="13763"/>
                    </a:lnTo>
                    <a:lnTo>
                      <a:pt x="215" y="1376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5444775" y="1756879"/>
                <a:ext cx="10502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58" extrusionOk="0">
                    <a:moveTo>
                      <a:pt x="0" y="0"/>
                    </a:moveTo>
                    <a:lnTo>
                      <a:pt x="0" y="557"/>
                    </a:lnTo>
                    <a:lnTo>
                      <a:pt x="184" y="557"/>
                    </a:lnTo>
                    <a:lnTo>
                      <a:pt x="18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5473313" y="1762986"/>
                <a:ext cx="10502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1" extrusionOk="0">
                    <a:moveTo>
                      <a:pt x="0" y="1"/>
                    </a:moveTo>
                    <a:lnTo>
                      <a:pt x="0" y="450"/>
                    </a:lnTo>
                    <a:lnTo>
                      <a:pt x="184" y="450"/>
                    </a:lnTo>
                    <a:lnTo>
                      <a:pt x="18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5431020" y="1753969"/>
                <a:ext cx="9132" cy="3475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09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59" y="608"/>
                    </a:lnTo>
                    <a:lnTo>
                      <a:pt x="159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5459558" y="1759733"/>
                <a:ext cx="9132" cy="2899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08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59" y="507"/>
                    </a:lnTo>
                    <a:lnTo>
                      <a:pt x="159" y="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3" name="Google Shape;1363;p11"/>
            <p:cNvGrpSpPr/>
            <p:nvPr/>
          </p:nvGrpSpPr>
          <p:grpSpPr>
            <a:xfrm rot="332737">
              <a:off x="1826772" y="3877124"/>
              <a:ext cx="851189" cy="2511557"/>
              <a:chOff x="5201007" y="500025"/>
              <a:chExt cx="509965" cy="1504727"/>
            </a:xfrm>
          </p:grpSpPr>
          <p:sp>
            <p:nvSpPr>
              <p:cNvPr id="1364" name="Google Shape;1364;p11"/>
              <p:cNvSpPr/>
              <p:nvPr/>
            </p:nvSpPr>
            <p:spPr>
              <a:xfrm>
                <a:off x="5396376" y="500025"/>
                <a:ext cx="123567" cy="27744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4861" extrusionOk="0">
                    <a:moveTo>
                      <a:pt x="1433" y="1"/>
                    </a:moveTo>
                    <a:cubicBezTo>
                      <a:pt x="1299" y="1"/>
                      <a:pt x="1161" y="83"/>
                      <a:pt x="1108" y="216"/>
                    </a:cubicBezTo>
                    <a:lnTo>
                      <a:pt x="26" y="4038"/>
                    </a:lnTo>
                    <a:cubicBezTo>
                      <a:pt x="1" y="4171"/>
                      <a:pt x="26" y="4279"/>
                      <a:pt x="133" y="4355"/>
                    </a:cubicBezTo>
                    <a:cubicBezTo>
                      <a:pt x="374" y="4570"/>
                      <a:pt x="374" y="4861"/>
                      <a:pt x="374" y="4861"/>
                    </a:cubicBezTo>
                    <a:lnTo>
                      <a:pt x="1506" y="4861"/>
                    </a:lnTo>
                    <a:cubicBezTo>
                      <a:pt x="1506" y="4861"/>
                      <a:pt x="1532" y="4197"/>
                      <a:pt x="1981" y="3937"/>
                    </a:cubicBezTo>
                    <a:cubicBezTo>
                      <a:pt x="2114" y="3855"/>
                      <a:pt x="2165" y="3722"/>
                      <a:pt x="2139" y="3621"/>
                    </a:cubicBezTo>
                    <a:lnTo>
                      <a:pt x="1766" y="1697"/>
                    </a:lnTo>
                    <a:cubicBezTo>
                      <a:pt x="1741" y="1590"/>
                      <a:pt x="1798" y="1482"/>
                      <a:pt x="1899" y="1406"/>
                    </a:cubicBezTo>
                    <a:cubicBezTo>
                      <a:pt x="1981" y="1349"/>
                      <a:pt x="2006" y="1248"/>
                      <a:pt x="2006" y="1140"/>
                    </a:cubicBezTo>
                    <a:cubicBezTo>
                      <a:pt x="1981" y="875"/>
                      <a:pt x="1899" y="400"/>
                      <a:pt x="1639" y="84"/>
                    </a:cubicBezTo>
                    <a:cubicBezTo>
                      <a:pt x="1582" y="27"/>
                      <a:pt x="1508" y="1"/>
                      <a:pt x="14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5372518" y="698533"/>
                <a:ext cx="22488" cy="2659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66" extrusionOk="0">
                    <a:moveTo>
                      <a:pt x="182" y="0"/>
                    </a:moveTo>
                    <a:cubicBezTo>
                      <a:pt x="134" y="0"/>
                      <a:pt x="102" y="29"/>
                      <a:pt x="102" y="86"/>
                    </a:cubicBezTo>
                    <a:lnTo>
                      <a:pt x="26" y="301"/>
                    </a:lnTo>
                    <a:cubicBezTo>
                      <a:pt x="1" y="352"/>
                      <a:pt x="52" y="434"/>
                      <a:pt x="102" y="434"/>
                    </a:cubicBezTo>
                    <a:lnTo>
                      <a:pt x="184" y="459"/>
                    </a:lnTo>
                    <a:cubicBezTo>
                      <a:pt x="194" y="464"/>
                      <a:pt x="204" y="466"/>
                      <a:pt x="214" y="466"/>
                    </a:cubicBezTo>
                    <a:cubicBezTo>
                      <a:pt x="262" y="466"/>
                      <a:pt x="317" y="423"/>
                      <a:pt x="317" y="377"/>
                    </a:cubicBezTo>
                    <a:lnTo>
                      <a:pt x="393" y="168"/>
                    </a:lnTo>
                    <a:cubicBezTo>
                      <a:pt x="393" y="117"/>
                      <a:pt x="368" y="35"/>
                      <a:pt x="317" y="35"/>
                    </a:cubicBezTo>
                    <a:lnTo>
                      <a:pt x="235" y="10"/>
                    </a:lnTo>
                    <a:cubicBezTo>
                      <a:pt x="216" y="4"/>
                      <a:pt x="198" y="0"/>
                      <a:pt x="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5384447" y="659550"/>
                <a:ext cx="22430" cy="2654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5" extrusionOk="0">
                    <a:moveTo>
                      <a:pt x="179" y="0"/>
                    </a:moveTo>
                    <a:cubicBezTo>
                      <a:pt x="139" y="0"/>
                      <a:pt x="102" y="45"/>
                      <a:pt x="77" y="85"/>
                    </a:cubicBezTo>
                    <a:lnTo>
                      <a:pt x="1" y="294"/>
                    </a:lnTo>
                    <a:cubicBezTo>
                      <a:pt x="1" y="351"/>
                      <a:pt x="26" y="427"/>
                      <a:pt x="77" y="427"/>
                    </a:cubicBezTo>
                    <a:lnTo>
                      <a:pt x="159" y="452"/>
                    </a:lnTo>
                    <a:cubicBezTo>
                      <a:pt x="179" y="461"/>
                      <a:pt x="197" y="465"/>
                      <a:pt x="214" y="465"/>
                    </a:cubicBezTo>
                    <a:cubicBezTo>
                      <a:pt x="262" y="465"/>
                      <a:pt x="298" y="433"/>
                      <a:pt x="317" y="376"/>
                    </a:cubicBezTo>
                    <a:lnTo>
                      <a:pt x="368" y="168"/>
                    </a:lnTo>
                    <a:cubicBezTo>
                      <a:pt x="393" y="111"/>
                      <a:pt x="342" y="35"/>
                      <a:pt x="292" y="35"/>
                    </a:cubicBezTo>
                    <a:lnTo>
                      <a:pt x="210" y="9"/>
                    </a:lnTo>
                    <a:cubicBezTo>
                      <a:pt x="199" y="3"/>
                      <a:pt x="18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5431020" y="786486"/>
                <a:ext cx="1055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763" extrusionOk="0">
                    <a:moveTo>
                      <a:pt x="83" y="0"/>
                    </a:moveTo>
                    <a:lnTo>
                      <a:pt x="1" y="13763"/>
                    </a:lnTo>
                    <a:lnTo>
                      <a:pt x="159" y="1376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5431020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5444775" y="1594329"/>
                <a:ext cx="1050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84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5417665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5458131" y="1680284"/>
                <a:ext cx="10559" cy="585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26" extrusionOk="0">
                    <a:moveTo>
                      <a:pt x="1" y="1"/>
                    </a:moveTo>
                    <a:lnTo>
                      <a:pt x="26" y="1001"/>
                    </a:lnTo>
                    <a:lnTo>
                      <a:pt x="184" y="10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5456704" y="786486"/>
                <a:ext cx="11986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763" extrusionOk="0">
                    <a:moveTo>
                      <a:pt x="0" y="0"/>
                    </a:moveTo>
                    <a:lnTo>
                      <a:pt x="26" y="13763"/>
                    </a:lnTo>
                    <a:lnTo>
                      <a:pt x="209" y="1376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5458131" y="1594329"/>
                <a:ext cx="10559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84" y="11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5415895" y="1680284"/>
                <a:ext cx="10901" cy="4954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8" extrusionOk="0">
                    <a:moveTo>
                      <a:pt x="32" y="1"/>
                    </a:moveTo>
                    <a:lnTo>
                      <a:pt x="0" y="842"/>
                    </a:lnTo>
                    <a:lnTo>
                      <a:pt x="190" y="868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5431020" y="1680284"/>
                <a:ext cx="9132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19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159" y="91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5444775" y="1680284"/>
                <a:ext cx="1050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184" y="97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5419149" y="786486"/>
                <a:ext cx="1192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3763" extrusionOk="0">
                    <a:moveTo>
                      <a:pt x="133" y="0"/>
                    </a:moveTo>
                    <a:lnTo>
                      <a:pt x="0" y="13763"/>
                    </a:lnTo>
                    <a:lnTo>
                      <a:pt x="133" y="1376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5415895" y="1750715"/>
                <a:ext cx="10901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66" extrusionOk="0">
                    <a:moveTo>
                      <a:pt x="0" y="1"/>
                    </a:moveTo>
                    <a:lnTo>
                      <a:pt x="0" y="665"/>
                    </a:lnTo>
                    <a:lnTo>
                      <a:pt x="190" y="665"/>
                    </a:lnTo>
                    <a:lnTo>
                      <a:pt x="19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5473313" y="1594329"/>
                <a:ext cx="9075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58" y="1108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5201007" y="786486"/>
                <a:ext cx="509965" cy="1218266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21345" extrusionOk="0">
                    <a:moveTo>
                      <a:pt x="3797" y="0"/>
                    </a:moveTo>
                    <a:lnTo>
                      <a:pt x="3556" y="11200"/>
                    </a:lnTo>
                    <a:cubicBezTo>
                      <a:pt x="3324" y="11518"/>
                      <a:pt x="3075" y="11615"/>
                      <a:pt x="2836" y="11615"/>
                    </a:cubicBezTo>
                    <a:cubicBezTo>
                      <a:pt x="2776" y="11615"/>
                      <a:pt x="2716" y="11609"/>
                      <a:pt x="2658" y="11599"/>
                    </a:cubicBezTo>
                    <a:cubicBezTo>
                      <a:pt x="2373" y="11516"/>
                      <a:pt x="2000" y="11073"/>
                      <a:pt x="2000" y="10517"/>
                    </a:cubicBezTo>
                    <a:cubicBezTo>
                      <a:pt x="2025" y="9966"/>
                      <a:pt x="2133" y="9435"/>
                      <a:pt x="1867" y="9333"/>
                    </a:cubicBezTo>
                    <a:cubicBezTo>
                      <a:pt x="1828" y="9322"/>
                      <a:pt x="1786" y="9316"/>
                      <a:pt x="1742" y="9316"/>
                    </a:cubicBezTo>
                    <a:cubicBezTo>
                      <a:pt x="1463" y="9316"/>
                      <a:pt x="1097" y="9550"/>
                      <a:pt x="867" y="10124"/>
                    </a:cubicBezTo>
                    <a:cubicBezTo>
                      <a:pt x="633" y="10782"/>
                      <a:pt x="760" y="11890"/>
                      <a:pt x="1209" y="12731"/>
                    </a:cubicBezTo>
                    <a:cubicBezTo>
                      <a:pt x="1658" y="13547"/>
                      <a:pt x="1816" y="14155"/>
                      <a:pt x="1791" y="14712"/>
                    </a:cubicBezTo>
                    <a:cubicBezTo>
                      <a:pt x="1766" y="15370"/>
                      <a:pt x="1475" y="15737"/>
                      <a:pt x="1184" y="16135"/>
                    </a:cubicBezTo>
                    <a:cubicBezTo>
                      <a:pt x="709" y="16819"/>
                      <a:pt x="0" y="17743"/>
                      <a:pt x="443" y="18825"/>
                    </a:cubicBezTo>
                    <a:cubicBezTo>
                      <a:pt x="892" y="19875"/>
                      <a:pt x="2215" y="20849"/>
                      <a:pt x="3822" y="21166"/>
                    </a:cubicBezTo>
                    <a:cubicBezTo>
                      <a:pt x="4380" y="21276"/>
                      <a:pt x="4954" y="21344"/>
                      <a:pt x="5505" y="21344"/>
                    </a:cubicBezTo>
                    <a:cubicBezTo>
                      <a:pt x="6542" y="21344"/>
                      <a:pt x="7499" y="21101"/>
                      <a:pt x="8119" y="20432"/>
                    </a:cubicBezTo>
                    <a:cubicBezTo>
                      <a:pt x="8802" y="19641"/>
                      <a:pt x="8935" y="18559"/>
                      <a:pt x="8486" y="17426"/>
                    </a:cubicBezTo>
                    <a:cubicBezTo>
                      <a:pt x="8144" y="16610"/>
                      <a:pt x="7378" y="15686"/>
                      <a:pt x="7404" y="14971"/>
                    </a:cubicBezTo>
                    <a:cubicBezTo>
                      <a:pt x="7404" y="14104"/>
                      <a:pt x="8119" y="13497"/>
                      <a:pt x="8093" y="12257"/>
                    </a:cubicBezTo>
                    <a:cubicBezTo>
                      <a:pt x="8093" y="11757"/>
                      <a:pt x="7876" y="11253"/>
                      <a:pt x="7496" y="11253"/>
                    </a:cubicBezTo>
                    <a:cubicBezTo>
                      <a:pt x="7476" y="11253"/>
                      <a:pt x="7456" y="11254"/>
                      <a:pt x="7435" y="11257"/>
                    </a:cubicBezTo>
                    <a:cubicBezTo>
                      <a:pt x="7119" y="11282"/>
                      <a:pt x="7011" y="11890"/>
                      <a:pt x="6828" y="12231"/>
                    </a:cubicBezTo>
                    <a:cubicBezTo>
                      <a:pt x="6617" y="12553"/>
                      <a:pt x="6367" y="12797"/>
                      <a:pt x="6062" y="12797"/>
                    </a:cubicBezTo>
                    <a:cubicBezTo>
                      <a:pt x="6019" y="12797"/>
                      <a:pt x="5975" y="12792"/>
                      <a:pt x="5929" y="12782"/>
                    </a:cubicBezTo>
                    <a:cubicBezTo>
                      <a:pt x="5562" y="12731"/>
                      <a:pt x="5322" y="12440"/>
                      <a:pt x="5164" y="12098"/>
                    </a:cubicBezTo>
                    <a:lnTo>
                      <a:pt x="4929" y="0"/>
                    </a:lnTo>
                    <a:lnTo>
                      <a:pt x="4847" y="0"/>
                    </a:lnTo>
                    <a:lnTo>
                      <a:pt x="4980" y="13763"/>
                    </a:lnTo>
                    <a:lnTo>
                      <a:pt x="5138" y="13763"/>
                    </a:lnTo>
                    <a:cubicBezTo>
                      <a:pt x="5246" y="13763"/>
                      <a:pt x="5347" y="13839"/>
                      <a:pt x="5347" y="13946"/>
                    </a:cubicBezTo>
                    <a:cubicBezTo>
                      <a:pt x="5347" y="14047"/>
                      <a:pt x="5246" y="14155"/>
                      <a:pt x="5138" y="14155"/>
                    </a:cubicBezTo>
                    <a:lnTo>
                      <a:pt x="4980" y="14155"/>
                    </a:lnTo>
                    <a:lnTo>
                      <a:pt x="5005" y="15262"/>
                    </a:lnTo>
                    <a:lnTo>
                      <a:pt x="5138" y="15262"/>
                    </a:lnTo>
                    <a:cubicBezTo>
                      <a:pt x="5246" y="15262"/>
                      <a:pt x="5347" y="15370"/>
                      <a:pt x="5347" y="15471"/>
                    </a:cubicBezTo>
                    <a:cubicBezTo>
                      <a:pt x="5347" y="15579"/>
                      <a:pt x="5246" y="15661"/>
                      <a:pt x="5138" y="15661"/>
                    </a:cubicBezTo>
                    <a:lnTo>
                      <a:pt x="5005" y="15661"/>
                    </a:lnTo>
                    <a:lnTo>
                      <a:pt x="5005" y="16768"/>
                    </a:lnTo>
                    <a:lnTo>
                      <a:pt x="5164" y="16793"/>
                    </a:lnTo>
                    <a:cubicBezTo>
                      <a:pt x="5271" y="16819"/>
                      <a:pt x="5347" y="16926"/>
                      <a:pt x="5322" y="17028"/>
                    </a:cubicBezTo>
                    <a:cubicBezTo>
                      <a:pt x="5296" y="17135"/>
                      <a:pt x="5189" y="17186"/>
                      <a:pt x="5088" y="17186"/>
                    </a:cubicBezTo>
                    <a:lnTo>
                      <a:pt x="5005" y="17160"/>
                    </a:lnTo>
                    <a:lnTo>
                      <a:pt x="5031" y="17559"/>
                    </a:lnTo>
                    <a:lnTo>
                      <a:pt x="5271" y="17559"/>
                    </a:lnTo>
                    <a:cubicBezTo>
                      <a:pt x="5379" y="17559"/>
                      <a:pt x="5455" y="17635"/>
                      <a:pt x="5455" y="17743"/>
                    </a:cubicBezTo>
                    <a:lnTo>
                      <a:pt x="5455" y="18717"/>
                    </a:lnTo>
                    <a:cubicBezTo>
                      <a:pt x="5455" y="18825"/>
                      <a:pt x="5379" y="18901"/>
                      <a:pt x="5271" y="18901"/>
                    </a:cubicBezTo>
                    <a:lnTo>
                      <a:pt x="3449" y="18901"/>
                    </a:lnTo>
                    <a:cubicBezTo>
                      <a:pt x="3348" y="18901"/>
                      <a:pt x="3265" y="18825"/>
                      <a:pt x="3265" y="18717"/>
                    </a:cubicBezTo>
                    <a:lnTo>
                      <a:pt x="3265" y="17743"/>
                    </a:lnTo>
                    <a:cubicBezTo>
                      <a:pt x="3265" y="17635"/>
                      <a:pt x="3348" y="17559"/>
                      <a:pt x="3449" y="17559"/>
                    </a:cubicBezTo>
                    <a:lnTo>
                      <a:pt x="3689" y="17559"/>
                    </a:lnTo>
                    <a:lnTo>
                      <a:pt x="3689" y="16869"/>
                    </a:lnTo>
                    <a:lnTo>
                      <a:pt x="3556" y="16844"/>
                    </a:lnTo>
                    <a:cubicBezTo>
                      <a:pt x="3449" y="16819"/>
                      <a:pt x="3373" y="16711"/>
                      <a:pt x="3398" y="16610"/>
                    </a:cubicBezTo>
                    <a:cubicBezTo>
                      <a:pt x="3420" y="16518"/>
                      <a:pt x="3501" y="16445"/>
                      <a:pt x="3591" y="16445"/>
                    </a:cubicBezTo>
                    <a:cubicBezTo>
                      <a:pt x="3607" y="16445"/>
                      <a:pt x="3623" y="16447"/>
                      <a:pt x="3639" y="16452"/>
                    </a:cubicBezTo>
                    <a:lnTo>
                      <a:pt x="3715" y="16477"/>
                    </a:lnTo>
                    <a:lnTo>
                      <a:pt x="3715" y="15661"/>
                    </a:lnTo>
                    <a:lnTo>
                      <a:pt x="3582" y="15661"/>
                    </a:lnTo>
                    <a:cubicBezTo>
                      <a:pt x="3449" y="15661"/>
                      <a:pt x="3373" y="15579"/>
                      <a:pt x="3373" y="15471"/>
                    </a:cubicBezTo>
                    <a:cubicBezTo>
                      <a:pt x="3373" y="15370"/>
                      <a:pt x="3449" y="15262"/>
                      <a:pt x="3582" y="15262"/>
                    </a:cubicBezTo>
                    <a:lnTo>
                      <a:pt x="3715" y="15262"/>
                    </a:lnTo>
                    <a:lnTo>
                      <a:pt x="3715" y="14155"/>
                    </a:lnTo>
                    <a:lnTo>
                      <a:pt x="3582" y="14155"/>
                    </a:lnTo>
                    <a:cubicBezTo>
                      <a:pt x="3449" y="14155"/>
                      <a:pt x="3373" y="14047"/>
                      <a:pt x="3373" y="13946"/>
                    </a:cubicBezTo>
                    <a:cubicBezTo>
                      <a:pt x="3373" y="13839"/>
                      <a:pt x="3449" y="13763"/>
                      <a:pt x="3582" y="13763"/>
                    </a:cubicBezTo>
                    <a:lnTo>
                      <a:pt x="3740" y="13763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5444775" y="786486"/>
                <a:ext cx="9075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3763" extrusionOk="0">
                    <a:moveTo>
                      <a:pt x="26" y="0"/>
                    </a:moveTo>
                    <a:lnTo>
                      <a:pt x="0" y="13763"/>
                    </a:lnTo>
                    <a:lnTo>
                      <a:pt x="159" y="137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5473313" y="1680284"/>
                <a:ext cx="9075" cy="6147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77" extrusionOk="0">
                    <a:moveTo>
                      <a:pt x="0" y="1"/>
                    </a:moveTo>
                    <a:lnTo>
                      <a:pt x="0" y="1051"/>
                    </a:lnTo>
                    <a:lnTo>
                      <a:pt x="158" y="1077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5468633" y="786486"/>
                <a:ext cx="12328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3763" extrusionOk="0">
                    <a:moveTo>
                      <a:pt x="0" y="0"/>
                    </a:moveTo>
                    <a:lnTo>
                      <a:pt x="57" y="13763"/>
                    </a:lnTo>
                    <a:lnTo>
                      <a:pt x="215" y="1376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5444775" y="1756879"/>
                <a:ext cx="10502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58" extrusionOk="0">
                    <a:moveTo>
                      <a:pt x="0" y="0"/>
                    </a:moveTo>
                    <a:lnTo>
                      <a:pt x="0" y="557"/>
                    </a:lnTo>
                    <a:lnTo>
                      <a:pt x="184" y="557"/>
                    </a:lnTo>
                    <a:lnTo>
                      <a:pt x="18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5473313" y="1762986"/>
                <a:ext cx="10502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1" extrusionOk="0">
                    <a:moveTo>
                      <a:pt x="0" y="1"/>
                    </a:moveTo>
                    <a:lnTo>
                      <a:pt x="0" y="450"/>
                    </a:lnTo>
                    <a:lnTo>
                      <a:pt x="184" y="450"/>
                    </a:lnTo>
                    <a:lnTo>
                      <a:pt x="18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5431020" y="1753969"/>
                <a:ext cx="9132" cy="3475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09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59" y="608"/>
                    </a:lnTo>
                    <a:lnTo>
                      <a:pt x="159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5459558" y="1759733"/>
                <a:ext cx="9132" cy="2899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08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59" y="507"/>
                    </a:lnTo>
                    <a:lnTo>
                      <a:pt x="159" y="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8" name="Google Shape;1388;p11"/>
            <p:cNvGrpSpPr/>
            <p:nvPr/>
          </p:nvGrpSpPr>
          <p:grpSpPr>
            <a:xfrm rot="5920897">
              <a:off x="9412851" y="3497893"/>
              <a:ext cx="905767" cy="2355769"/>
              <a:chOff x="1619527" y="1491422"/>
              <a:chExt cx="495183" cy="1287898"/>
            </a:xfrm>
          </p:grpSpPr>
          <p:sp>
            <p:nvSpPr>
              <p:cNvPr id="1389" name="Google Shape;1389;p11"/>
              <p:cNvSpPr/>
              <p:nvPr/>
            </p:nvSpPr>
            <p:spPr>
              <a:xfrm>
                <a:off x="1815296" y="1491422"/>
                <a:ext cx="103705" cy="205927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3608" extrusionOk="0">
                    <a:moveTo>
                      <a:pt x="449" y="893"/>
                    </a:moveTo>
                    <a:cubicBezTo>
                      <a:pt x="525" y="893"/>
                      <a:pt x="576" y="969"/>
                      <a:pt x="576" y="1026"/>
                    </a:cubicBezTo>
                    <a:lnTo>
                      <a:pt x="576" y="2684"/>
                    </a:lnTo>
                    <a:cubicBezTo>
                      <a:pt x="576" y="2766"/>
                      <a:pt x="525" y="2816"/>
                      <a:pt x="449" y="2816"/>
                    </a:cubicBezTo>
                    <a:cubicBezTo>
                      <a:pt x="367" y="2816"/>
                      <a:pt x="316" y="2766"/>
                      <a:pt x="316" y="2684"/>
                    </a:cubicBezTo>
                    <a:lnTo>
                      <a:pt x="316" y="1026"/>
                    </a:lnTo>
                    <a:cubicBezTo>
                      <a:pt x="316" y="969"/>
                      <a:pt x="367" y="893"/>
                      <a:pt x="449" y="893"/>
                    </a:cubicBezTo>
                    <a:close/>
                    <a:moveTo>
                      <a:pt x="1367" y="893"/>
                    </a:moveTo>
                    <a:cubicBezTo>
                      <a:pt x="1449" y="893"/>
                      <a:pt x="1500" y="969"/>
                      <a:pt x="1500" y="1026"/>
                    </a:cubicBezTo>
                    <a:lnTo>
                      <a:pt x="1500" y="2684"/>
                    </a:lnTo>
                    <a:cubicBezTo>
                      <a:pt x="1500" y="2766"/>
                      <a:pt x="1449" y="2816"/>
                      <a:pt x="1367" y="2816"/>
                    </a:cubicBezTo>
                    <a:cubicBezTo>
                      <a:pt x="1291" y="2816"/>
                      <a:pt x="1240" y="2766"/>
                      <a:pt x="1240" y="2684"/>
                    </a:cubicBezTo>
                    <a:lnTo>
                      <a:pt x="1240" y="1026"/>
                    </a:lnTo>
                    <a:cubicBezTo>
                      <a:pt x="1240" y="969"/>
                      <a:pt x="1291" y="893"/>
                      <a:pt x="1367" y="893"/>
                    </a:cubicBezTo>
                    <a:close/>
                    <a:moveTo>
                      <a:pt x="908" y="1"/>
                    </a:moveTo>
                    <a:cubicBezTo>
                      <a:pt x="875" y="1"/>
                      <a:pt x="842" y="7"/>
                      <a:pt x="816" y="20"/>
                    </a:cubicBezTo>
                    <a:lnTo>
                      <a:pt x="133" y="285"/>
                    </a:lnTo>
                    <a:cubicBezTo>
                      <a:pt x="51" y="336"/>
                      <a:pt x="0" y="418"/>
                      <a:pt x="0" y="520"/>
                    </a:cubicBezTo>
                    <a:lnTo>
                      <a:pt x="25" y="3107"/>
                    </a:lnTo>
                    <a:cubicBezTo>
                      <a:pt x="25" y="3158"/>
                      <a:pt x="51" y="3183"/>
                      <a:pt x="101" y="3209"/>
                    </a:cubicBezTo>
                    <a:cubicBezTo>
                      <a:pt x="158" y="3266"/>
                      <a:pt x="291" y="3399"/>
                      <a:pt x="291" y="3607"/>
                    </a:cubicBezTo>
                    <a:lnTo>
                      <a:pt x="1525" y="3607"/>
                    </a:lnTo>
                    <a:cubicBezTo>
                      <a:pt x="1525" y="3399"/>
                      <a:pt x="1658" y="3266"/>
                      <a:pt x="1715" y="3209"/>
                    </a:cubicBezTo>
                    <a:cubicBezTo>
                      <a:pt x="1765" y="3183"/>
                      <a:pt x="1765" y="3158"/>
                      <a:pt x="1765" y="3107"/>
                    </a:cubicBezTo>
                    <a:lnTo>
                      <a:pt x="1816" y="520"/>
                    </a:lnTo>
                    <a:cubicBezTo>
                      <a:pt x="1816" y="418"/>
                      <a:pt x="1765" y="336"/>
                      <a:pt x="1658" y="285"/>
                    </a:cubicBezTo>
                    <a:lnTo>
                      <a:pt x="1000" y="20"/>
                    </a:lnTo>
                    <a:cubicBezTo>
                      <a:pt x="974" y="7"/>
                      <a:pt x="941" y="1"/>
                      <a:pt x="9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1873798" y="2382025"/>
                <a:ext cx="9075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01" extrusionOk="0">
                    <a:moveTo>
                      <a:pt x="158" y="0"/>
                    </a:moveTo>
                    <a:cubicBezTo>
                      <a:pt x="108" y="0"/>
                      <a:pt x="57" y="26"/>
                      <a:pt x="0" y="26"/>
                    </a:cubicBezTo>
                    <a:lnTo>
                      <a:pt x="0" y="500"/>
                    </a:lnTo>
                    <a:lnTo>
                      <a:pt x="158" y="50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1873798" y="2243332"/>
                <a:ext cx="9075" cy="28937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07" extrusionOk="0">
                    <a:moveTo>
                      <a:pt x="0" y="1"/>
                    </a:moveTo>
                    <a:lnTo>
                      <a:pt x="0" y="475"/>
                    </a:lnTo>
                    <a:cubicBezTo>
                      <a:pt x="57" y="475"/>
                      <a:pt x="108" y="507"/>
                      <a:pt x="158" y="507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1863296" y="1703400"/>
                <a:ext cx="7648" cy="537133"/>
              </a:xfrm>
              <a:custGeom>
                <a:avLst/>
                <a:gdLst/>
                <a:ahLst/>
                <a:cxnLst/>
                <a:rect l="l" t="t" r="r" b="b"/>
                <a:pathLst>
                  <a:path w="134" h="9411" extrusionOk="0">
                    <a:moveTo>
                      <a:pt x="1" y="1"/>
                    </a:moveTo>
                    <a:lnTo>
                      <a:pt x="1" y="9410"/>
                    </a:lnTo>
                    <a:lnTo>
                      <a:pt x="133" y="9410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1873798" y="2411989"/>
                <a:ext cx="9075" cy="14919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14" extrusionOk="0">
                    <a:moveTo>
                      <a:pt x="0" y="1"/>
                    </a:moveTo>
                    <a:lnTo>
                      <a:pt x="0" y="2614"/>
                    </a:lnTo>
                    <a:lnTo>
                      <a:pt x="158" y="2614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1863296" y="2241905"/>
                <a:ext cx="7648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1" extrusionOk="0">
                    <a:moveTo>
                      <a:pt x="1" y="0"/>
                    </a:moveTo>
                    <a:lnTo>
                      <a:pt x="1" y="500"/>
                    </a:lnTo>
                    <a:lnTo>
                      <a:pt x="133" y="50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1886069" y="2409135"/>
                <a:ext cx="9075" cy="1520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64" extrusionOk="0">
                    <a:moveTo>
                      <a:pt x="158" y="0"/>
                    </a:moveTo>
                    <a:cubicBezTo>
                      <a:pt x="101" y="0"/>
                      <a:pt x="51" y="25"/>
                      <a:pt x="0" y="25"/>
                    </a:cubicBezTo>
                    <a:lnTo>
                      <a:pt x="0" y="2664"/>
                    </a:lnTo>
                    <a:lnTo>
                      <a:pt x="158" y="2664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1886069" y="1703400"/>
                <a:ext cx="9075" cy="54181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93" extrusionOk="0">
                    <a:moveTo>
                      <a:pt x="0" y="1"/>
                    </a:moveTo>
                    <a:lnTo>
                      <a:pt x="0" y="9461"/>
                    </a:lnTo>
                    <a:cubicBezTo>
                      <a:pt x="51" y="9461"/>
                      <a:pt x="101" y="9492"/>
                      <a:pt x="158" y="9492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1897998" y="2248012"/>
                <a:ext cx="54221" cy="15792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2767" extrusionOk="0">
                    <a:moveTo>
                      <a:pt x="0" y="1"/>
                    </a:moveTo>
                    <a:lnTo>
                      <a:pt x="0" y="526"/>
                    </a:lnTo>
                    <a:cubicBezTo>
                      <a:pt x="266" y="710"/>
                      <a:pt x="449" y="1026"/>
                      <a:pt x="449" y="1374"/>
                    </a:cubicBezTo>
                    <a:cubicBezTo>
                      <a:pt x="449" y="1741"/>
                      <a:pt x="266" y="2057"/>
                      <a:pt x="0" y="2216"/>
                    </a:cubicBezTo>
                    <a:lnTo>
                      <a:pt x="0" y="2766"/>
                    </a:lnTo>
                    <a:cubicBezTo>
                      <a:pt x="551" y="2532"/>
                      <a:pt x="949" y="2007"/>
                      <a:pt x="949" y="1374"/>
                    </a:cubicBezTo>
                    <a:cubicBezTo>
                      <a:pt x="949" y="767"/>
                      <a:pt x="551" y="21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1886069" y="2245158"/>
                <a:ext cx="9075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1" extrusionOk="0">
                    <a:moveTo>
                      <a:pt x="0" y="0"/>
                    </a:moveTo>
                    <a:lnTo>
                      <a:pt x="0" y="500"/>
                    </a:lnTo>
                    <a:cubicBezTo>
                      <a:pt x="51" y="500"/>
                      <a:pt x="101" y="525"/>
                      <a:pt x="158" y="551"/>
                    </a:cubicBezTo>
                    <a:lnTo>
                      <a:pt x="158" y="26"/>
                    </a:lnTo>
                    <a:cubicBezTo>
                      <a:pt x="101" y="26"/>
                      <a:pt x="5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1"/>
              <p:cNvSpPr/>
              <p:nvPr/>
            </p:nvSpPr>
            <p:spPr>
              <a:xfrm>
                <a:off x="1886069" y="2377345"/>
                <a:ext cx="9075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8" extrusionOk="0">
                    <a:moveTo>
                      <a:pt x="158" y="0"/>
                    </a:moveTo>
                    <a:cubicBezTo>
                      <a:pt x="101" y="25"/>
                      <a:pt x="51" y="25"/>
                      <a:pt x="0" y="57"/>
                    </a:cubicBezTo>
                    <a:lnTo>
                      <a:pt x="0" y="557"/>
                    </a:lnTo>
                    <a:cubicBezTo>
                      <a:pt x="51" y="557"/>
                      <a:pt x="101" y="532"/>
                      <a:pt x="158" y="500"/>
                    </a:cubicBez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1"/>
              <p:cNvSpPr/>
              <p:nvPr/>
            </p:nvSpPr>
            <p:spPr>
              <a:xfrm>
                <a:off x="1863296" y="2383452"/>
                <a:ext cx="7648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1" extrusionOk="0">
                    <a:moveTo>
                      <a:pt x="1" y="1"/>
                    </a:moveTo>
                    <a:lnTo>
                      <a:pt x="1" y="475"/>
                    </a:lnTo>
                    <a:cubicBezTo>
                      <a:pt x="26" y="501"/>
                      <a:pt x="26" y="501"/>
                      <a:pt x="51" y="501"/>
                    </a:cubicBezTo>
                    <a:cubicBezTo>
                      <a:pt x="83" y="501"/>
                      <a:pt x="108" y="501"/>
                      <a:pt x="133" y="475"/>
                    </a:cubicBez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1873798" y="1703400"/>
                <a:ext cx="9075" cy="53856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36" extrusionOk="0">
                    <a:moveTo>
                      <a:pt x="0" y="1"/>
                    </a:moveTo>
                    <a:lnTo>
                      <a:pt x="0" y="9410"/>
                    </a:lnTo>
                    <a:cubicBezTo>
                      <a:pt x="57" y="9435"/>
                      <a:pt x="108" y="9435"/>
                      <a:pt x="158" y="9435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1839096" y="2409135"/>
                <a:ext cx="9075" cy="1520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64" extrusionOk="0">
                    <a:moveTo>
                      <a:pt x="1" y="0"/>
                    </a:moveTo>
                    <a:lnTo>
                      <a:pt x="1" y="2664"/>
                    </a:lnTo>
                    <a:lnTo>
                      <a:pt x="159" y="2664"/>
                    </a:lnTo>
                    <a:lnTo>
                      <a:pt x="159" y="25"/>
                    </a:lnTo>
                    <a:cubicBezTo>
                      <a:pt x="108" y="25"/>
                      <a:pt x="58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1839096" y="2377345"/>
                <a:ext cx="9075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8" extrusionOk="0">
                    <a:moveTo>
                      <a:pt x="1" y="0"/>
                    </a:moveTo>
                    <a:lnTo>
                      <a:pt x="1" y="500"/>
                    </a:lnTo>
                    <a:cubicBezTo>
                      <a:pt x="58" y="532"/>
                      <a:pt x="108" y="557"/>
                      <a:pt x="159" y="557"/>
                    </a:cubicBezTo>
                    <a:lnTo>
                      <a:pt x="159" y="57"/>
                    </a:lnTo>
                    <a:cubicBezTo>
                      <a:pt x="108" y="25"/>
                      <a:pt x="58" y="2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1619527" y="1703400"/>
                <a:ext cx="495183" cy="1075921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18851" extrusionOk="0">
                    <a:moveTo>
                      <a:pt x="3721" y="1"/>
                    </a:moveTo>
                    <a:lnTo>
                      <a:pt x="3664" y="7594"/>
                    </a:lnTo>
                    <a:cubicBezTo>
                      <a:pt x="2266" y="7752"/>
                      <a:pt x="1032" y="8461"/>
                      <a:pt x="1158" y="9777"/>
                    </a:cubicBezTo>
                    <a:cubicBezTo>
                      <a:pt x="1266" y="10726"/>
                      <a:pt x="1633" y="11125"/>
                      <a:pt x="1633" y="12023"/>
                    </a:cubicBezTo>
                    <a:cubicBezTo>
                      <a:pt x="1633" y="13339"/>
                      <a:pt x="1" y="14023"/>
                      <a:pt x="292" y="16320"/>
                    </a:cubicBezTo>
                    <a:cubicBezTo>
                      <a:pt x="608" y="18825"/>
                      <a:pt x="3114" y="18851"/>
                      <a:pt x="4322" y="18851"/>
                    </a:cubicBezTo>
                    <a:cubicBezTo>
                      <a:pt x="5562" y="18851"/>
                      <a:pt x="8068" y="18825"/>
                      <a:pt x="8385" y="16320"/>
                    </a:cubicBezTo>
                    <a:cubicBezTo>
                      <a:pt x="8676" y="14023"/>
                      <a:pt x="7043" y="13339"/>
                      <a:pt x="7043" y="12023"/>
                    </a:cubicBezTo>
                    <a:cubicBezTo>
                      <a:pt x="7043" y="11125"/>
                      <a:pt x="7410" y="10726"/>
                      <a:pt x="7518" y="9777"/>
                    </a:cubicBezTo>
                    <a:cubicBezTo>
                      <a:pt x="7644" y="8461"/>
                      <a:pt x="6410" y="7752"/>
                      <a:pt x="5012" y="7594"/>
                    </a:cubicBezTo>
                    <a:lnTo>
                      <a:pt x="4955" y="1"/>
                    </a:lnTo>
                    <a:lnTo>
                      <a:pt x="4854" y="1"/>
                    </a:lnTo>
                    <a:lnTo>
                      <a:pt x="4879" y="9518"/>
                    </a:lnTo>
                    <a:cubicBezTo>
                      <a:pt x="5430" y="9726"/>
                      <a:pt x="5854" y="10283"/>
                      <a:pt x="5854" y="10916"/>
                    </a:cubicBezTo>
                    <a:cubicBezTo>
                      <a:pt x="5854" y="11574"/>
                      <a:pt x="5430" y="12099"/>
                      <a:pt x="4879" y="12340"/>
                    </a:cubicBezTo>
                    <a:lnTo>
                      <a:pt x="4879" y="15029"/>
                    </a:lnTo>
                    <a:lnTo>
                      <a:pt x="6410" y="15029"/>
                    </a:lnTo>
                    <a:cubicBezTo>
                      <a:pt x="6486" y="15029"/>
                      <a:pt x="6537" y="15080"/>
                      <a:pt x="6537" y="15155"/>
                    </a:cubicBezTo>
                    <a:lnTo>
                      <a:pt x="6537" y="15554"/>
                    </a:lnTo>
                    <a:cubicBezTo>
                      <a:pt x="6537" y="15630"/>
                      <a:pt x="6486" y="15712"/>
                      <a:pt x="6410" y="15712"/>
                    </a:cubicBezTo>
                    <a:lnTo>
                      <a:pt x="2399" y="15712"/>
                    </a:lnTo>
                    <a:cubicBezTo>
                      <a:pt x="2323" y="15712"/>
                      <a:pt x="2266" y="15630"/>
                      <a:pt x="2266" y="15554"/>
                    </a:cubicBezTo>
                    <a:lnTo>
                      <a:pt x="2266" y="15155"/>
                    </a:lnTo>
                    <a:cubicBezTo>
                      <a:pt x="2266" y="15080"/>
                      <a:pt x="2323" y="15029"/>
                      <a:pt x="2399" y="15029"/>
                    </a:cubicBezTo>
                    <a:lnTo>
                      <a:pt x="3797" y="15029"/>
                    </a:lnTo>
                    <a:lnTo>
                      <a:pt x="3797" y="12340"/>
                    </a:lnTo>
                    <a:cubicBezTo>
                      <a:pt x="3215" y="12125"/>
                      <a:pt x="2823" y="11574"/>
                      <a:pt x="2823" y="10916"/>
                    </a:cubicBezTo>
                    <a:cubicBezTo>
                      <a:pt x="2823" y="10283"/>
                      <a:pt x="3247" y="9726"/>
                      <a:pt x="3797" y="9518"/>
                    </a:cubicBezTo>
                    <a:lnTo>
                      <a:pt x="382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1839096" y="1703400"/>
                <a:ext cx="9075" cy="54181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93" extrusionOk="0">
                    <a:moveTo>
                      <a:pt x="32" y="1"/>
                    </a:moveTo>
                    <a:lnTo>
                      <a:pt x="1" y="9492"/>
                    </a:lnTo>
                    <a:cubicBezTo>
                      <a:pt x="58" y="9492"/>
                      <a:pt x="108" y="9461"/>
                      <a:pt x="159" y="9461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1782021" y="2248012"/>
                <a:ext cx="54278" cy="157927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767" extrusionOk="0">
                    <a:moveTo>
                      <a:pt x="950" y="1"/>
                    </a:moveTo>
                    <a:cubicBezTo>
                      <a:pt x="400" y="210"/>
                      <a:pt x="1" y="767"/>
                      <a:pt x="1" y="1374"/>
                    </a:cubicBezTo>
                    <a:cubicBezTo>
                      <a:pt x="1" y="2007"/>
                      <a:pt x="400" y="2532"/>
                      <a:pt x="950" y="2766"/>
                    </a:cubicBezTo>
                    <a:lnTo>
                      <a:pt x="950" y="2216"/>
                    </a:lnTo>
                    <a:cubicBezTo>
                      <a:pt x="659" y="2057"/>
                      <a:pt x="501" y="1741"/>
                      <a:pt x="501" y="1374"/>
                    </a:cubicBezTo>
                    <a:cubicBezTo>
                      <a:pt x="501" y="1026"/>
                      <a:pt x="684" y="710"/>
                      <a:pt x="950" y="526"/>
                    </a:cubicBezTo>
                    <a:lnTo>
                      <a:pt x="9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1851367" y="2411989"/>
                <a:ext cx="7648" cy="149194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614" extrusionOk="0">
                    <a:moveTo>
                      <a:pt x="1" y="1"/>
                    </a:moveTo>
                    <a:lnTo>
                      <a:pt x="1" y="2614"/>
                    </a:lnTo>
                    <a:lnTo>
                      <a:pt x="134" y="2614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1839096" y="2245158"/>
                <a:ext cx="9075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1" extrusionOk="0">
                    <a:moveTo>
                      <a:pt x="159" y="0"/>
                    </a:moveTo>
                    <a:cubicBezTo>
                      <a:pt x="108" y="0"/>
                      <a:pt x="58" y="26"/>
                      <a:pt x="1" y="26"/>
                    </a:cubicBezTo>
                    <a:lnTo>
                      <a:pt x="1" y="551"/>
                    </a:lnTo>
                    <a:cubicBezTo>
                      <a:pt x="58" y="525"/>
                      <a:pt x="108" y="500"/>
                      <a:pt x="159" y="500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1851367" y="1703400"/>
                <a:ext cx="7648" cy="53856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9436" extrusionOk="0">
                    <a:moveTo>
                      <a:pt x="1" y="1"/>
                    </a:moveTo>
                    <a:lnTo>
                      <a:pt x="1" y="9435"/>
                    </a:lnTo>
                    <a:cubicBezTo>
                      <a:pt x="51" y="9435"/>
                      <a:pt x="77" y="9435"/>
                      <a:pt x="134" y="9410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1851367" y="2243332"/>
                <a:ext cx="7648" cy="2893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7" extrusionOk="0">
                    <a:moveTo>
                      <a:pt x="1" y="1"/>
                    </a:moveTo>
                    <a:lnTo>
                      <a:pt x="1" y="507"/>
                    </a:lnTo>
                    <a:cubicBezTo>
                      <a:pt x="51" y="507"/>
                      <a:pt x="77" y="475"/>
                      <a:pt x="134" y="475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1863296" y="2413416"/>
                <a:ext cx="7648" cy="14776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589" extrusionOk="0">
                    <a:moveTo>
                      <a:pt x="1" y="1"/>
                    </a:moveTo>
                    <a:lnTo>
                      <a:pt x="1" y="2589"/>
                    </a:lnTo>
                    <a:lnTo>
                      <a:pt x="133" y="2589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1851367" y="2382025"/>
                <a:ext cx="7648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1" extrusionOk="0">
                    <a:moveTo>
                      <a:pt x="1" y="0"/>
                    </a:moveTo>
                    <a:lnTo>
                      <a:pt x="1" y="500"/>
                    </a:lnTo>
                    <a:lnTo>
                      <a:pt x="134" y="500"/>
                    </a:lnTo>
                    <a:lnTo>
                      <a:pt x="134" y="26"/>
                    </a:lnTo>
                    <a:cubicBezTo>
                      <a:pt x="77" y="26"/>
                      <a:pt x="5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1927963" y="1527208"/>
                <a:ext cx="1952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50" extrusionOk="0">
                    <a:moveTo>
                      <a:pt x="133" y="0"/>
                    </a:moveTo>
                    <a:cubicBezTo>
                      <a:pt x="83" y="0"/>
                      <a:pt x="26" y="51"/>
                      <a:pt x="26" y="133"/>
                    </a:cubicBezTo>
                    <a:lnTo>
                      <a:pt x="0" y="342"/>
                    </a:lnTo>
                    <a:cubicBezTo>
                      <a:pt x="0" y="399"/>
                      <a:pt x="57" y="449"/>
                      <a:pt x="133" y="449"/>
                    </a:cubicBezTo>
                    <a:lnTo>
                      <a:pt x="215" y="449"/>
                    </a:lnTo>
                    <a:cubicBezTo>
                      <a:pt x="266" y="449"/>
                      <a:pt x="317" y="399"/>
                      <a:pt x="317" y="342"/>
                    </a:cubicBezTo>
                    <a:lnTo>
                      <a:pt x="342" y="133"/>
                    </a:lnTo>
                    <a:cubicBezTo>
                      <a:pt x="342" y="82"/>
                      <a:pt x="291" y="25"/>
                      <a:pt x="215" y="25"/>
                    </a:cubicBez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1927963" y="1577035"/>
                <a:ext cx="18093" cy="2534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44" extrusionOk="0">
                    <a:moveTo>
                      <a:pt x="108" y="0"/>
                    </a:moveTo>
                    <a:cubicBezTo>
                      <a:pt x="57" y="0"/>
                      <a:pt x="0" y="51"/>
                      <a:pt x="0" y="127"/>
                    </a:cubicBezTo>
                    <a:lnTo>
                      <a:pt x="0" y="342"/>
                    </a:lnTo>
                    <a:cubicBezTo>
                      <a:pt x="0" y="393"/>
                      <a:pt x="57" y="443"/>
                      <a:pt x="108" y="443"/>
                    </a:cubicBezTo>
                    <a:lnTo>
                      <a:pt x="184" y="443"/>
                    </a:lnTo>
                    <a:cubicBezTo>
                      <a:pt x="266" y="443"/>
                      <a:pt x="317" y="393"/>
                      <a:pt x="317" y="342"/>
                    </a:cubicBezTo>
                    <a:lnTo>
                      <a:pt x="317" y="127"/>
                    </a:lnTo>
                    <a:cubicBezTo>
                      <a:pt x="317" y="76"/>
                      <a:pt x="266" y="26"/>
                      <a:pt x="215" y="26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1926479" y="1626519"/>
                <a:ext cx="1815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450" extrusionOk="0">
                    <a:moveTo>
                      <a:pt x="134" y="0"/>
                    </a:moveTo>
                    <a:cubicBezTo>
                      <a:pt x="52" y="0"/>
                      <a:pt x="1" y="51"/>
                      <a:pt x="1" y="133"/>
                    </a:cubicBezTo>
                    <a:lnTo>
                      <a:pt x="1" y="342"/>
                    </a:lnTo>
                    <a:cubicBezTo>
                      <a:pt x="1" y="399"/>
                      <a:pt x="52" y="449"/>
                      <a:pt x="109" y="449"/>
                    </a:cubicBezTo>
                    <a:lnTo>
                      <a:pt x="210" y="449"/>
                    </a:lnTo>
                    <a:cubicBezTo>
                      <a:pt x="267" y="449"/>
                      <a:pt x="317" y="399"/>
                      <a:pt x="317" y="342"/>
                    </a:cubicBezTo>
                    <a:lnTo>
                      <a:pt x="317" y="133"/>
                    </a:lnTo>
                    <a:cubicBezTo>
                      <a:pt x="317" y="82"/>
                      <a:pt x="267" y="25"/>
                      <a:pt x="210" y="25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1786758" y="1527208"/>
                <a:ext cx="1952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50" extrusionOk="0">
                    <a:moveTo>
                      <a:pt x="209" y="0"/>
                    </a:moveTo>
                    <a:lnTo>
                      <a:pt x="127" y="25"/>
                    </a:lnTo>
                    <a:cubicBezTo>
                      <a:pt x="51" y="25"/>
                      <a:pt x="0" y="82"/>
                      <a:pt x="0" y="133"/>
                    </a:cubicBezTo>
                    <a:lnTo>
                      <a:pt x="25" y="342"/>
                    </a:lnTo>
                    <a:cubicBezTo>
                      <a:pt x="25" y="399"/>
                      <a:pt x="76" y="449"/>
                      <a:pt x="127" y="449"/>
                    </a:cubicBezTo>
                    <a:lnTo>
                      <a:pt x="209" y="449"/>
                    </a:lnTo>
                    <a:cubicBezTo>
                      <a:pt x="285" y="449"/>
                      <a:pt x="342" y="399"/>
                      <a:pt x="342" y="342"/>
                    </a:cubicBezTo>
                    <a:lnTo>
                      <a:pt x="317" y="133"/>
                    </a:lnTo>
                    <a:cubicBezTo>
                      <a:pt x="317" y="51"/>
                      <a:pt x="260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1788185" y="1577035"/>
                <a:ext cx="18093" cy="2534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44" extrusionOk="0">
                    <a:moveTo>
                      <a:pt x="209" y="0"/>
                    </a:moveTo>
                    <a:lnTo>
                      <a:pt x="102" y="26"/>
                    </a:lnTo>
                    <a:cubicBezTo>
                      <a:pt x="51" y="26"/>
                      <a:pt x="0" y="76"/>
                      <a:pt x="0" y="127"/>
                    </a:cubicBezTo>
                    <a:lnTo>
                      <a:pt x="0" y="342"/>
                    </a:lnTo>
                    <a:cubicBezTo>
                      <a:pt x="0" y="393"/>
                      <a:pt x="51" y="443"/>
                      <a:pt x="133" y="443"/>
                    </a:cubicBezTo>
                    <a:lnTo>
                      <a:pt x="209" y="443"/>
                    </a:lnTo>
                    <a:cubicBezTo>
                      <a:pt x="260" y="443"/>
                      <a:pt x="317" y="393"/>
                      <a:pt x="317" y="342"/>
                    </a:cubicBezTo>
                    <a:lnTo>
                      <a:pt x="317" y="127"/>
                    </a:lnTo>
                    <a:cubicBezTo>
                      <a:pt x="317" y="51"/>
                      <a:pt x="260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1789612" y="1626519"/>
                <a:ext cx="1815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450" extrusionOk="0">
                    <a:moveTo>
                      <a:pt x="184" y="0"/>
                    </a:moveTo>
                    <a:lnTo>
                      <a:pt x="108" y="25"/>
                    </a:lnTo>
                    <a:cubicBezTo>
                      <a:pt x="51" y="25"/>
                      <a:pt x="1" y="82"/>
                      <a:pt x="1" y="133"/>
                    </a:cubicBezTo>
                    <a:lnTo>
                      <a:pt x="1" y="342"/>
                    </a:lnTo>
                    <a:cubicBezTo>
                      <a:pt x="1" y="399"/>
                      <a:pt x="51" y="449"/>
                      <a:pt x="108" y="449"/>
                    </a:cubicBezTo>
                    <a:lnTo>
                      <a:pt x="210" y="449"/>
                    </a:lnTo>
                    <a:cubicBezTo>
                      <a:pt x="267" y="449"/>
                      <a:pt x="317" y="399"/>
                      <a:pt x="317" y="342"/>
                    </a:cubicBezTo>
                    <a:lnTo>
                      <a:pt x="317" y="133"/>
                    </a:lnTo>
                    <a:cubicBezTo>
                      <a:pt x="317" y="51"/>
                      <a:pt x="267" y="0"/>
                      <a:pt x="1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9" name="Google Shape;1419;p11"/>
            <p:cNvGrpSpPr/>
            <p:nvPr/>
          </p:nvGrpSpPr>
          <p:grpSpPr>
            <a:xfrm rot="5786145">
              <a:off x="8342406" y="3908503"/>
              <a:ext cx="176731" cy="386616"/>
              <a:chOff x="5057976" y="3312066"/>
              <a:chExt cx="135497" cy="183040"/>
            </a:xfrm>
          </p:grpSpPr>
          <p:sp>
            <p:nvSpPr>
              <p:cNvPr id="1420" name="Google Shape;1420;p11"/>
              <p:cNvSpPr/>
              <p:nvPr/>
            </p:nvSpPr>
            <p:spPr>
              <a:xfrm>
                <a:off x="5160198" y="3312066"/>
                <a:ext cx="33275" cy="18304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3207" extrusionOk="0">
                    <a:moveTo>
                      <a:pt x="367" y="0"/>
                    </a:moveTo>
                    <a:cubicBezTo>
                      <a:pt x="298" y="0"/>
                      <a:pt x="225" y="15"/>
                      <a:pt x="184" y="43"/>
                    </a:cubicBezTo>
                    <a:cubicBezTo>
                      <a:pt x="158" y="68"/>
                      <a:pt x="133" y="94"/>
                      <a:pt x="133" y="144"/>
                    </a:cubicBezTo>
                    <a:cubicBezTo>
                      <a:pt x="108" y="252"/>
                      <a:pt x="108" y="359"/>
                      <a:pt x="83" y="461"/>
                    </a:cubicBezTo>
                    <a:cubicBezTo>
                      <a:pt x="51" y="619"/>
                      <a:pt x="26" y="802"/>
                      <a:pt x="26" y="961"/>
                    </a:cubicBezTo>
                    <a:cubicBezTo>
                      <a:pt x="0" y="1150"/>
                      <a:pt x="51" y="1309"/>
                      <a:pt x="83" y="1467"/>
                    </a:cubicBezTo>
                    <a:cubicBezTo>
                      <a:pt x="108" y="1625"/>
                      <a:pt x="108" y="1752"/>
                      <a:pt x="108" y="1884"/>
                    </a:cubicBezTo>
                    <a:cubicBezTo>
                      <a:pt x="108" y="2068"/>
                      <a:pt x="83" y="2258"/>
                      <a:pt x="83" y="2467"/>
                    </a:cubicBezTo>
                    <a:lnTo>
                      <a:pt x="83" y="2808"/>
                    </a:lnTo>
                    <a:cubicBezTo>
                      <a:pt x="83" y="2890"/>
                      <a:pt x="51" y="2992"/>
                      <a:pt x="108" y="3074"/>
                    </a:cubicBezTo>
                    <a:cubicBezTo>
                      <a:pt x="158" y="3175"/>
                      <a:pt x="209" y="3207"/>
                      <a:pt x="424" y="3207"/>
                    </a:cubicBezTo>
                    <a:cubicBezTo>
                      <a:pt x="525" y="3207"/>
                      <a:pt x="557" y="3175"/>
                      <a:pt x="582" y="3099"/>
                    </a:cubicBezTo>
                    <a:cubicBezTo>
                      <a:pt x="582" y="2992"/>
                      <a:pt x="525" y="2890"/>
                      <a:pt x="525" y="2808"/>
                    </a:cubicBezTo>
                    <a:lnTo>
                      <a:pt x="525" y="2175"/>
                    </a:lnTo>
                    <a:cubicBezTo>
                      <a:pt x="525" y="1941"/>
                      <a:pt x="500" y="1726"/>
                      <a:pt x="500" y="1517"/>
                    </a:cubicBezTo>
                    <a:cubicBezTo>
                      <a:pt x="500" y="1176"/>
                      <a:pt x="525" y="859"/>
                      <a:pt x="525" y="543"/>
                    </a:cubicBezTo>
                    <a:lnTo>
                      <a:pt x="525" y="201"/>
                    </a:lnTo>
                    <a:cubicBezTo>
                      <a:pt x="557" y="170"/>
                      <a:pt x="557" y="68"/>
                      <a:pt x="525" y="43"/>
                    </a:cubicBezTo>
                    <a:cubicBezTo>
                      <a:pt x="500" y="15"/>
                      <a:pt x="435" y="0"/>
                      <a:pt x="3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5107460" y="3312066"/>
                <a:ext cx="39439" cy="18127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3176" extrusionOk="0">
                    <a:moveTo>
                      <a:pt x="213" y="0"/>
                    </a:moveTo>
                    <a:cubicBezTo>
                      <a:pt x="187" y="0"/>
                      <a:pt x="161" y="3"/>
                      <a:pt x="133" y="11"/>
                    </a:cubicBezTo>
                    <a:cubicBezTo>
                      <a:pt x="26" y="11"/>
                      <a:pt x="57" y="94"/>
                      <a:pt x="57" y="144"/>
                    </a:cubicBezTo>
                    <a:cubicBezTo>
                      <a:pt x="26" y="486"/>
                      <a:pt x="83" y="834"/>
                      <a:pt x="83" y="1176"/>
                    </a:cubicBezTo>
                    <a:cubicBezTo>
                      <a:pt x="108" y="1492"/>
                      <a:pt x="108" y="1834"/>
                      <a:pt x="108" y="2175"/>
                    </a:cubicBezTo>
                    <a:cubicBezTo>
                      <a:pt x="108" y="2308"/>
                      <a:pt x="83" y="2467"/>
                      <a:pt x="83" y="2599"/>
                    </a:cubicBezTo>
                    <a:cubicBezTo>
                      <a:pt x="83" y="2701"/>
                      <a:pt x="108" y="2808"/>
                      <a:pt x="83" y="2916"/>
                    </a:cubicBezTo>
                    <a:cubicBezTo>
                      <a:pt x="57" y="3017"/>
                      <a:pt x="0" y="3175"/>
                      <a:pt x="241" y="3175"/>
                    </a:cubicBezTo>
                    <a:lnTo>
                      <a:pt x="608" y="3175"/>
                    </a:lnTo>
                    <a:cubicBezTo>
                      <a:pt x="608" y="3175"/>
                      <a:pt x="633" y="3150"/>
                      <a:pt x="690" y="3150"/>
                    </a:cubicBezTo>
                    <a:cubicBezTo>
                      <a:pt x="690" y="2732"/>
                      <a:pt x="608" y="2283"/>
                      <a:pt x="557" y="1859"/>
                    </a:cubicBezTo>
                    <a:cubicBezTo>
                      <a:pt x="557" y="1650"/>
                      <a:pt x="583" y="1410"/>
                      <a:pt x="583" y="1201"/>
                    </a:cubicBezTo>
                    <a:cubicBezTo>
                      <a:pt x="583" y="1043"/>
                      <a:pt x="608" y="885"/>
                      <a:pt x="608" y="701"/>
                    </a:cubicBezTo>
                    <a:lnTo>
                      <a:pt x="608" y="144"/>
                    </a:lnTo>
                    <a:cubicBezTo>
                      <a:pt x="608" y="119"/>
                      <a:pt x="583" y="68"/>
                      <a:pt x="557" y="43"/>
                    </a:cubicBezTo>
                    <a:cubicBezTo>
                      <a:pt x="527" y="13"/>
                      <a:pt x="492" y="6"/>
                      <a:pt x="453" y="6"/>
                    </a:cubicBezTo>
                    <a:cubicBezTo>
                      <a:pt x="418" y="6"/>
                      <a:pt x="381" y="11"/>
                      <a:pt x="342" y="11"/>
                    </a:cubicBezTo>
                    <a:cubicBezTo>
                      <a:pt x="308" y="11"/>
                      <a:pt x="263" y="0"/>
                      <a:pt x="2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5057976" y="3312180"/>
                <a:ext cx="41950" cy="18235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3195" extrusionOk="0">
                    <a:moveTo>
                      <a:pt x="249" y="0"/>
                    </a:moveTo>
                    <a:cubicBezTo>
                      <a:pt x="160" y="0"/>
                      <a:pt x="89" y="30"/>
                      <a:pt x="51" y="92"/>
                    </a:cubicBezTo>
                    <a:cubicBezTo>
                      <a:pt x="1" y="199"/>
                      <a:pt x="26" y="301"/>
                      <a:pt x="26" y="408"/>
                    </a:cubicBezTo>
                    <a:cubicBezTo>
                      <a:pt x="26" y="566"/>
                      <a:pt x="51" y="750"/>
                      <a:pt x="77" y="908"/>
                    </a:cubicBezTo>
                    <a:cubicBezTo>
                      <a:pt x="77" y="1275"/>
                      <a:pt x="184" y="1623"/>
                      <a:pt x="133" y="1965"/>
                    </a:cubicBezTo>
                    <a:lnTo>
                      <a:pt x="133" y="2515"/>
                    </a:lnTo>
                    <a:cubicBezTo>
                      <a:pt x="133" y="2623"/>
                      <a:pt x="102" y="2730"/>
                      <a:pt x="77" y="2832"/>
                    </a:cubicBezTo>
                    <a:cubicBezTo>
                      <a:pt x="77" y="2914"/>
                      <a:pt x="102" y="2990"/>
                      <a:pt x="133" y="3072"/>
                    </a:cubicBezTo>
                    <a:cubicBezTo>
                      <a:pt x="159" y="3097"/>
                      <a:pt x="184" y="3148"/>
                      <a:pt x="209" y="3173"/>
                    </a:cubicBezTo>
                    <a:cubicBezTo>
                      <a:pt x="245" y="3187"/>
                      <a:pt x="322" y="3194"/>
                      <a:pt x="400" y="3194"/>
                    </a:cubicBezTo>
                    <a:cubicBezTo>
                      <a:pt x="504" y="3194"/>
                      <a:pt x="608" y="3181"/>
                      <a:pt x="608" y="3148"/>
                    </a:cubicBezTo>
                    <a:cubicBezTo>
                      <a:pt x="735" y="3072"/>
                      <a:pt x="633" y="2939"/>
                      <a:pt x="633" y="2832"/>
                    </a:cubicBezTo>
                    <a:cubicBezTo>
                      <a:pt x="608" y="2756"/>
                      <a:pt x="576" y="2648"/>
                      <a:pt x="576" y="2572"/>
                    </a:cubicBezTo>
                    <a:lnTo>
                      <a:pt x="576" y="2199"/>
                    </a:lnTo>
                    <a:lnTo>
                      <a:pt x="576" y="1857"/>
                    </a:lnTo>
                    <a:cubicBezTo>
                      <a:pt x="551" y="1750"/>
                      <a:pt x="526" y="1623"/>
                      <a:pt x="526" y="1515"/>
                    </a:cubicBezTo>
                    <a:lnTo>
                      <a:pt x="526" y="775"/>
                    </a:lnTo>
                    <a:lnTo>
                      <a:pt x="526" y="168"/>
                    </a:lnTo>
                    <a:cubicBezTo>
                      <a:pt x="526" y="66"/>
                      <a:pt x="551" y="9"/>
                      <a:pt x="342" y="9"/>
                    </a:cubicBezTo>
                    <a:cubicBezTo>
                      <a:pt x="310" y="3"/>
                      <a:pt x="278" y="0"/>
                      <a:pt x="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3" name="Google Shape;1423;p11"/>
            <p:cNvSpPr/>
            <p:nvPr/>
          </p:nvSpPr>
          <p:spPr>
            <a:xfrm rot="332968">
              <a:off x="6490885" y="4411186"/>
              <a:ext cx="451695" cy="503997"/>
            </a:xfrm>
            <a:custGeom>
              <a:avLst/>
              <a:gdLst/>
              <a:ahLst/>
              <a:cxnLst/>
              <a:rect l="l" t="t" r="r" b="b"/>
              <a:pathLst>
                <a:path w="9284" h="10359" extrusionOk="0">
                  <a:moveTo>
                    <a:pt x="8916" y="1981"/>
                  </a:moveTo>
                  <a:lnTo>
                    <a:pt x="8916" y="2456"/>
                  </a:lnTo>
                  <a:cubicBezTo>
                    <a:pt x="6961" y="2823"/>
                    <a:pt x="5012" y="3190"/>
                    <a:pt x="3032" y="3588"/>
                  </a:cubicBezTo>
                  <a:lnTo>
                    <a:pt x="3032" y="3114"/>
                  </a:lnTo>
                  <a:cubicBezTo>
                    <a:pt x="3063" y="3063"/>
                    <a:pt x="3139" y="3063"/>
                    <a:pt x="3221" y="3032"/>
                  </a:cubicBezTo>
                  <a:cubicBezTo>
                    <a:pt x="5012" y="2715"/>
                    <a:pt x="6803" y="2374"/>
                    <a:pt x="8568" y="2032"/>
                  </a:cubicBezTo>
                  <a:cubicBezTo>
                    <a:pt x="8676" y="2007"/>
                    <a:pt x="8783" y="2007"/>
                    <a:pt x="8916" y="1981"/>
                  </a:cubicBezTo>
                  <a:close/>
                  <a:moveTo>
                    <a:pt x="9283" y="1"/>
                  </a:moveTo>
                  <a:lnTo>
                    <a:pt x="9201" y="26"/>
                  </a:lnTo>
                  <a:cubicBezTo>
                    <a:pt x="6986" y="425"/>
                    <a:pt x="4829" y="792"/>
                    <a:pt x="2639" y="1165"/>
                  </a:cubicBezTo>
                  <a:lnTo>
                    <a:pt x="2639" y="8467"/>
                  </a:lnTo>
                  <a:cubicBezTo>
                    <a:pt x="2393" y="8387"/>
                    <a:pt x="2149" y="8349"/>
                    <a:pt x="1915" y="8349"/>
                  </a:cubicBezTo>
                  <a:cubicBezTo>
                    <a:pt x="1295" y="8349"/>
                    <a:pt x="744" y="8615"/>
                    <a:pt x="399" y="9074"/>
                  </a:cubicBezTo>
                  <a:cubicBezTo>
                    <a:pt x="1" y="9650"/>
                    <a:pt x="266" y="10258"/>
                    <a:pt x="950" y="10340"/>
                  </a:cubicBezTo>
                  <a:cubicBezTo>
                    <a:pt x="1049" y="10353"/>
                    <a:pt x="1144" y="10359"/>
                    <a:pt x="1237" y="10359"/>
                  </a:cubicBezTo>
                  <a:cubicBezTo>
                    <a:pt x="1518" y="10359"/>
                    <a:pt x="1775" y="10301"/>
                    <a:pt x="2032" y="10182"/>
                  </a:cubicBezTo>
                  <a:cubicBezTo>
                    <a:pt x="2399" y="10024"/>
                    <a:pt x="3032" y="9574"/>
                    <a:pt x="3032" y="8992"/>
                  </a:cubicBezTo>
                  <a:lnTo>
                    <a:pt x="3032" y="3880"/>
                  </a:lnTo>
                  <a:cubicBezTo>
                    <a:pt x="3063" y="3880"/>
                    <a:pt x="3089" y="3854"/>
                    <a:pt x="3139" y="3854"/>
                  </a:cubicBezTo>
                  <a:cubicBezTo>
                    <a:pt x="4930" y="3506"/>
                    <a:pt x="6702" y="3165"/>
                    <a:pt x="8492" y="2823"/>
                  </a:cubicBezTo>
                  <a:cubicBezTo>
                    <a:pt x="8625" y="2798"/>
                    <a:pt x="8758" y="2798"/>
                    <a:pt x="8916" y="2772"/>
                  </a:cubicBezTo>
                  <a:lnTo>
                    <a:pt x="8916" y="7360"/>
                  </a:lnTo>
                  <a:cubicBezTo>
                    <a:pt x="8834" y="7334"/>
                    <a:pt x="8783" y="7303"/>
                    <a:pt x="8726" y="7277"/>
                  </a:cubicBezTo>
                  <a:cubicBezTo>
                    <a:pt x="8567" y="7214"/>
                    <a:pt x="8391" y="7185"/>
                    <a:pt x="8209" y="7185"/>
                  </a:cubicBezTo>
                  <a:cubicBezTo>
                    <a:pt x="7557" y="7185"/>
                    <a:pt x="6836" y="7566"/>
                    <a:pt x="6569" y="8125"/>
                  </a:cubicBezTo>
                  <a:cubicBezTo>
                    <a:pt x="6385" y="8543"/>
                    <a:pt x="6512" y="8942"/>
                    <a:pt x="6936" y="9125"/>
                  </a:cubicBezTo>
                  <a:cubicBezTo>
                    <a:pt x="7102" y="9195"/>
                    <a:pt x="7292" y="9228"/>
                    <a:pt x="7487" y="9228"/>
                  </a:cubicBezTo>
                  <a:cubicBezTo>
                    <a:pt x="7663" y="9228"/>
                    <a:pt x="7844" y="9201"/>
                    <a:pt x="8018" y="9150"/>
                  </a:cubicBezTo>
                  <a:cubicBezTo>
                    <a:pt x="8151" y="9125"/>
                    <a:pt x="8283" y="9074"/>
                    <a:pt x="8410" y="8992"/>
                  </a:cubicBezTo>
                  <a:cubicBezTo>
                    <a:pt x="8809" y="8809"/>
                    <a:pt x="9283" y="8467"/>
                    <a:pt x="9283" y="7992"/>
                  </a:cubicBezTo>
                  <a:lnTo>
                    <a:pt x="92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1"/>
            <p:cNvSpPr/>
            <p:nvPr/>
          </p:nvSpPr>
          <p:spPr>
            <a:xfrm rot="332988">
              <a:off x="4202131" y="3855929"/>
              <a:ext cx="313780" cy="477791"/>
            </a:xfrm>
            <a:custGeom>
              <a:avLst/>
              <a:gdLst/>
              <a:ahLst/>
              <a:cxnLst/>
              <a:rect l="l" t="t" r="r" b="b"/>
              <a:pathLst>
                <a:path w="2532" h="3855" extrusionOk="0">
                  <a:moveTo>
                    <a:pt x="1026" y="1"/>
                  </a:moveTo>
                  <a:lnTo>
                    <a:pt x="1026" y="2766"/>
                  </a:lnTo>
                  <a:cubicBezTo>
                    <a:pt x="972" y="2734"/>
                    <a:pt x="907" y="2719"/>
                    <a:pt x="836" y="2719"/>
                  </a:cubicBezTo>
                  <a:cubicBezTo>
                    <a:pt x="664" y="2719"/>
                    <a:pt x="456" y="2809"/>
                    <a:pt x="286" y="2974"/>
                  </a:cubicBezTo>
                  <a:cubicBezTo>
                    <a:pt x="260" y="3006"/>
                    <a:pt x="235" y="3031"/>
                    <a:pt x="210" y="3057"/>
                  </a:cubicBezTo>
                  <a:cubicBezTo>
                    <a:pt x="184" y="3082"/>
                    <a:pt x="184" y="3107"/>
                    <a:pt x="159" y="3133"/>
                  </a:cubicBezTo>
                  <a:lnTo>
                    <a:pt x="127" y="3164"/>
                  </a:lnTo>
                  <a:cubicBezTo>
                    <a:pt x="1" y="3373"/>
                    <a:pt x="1" y="3607"/>
                    <a:pt x="127" y="3765"/>
                  </a:cubicBezTo>
                  <a:cubicBezTo>
                    <a:pt x="199" y="3825"/>
                    <a:pt x="292" y="3855"/>
                    <a:pt x="394" y="3855"/>
                  </a:cubicBezTo>
                  <a:cubicBezTo>
                    <a:pt x="563" y="3855"/>
                    <a:pt x="757" y="3773"/>
                    <a:pt x="918" y="3607"/>
                  </a:cubicBezTo>
                  <a:cubicBezTo>
                    <a:pt x="1001" y="3531"/>
                    <a:pt x="1051" y="3424"/>
                    <a:pt x="1108" y="3348"/>
                  </a:cubicBezTo>
                  <a:cubicBezTo>
                    <a:pt x="1133" y="3266"/>
                    <a:pt x="1159" y="3190"/>
                    <a:pt x="1159" y="3082"/>
                  </a:cubicBezTo>
                  <a:lnTo>
                    <a:pt x="1159" y="3057"/>
                  </a:lnTo>
                  <a:lnTo>
                    <a:pt x="1159" y="3006"/>
                  </a:lnTo>
                  <a:lnTo>
                    <a:pt x="1159" y="1076"/>
                  </a:lnTo>
                  <a:cubicBezTo>
                    <a:pt x="2000" y="1317"/>
                    <a:pt x="2057" y="1899"/>
                    <a:pt x="1975" y="2266"/>
                  </a:cubicBezTo>
                  <a:cubicBezTo>
                    <a:pt x="1950" y="2291"/>
                    <a:pt x="1975" y="2291"/>
                    <a:pt x="2000" y="2291"/>
                  </a:cubicBezTo>
                  <a:cubicBezTo>
                    <a:pt x="2532" y="1450"/>
                    <a:pt x="1424" y="1026"/>
                    <a:pt x="1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5" name="Google Shape;1425;p11"/>
            <p:cNvGrpSpPr/>
            <p:nvPr/>
          </p:nvGrpSpPr>
          <p:grpSpPr>
            <a:xfrm rot="-4930772">
              <a:off x="3755853" y="3497865"/>
              <a:ext cx="905795" cy="2355840"/>
              <a:chOff x="1619527" y="1491422"/>
              <a:chExt cx="495183" cy="1287898"/>
            </a:xfrm>
          </p:grpSpPr>
          <p:sp>
            <p:nvSpPr>
              <p:cNvPr id="1426" name="Google Shape;1426;p11"/>
              <p:cNvSpPr/>
              <p:nvPr/>
            </p:nvSpPr>
            <p:spPr>
              <a:xfrm>
                <a:off x="1815296" y="1491422"/>
                <a:ext cx="103705" cy="205927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3608" extrusionOk="0">
                    <a:moveTo>
                      <a:pt x="449" y="893"/>
                    </a:moveTo>
                    <a:cubicBezTo>
                      <a:pt x="525" y="893"/>
                      <a:pt x="576" y="969"/>
                      <a:pt x="576" y="1026"/>
                    </a:cubicBezTo>
                    <a:lnTo>
                      <a:pt x="576" y="2684"/>
                    </a:lnTo>
                    <a:cubicBezTo>
                      <a:pt x="576" y="2766"/>
                      <a:pt x="525" y="2816"/>
                      <a:pt x="449" y="2816"/>
                    </a:cubicBezTo>
                    <a:cubicBezTo>
                      <a:pt x="367" y="2816"/>
                      <a:pt x="316" y="2766"/>
                      <a:pt x="316" y="2684"/>
                    </a:cubicBezTo>
                    <a:lnTo>
                      <a:pt x="316" y="1026"/>
                    </a:lnTo>
                    <a:cubicBezTo>
                      <a:pt x="316" y="969"/>
                      <a:pt x="367" y="893"/>
                      <a:pt x="449" y="893"/>
                    </a:cubicBezTo>
                    <a:close/>
                    <a:moveTo>
                      <a:pt x="1367" y="893"/>
                    </a:moveTo>
                    <a:cubicBezTo>
                      <a:pt x="1449" y="893"/>
                      <a:pt x="1500" y="969"/>
                      <a:pt x="1500" y="1026"/>
                    </a:cubicBezTo>
                    <a:lnTo>
                      <a:pt x="1500" y="2684"/>
                    </a:lnTo>
                    <a:cubicBezTo>
                      <a:pt x="1500" y="2766"/>
                      <a:pt x="1449" y="2816"/>
                      <a:pt x="1367" y="2816"/>
                    </a:cubicBezTo>
                    <a:cubicBezTo>
                      <a:pt x="1291" y="2816"/>
                      <a:pt x="1240" y="2766"/>
                      <a:pt x="1240" y="2684"/>
                    </a:cubicBezTo>
                    <a:lnTo>
                      <a:pt x="1240" y="1026"/>
                    </a:lnTo>
                    <a:cubicBezTo>
                      <a:pt x="1240" y="969"/>
                      <a:pt x="1291" y="893"/>
                      <a:pt x="1367" y="893"/>
                    </a:cubicBezTo>
                    <a:close/>
                    <a:moveTo>
                      <a:pt x="908" y="1"/>
                    </a:moveTo>
                    <a:cubicBezTo>
                      <a:pt x="875" y="1"/>
                      <a:pt x="842" y="7"/>
                      <a:pt x="816" y="20"/>
                    </a:cubicBezTo>
                    <a:lnTo>
                      <a:pt x="133" y="285"/>
                    </a:lnTo>
                    <a:cubicBezTo>
                      <a:pt x="51" y="336"/>
                      <a:pt x="0" y="418"/>
                      <a:pt x="0" y="520"/>
                    </a:cubicBezTo>
                    <a:lnTo>
                      <a:pt x="25" y="3107"/>
                    </a:lnTo>
                    <a:cubicBezTo>
                      <a:pt x="25" y="3158"/>
                      <a:pt x="51" y="3183"/>
                      <a:pt x="101" y="3209"/>
                    </a:cubicBezTo>
                    <a:cubicBezTo>
                      <a:pt x="158" y="3266"/>
                      <a:pt x="291" y="3399"/>
                      <a:pt x="291" y="3607"/>
                    </a:cubicBezTo>
                    <a:lnTo>
                      <a:pt x="1525" y="3607"/>
                    </a:lnTo>
                    <a:cubicBezTo>
                      <a:pt x="1525" y="3399"/>
                      <a:pt x="1658" y="3266"/>
                      <a:pt x="1715" y="3209"/>
                    </a:cubicBezTo>
                    <a:cubicBezTo>
                      <a:pt x="1765" y="3183"/>
                      <a:pt x="1765" y="3158"/>
                      <a:pt x="1765" y="3107"/>
                    </a:cubicBezTo>
                    <a:lnTo>
                      <a:pt x="1816" y="520"/>
                    </a:lnTo>
                    <a:cubicBezTo>
                      <a:pt x="1816" y="418"/>
                      <a:pt x="1765" y="336"/>
                      <a:pt x="1658" y="285"/>
                    </a:cubicBezTo>
                    <a:lnTo>
                      <a:pt x="1000" y="20"/>
                    </a:lnTo>
                    <a:cubicBezTo>
                      <a:pt x="974" y="7"/>
                      <a:pt x="941" y="1"/>
                      <a:pt x="9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1"/>
              <p:cNvSpPr/>
              <p:nvPr/>
            </p:nvSpPr>
            <p:spPr>
              <a:xfrm>
                <a:off x="1873798" y="2382025"/>
                <a:ext cx="9075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01" extrusionOk="0">
                    <a:moveTo>
                      <a:pt x="158" y="0"/>
                    </a:moveTo>
                    <a:cubicBezTo>
                      <a:pt x="108" y="0"/>
                      <a:pt x="57" y="26"/>
                      <a:pt x="0" y="26"/>
                    </a:cubicBezTo>
                    <a:lnTo>
                      <a:pt x="0" y="500"/>
                    </a:lnTo>
                    <a:lnTo>
                      <a:pt x="158" y="50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1"/>
              <p:cNvSpPr/>
              <p:nvPr/>
            </p:nvSpPr>
            <p:spPr>
              <a:xfrm>
                <a:off x="1873798" y="2243332"/>
                <a:ext cx="9075" cy="28937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07" extrusionOk="0">
                    <a:moveTo>
                      <a:pt x="0" y="1"/>
                    </a:moveTo>
                    <a:lnTo>
                      <a:pt x="0" y="475"/>
                    </a:lnTo>
                    <a:cubicBezTo>
                      <a:pt x="57" y="475"/>
                      <a:pt x="108" y="507"/>
                      <a:pt x="158" y="507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1"/>
              <p:cNvSpPr/>
              <p:nvPr/>
            </p:nvSpPr>
            <p:spPr>
              <a:xfrm>
                <a:off x="1863296" y="1703400"/>
                <a:ext cx="7648" cy="537133"/>
              </a:xfrm>
              <a:custGeom>
                <a:avLst/>
                <a:gdLst/>
                <a:ahLst/>
                <a:cxnLst/>
                <a:rect l="l" t="t" r="r" b="b"/>
                <a:pathLst>
                  <a:path w="134" h="9411" extrusionOk="0">
                    <a:moveTo>
                      <a:pt x="1" y="1"/>
                    </a:moveTo>
                    <a:lnTo>
                      <a:pt x="1" y="9410"/>
                    </a:lnTo>
                    <a:lnTo>
                      <a:pt x="133" y="9410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1"/>
              <p:cNvSpPr/>
              <p:nvPr/>
            </p:nvSpPr>
            <p:spPr>
              <a:xfrm>
                <a:off x="1873798" y="2411989"/>
                <a:ext cx="9075" cy="14919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14" extrusionOk="0">
                    <a:moveTo>
                      <a:pt x="0" y="1"/>
                    </a:moveTo>
                    <a:lnTo>
                      <a:pt x="0" y="2614"/>
                    </a:lnTo>
                    <a:lnTo>
                      <a:pt x="158" y="2614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1"/>
              <p:cNvSpPr/>
              <p:nvPr/>
            </p:nvSpPr>
            <p:spPr>
              <a:xfrm>
                <a:off x="1863296" y="2241905"/>
                <a:ext cx="7648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1" extrusionOk="0">
                    <a:moveTo>
                      <a:pt x="1" y="0"/>
                    </a:moveTo>
                    <a:lnTo>
                      <a:pt x="1" y="500"/>
                    </a:lnTo>
                    <a:lnTo>
                      <a:pt x="133" y="50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1"/>
              <p:cNvSpPr/>
              <p:nvPr/>
            </p:nvSpPr>
            <p:spPr>
              <a:xfrm>
                <a:off x="1886069" y="2409135"/>
                <a:ext cx="9075" cy="1520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64" extrusionOk="0">
                    <a:moveTo>
                      <a:pt x="158" y="0"/>
                    </a:moveTo>
                    <a:cubicBezTo>
                      <a:pt x="101" y="0"/>
                      <a:pt x="51" y="25"/>
                      <a:pt x="0" y="25"/>
                    </a:cubicBezTo>
                    <a:lnTo>
                      <a:pt x="0" y="2664"/>
                    </a:lnTo>
                    <a:lnTo>
                      <a:pt x="158" y="2664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1"/>
              <p:cNvSpPr/>
              <p:nvPr/>
            </p:nvSpPr>
            <p:spPr>
              <a:xfrm>
                <a:off x="1886069" y="1703400"/>
                <a:ext cx="9075" cy="54181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93" extrusionOk="0">
                    <a:moveTo>
                      <a:pt x="0" y="1"/>
                    </a:moveTo>
                    <a:lnTo>
                      <a:pt x="0" y="9461"/>
                    </a:lnTo>
                    <a:cubicBezTo>
                      <a:pt x="51" y="9461"/>
                      <a:pt x="101" y="9492"/>
                      <a:pt x="158" y="9492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1"/>
              <p:cNvSpPr/>
              <p:nvPr/>
            </p:nvSpPr>
            <p:spPr>
              <a:xfrm>
                <a:off x="1897998" y="2248012"/>
                <a:ext cx="54221" cy="15792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2767" extrusionOk="0">
                    <a:moveTo>
                      <a:pt x="0" y="1"/>
                    </a:moveTo>
                    <a:lnTo>
                      <a:pt x="0" y="526"/>
                    </a:lnTo>
                    <a:cubicBezTo>
                      <a:pt x="266" y="710"/>
                      <a:pt x="449" y="1026"/>
                      <a:pt x="449" y="1374"/>
                    </a:cubicBezTo>
                    <a:cubicBezTo>
                      <a:pt x="449" y="1741"/>
                      <a:pt x="266" y="2057"/>
                      <a:pt x="0" y="2216"/>
                    </a:cubicBezTo>
                    <a:lnTo>
                      <a:pt x="0" y="2766"/>
                    </a:lnTo>
                    <a:cubicBezTo>
                      <a:pt x="551" y="2532"/>
                      <a:pt x="949" y="2007"/>
                      <a:pt x="949" y="1374"/>
                    </a:cubicBezTo>
                    <a:cubicBezTo>
                      <a:pt x="949" y="767"/>
                      <a:pt x="551" y="21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1"/>
              <p:cNvSpPr/>
              <p:nvPr/>
            </p:nvSpPr>
            <p:spPr>
              <a:xfrm>
                <a:off x="1886069" y="2245158"/>
                <a:ext cx="9075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1" extrusionOk="0">
                    <a:moveTo>
                      <a:pt x="0" y="0"/>
                    </a:moveTo>
                    <a:lnTo>
                      <a:pt x="0" y="500"/>
                    </a:lnTo>
                    <a:cubicBezTo>
                      <a:pt x="51" y="500"/>
                      <a:pt x="101" y="525"/>
                      <a:pt x="158" y="551"/>
                    </a:cubicBezTo>
                    <a:lnTo>
                      <a:pt x="158" y="26"/>
                    </a:lnTo>
                    <a:cubicBezTo>
                      <a:pt x="101" y="26"/>
                      <a:pt x="5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11"/>
              <p:cNvSpPr/>
              <p:nvPr/>
            </p:nvSpPr>
            <p:spPr>
              <a:xfrm>
                <a:off x="1886069" y="2377345"/>
                <a:ext cx="9075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8" extrusionOk="0">
                    <a:moveTo>
                      <a:pt x="158" y="0"/>
                    </a:moveTo>
                    <a:cubicBezTo>
                      <a:pt x="101" y="25"/>
                      <a:pt x="51" y="25"/>
                      <a:pt x="0" y="57"/>
                    </a:cubicBezTo>
                    <a:lnTo>
                      <a:pt x="0" y="557"/>
                    </a:lnTo>
                    <a:cubicBezTo>
                      <a:pt x="51" y="557"/>
                      <a:pt x="101" y="532"/>
                      <a:pt x="158" y="500"/>
                    </a:cubicBez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1863296" y="2383452"/>
                <a:ext cx="7648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1" extrusionOk="0">
                    <a:moveTo>
                      <a:pt x="1" y="1"/>
                    </a:moveTo>
                    <a:lnTo>
                      <a:pt x="1" y="475"/>
                    </a:lnTo>
                    <a:cubicBezTo>
                      <a:pt x="26" y="501"/>
                      <a:pt x="26" y="501"/>
                      <a:pt x="51" y="501"/>
                    </a:cubicBezTo>
                    <a:cubicBezTo>
                      <a:pt x="83" y="501"/>
                      <a:pt x="108" y="501"/>
                      <a:pt x="133" y="475"/>
                    </a:cubicBez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11"/>
              <p:cNvSpPr/>
              <p:nvPr/>
            </p:nvSpPr>
            <p:spPr>
              <a:xfrm>
                <a:off x="1873798" y="1703400"/>
                <a:ext cx="9075" cy="53856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36" extrusionOk="0">
                    <a:moveTo>
                      <a:pt x="0" y="1"/>
                    </a:moveTo>
                    <a:lnTo>
                      <a:pt x="0" y="9410"/>
                    </a:lnTo>
                    <a:cubicBezTo>
                      <a:pt x="57" y="9435"/>
                      <a:pt x="108" y="9435"/>
                      <a:pt x="158" y="9435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1"/>
              <p:cNvSpPr/>
              <p:nvPr/>
            </p:nvSpPr>
            <p:spPr>
              <a:xfrm>
                <a:off x="1839096" y="2409135"/>
                <a:ext cx="9075" cy="1520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64" extrusionOk="0">
                    <a:moveTo>
                      <a:pt x="1" y="0"/>
                    </a:moveTo>
                    <a:lnTo>
                      <a:pt x="1" y="2664"/>
                    </a:lnTo>
                    <a:lnTo>
                      <a:pt x="159" y="2664"/>
                    </a:lnTo>
                    <a:lnTo>
                      <a:pt x="159" y="25"/>
                    </a:lnTo>
                    <a:cubicBezTo>
                      <a:pt x="108" y="25"/>
                      <a:pt x="58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1"/>
              <p:cNvSpPr/>
              <p:nvPr/>
            </p:nvSpPr>
            <p:spPr>
              <a:xfrm>
                <a:off x="1839096" y="2377345"/>
                <a:ext cx="9075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8" extrusionOk="0">
                    <a:moveTo>
                      <a:pt x="1" y="0"/>
                    </a:moveTo>
                    <a:lnTo>
                      <a:pt x="1" y="500"/>
                    </a:lnTo>
                    <a:cubicBezTo>
                      <a:pt x="58" y="532"/>
                      <a:pt x="108" y="557"/>
                      <a:pt x="159" y="557"/>
                    </a:cubicBezTo>
                    <a:lnTo>
                      <a:pt x="159" y="57"/>
                    </a:lnTo>
                    <a:cubicBezTo>
                      <a:pt x="108" y="25"/>
                      <a:pt x="58" y="2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1"/>
              <p:cNvSpPr/>
              <p:nvPr/>
            </p:nvSpPr>
            <p:spPr>
              <a:xfrm>
                <a:off x="1619527" y="1703400"/>
                <a:ext cx="495183" cy="1075921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18851" extrusionOk="0">
                    <a:moveTo>
                      <a:pt x="3721" y="1"/>
                    </a:moveTo>
                    <a:lnTo>
                      <a:pt x="3664" y="7594"/>
                    </a:lnTo>
                    <a:cubicBezTo>
                      <a:pt x="2266" y="7752"/>
                      <a:pt x="1032" y="8461"/>
                      <a:pt x="1158" y="9777"/>
                    </a:cubicBezTo>
                    <a:cubicBezTo>
                      <a:pt x="1266" y="10726"/>
                      <a:pt x="1633" y="11125"/>
                      <a:pt x="1633" y="12023"/>
                    </a:cubicBezTo>
                    <a:cubicBezTo>
                      <a:pt x="1633" y="13339"/>
                      <a:pt x="1" y="14023"/>
                      <a:pt x="292" y="16320"/>
                    </a:cubicBezTo>
                    <a:cubicBezTo>
                      <a:pt x="608" y="18825"/>
                      <a:pt x="3114" y="18851"/>
                      <a:pt x="4322" y="18851"/>
                    </a:cubicBezTo>
                    <a:cubicBezTo>
                      <a:pt x="5562" y="18851"/>
                      <a:pt x="8068" y="18825"/>
                      <a:pt x="8385" y="16320"/>
                    </a:cubicBezTo>
                    <a:cubicBezTo>
                      <a:pt x="8676" y="14023"/>
                      <a:pt x="7043" y="13339"/>
                      <a:pt x="7043" y="12023"/>
                    </a:cubicBezTo>
                    <a:cubicBezTo>
                      <a:pt x="7043" y="11125"/>
                      <a:pt x="7410" y="10726"/>
                      <a:pt x="7518" y="9777"/>
                    </a:cubicBezTo>
                    <a:cubicBezTo>
                      <a:pt x="7644" y="8461"/>
                      <a:pt x="6410" y="7752"/>
                      <a:pt x="5012" y="7594"/>
                    </a:cubicBezTo>
                    <a:lnTo>
                      <a:pt x="4955" y="1"/>
                    </a:lnTo>
                    <a:lnTo>
                      <a:pt x="4854" y="1"/>
                    </a:lnTo>
                    <a:lnTo>
                      <a:pt x="4879" y="9518"/>
                    </a:lnTo>
                    <a:cubicBezTo>
                      <a:pt x="5430" y="9726"/>
                      <a:pt x="5854" y="10283"/>
                      <a:pt x="5854" y="10916"/>
                    </a:cubicBezTo>
                    <a:cubicBezTo>
                      <a:pt x="5854" y="11574"/>
                      <a:pt x="5430" y="12099"/>
                      <a:pt x="4879" y="12340"/>
                    </a:cubicBezTo>
                    <a:lnTo>
                      <a:pt x="4879" y="15029"/>
                    </a:lnTo>
                    <a:lnTo>
                      <a:pt x="6410" y="15029"/>
                    </a:lnTo>
                    <a:cubicBezTo>
                      <a:pt x="6486" y="15029"/>
                      <a:pt x="6537" y="15080"/>
                      <a:pt x="6537" y="15155"/>
                    </a:cubicBezTo>
                    <a:lnTo>
                      <a:pt x="6537" y="15554"/>
                    </a:lnTo>
                    <a:cubicBezTo>
                      <a:pt x="6537" y="15630"/>
                      <a:pt x="6486" y="15712"/>
                      <a:pt x="6410" y="15712"/>
                    </a:cubicBezTo>
                    <a:lnTo>
                      <a:pt x="2399" y="15712"/>
                    </a:lnTo>
                    <a:cubicBezTo>
                      <a:pt x="2323" y="15712"/>
                      <a:pt x="2266" y="15630"/>
                      <a:pt x="2266" y="15554"/>
                    </a:cubicBezTo>
                    <a:lnTo>
                      <a:pt x="2266" y="15155"/>
                    </a:lnTo>
                    <a:cubicBezTo>
                      <a:pt x="2266" y="15080"/>
                      <a:pt x="2323" y="15029"/>
                      <a:pt x="2399" y="15029"/>
                    </a:cubicBezTo>
                    <a:lnTo>
                      <a:pt x="3797" y="15029"/>
                    </a:lnTo>
                    <a:lnTo>
                      <a:pt x="3797" y="12340"/>
                    </a:lnTo>
                    <a:cubicBezTo>
                      <a:pt x="3215" y="12125"/>
                      <a:pt x="2823" y="11574"/>
                      <a:pt x="2823" y="10916"/>
                    </a:cubicBezTo>
                    <a:cubicBezTo>
                      <a:pt x="2823" y="10283"/>
                      <a:pt x="3247" y="9726"/>
                      <a:pt x="3797" y="9518"/>
                    </a:cubicBezTo>
                    <a:lnTo>
                      <a:pt x="382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1"/>
              <p:cNvSpPr/>
              <p:nvPr/>
            </p:nvSpPr>
            <p:spPr>
              <a:xfrm>
                <a:off x="1839096" y="1703400"/>
                <a:ext cx="9075" cy="54181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93" extrusionOk="0">
                    <a:moveTo>
                      <a:pt x="32" y="1"/>
                    </a:moveTo>
                    <a:lnTo>
                      <a:pt x="1" y="9492"/>
                    </a:lnTo>
                    <a:cubicBezTo>
                      <a:pt x="58" y="9492"/>
                      <a:pt x="108" y="9461"/>
                      <a:pt x="159" y="9461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1"/>
              <p:cNvSpPr/>
              <p:nvPr/>
            </p:nvSpPr>
            <p:spPr>
              <a:xfrm>
                <a:off x="1782021" y="2248012"/>
                <a:ext cx="54278" cy="157927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767" extrusionOk="0">
                    <a:moveTo>
                      <a:pt x="950" y="1"/>
                    </a:moveTo>
                    <a:cubicBezTo>
                      <a:pt x="400" y="210"/>
                      <a:pt x="1" y="767"/>
                      <a:pt x="1" y="1374"/>
                    </a:cubicBezTo>
                    <a:cubicBezTo>
                      <a:pt x="1" y="2007"/>
                      <a:pt x="400" y="2532"/>
                      <a:pt x="950" y="2766"/>
                    </a:cubicBezTo>
                    <a:lnTo>
                      <a:pt x="950" y="2216"/>
                    </a:lnTo>
                    <a:cubicBezTo>
                      <a:pt x="659" y="2057"/>
                      <a:pt x="501" y="1741"/>
                      <a:pt x="501" y="1374"/>
                    </a:cubicBezTo>
                    <a:cubicBezTo>
                      <a:pt x="501" y="1026"/>
                      <a:pt x="684" y="710"/>
                      <a:pt x="950" y="526"/>
                    </a:cubicBezTo>
                    <a:lnTo>
                      <a:pt x="9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11"/>
              <p:cNvSpPr/>
              <p:nvPr/>
            </p:nvSpPr>
            <p:spPr>
              <a:xfrm>
                <a:off x="1851367" y="2411989"/>
                <a:ext cx="7648" cy="149194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614" extrusionOk="0">
                    <a:moveTo>
                      <a:pt x="1" y="1"/>
                    </a:moveTo>
                    <a:lnTo>
                      <a:pt x="1" y="2614"/>
                    </a:lnTo>
                    <a:lnTo>
                      <a:pt x="134" y="2614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11"/>
              <p:cNvSpPr/>
              <p:nvPr/>
            </p:nvSpPr>
            <p:spPr>
              <a:xfrm>
                <a:off x="1839096" y="2245158"/>
                <a:ext cx="9075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1" extrusionOk="0">
                    <a:moveTo>
                      <a:pt x="159" y="0"/>
                    </a:moveTo>
                    <a:cubicBezTo>
                      <a:pt x="108" y="0"/>
                      <a:pt x="58" y="26"/>
                      <a:pt x="1" y="26"/>
                    </a:cubicBezTo>
                    <a:lnTo>
                      <a:pt x="1" y="551"/>
                    </a:lnTo>
                    <a:cubicBezTo>
                      <a:pt x="58" y="525"/>
                      <a:pt x="108" y="500"/>
                      <a:pt x="159" y="500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1"/>
              <p:cNvSpPr/>
              <p:nvPr/>
            </p:nvSpPr>
            <p:spPr>
              <a:xfrm>
                <a:off x="1851367" y="1703400"/>
                <a:ext cx="7648" cy="53856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9436" extrusionOk="0">
                    <a:moveTo>
                      <a:pt x="1" y="1"/>
                    </a:moveTo>
                    <a:lnTo>
                      <a:pt x="1" y="9435"/>
                    </a:lnTo>
                    <a:cubicBezTo>
                      <a:pt x="51" y="9435"/>
                      <a:pt x="77" y="9435"/>
                      <a:pt x="134" y="9410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1"/>
              <p:cNvSpPr/>
              <p:nvPr/>
            </p:nvSpPr>
            <p:spPr>
              <a:xfrm>
                <a:off x="1851367" y="2243332"/>
                <a:ext cx="7648" cy="2893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7" extrusionOk="0">
                    <a:moveTo>
                      <a:pt x="1" y="1"/>
                    </a:moveTo>
                    <a:lnTo>
                      <a:pt x="1" y="507"/>
                    </a:lnTo>
                    <a:cubicBezTo>
                      <a:pt x="51" y="507"/>
                      <a:pt x="77" y="475"/>
                      <a:pt x="134" y="475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1"/>
              <p:cNvSpPr/>
              <p:nvPr/>
            </p:nvSpPr>
            <p:spPr>
              <a:xfrm>
                <a:off x="1863296" y="2413416"/>
                <a:ext cx="7648" cy="14776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589" extrusionOk="0">
                    <a:moveTo>
                      <a:pt x="1" y="1"/>
                    </a:moveTo>
                    <a:lnTo>
                      <a:pt x="1" y="2589"/>
                    </a:lnTo>
                    <a:lnTo>
                      <a:pt x="133" y="2589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11"/>
              <p:cNvSpPr/>
              <p:nvPr/>
            </p:nvSpPr>
            <p:spPr>
              <a:xfrm>
                <a:off x="1851367" y="2382025"/>
                <a:ext cx="7648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1" extrusionOk="0">
                    <a:moveTo>
                      <a:pt x="1" y="0"/>
                    </a:moveTo>
                    <a:lnTo>
                      <a:pt x="1" y="500"/>
                    </a:lnTo>
                    <a:lnTo>
                      <a:pt x="134" y="500"/>
                    </a:lnTo>
                    <a:lnTo>
                      <a:pt x="134" y="26"/>
                    </a:lnTo>
                    <a:cubicBezTo>
                      <a:pt x="77" y="26"/>
                      <a:pt x="5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1927963" y="1527208"/>
                <a:ext cx="1952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50" extrusionOk="0">
                    <a:moveTo>
                      <a:pt x="133" y="0"/>
                    </a:moveTo>
                    <a:cubicBezTo>
                      <a:pt x="83" y="0"/>
                      <a:pt x="26" y="51"/>
                      <a:pt x="26" y="133"/>
                    </a:cubicBezTo>
                    <a:lnTo>
                      <a:pt x="0" y="342"/>
                    </a:lnTo>
                    <a:cubicBezTo>
                      <a:pt x="0" y="399"/>
                      <a:pt x="57" y="449"/>
                      <a:pt x="133" y="449"/>
                    </a:cubicBezTo>
                    <a:lnTo>
                      <a:pt x="215" y="449"/>
                    </a:lnTo>
                    <a:cubicBezTo>
                      <a:pt x="266" y="449"/>
                      <a:pt x="317" y="399"/>
                      <a:pt x="317" y="342"/>
                    </a:cubicBezTo>
                    <a:lnTo>
                      <a:pt x="342" y="133"/>
                    </a:lnTo>
                    <a:cubicBezTo>
                      <a:pt x="342" y="82"/>
                      <a:pt x="291" y="25"/>
                      <a:pt x="215" y="25"/>
                    </a:cubicBez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11"/>
              <p:cNvSpPr/>
              <p:nvPr/>
            </p:nvSpPr>
            <p:spPr>
              <a:xfrm>
                <a:off x="1927963" y="1577035"/>
                <a:ext cx="18093" cy="2534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44" extrusionOk="0">
                    <a:moveTo>
                      <a:pt x="108" y="0"/>
                    </a:moveTo>
                    <a:cubicBezTo>
                      <a:pt x="57" y="0"/>
                      <a:pt x="0" y="51"/>
                      <a:pt x="0" y="127"/>
                    </a:cubicBezTo>
                    <a:lnTo>
                      <a:pt x="0" y="342"/>
                    </a:lnTo>
                    <a:cubicBezTo>
                      <a:pt x="0" y="393"/>
                      <a:pt x="57" y="443"/>
                      <a:pt x="108" y="443"/>
                    </a:cubicBezTo>
                    <a:lnTo>
                      <a:pt x="184" y="443"/>
                    </a:lnTo>
                    <a:cubicBezTo>
                      <a:pt x="266" y="443"/>
                      <a:pt x="317" y="393"/>
                      <a:pt x="317" y="342"/>
                    </a:cubicBezTo>
                    <a:lnTo>
                      <a:pt x="317" y="127"/>
                    </a:lnTo>
                    <a:cubicBezTo>
                      <a:pt x="317" y="76"/>
                      <a:pt x="266" y="26"/>
                      <a:pt x="215" y="26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11"/>
              <p:cNvSpPr/>
              <p:nvPr/>
            </p:nvSpPr>
            <p:spPr>
              <a:xfrm>
                <a:off x="1926479" y="1626519"/>
                <a:ext cx="1815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450" extrusionOk="0">
                    <a:moveTo>
                      <a:pt x="134" y="0"/>
                    </a:moveTo>
                    <a:cubicBezTo>
                      <a:pt x="52" y="0"/>
                      <a:pt x="1" y="51"/>
                      <a:pt x="1" y="133"/>
                    </a:cubicBezTo>
                    <a:lnTo>
                      <a:pt x="1" y="342"/>
                    </a:lnTo>
                    <a:cubicBezTo>
                      <a:pt x="1" y="399"/>
                      <a:pt x="52" y="449"/>
                      <a:pt x="109" y="449"/>
                    </a:cubicBezTo>
                    <a:lnTo>
                      <a:pt x="210" y="449"/>
                    </a:lnTo>
                    <a:cubicBezTo>
                      <a:pt x="267" y="449"/>
                      <a:pt x="317" y="399"/>
                      <a:pt x="317" y="342"/>
                    </a:cubicBezTo>
                    <a:lnTo>
                      <a:pt x="317" y="133"/>
                    </a:lnTo>
                    <a:cubicBezTo>
                      <a:pt x="317" y="82"/>
                      <a:pt x="267" y="25"/>
                      <a:pt x="210" y="25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11"/>
              <p:cNvSpPr/>
              <p:nvPr/>
            </p:nvSpPr>
            <p:spPr>
              <a:xfrm>
                <a:off x="1786758" y="1527208"/>
                <a:ext cx="1952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50" extrusionOk="0">
                    <a:moveTo>
                      <a:pt x="209" y="0"/>
                    </a:moveTo>
                    <a:lnTo>
                      <a:pt x="127" y="25"/>
                    </a:lnTo>
                    <a:cubicBezTo>
                      <a:pt x="51" y="25"/>
                      <a:pt x="0" y="82"/>
                      <a:pt x="0" y="133"/>
                    </a:cubicBezTo>
                    <a:lnTo>
                      <a:pt x="25" y="342"/>
                    </a:lnTo>
                    <a:cubicBezTo>
                      <a:pt x="25" y="399"/>
                      <a:pt x="76" y="449"/>
                      <a:pt x="127" y="449"/>
                    </a:cubicBezTo>
                    <a:lnTo>
                      <a:pt x="209" y="449"/>
                    </a:lnTo>
                    <a:cubicBezTo>
                      <a:pt x="285" y="449"/>
                      <a:pt x="342" y="399"/>
                      <a:pt x="342" y="342"/>
                    </a:cubicBezTo>
                    <a:lnTo>
                      <a:pt x="317" y="133"/>
                    </a:lnTo>
                    <a:cubicBezTo>
                      <a:pt x="317" y="51"/>
                      <a:pt x="260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11"/>
              <p:cNvSpPr/>
              <p:nvPr/>
            </p:nvSpPr>
            <p:spPr>
              <a:xfrm>
                <a:off x="1788185" y="1577035"/>
                <a:ext cx="18093" cy="2534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44" extrusionOk="0">
                    <a:moveTo>
                      <a:pt x="209" y="0"/>
                    </a:moveTo>
                    <a:lnTo>
                      <a:pt x="102" y="26"/>
                    </a:lnTo>
                    <a:cubicBezTo>
                      <a:pt x="51" y="26"/>
                      <a:pt x="0" y="76"/>
                      <a:pt x="0" y="127"/>
                    </a:cubicBezTo>
                    <a:lnTo>
                      <a:pt x="0" y="342"/>
                    </a:lnTo>
                    <a:cubicBezTo>
                      <a:pt x="0" y="393"/>
                      <a:pt x="51" y="443"/>
                      <a:pt x="133" y="443"/>
                    </a:cubicBezTo>
                    <a:lnTo>
                      <a:pt x="209" y="443"/>
                    </a:lnTo>
                    <a:cubicBezTo>
                      <a:pt x="260" y="443"/>
                      <a:pt x="317" y="393"/>
                      <a:pt x="317" y="342"/>
                    </a:cubicBezTo>
                    <a:lnTo>
                      <a:pt x="317" y="127"/>
                    </a:lnTo>
                    <a:cubicBezTo>
                      <a:pt x="317" y="51"/>
                      <a:pt x="260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11"/>
              <p:cNvSpPr/>
              <p:nvPr/>
            </p:nvSpPr>
            <p:spPr>
              <a:xfrm>
                <a:off x="1789612" y="1626519"/>
                <a:ext cx="1815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450" extrusionOk="0">
                    <a:moveTo>
                      <a:pt x="184" y="0"/>
                    </a:moveTo>
                    <a:lnTo>
                      <a:pt x="108" y="25"/>
                    </a:lnTo>
                    <a:cubicBezTo>
                      <a:pt x="51" y="25"/>
                      <a:pt x="1" y="82"/>
                      <a:pt x="1" y="133"/>
                    </a:cubicBezTo>
                    <a:lnTo>
                      <a:pt x="1" y="342"/>
                    </a:lnTo>
                    <a:cubicBezTo>
                      <a:pt x="1" y="399"/>
                      <a:pt x="51" y="449"/>
                      <a:pt x="108" y="449"/>
                    </a:cubicBezTo>
                    <a:lnTo>
                      <a:pt x="210" y="449"/>
                    </a:lnTo>
                    <a:cubicBezTo>
                      <a:pt x="267" y="449"/>
                      <a:pt x="317" y="399"/>
                      <a:pt x="317" y="342"/>
                    </a:cubicBezTo>
                    <a:lnTo>
                      <a:pt x="317" y="133"/>
                    </a:lnTo>
                    <a:cubicBezTo>
                      <a:pt x="317" y="51"/>
                      <a:pt x="267" y="0"/>
                      <a:pt x="1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11"/>
            <p:cNvGrpSpPr/>
            <p:nvPr/>
          </p:nvGrpSpPr>
          <p:grpSpPr>
            <a:xfrm rot="332946">
              <a:off x="6839593" y="3044536"/>
              <a:ext cx="2846213" cy="1029626"/>
              <a:chOff x="2013918" y="1388344"/>
              <a:chExt cx="1287904" cy="465903"/>
            </a:xfrm>
          </p:grpSpPr>
          <p:sp>
            <p:nvSpPr>
              <p:cNvPr id="1457" name="Google Shape;1457;p11"/>
              <p:cNvSpPr/>
              <p:nvPr/>
            </p:nvSpPr>
            <p:spPr>
              <a:xfrm>
                <a:off x="3095896" y="1569444"/>
                <a:ext cx="205927" cy="1037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817" extrusionOk="0">
                    <a:moveTo>
                      <a:pt x="2582" y="317"/>
                    </a:moveTo>
                    <a:cubicBezTo>
                      <a:pt x="2633" y="317"/>
                      <a:pt x="2715" y="393"/>
                      <a:pt x="2715" y="450"/>
                    </a:cubicBezTo>
                    <a:cubicBezTo>
                      <a:pt x="2715" y="526"/>
                      <a:pt x="2633" y="576"/>
                      <a:pt x="2582" y="576"/>
                    </a:cubicBezTo>
                    <a:lnTo>
                      <a:pt x="918" y="576"/>
                    </a:lnTo>
                    <a:cubicBezTo>
                      <a:pt x="842" y="576"/>
                      <a:pt x="791" y="526"/>
                      <a:pt x="791" y="450"/>
                    </a:cubicBezTo>
                    <a:cubicBezTo>
                      <a:pt x="791" y="393"/>
                      <a:pt x="842" y="317"/>
                      <a:pt x="918" y="317"/>
                    </a:cubicBezTo>
                    <a:close/>
                    <a:moveTo>
                      <a:pt x="2582" y="1241"/>
                    </a:moveTo>
                    <a:cubicBezTo>
                      <a:pt x="2633" y="1241"/>
                      <a:pt x="2715" y="1291"/>
                      <a:pt x="2715" y="1367"/>
                    </a:cubicBezTo>
                    <a:cubicBezTo>
                      <a:pt x="2715" y="1449"/>
                      <a:pt x="2633" y="1500"/>
                      <a:pt x="2582" y="1500"/>
                    </a:cubicBezTo>
                    <a:lnTo>
                      <a:pt x="918" y="1500"/>
                    </a:lnTo>
                    <a:cubicBezTo>
                      <a:pt x="842" y="1500"/>
                      <a:pt x="791" y="1449"/>
                      <a:pt x="791" y="1367"/>
                    </a:cubicBezTo>
                    <a:cubicBezTo>
                      <a:pt x="791" y="1291"/>
                      <a:pt x="842" y="1241"/>
                      <a:pt x="918" y="1241"/>
                    </a:cubicBezTo>
                    <a:close/>
                    <a:moveTo>
                      <a:pt x="3082" y="0"/>
                    </a:moveTo>
                    <a:lnTo>
                      <a:pt x="500" y="51"/>
                    </a:lnTo>
                    <a:cubicBezTo>
                      <a:pt x="443" y="51"/>
                      <a:pt x="418" y="51"/>
                      <a:pt x="393" y="102"/>
                    </a:cubicBezTo>
                    <a:cubicBezTo>
                      <a:pt x="342" y="159"/>
                      <a:pt x="209" y="291"/>
                      <a:pt x="1" y="291"/>
                    </a:cubicBezTo>
                    <a:lnTo>
                      <a:pt x="1" y="924"/>
                    </a:lnTo>
                    <a:lnTo>
                      <a:pt x="1" y="1525"/>
                    </a:lnTo>
                    <a:cubicBezTo>
                      <a:pt x="209" y="1557"/>
                      <a:pt x="342" y="1658"/>
                      <a:pt x="393" y="1715"/>
                    </a:cubicBezTo>
                    <a:cubicBezTo>
                      <a:pt x="418" y="1766"/>
                      <a:pt x="443" y="1791"/>
                      <a:pt x="500" y="1791"/>
                    </a:cubicBezTo>
                    <a:lnTo>
                      <a:pt x="3082" y="1816"/>
                    </a:lnTo>
                    <a:cubicBezTo>
                      <a:pt x="3190" y="1816"/>
                      <a:pt x="3266" y="1766"/>
                      <a:pt x="3322" y="1684"/>
                    </a:cubicBezTo>
                    <a:lnTo>
                      <a:pt x="3582" y="1000"/>
                    </a:lnTo>
                    <a:cubicBezTo>
                      <a:pt x="3607" y="950"/>
                      <a:pt x="3607" y="867"/>
                      <a:pt x="3582" y="817"/>
                    </a:cubicBezTo>
                    <a:lnTo>
                      <a:pt x="3322" y="159"/>
                    </a:lnTo>
                    <a:cubicBezTo>
                      <a:pt x="3266" y="51"/>
                      <a:pt x="3190" y="0"/>
                      <a:pt x="30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11"/>
              <p:cNvSpPr/>
              <p:nvPr/>
            </p:nvSpPr>
            <p:spPr>
              <a:xfrm>
                <a:off x="2382625" y="1629373"/>
                <a:ext cx="28595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4" extrusionOk="0">
                    <a:moveTo>
                      <a:pt x="1" y="1"/>
                    </a:moveTo>
                    <a:cubicBezTo>
                      <a:pt x="1" y="58"/>
                      <a:pt x="1" y="108"/>
                      <a:pt x="26" y="134"/>
                    </a:cubicBezTo>
                    <a:lnTo>
                      <a:pt x="501" y="134"/>
                    </a:lnTo>
                    <a:cubicBezTo>
                      <a:pt x="501" y="108"/>
                      <a:pt x="475" y="58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11"/>
              <p:cNvSpPr/>
              <p:nvPr/>
            </p:nvSpPr>
            <p:spPr>
              <a:xfrm>
                <a:off x="2520976" y="1629373"/>
                <a:ext cx="30021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34" extrusionOk="0">
                    <a:moveTo>
                      <a:pt x="25" y="1"/>
                    </a:moveTo>
                    <a:cubicBezTo>
                      <a:pt x="25" y="58"/>
                      <a:pt x="25" y="108"/>
                      <a:pt x="0" y="134"/>
                    </a:cubicBezTo>
                    <a:lnTo>
                      <a:pt x="500" y="134"/>
                    </a:lnTo>
                    <a:cubicBezTo>
                      <a:pt x="500" y="108"/>
                      <a:pt x="500" y="58"/>
                      <a:pt x="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1"/>
              <p:cNvSpPr/>
              <p:nvPr/>
            </p:nvSpPr>
            <p:spPr>
              <a:xfrm>
                <a:off x="2552367" y="1617444"/>
                <a:ext cx="537418" cy="9132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160" extrusionOk="0">
                    <a:moveTo>
                      <a:pt x="1" y="1"/>
                    </a:moveTo>
                    <a:lnTo>
                      <a:pt x="1" y="83"/>
                    </a:lnTo>
                    <a:lnTo>
                      <a:pt x="1" y="159"/>
                    </a:lnTo>
                    <a:lnTo>
                      <a:pt x="9416" y="159"/>
                    </a:lnTo>
                    <a:lnTo>
                      <a:pt x="9416" y="83"/>
                    </a:lnTo>
                    <a:lnTo>
                      <a:pt x="94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1"/>
              <p:cNvSpPr/>
              <p:nvPr/>
            </p:nvSpPr>
            <p:spPr>
              <a:xfrm>
                <a:off x="2233487" y="1629373"/>
                <a:ext cx="147368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134" extrusionOk="0">
                    <a:moveTo>
                      <a:pt x="0" y="1"/>
                    </a:moveTo>
                    <a:lnTo>
                      <a:pt x="0" y="134"/>
                    </a:lnTo>
                    <a:lnTo>
                      <a:pt x="2582" y="134"/>
                    </a:lnTo>
                    <a:lnTo>
                      <a:pt x="25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11"/>
              <p:cNvSpPr/>
              <p:nvPr/>
            </p:nvSpPr>
            <p:spPr>
              <a:xfrm>
                <a:off x="2522403" y="1617444"/>
                <a:ext cx="28595" cy="913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60" extrusionOk="0">
                    <a:moveTo>
                      <a:pt x="0" y="1"/>
                    </a:moveTo>
                    <a:cubicBezTo>
                      <a:pt x="26" y="26"/>
                      <a:pt x="26" y="52"/>
                      <a:pt x="26" y="83"/>
                    </a:cubicBezTo>
                    <a:cubicBezTo>
                      <a:pt x="26" y="109"/>
                      <a:pt x="26" y="134"/>
                      <a:pt x="0" y="159"/>
                    </a:cubicBezTo>
                    <a:lnTo>
                      <a:pt x="500" y="159"/>
                    </a:lnTo>
                    <a:lnTo>
                      <a:pt x="500" y="83"/>
                    </a:lnTo>
                    <a:lnTo>
                      <a:pt x="5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11"/>
              <p:cNvSpPr/>
              <p:nvPr/>
            </p:nvSpPr>
            <p:spPr>
              <a:xfrm>
                <a:off x="2233487" y="1641644"/>
                <a:ext cx="152105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134" extrusionOk="0">
                    <a:moveTo>
                      <a:pt x="0" y="1"/>
                    </a:moveTo>
                    <a:lnTo>
                      <a:pt x="0" y="134"/>
                    </a:lnTo>
                    <a:lnTo>
                      <a:pt x="2664" y="134"/>
                    </a:lnTo>
                    <a:cubicBezTo>
                      <a:pt x="2639" y="77"/>
                      <a:pt x="2614" y="26"/>
                      <a:pt x="26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1"/>
              <p:cNvSpPr/>
              <p:nvPr/>
            </p:nvSpPr>
            <p:spPr>
              <a:xfrm>
                <a:off x="2548029" y="1641644"/>
                <a:ext cx="541756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9492" h="134" extrusionOk="0">
                    <a:moveTo>
                      <a:pt x="26" y="1"/>
                    </a:moveTo>
                    <a:cubicBezTo>
                      <a:pt x="26" y="26"/>
                      <a:pt x="1" y="77"/>
                      <a:pt x="1" y="134"/>
                    </a:cubicBezTo>
                    <a:lnTo>
                      <a:pt x="9492" y="102"/>
                    </a:lnTo>
                    <a:lnTo>
                      <a:pt x="94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1"/>
              <p:cNvSpPr/>
              <p:nvPr/>
            </p:nvSpPr>
            <p:spPr>
              <a:xfrm>
                <a:off x="2386963" y="1652146"/>
                <a:ext cx="158269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950" extrusionOk="0">
                    <a:moveTo>
                      <a:pt x="1" y="0"/>
                    </a:moveTo>
                    <a:cubicBezTo>
                      <a:pt x="241" y="551"/>
                      <a:pt x="766" y="950"/>
                      <a:pt x="1399" y="950"/>
                    </a:cubicBezTo>
                    <a:cubicBezTo>
                      <a:pt x="2006" y="950"/>
                      <a:pt x="2557" y="551"/>
                      <a:pt x="2772" y="0"/>
                    </a:cubicBezTo>
                    <a:lnTo>
                      <a:pt x="2241" y="0"/>
                    </a:lnTo>
                    <a:cubicBezTo>
                      <a:pt x="2057" y="291"/>
                      <a:pt x="1741" y="475"/>
                      <a:pt x="1399" y="475"/>
                    </a:cubicBezTo>
                    <a:cubicBezTo>
                      <a:pt x="1032" y="475"/>
                      <a:pt x="741" y="291"/>
                      <a:pt x="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2516238" y="1641644"/>
                <a:ext cx="31848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34" extrusionOk="0">
                    <a:moveTo>
                      <a:pt x="58" y="1"/>
                    </a:moveTo>
                    <a:cubicBezTo>
                      <a:pt x="58" y="26"/>
                      <a:pt x="32" y="77"/>
                      <a:pt x="1" y="134"/>
                    </a:cubicBezTo>
                    <a:lnTo>
                      <a:pt x="532" y="134"/>
                    </a:lnTo>
                    <a:cubicBezTo>
                      <a:pt x="532" y="77"/>
                      <a:pt x="558" y="26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>
                <a:off x="2384052" y="1641644"/>
                <a:ext cx="31505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34" extrusionOk="0">
                    <a:moveTo>
                      <a:pt x="1" y="1"/>
                    </a:moveTo>
                    <a:cubicBezTo>
                      <a:pt x="1" y="26"/>
                      <a:pt x="26" y="77"/>
                      <a:pt x="52" y="134"/>
                    </a:cubicBezTo>
                    <a:lnTo>
                      <a:pt x="551" y="134"/>
                    </a:lnTo>
                    <a:cubicBezTo>
                      <a:pt x="551" y="77"/>
                      <a:pt x="526" y="26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>
                <a:off x="2382625" y="1617444"/>
                <a:ext cx="27168" cy="913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60" extrusionOk="0">
                    <a:moveTo>
                      <a:pt x="1" y="1"/>
                    </a:moveTo>
                    <a:lnTo>
                      <a:pt x="1" y="83"/>
                    </a:lnTo>
                    <a:lnTo>
                      <a:pt x="1" y="159"/>
                    </a:lnTo>
                    <a:lnTo>
                      <a:pt x="475" y="159"/>
                    </a:lnTo>
                    <a:lnTo>
                      <a:pt x="475" y="83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>
                <a:off x="2550940" y="1629373"/>
                <a:ext cx="538845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4" extrusionOk="0">
                    <a:moveTo>
                      <a:pt x="26" y="1"/>
                    </a:moveTo>
                    <a:cubicBezTo>
                      <a:pt x="0" y="58"/>
                      <a:pt x="0" y="108"/>
                      <a:pt x="0" y="134"/>
                    </a:cubicBezTo>
                    <a:lnTo>
                      <a:pt x="9441" y="134"/>
                    </a:lnTo>
                    <a:lnTo>
                      <a:pt x="94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>
                <a:off x="2233487" y="1593302"/>
                <a:ext cx="15210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159" extrusionOk="0">
                    <a:moveTo>
                      <a:pt x="0" y="0"/>
                    </a:moveTo>
                    <a:lnTo>
                      <a:pt x="0" y="158"/>
                    </a:lnTo>
                    <a:lnTo>
                      <a:pt x="2614" y="158"/>
                    </a:lnTo>
                    <a:cubicBezTo>
                      <a:pt x="2614" y="108"/>
                      <a:pt x="2639" y="57"/>
                      <a:pt x="2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>
                <a:off x="2384052" y="1593302"/>
                <a:ext cx="3150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59" extrusionOk="0">
                    <a:moveTo>
                      <a:pt x="52" y="0"/>
                    </a:moveTo>
                    <a:cubicBezTo>
                      <a:pt x="26" y="57"/>
                      <a:pt x="1" y="108"/>
                      <a:pt x="1" y="158"/>
                    </a:cubicBezTo>
                    <a:lnTo>
                      <a:pt x="501" y="158"/>
                    </a:lnTo>
                    <a:cubicBezTo>
                      <a:pt x="526" y="108"/>
                      <a:pt x="551" y="57"/>
                      <a:pt x="5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>
                <a:off x="2013918" y="1388344"/>
                <a:ext cx="1075864" cy="465903"/>
              </a:xfrm>
              <a:custGeom>
                <a:avLst/>
                <a:gdLst/>
                <a:ahLst/>
                <a:cxnLst/>
                <a:rect l="l" t="t" r="r" b="b"/>
                <a:pathLst>
                  <a:path w="18850" h="8163" extrusionOk="0">
                    <a:moveTo>
                      <a:pt x="3063" y="0"/>
                    </a:moveTo>
                    <a:cubicBezTo>
                      <a:pt x="2895" y="0"/>
                      <a:pt x="2719" y="11"/>
                      <a:pt x="2531" y="35"/>
                    </a:cubicBezTo>
                    <a:cubicBezTo>
                      <a:pt x="26" y="351"/>
                      <a:pt x="0" y="2857"/>
                      <a:pt x="0" y="4097"/>
                    </a:cubicBezTo>
                    <a:cubicBezTo>
                      <a:pt x="0" y="5306"/>
                      <a:pt x="26" y="7812"/>
                      <a:pt x="2531" y="8128"/>
                    </a:cubicBezTo>
                    <a:cubicBezTo>
                      <a:pt x="2719" y="8152"/>
                      <a:pt x="2895" y="8163"/>
                      <a:pt x="3063" y="8163"/>
                    </a:cubicBezTo>
                    <a:cubicBezTo>
                      <a:pt x="4939" y="8163"/>
                      <a:pt x="5619" y="6786"/>
                      <a:pt x="6828" y="6786"/>
                    </a:cubicBezTo>
                    <a:cubicBezTo>
                      <a:pt x="7726" y="6786"/>
                      <a:pt x="8118" y="7153"/>
                      <a:pt x="9068" y="7261"/>
                    </a:cubicBezTo>
                    <a:cubicBezTo>
                      <a:pt x="9130" y="7267"/>
                      <a:pt x="9191" y="7270"/>
                      <a:pt x="9251" y="7270"/>
                    </a:cubicBezTo>
                    <a:cubicBezTo>
                      <a:pt x="10450" y="7270"/>
                      <a:pt x="11106" y="6088"/>
                      <a:pt x="11257" y="4781"/>
                    </a:cubicBezTo>
                    <a:lnTo>
                      <a:pt x="18850" y="4698"/>
                    </a:lnTo>
                    <a:lnTo>
                      <a:pt x="18850" y="4597"/>
                    </a:lnTo>
                    <a:lnTo>
                      <a:pt x="9333" y="4622"/>
                    </a:lnTo>
                    <a:cubicBezTo>
                      <a:pt x="9118" y="5173"/>
                      <a:pt x="8568" y="5597"/>
                      <a:pt x="7935" y="5597"/>
                    </a:cubicBezTo>
                    <a:cubicBezTo>
                      <a:pt x="7277" y="5597"/>
                      <a:pt x="6745" y="5205"/>
                      <a:pt x="6511" y="4622"/>
                    </a:cubicBezTo>
                    <a:lnTo>
                      <a:pt x="3847" y="4622"/>
                    </a:lnTo>
                    <a:lnTo>
                      <a:pt x="3847" y="6154"/>
                    </a:lnTo>
                    <a:cubicBezTo>
                      <a:pt x="3847" y="6230"/>
                      <a:pt x="3771" y="6280"/>
                      <a:pt x="3689" y="6280"/>
                    </a:cubicBezTo>
                    <a:lnTo>
                      <a:pt x="3297" y="6280"/>
                    </a:lnTo>
                    <a:cubicBezTo>
                      <a:pt x="3215" y="6280"/>
                      <a:pt x="3139" y="6230"/>
                      <a:pt x="3139" y="6154"/>
                    </a:cubicBezTo>
                    <a:lnTo>
                      <a:pt x="3139" y="2142"/>
                    </a:lnTo>
                    <a:cubicBezTo>
                      <a:pt x="3139" y="2066"/>
                      <a:pt x="3215" y="2009"/>
                      <a:pt x="3297" y="2009"/>
                    </a:cubicBezTo>
                    <a:lnTo>
                      <a:pt x="3689" y="2009"/>
                    </a:lnTo>
                    <a:cubicBezTo>
                      <a:pt x="3771" y="2009"/>
                      <a:pt x="3847" y="2066"/>
                      <a:pt x="3847" y="2142"/>
                    </a:cubicBezTo>
                    <a:lnTo>
                      <a:pt x="3847" y="3540"/>
                    </a:lnTo>
                    <a:lnTo>
                      <a:pt x="6511" y="3540"/>
                    </a:lnTo>
                    <a:cubicBezTo>
                      <a:pt x="6745" y="2990"/>
                      <a:pt x="7277" y="2566"/>
                      <a:pt x="7935" y="2566"/>
                    </a:cubicBezTo>
                    <a:cubicBezTo>
                      <a:pt x="8568" y="2566"/>
                      <a:pt x="9118" y="2990"/>
                      <a:pt x="9333" y="3540"/>
                    </a:cubicBezTo>
                    <a:lnTo>
                      <a:pt x="18850" y="3566"/>
                    </a:lnTo>
                    <a:lnTo>
                      <a:pt x="18850" y="3464"/>
                    </a:lnTo>
                    <a:lnTo>
                      <a:pt x="11257" y="3408"/>
                    </a:lnTo>
                    <a:cubicBezTo>
                      <a:pt x="11106" y="2076"/>
                      <a:pt x="10450" y="893"/>
                      <a:pt x="9251" y="893"/>
                    </a:cubicBezTo>
                    <a:cubicBezTo>
                      <a:pt x="9191" y="893"/>
                      <a:pt x="9130" y="896"/>
                      <a:pt x="9068" y="902"/>
                    </a:cubicBezTo>
                    <a:cubicBezTo>
                      <a:pt x="8118" y="1009"/>
                      <a:pt x="7726" y="1376"/>
                      <a:pt x="6828" y="1376"/>
                    </a:cubicBezTo>
                    <a:cubicBezTo>
                      <a:pt x="5619" y="1376"/>
                      <a:pt x="4939" y="0"/>
                      <a:pt x="30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>
                <a:off x="2548029" y="1593302"/>
                <a:ext cx="541756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492" h="159" extrusionOk="0">
                    <a:moveTo>
                      <a:pt x="1" y="0"/>
                    </a:moveTo>
                    <a:cubicBezTo>
                      <a:pt x="1" y="57"/>
                      <a:pt x="26" y="108"/>
                      <a:pt x="26" y="158"/>
                    </a:cubicBezTo>
                    <a:lnTo>
                      <a:pt x="9492" y="158"/>
                    </a:lnTo>
                    <a:lnTo>
                      <a:pt x="9492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1"/>
              <p:cNvSpPr/>
              <p:nvPr/>
            </p:nvSpPr>
            <p:spPr>
              <a:xfrm>
                <a:off x="2386963" y="1536226"/>
                <a:ext cx="158269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950" extrusionOk="0">
                    <a:moveTo>
                      <a:pt x="1399" y="0"/>
                    </a:moveTo>
                    <a:cubicBezTo>
                      <a:pt x="766" y="0"/>
                      <a:pt x="241" y="399"/>
                      <a:pt x="1" y="949"/>
                    </a:cubicBezTo>
                    <a:lnTo>
                      <a:pt x="557" y="949"/>
                    </a:lnTo>
                    <a:cubicBezTo>
                      <a:pt x="716" y="684"/>
                      <a:pt x="1032" y="500"/>
                      <a:pt x="1399" y="500"/>
                    </a:cubicBezTo>
                    <a:cubicBezTo>
                      <a:pt x="1741" y="500"/>
                      <a:pt x="2057" y="684"/>
                      <a:pt x="2241" y="949"/>
                    </a:cubicBezTo>
                    <a:lnTo>
                      <a:pt x="2772" y="949"/>
                    </a:lnTo>
                    <a:cubicBezTo>
                      <a:pt x="2557" y="399"/>
                      <a:pt x="2006" y="0"/>
                      <a:pt x="1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1"/>
              <p:cNvSpPr/>
              <p:nvPr/>
            </p:nvSpPr>
            <p:spPr>
              <a:xfrm>
                <a:off x="2233487" y="1605573"/>
                <a:ext cx="147368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159" extrusionOk="0">
                    <a:moveTo>
                      <a:pt x="0" y="0"/>
                    </a:moveTo>
                    <a:lnTo>
                      <a:pt x="0" y="158"/>
                    </a:lnTo>
                    <a:lnTo>
                      <a:pt x="2582" y="158"/>
                    </a:lnTo>
                    <a:lnTo>
                      <a:pt x="25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>
                <a:off x="2516238" y="1593302"/>
                <a:ext cx="31848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59" extrusionOk="0">
                    <a:moveTo>
                      <a:pt x="1" y="0"/>
                    </a:moveTo>
                    <a:cubicBezTo>
                      <a:pt x="32" y="57"/>
                      <a:pt x="58" y="108"/>
                      <a:pt x="58" y="158"/>
                    </a:cubicBezTo>
                    <a:lnTo>
                      <a:pt x="558" y="158"/>
                    </a:lnTo>
                    <a:cubicBezTo>
                      <a:pt x="558" y="108"/>
                      <a:pt x="532" y="57"/>
                      <a:pt x="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>
                <a:off x="2550940" y="1605573"/>
                <a:ext cx="53884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59" extrusionOk="0">
                    <a:moveTo>
                      <a:pt x="0" y="0"/>
                    </a:moveTo>
                    <a:cubicBezTo>
                      <a:pt x="0" y="51"/>
                      <a:pt x="0" y="101"/>
                      <a:pt x="26" y="158"/>
                    </a:cubicBezTo>
                    <a:lnTo>
                      <a:pt x="9441" y="158"/>
                    </a:lnTo>
                    <a:lnTo>
                      <a:pt x="94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>
                <a:off x="2520976" y="1605573"/>
                <a:ext cx="30021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59" extrusionOk="0">
                    <a:moveTo>
                      <a:pt x="0" y="0"/>
                    </a:moveTo>
                    <a:cubicBezTo>
                      <a:pt x="25" y="51"/>
                      <a:pt x="25" y="101"/>
                      <a:pt x="25" y="158"/>
                    </a:cubicBezTo>
                    <a:lnTo>
                      <a:pt x="525" y="158"/>
                    </a:lnTo>
                    <a:cubicBezTo>
                      <a:pt x="500" y="101"/>
                      <a:pt x="500" y="51"/>
                      <a:pt x="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>
                <a:off x="2233487" y="1617444"/>
                <a:ext cx="147368" cy="9132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160" extrusionOk="0">
                    <a:moveTo>
                      <a:pt x="0" y="1"/>
                    </a:moveTo>
                    <a:lnTo>
                      <a:pt x="0" y="159"/>
                    </a:lnTo>
                    <a:lnTo>
                      <a:pt x="2582" y="159"/>
                    </a:lnTo>
                    <a:cubicBezTo>
                      <a:pt x="2557" y="134"/>
                      <a:pt x="2557" y="109"/>
                      <a:pt x="2557" y="83"/>
                    </a:cubicBezTo>
                    <a:cubicBezTo>
                      <a:pt x="2557" y="52"/>
                      <a:pt x="2557" y="26"/>
                      <a:pt x="2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1"/>
              <p:cNvSpPr/>
              <p:nvPr/>
            </p:nvSpPr>
            <p:spPr>
              <a:xfrm>
                <a:off x="2382625" y="1605573"/>
                <a:ext cx="2859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59" extrusionOk="0">
                    <a:moveTo>
                      <a:pt x="26" y="0"/>
                    </a:moveTo>
                    <a:cubicBezTo>
                      <a:pt x="1" y="51"/>
                      <a:pt x="1" y="101"/>
                      <a:pt x="1" y="158"/>
                    </a:cubicBezTo>
                    <a:lnTo>
                      <a:pt x="475" y="158"/>
                    </a:lnTo>
                    <a:cubicBezTo>
                      <a:pt x="475" y="101"/>
                      <a:pt x="501" y="51"/>
                      <a:pt x="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1"/>
              <p:cNvSpPr/>
              <p:nvPr/>
            </p:nvSpPr>
            <p:spPr>
              <a:xfrm>
                <a:off x="3240354" y="1683195"/>
                <a:ext cx="25341" cy="18492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24" extrusionOk="0">
                    <a:moveTo>
                      <a:pt x="77" y="1"/>
                    </a:moveTo>
                    <a:cubicBezTo>
                      <a:pt x="36" y="1"/>
                      <a:pt x="1" y="51"/>
                      <a:pt x="1" y="114"/>
                    </a:cubicBezTo>
                    <a:lnTo>
                      <a:pt x="1" y="197"/>
                    </a:lnTo>
                    <a:cubicBezTo>
                      <a:pt x="1" y="273"/>
                      <a:pt x="51" y="323"/>
                      <a:pt x="102" y="323"/>
                    </a:cubicBezTo>
                    <a:lnTo>
                      <a:pt x="317" y="323"/>
                    </a:lnTo>
                    <a:cubicBezTo>
                      <a:pt x="393" y="323"/>
                      <a:pt x="443" y="273"/>
                      <a:pt x="443" y="197"/>
                    </a:cubicBezTo>
                    <a:lnTo>
                      <a:pt x="443" y="114"/>
                    </a:lnTo>
                    <a:cubicBezTo>
                      <a:pt x="443" y="64"/>
                      <a:pt x="393" y="7"/>
                      <a:pt x="317" y="7"/>
                    </a:cubicBezTo>
                    <a:lnTo>
                      <a:pt x="102" y="7"/>
                    </a:lnTo>
                    <a:cubicBezTo>
                      <a:pt x="93" y="3"/>
                      <a:pt x="85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>
                <a:off x="3190527" y="1682111"/>
                <a:ext cx="25684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17" extrusionOk="0">
                    <a:moveTo>
                      <a:pt x="108" y="1"/>
                    </a:moveTo>
                    <a:cubicBezTo>
                      <a:pt x="51" y="1"/>
                      <a:pt x="0" y="58"/>
                      <a:pt x="0" y="108"/>
                    </a:cubicBezTo>
                    <a:lnTo>
                      <a:pt x="0" y="184"/>
                    </a:lnTo>
                    <a:cubicBezTo>
                      <a:pt x="0" y="266"/>
                      <a:pt x="51" y="317"/>
                      <a:pt x="108" y="317"/>
                    </a:cubicBezTo>
                    <a:lnTo>
                      <a:pt x="317" y="317"/>
                    </a:lnTo>
                    <a:cubicBezTo>
                      <a:pt x="399" y="317"/>
                      <a:pt x="450" y="266"/>
                      <a:pt x="450" y="216"/>
                    </a:cubicBezTo>
                    <a:lnTo>
                      <a:pt x="450" y="108"/>
                    </a:lnTo>
                    <a:cubicBezTo>
                      <a:pt x="450" y="58"/>
                      <a:pt x="399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>
                <a:off x="3141042" y="1680684"/>
                <a:ext cx="25341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7" extrusionOk="0">
                    <a:moveTo>
                      <a:pt x="102" y="0"/>
                    </a:moveTo>
                    <a:cubicBezTo>
                      <a:pt x="51" y="0"/>
                      <a:pt x="0" y="51"/>
                      <a:pt x="0" y="108"/>
                    </a:cubicBezTo>
                    <a:lnTo>
                      <a:pt x="0" y="209"/>
                    </a:lnTo>
                    <a:cubicBezTo>
                      <a:pt x="0" y="266"/>
                      <a:pt x="51" y="317"/>
                      <a:pt x="102" y="317"/>
                    </a:cubicBezTo>
                    <a:lnTo>
                      <a:pt x="317" y="317"/>
                    </a:lnTo>
                    <a:cubicBezTo>
                      <a:pt x="393" y="317"/>
                      <a:pt x="443" y="291"/>
                      <a:pt x="443" y="209"/>
                    </a:cubicBezTo>
                    <a:lnTo>
                      <a:pt x="443" y="133"/>
                    </a:lnTo>
                    <a:cubicBezTo>
                      <a:pt x="443" y="51"/>
                      <a:pt x="393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>
                <a:off x="3240354" y="1541991"/>
                <a:ext cx="25341" cy="18492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24" extrusionOk="0">
                    <a:moveTo>
                      <a:pt x="355" y="0"/>
                    </a:moveTo>
                    <a:cubicBezTo>
                      <a:pt x="343" y="0"/>
                      <a:pt x="330" y="2"/>
                      <a:pt x="317" y="7"/>
                    </a:cubicBezTo>
                    <a:lnTo>
                      <a:pt x="102" y="7"/>
                    </a:lnTo>
                    <a:cubicBezTo>
                      <a:pt x="51" y="7"/>
                      <a:pt x="1" y="57"/>
                      <a:pt x="1" y="108"/>
                    </a:cubicBezTo>
                    <a:lnTo>
                      <a:pt x="1" y="190"/>
                    </a:lnTo>
                    <a:cubicBezTo>
                      <a:pt x="1" y="266"/>
                      <a:pt x="51" y="323"/>
                      <a:pt x="102" y="323"/>
                    </a:cubicBezTo>
                    <a:lnTo>
                      <a:pt x="317" y="323"/>
                    </a:lnTo>
                    <a:cubicBezTo>
                      <a:pt x="393" y="323"/>
                      <a:pt x="443" y="266"/>
                      <a:pt x="443" y="190"/>
                    </a:cubicBezTo>
                    <a:lnTo>
                      <a:pt x="443" y="108"/>
                    </a:lnTo>
                    <a:cubicBezTo>
                      <a:pt x="443" y="46"/>
                      <a:pt x="409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>
                <a:off x="3190527" y="1542333"/>
                <a:ext cx="25684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18" extrusionOk="0">
                    <a:moveTo>
                      <a:pt x="108" y="1"/>
                    </a:moveTo>
                    <a:cubicBezTo>
                      <a:pt x="51" y="1"/>
                      <a:pt x="0" y="51"/>
                      <a:pt x="0" y="134"/>
                    </a:cubicBezTo>
                    <a:lnTo>
                      <a:pt x="0" y="210"/>
                    </a:lnTo>
                    <a:cubicBezTo>
                      <a:pt x="0" y="292"/>
                      <a:pt x="51" y="317"/>
                      <a:pt x="108" y="317"/>
                    </a:cubicBezTo>
                    <a:lnTo>
                      <a:pt x="317" y="317"/>
                    </a:lnTo>
                    <a:cubicBezTo>
                      <a:pt x="399" y="317"/>
                      <a:pt x="450" y="260"/>
                      <a:pt x="450" y="210"/>
                    </a:cubicBezTo>
                    <a:lnTo>
                      <a:pt x="450" y="102"/>
                    </a:lnTo>
                    <a:cubicBezTo>
                      <a:pt x="450" y="51"/>
                      <a:pt x="399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>
                <a:off x="3141042" y="1543817"/>
                <a:ext cx="25341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7" extrusionOk="0">
                    <a:moveTo>
                      <a:pt x="102" y="0"/>
                    </a:moveTo>
                    <a:cubicBezTo>
                      <a:pt x="51" y="0"/>
                      <a:pt x="0" y="51"/>
                      <a:pt x="0" y="108"/>
                    </a:cubicBezTo>
                    <a:lnTo>
                      <a:pt x="0" y="209"/>
                    </a:lnTo>
                    <a:cubicBezTo>
                      <a:pt x="0" y="266"/>
                      <a:pt x="51" y="317"/>
                      <a:pt x="102" y="317"/>
                    </a:cubicBezTo>
                    <a:lnTo>
                      <a:pt x="317" y="317"/>
                    </a:lnTo>
                    <a:cubicBezTo>
                      <a:pt x="393" y="317"/>
                      <a:pt x="443" y="266"/>
                      <a:pt x="443" y="184"/>
                    </a:cubicBezTo>
                    <a:lnTo>
                      <a:pt x="443" y="108"/>
                    </a:lnTo>
                    <a:cubicBezTo>
                      <a:pt x="443" y="51"/>
                      <a:pt x="393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7" name="Google Shape;1487;p11"/>
            <p:cNvGrpSpPr/>
            <p:nvPr/>
          </p:nvGrpSpPr>
          <p:grpSpPr>
            <a:xfrm rot="-10428319">
              <a:off x="5454704" y="2966132"/>
              <a:ext cx="1215309" cy="3003066"/>
              <a:chOff x="1952163" y="2792624"/>
              <a:chExt cx="450036" cy="1112054"/>
            </a:xfrm>
          </p:grpSpPr>
          <p:sp>
            <p:nvSpPr>
              <p:cNvPr id="1488" name="Google Shape;1488;p11"/>
              <p:cNvSpPr/>
              <p:nvPr/>
            </p:nvSpPr>
            <p:spPr>
              <a:xfrm>
                <a:off x="2152212" y="3826600"/>
                <a:ext cx="52794" cy="780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368" extrusionOk="0">
                    <a:moveTo>
                      <a:pt x="159" y="1"/>
                    </a:moveTo>
                    <a:lnTo>
                      <a:pt x="159" y="260"/>
                    </a:lnTo>
                    <a:lnTo>
                      <a:pt x="134" y="260"/>
                    </a:lnTo>
                    <a:cubicBezTo>
                      <a:pt x="51" y="260"/>
                      <a:pt x="1" y="342"/>
                      <a:pt x="26" y="393"/>
                    </a:cubicBezTo>
                    <a:lnTo>
                      <a:pt x="266" y="1292"/>
                    </a:lnTo>
                    <a:cubicBezTo>
                      <a:pt x="292" y="1342"/>
                      <a:pt x="317" y="1367"/>
                      <a:pt x="368" y="1367"/>
                    </a:cubicBezTo>
                    <a:lnTo>
                      <a:pt x="583" y="1367"/>
                    </a:lnTo>
                    <a:cubicBezTo>
                      <a:pt x="633" y="1367"/>
                      <a:pt x="659" y="1342"/>
                      <a:pt x="659" y="1292"/>
                    </a:cubicBezTo>
                    <a:lnTo>
                      <a:pt x="924" y="393"/>
                    </a:lnTo>
                    <a:cubicBezTo>
                      <a:pt x="924" y="342"/>
                      <a:pt x="899" y="260"/>
                      <a:pt x="817" y="260"/>
                    </a:cubicBezTo>
                    <a:lnTo>
                      <a:pt x="792" y="260"/>
                    </a:lnTo>
                    <a:lnTo>
                      <a:pt x="7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>
                <a:off x="2149358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158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1"/>
              <p:cNvSpPr/>
              <p:nvPr/>
            </p:nvSpPr>
            <p:spPr>
              <a:xfrm>
                <a:off x="2185430" y="3161387"/>
                <a:ext cx="23914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1574" extrusionOk="0">
                    <a:moveTo>
                      <a:pt x="102" y="0"/>
                    </a:moveTo>
                    <a:lnTo>
                      <a:pt x="1" y="11573"/>
                    </a:lnTo>
                    <a:lnTo>
                      <a:pt x="51" y="11573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1"/>
              <p:cNvSpPr/>
              <p:nvPr/>
            </p:nvSpPr>
            <p:spPr>
              <a:xfrm>
                <a:off x="2170305" y="3037877"/>
                <a:ext cx="18093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032" extrusionOk="0">
                    <a:moveTo>
                      <a:pt x="51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>
                <a:off x="2188340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0" y="0"/>
                    </a:moveTo>
                    <a:lnTo>
                      <a:pt x="51" y="2031"/>
                    </a:lnTo>
                    <a:lnTo>
                      <a:pt x="367" y="2031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>
                <a:off x="2149358" y="3161387"/>
                <a:ext cx="23857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1574" extrusionOk="0">
                    <a:moveTo>
                      <a:pt x="0" y="0"/>
                    </a:moveTo>
                    <a:lnTo>
                      <a:pt x="342" y="11573"/>
                    </a:lnTo>
                    <a:lnTo>
                      <a:pt x="418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1"/>
              <p:cNvSpPr/>
              <p:nvPr/>
            </p:nvSpPr>
            <p:spPr>
              <a:xfrm>
                <a:off x="2070936" y="2792624"/>
                <a:ext cx="308490" cy="12910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262" extrusionOk="0">
                    <a:moveTo>
                      <a:pt x="1899" y="1"/>
                    </a:moveTo>
                    <a:cubicBezTo>
                      <a:pt x="1216" y="1"/>
                      <a:pt x="583" y="58"/>
                      <a:pt x="1" y="317"/>
                    </a:cubicBezTo>
                    <a:cubicBezTo>
                      <a:pt x="109" y="425"/>
                      <a:pt x="241" y="475"/>
                      <a:pt x="368" y="501"/>
                    </a:cubicBezTo>
                    <a:cubicBezTo>
                      <a:pt x="432" y="510"/>
                      <a:pt x="496" y="514"/>
                      <a:pt x="560" y="514"/>
                    </a:cubicBezTo>
                    <a:cubicBezTo>
                      <a:pt x="708" y="514"/>
                      <a:pt x="854" y="493"/>
                      <a:pt x="1001" y="475"/>
                    </a:cubicBezTo>
                    <a:cubicBezTo>
                      <a:pt x="1058" y="450"/>
                      <a:pt x="1134" y="450"/>
                      <a:pt x="1191" y="450"/>
                    </a:cubicBezTo>
                    <a:cubicBezTo>
                      <a:pt x="1303" y="427"/>
                      <a:pt x="1406" y="415"/>
                      <a:pt x="1501" y="415"/>
                    </a:cubicBezTo>
                    <a:cubicBezTo>
                      <a:pt x="1715" y="415"/>
                      <a:pt x="1887" y="473"/>
                      <a:pt x="2032" y="583"/>
                    </a:cubicBezTo>
                    <a:cubicBezTo>
                      <a:pt x="2241" y="767"/>
                      <a:pt x="2298" y="1032"/>
                      <a:pt x="2348" y="1292"/>
                    </a:cubicBezTo>
                    <a:cubicBezTo>
                      <a:pt x="2424" y="1532"/>
                      <a:pt x="2481" y="1766"/>
                      <a:pt x="2614" y="1924"/>
                    </a:cubicBezTo>
                    <a:cubicBezTo>
                      <a:pt x="2741" y="2057"/>
                      <a:pt x="2956" y="2165"/>
                      <a:pt x="3247" y="2216"/>
                    </a:cubicBezTo>
                    <a:cubicBezTo>
                      <a:pt x="3418" y="2247"/>
                      <a:pt x="3593" y="2262"/>
                      <a:pt x="3768" y="2262"/>
                    </a:cubicBezTo>
                    <a:cubicBezTo>
                      <a:pt x="4342" y="2262"/>
                      <a:pt x="4920" y="2099"/>
                      <a:pt x="5405" y="1798"/>
                    </a:cubicBezTo>
                    <a:cubicBezTo>
                      <a:pt x="5246" y="1425"/>
                      <a:pt x="4987" y="1108"/>
                      <a:pt x="4614" y="817"/>
                    </a:cubicBezTo>
                    <a:cubicBezTo>
                      <a:pt x="3772" y="159"/>
                      <a:pt x="2931" y="1"/>
                      <a:pt x="18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1"/>
              <p:cNvSpPr/>
              <p:nvPr/>
            </p:nvSpPr>
            <p:spPr>
              <a:xfrm>
                <a:off x="1952163" y="2812144"/>
                <a:ext cx="450036" cy="1014508"/>
              </a:xfrm>
              <a:custGeom>
                <a:avLst/>
                <a:gdLst/>
                <a:ahLst/>
                <a:cxnLst/>
                <a:rect l="l" t="t" r="r" b="b"/>
                <a:pathLst>
                  <a:path w="7885" h="17775" extrusionOk="0">
                    <a:moveTo>
                      <a:pt x="1986" y="4503"/>
                    </a:moveTo>
                    <a:cubicBezTo>
                      <a:pt x="2009" y="4503"/>
                      <a:pt x="2033" y="4506"/>
                      <a:pt x="2057" y="4512"/>
                    </a:cubicBezTo>
                    <a:cubicBezTo>
                      <a:pt x="2265" y="4563"/>
                      <a:pt x="2373" y="4696"/>
                      <a:pt x="2481" y="4879"/>
                    </a:cubicBezTo>
                    <a:cubicBezTo>
                      <a:pt x="2582" y="5094"/>
                      <a:pt x="2740" y="5670"/>
                      <a:pt x="2898" y="5727"/>
                    </a:cubicBezTo>
                    <a:cubicBezTo>
                      <a:pt x="2898" y="5727"/>
                      <a:pt x="2715" y="5961"/>
                      <a:pt x="2740" y="6385"/>
                    </a:cubicBezTo>
                    <a:cubicBezTo>
                      <a:pt x="2740" y="6569"/>
                      <a:pt x="2740" y="6936"/>
                      <a:pt x="2898" y="7043"/>
                    </a:cubicBezTo>
                    <a:cubicBezTo>
                      <a:pt x="2914" y="7048"/>
                      <a:pt x="2928" y="7050"/>
                      <a:pt x="2942" y="7050"/>
                    </a:cubicBezTo>
                    <a:cubicBezTo>
                      <a:pt x="2998" y="7050"/>
                      <a:pt x="3031" y="7013"/>
                      <a:pt x="3031" y="6993"/>
                    </a:cubicBezTo>
                    <a:cubicBezTo>
                      <a:pt x="2936" y="6920"/>
                      <a:pt x="3009" y="6769"/>
                      <a:pt x="3118" y="6769"/>
                    </a:cubicBezTo>
                    <a:cubicBezTo>
                      <a:pt x="3133" y="6769"/>
                      <a:pt x="3148" y="6771"/>
                      <a:pt x="3164" y="6777"/>
                    </a:cubicBezTo>
                    <a:cubicBezTo>
                      <a:pt x="3272" y="6834"/>
                      <a:pt x="3297" y="6993"/>
                      <a:pt x="3240" y="7094"/>
                    </a:cubicBezTo>
                    <a:cubicBezTo>
                      <a:pt x="3215" y="7201"/>
                      <a:pt x="3113" y="7252"/>
                      <a:pt x="3006" y="7252"/>
                    </a:cubicBezTo>
                    <a:cubicBezTo>
                      <a:pt x="2873" y="7227"/>
                      <a:pt x="2797" y="7151"/>
                      <a:pt x="2740" y="7043"/>
                    </a:cubicBezTo>
                    <a:cubicBezTo>
                      <a:pt x="2689" y="6961"/>
                      <a:pt x="2664" y="6885"/>
                      <a:pt x="2664" y="6777"/>
                    </a:cubicBezTo>
                    <a:cubicBezTo>
                      <a:pt x="2639" y="6676"/>
                      <a:pt x="2639" y="5936"/>
                      <a:pt x="2373" y="5828"/>
                    </a:cubicBezTo>
                    <a:cubicBezTo>
                      <a:pt x="2506" y="5461"/>
                      <a:pt x="2531" y="5170"/>
                      <a:pt x="2398" y="4904"/>
                    </a:cubicBezTo>
                    <a:cubicBezTo>
                      <a:pt x="2373" y="4829"/>
                      <a:pt x="2322" y="4778"/>
                      <a:pt x="2265" y="4721"/>
                    </a:cubicBezTo>
                    <a:cubicBezTo>
                      <a:pt x="2220" y="4698"/>
                      <a:pt x="2168" y="4686"/>
                      <a:pt x="2120" y="4686"/>
                    </a:cubicBezTo>
                    <a:cubicBezTo>
                      <a:pt x="2060" y="4686"/>
                      <a:pt x="2006" y="4704"/>
                      <a:pt x="1974" y="4746"/>
                    </a:cubicBezTo>
                    <a:lnTo>
                      <a:pt x="1949" y="4746"/>
                    </a:lnTo>
                    <a:cubicBezTo>
                      <a:pt x="1924" y="4778"/>
                      <a:pt x="1924" y="4803"/>
                      <a:pt x="1949" y="4829"/>
                    </a:cubicBezTo>
                    <a:cubicBezTo>
                      <a:pt x="1974" y="4803"/>
                      <a:pt x="2031" y="4803"/>
                      <a:pt x="2057" y="4803"/>
                    </a:cubicBezTo>
                    <a:cubicBezTo>
                      <a:pt x="2190" y="4854"/>
                      <a:pt x="2164" y="5012"/>
                      <a:pt x="2082" y="5094"/>
                    </a:cubicBezTo>
                    <a:cubicBezTo>
                      <a:pt x="2034" y="5123"/>
                      <a:pt x="1985" y="5136"/>
                      <a:pt x="1938" y="5136"/>
                    </a:cubicBezTo>
                    <a:cubicBezTo>
                      <a:pt x="1777" y="5136"/>
                      <a:pt x="1638" y="4990"/>
                      <a:pt x="1658" y="4829"/>
                    </a:cubicBezTo>
                    <a:cubicBezTo>
                      <a:pt x="1658" y="4646"/>
                      <a:pt x="1822" y="4503"/>
                      <a:pt x="1986" y="4503"/>
                    </a:cubicBezTo>
                    <a:close/>
                    <a:moveTo>
                      <a:pt x="5975" y="4503"/>
                    </a:moveTo>
                    <a:cubicBezTo>
                      <a:pt x="6139" y="4503"/>
                      <a:pt x="6302" y="4646"/>
                      <a:pt x="6302" y="4829"/>
                    </a:cubicBezTo>
                    <a:cubicBezTo>
                      <a:pt x="6322" y="4990"/>
                      <a:pt x="6183" y="5136"/>
                      <a:pt x="6023" y="5136"/>
                    </a:cubicBezTo>
                    <a:cubicBezTo>
                      <a:pt x="5975" y="5136"/>
                      <a:pt x="5926" y="5123"/>
                      <a:pt x="5878" y="5094"/>
                    </a:cubicBezTo>
                    <a:cubicBezTo>
                      <a:pt x="5803" y="5012"/>
                      <a:pt x="5746" y="4854"/>
                      <a:pt x="5878" y="4803"/>
                    </a:cubicBezTo>
                    <a:cubicBezTo>
                      <a:pt x="5929" y="4803"/>
                      <a:pt x="5986" y="4803"/>
                      <a:pt x="6011" y="4829"/>
                    </a:cubicBezTo>
                    <a:lnTo>
                      <a:pt x="6011" y="4746"/>
                    </a:lnTo>
                    <a:lnTo>
                      <a:pt x="5986" y="4746"/>
                    </a:lnTo>
                    <a:cubicBezTo>
                      <a:pt x="5955" y="4704"/>
                      <a:pt x="5893" y="4686"/>
                      <a:pt x="5831" y="4686"/>
                    </a:cubicBezTo>
                    <a:cubicBezTo>
                      <a:pt x="5780" y="4686"/>
                      <a:pt x="5729" y="4698"/>
                      <a:pt x="5695" y="4721"/>
                    </a:cubicBezTo>
                    <a:cubicBezTo>
                      <a:pt x="5644" y="4778"/>
                      <a:pt x="5587" y="4829"/>
                      <a:pt x="5537" y="4904"/>
                    </a:cubicBezTo>
                    <a:cubicBezTo>
                      <a:pt x="5429" y="5170"/>
                      <a:pt x="5429" y="5461"/>
                      <a:pt x="5562" y="5828"/>
                    </a:cubicBezTo>
                    <a:cubicBezTo>
                      <a:pt x="5328" y="5936"/>
                      <a:pt x="5328" y="6676"/>
                      <a:pt x="5296" y="6777"/>
                    </a:cubicBezTo>
                    <a:cubicBezTo>
                      <a:pt x="5271" y="6885"/>
                      <a:pt x="5271" y="6961"/>
                      <a:pt x="5220" y="7043"/>
                    </a:cubicBezTo>
                    <a:cubicBezTo>
                      <a:pt x="5170" y="7151"/>
                      <a:pt x="5088" y="7227"/>
                      <a:pt x="4955" y="7252"/>
                    </a:cubicBezTo>
                    <a:cubicBezTo>
                      <a:pt x="4853" y="7252"/>
                      <a:pt x="4746" y="7201"/>
                      <a:pt x="4695" y="7094"/>
                    </a:cubicBezTo>
                    <a:cubicBezTo>
                      <a:pt x="4638" y="6993"/>
                      <a:pt x="4695" y="6834"/>
                      <a:pt x="4796" y="6777"/>
                    </a:cubicBezTo>
                    <a:cubicBezTo>
                      <a:pt x="4812" y="6771"/>
                      <a:pt x="4828" y="6769"/>
                      <a:pt x="4842" y="6769"/>
                    </a:cubicBezTo>
                    <a:cubicBezTo>
                      <a:pt x="4952" y="6769"/>
                      <a:pt x="5024" y="6920"/>
                      <a:pt x="4929" y="6993"/>
                    </a:cubicBezTo>
                    <a:cubicBezTo>
                      <a:pt x="4909" y="7013"/>
                      <a:pt x="4938" y="7050"/>
                      <a:pt x="5007" y="7050"/>
                    </a:cubicBezTo>
                    <a:cubicBezTo>
                      <a:pt x="5023" y="7050"/>
                      <a:pt x="5042" y="7048"/>
                      <a:pt x="5062" y="7043"/>
                    </a:cubicBezTo>
                    <a:cubicBezTo>
                      <a:pt x="5220" y="6936"/>
                      <a:pt x="5220" y="6569"/>
                      <a:pt x="5220" y="6385"/>
                    </a:cubicBezTo>
                    <a:cubicBezTo>
                      <a:pt x="5246" y="5961"/>
                      <a:pt x="5062" y="5727"/>
                      <a:pt x="5062" y="5727"/>
                    </a:cubicBezTo>
                    <a:cubicBezTo>
                      <a:pt x="5220" y="5670"/>
                      <a:pt x="5353" y="5094"/>
                      <a:pt x="5486" y="4879"/>
                    </a:cubicBezTo>
                    <a:cubicBezTo>
                      <a:pt x="5562" y="4696"/>
                      <a:pt x="5695" y="4563"/>
                      <a:pt x="5904" y="4512"/>
                    </a:cubicBezTo>
                    <a:cubicBezTo>
                      <a:pt x="5927" y="4506"/>
                      <a:pt x="5951" y="4503"/>
                      <a:pt x="5975" y="4503"/>
                    </a:cubicBezTo>
                    <a:close/>
                    <a:moveTo>
                      <a:pt x="2006" y="1"/>
                    </a:moveTo>
                    <a:cubicBezTo>
                      <a:pt x="1766" y="133"/>
                      <a:pt x="1500" y="266"/>
                      <a:pt x="1266" y="475"/>
                    </a:cubicBezTo>
                    <a:cubicBezTo>
                      <a:pt x="0" y="1456"/>
                      <a:pt x="76" y="2956"/>
                      <a:pt x="525" y="3797"/>
                    </a:cubicBezTo>
                    <a:cubicBezTo>
                      <a:pt x="842" y="4379"/>
                      <a:pt x="975" y="4721"/>
                      <a:pt x="709" y="5012"/>
                    </a:cubicBezTo>
                    <a:lnTo>
                      <a:pt x="842" y="5196"/>
                    </a:lnTo>
                    <a:cubicBezTo>
                      <a:pt x="842" y="5196"/>
                      <a:pt x="983" y="5043"/>
                      <a:pt x="1214" y="5043"/>
                    </a:cubicBezTo>
                    <a:cubicBezTo>
                      <a:pt x="1285" y="5043"/>
                      <a:pt x="1363" y="5057"/>
                      <a:pt x="1449" y="5094"/>
                    </a:cubicBezTo>
                    <a:cubicBezTo>
                      <a:pt x="1974" y="5354"/>
                      <a:pt x="2291" y="7252"/>
                      <a:pt x="1873" y="7834"/>
                    </a:cubicBezTo>
                    <a:cubicBezTo>
                      <a:pt x="1729" y="8045"/>
                      <a:pt x="1566" y="8097"/>
                      <a:pt x="1438" y="8097"/>
                    </a:cubicBezTo>
                    <a:cubicBezTo>
                      <a:pt x="1308" y="8097"/>
                      <a:pt x="1215" y="8043"/>
                      <a:pt x="1215" y="8043"/>
                    </a:cubicBezTo>
                    <a:lnTo>
                      <a:pt x="1108" y="8201"/>
                    </a:lnTo>
                    <a:cubicBezTo>
                      <a:pt x="1108" y="8201"/>
                      <a:pt x="1316" y="8283"/>
                      <a:pt x="1373" y="8625"/>
                    </a:cubicBezTo>
                    <a:cubicBezTo>
                      <a:pt x="1399" y="8992"/>
                      <a:pt x="1108" y="9707"/>
                      <a:pt x="1158" y="10315"/>
                    </a:cubicBezTo>
                    <a:cubicBezTo>
                      <a:pt x="1240" y="11447"/>
                      <a:pt x="2348" y="12080"/>
                      <a:pt x="3506" y="12213"/>
                    </a:cubicBezTo>
                    <a:lnTo>
                      <a:pt x="3639" y="16800"/>
                    </a:lnTo>
                    <a:lnTo>
                      <a:pt x="2924" y="16800"/>
                    </a:lnTo>
                    <a:lnTo>
                      <a:pt x="2924" y="16743"/>
                    </a:lnTo>
                    <a:cubicBezTo>
                      <a:pt x="2924" y="16693"/>
                      <a:pt x="2873" y="16610"/>
                      <a:pt x="2797" y="16610"/>
                    </a:cubicBezTo>
                    <a:lnTo>
                      <a:pt x="2607" y="16610"/>
                    </a:lnTo>
                    <a:cubicBezTo>
                      <a:pt x="2557" y="16610"/>
                      <a:pt x="2506" y="16693"/>
                      <a:pt x="2506" y="16743"/>
                    </a:cubicBezTo>
                    <a:lnTo>
                      <a:pt x="2506" y="17009"/>
                    </a:lnTo>
                    <a:cubicBezTo>
                      <a:pt x="2506" y="17085"/>
                      <a:pt x="2557" y="17142"/>
                      <a:pt x="2607" y="17142"/>
                    </a:cubicBezTo>
                    <a:lnTo>
                      <a:pt x="2797" y="17142"/>
                    </a:lnTo>
                    <a:cubicBezTo>
                      <a:pt x="2873" y="17142"/>
                      <a:pt x="2924" y="17085"/>
                      <a:pt x="2924" y="17009"/>
                    </a:cubicBezTo>
                    <a:lnTo>
                      <a:pt x="2924" y="16958"/>
                    </a:lnTo>
                    <a:lnTo>
                      <a:pt x="3639" y="16958"/>
                    </a:lnTo>
                    <a:lnTo>
                      <a:pt x="3664" y="17433"/>
                    </a:lnTo>
                    <a:lnTo>
                      <a:pt x="2924" y="17433"/>
                    </a:lnTo>
                    <a:lnTo>
                      <a:pt x="2924" y="17376"/>
                    </a:lnTo>
                    <a:cubicBezTo>
                      <a:pt x="2924" y="17325"/>
                      <a:pt x="2873" y="17275"/>
                      <a:pt x="2797" y="17275"/>
                    </a:cubicBezTo>
                    <a:lnTo>
                      <a:pt x="2607" y="17275"/>
                    </a:lnTo>
                    <a:cubicBezTo>
                      <a:pt x="2557" y="17275"/>
                      <a:pt x="2506" y="17325"/>
                      <a:pt x="2506" y="17376"/>
                    </a:cubicBezTo>
                    <a:lnTo>
                      <a:pt x="2506" y="17642"/>
                    </a:lnTo>
                    <a:cubicBezTo>
                      <a:pt x="2506" y="17718"/>
                      <a:pt x="2557" y="17775"/>
                      <a:pt x="2607" y="17775"/>
                    </a:cubicBezTo>
                    <a:lnTo>
                      <a:pt x="2797" y="17775"/>
                    </a:lnTo>
                    <a:cubicBezTo>
                      <a:pt x="2873" y="17775"/>
                      <a:pt x="2924" y="17718"/>
                      <a:pt x="2924" y="17642"/>
                    </a:cubicBezTo>
                    <a:lnTo>
                      <a:pt x="2924" y="17591"/>
                    </a:lnTo>
                    <a:lnTo>
                      <a:pt x="3664" y="17591"/>
                    </a:lnTo>
                    <a:lnTo>
                      <a:pt x="3664" y="17692"/>
                    </a:lnTo>
                    <a:lnTo>
                      <a:pt x="3746" y="17692"/>
                    </a:lnTo>
                    <a:lnTo>
                      <a:pt x="3398" y="6119"/>
                    </a:lnTo>
                    <a:lnTo>
                      <a:pt x="3189" y="6119"/>
                    </a:lnTo>
                    <a:cubicBezTo>
                      <a:pt x="3139" y="6119"/>
                      <a:pt x="3113" y="6094"/>
                      <a:pt x="3113" y="6069"/>
                    </a:cubicBezTo>
                    <a:cubicBezTo>
                      <a:pt x="3113" y="6012"/>
                      <a:pt x="3139" y="5986"/>
                      <a:pt x="3189" y="5986"/>
                    </a:cubicBezTo>
                    <a:lnTo>
                      <a:pt x="3398" y="5986"/>
                    </a:lnTo>
                    <a:lnTo>
                      <a:pt x="3556" y="3955"/>
                    </a:lnTo>
                    <a:lnTo>
                      <a:pt x="3373" y="3955"/>
                    </a:lnTo>
                    <a:cubicBezTo>
                      <a:pt x="3322" y="3955"/>
                      <a:pt x="3272" y="3905"/>
                      <a:pt x="3272" y="3854"/>
                    </a:cubicBezTo>
                    <a:cubicBezTo>
                      <a:pt x="3297" y="3139"/>
                      <a:pt x="3689" y="2930"/>
                      <a:pt x="3771" y="2247"/>
                    </a:cubicBezTo>
                    <a:cubicBezTo>
                      <a:pt x="3822" y="1532"/>
                      <a:pt x="3797" y="924"/>
                      <a:pt x="3980" y="924"/>
                    </a:cubicBezTo>
                    <a:cubicBezTo>
                      <a:pt x="4164" y="924"/>
                      <a:pt x="4138" y="1532"/>
                      <a:pt x="4189" y="2247"/>
                    </a:cubicBezTo>
                    <a:cubicBezTo>
                      <a:pt x="4246" y="2930"/>
                      <a:pt x="4664" y="3139"/>
                      <a:pt x="4695" y="3854"/>
                    </a:cubicBezTo>
                    <a:cubicBezTo>
                      <a:pt x="4695" y="3905"/>
                      <a:pt x="4638" y="3955"/>
                      <a:pt x="4588" y="3955"/>
                    </a:cubicBezTo>
                    <a:lnTo>
                      <a:pt x="4404" y="3955"/>
                    </a:lnTo>
                    <a:lnTo>
                      <a:pt x="4562" y="5986"/>
                    </a:lnTo>
                    <a:lnTo>
                      <a:pt x="4771" y="5986"/>
                    </a:lnTo>
                    <a:cubicBezTo>
                      <a:pt x="4822" y="5986"/>
                      <a:pt x="4853" y="6012"/>
                      <a:pt x="4853" y="6069"/>
                    </a:cubicBezTo>
                    <a:cubicBezTo>
                      <a:pt x="4853" y="6094"/>
                      <a:pt x="4822" y="6119"/>
                      <a:pt x="4771" y="6119"/>
                    </a:cubicBezTo>
                    <a:lnTo>
                      <a:pt x="4562" y="6119"/>
                    </a:lnTo>
                    <a:lnTo>
                      <a:pt x="4221" y="17692"/>
                    </a:lnTo>
                    <a:lnTo>
                      <a:pt x="4297" y="17692"/>
                    </a:lnTo>
                    <a:lnTo>
                      <a:pt x="4297" y="17325"/>
                    </a:lnTo>
                    <a:lnTo>
                      <a:pt x="5037" y="17325"/>
                    </a:lnTo>
                    <a:lnTo>
                      <a:pt x="5037" y="17376"/>
                    </a:lnTo>
                    <a:cubicBezTo>
                      <a:pt x="5037" y="17458"/>
                      <a:pt x="5088" y="17509"/>
                      <a:pt x="5170" y="17509"/>
                    </a:cubicBezTo>
                    <a:lnTo>
                      <a:pt x="5353" y="17509"/>
                    </a:lnTo>
                    <a:cubicBezTo>
                      <a:pt x="5404" y="17509"/>
                      <a:pt x="5455" y="17458"/>
                      <a:pt x="5455" y="17376"/>
                    </a:cubicBezTo>
                    <a:lnTo>
                      <a:pt x="5455" y="17117"/>
                    </a:lnTo>
                    <a:cubicBezTo>
                      <a:pt x="5455" y="17034"/>
                      <a:pt x="5404" y="16984"/>
                      <a:pt x="5353" y="16984"/>
                    </a:cubicBezTo>
                    <a:lnTo>
                      <a:pt x="5170" y="16984"/>
                    </a:lnTo>
                    <a:cubicBezTo>
                      <a:pt x="5088" y="16984"/>
                      <a:pt x="5037" y="17034"/>
                      <a:pt x="5037" y="17117"/>
                    </a:cubicBezTo>
                    <a:lnTo>
                      <a:pt x="5037" y="17167"/>
                    </a:lnTo>
                    <a:lnTo>
                      <a:pt x="4297" y="17167"/>
                    </a:lnTo>
                    <a:lnTo>
                      <a:pt x="4322" y="16693"/>
                    </a:lnTo>
                    <a:lnTo>
                      <a:pt x="5037" y="16693"/>
                    </a:lnTo>
                    <a:lnTo>
                      <a:pt x="5037" y="16743"/>
                    </a:lnTo>
                    <a:cubicBezTo>
                      <a:pt x="5037" y="16800"/>
                      <a:pt x="5088" y="16851"/>
                      <a:pt x="5170" y="16851"/>
                    </a:cubicBezTo>
                    <a:lnTo>
                      <a:pt x="5353" y="16851"/>
                    </a:lnTo>
                    <a:cubicBezTo>
                      <a:pt x="5404" y="16851"/>
                      <a:pt x="5455" y="16800"/>
                      <a:pt x="5455" y="16743"/>
                    </a:cubicBezTo>
                    <a:lnTo>
                      <a:pt x="5455" y="16484"/>
                    </a:lnTo>
                    <a:cubicBezTo>
                      <a:pt x="5455" y="16402"/>
                      <a:pt x="5404" y="16351"/>
                      <a:pt x="5353" y="16351"/>
                    </a:cubicBezTo>
                    <a:lnTo>
                      <a:pt x="5170" y="16351"/>
                    </a:lnTo>
                    <a:cubicBezTo>
                      <a:pt x="5088" y="16351"/>
                      <a:pt x="5037" y="16402"/>
                      <a:pt x="5037" y="16484"/>
                    </a:cubicBezTo>
                    <a:lnTo>
                      <a:pt x="5037" y="16535"/>
                    </a:lnTo>
                    <a:lnTo>
                      <a:pt x="4322" y="16535"/>
                    </a:lnTo>
                    <a:lnTo>
                      <a:pt x="4455" y="12213"/>
                    </a:lnTo>
                    <a:cubicBezTo>
                      <a:pt x="5613" y="12080"/>
                      <a:pt x="6720" y="11447"/>
                      <a:pt x="6802" y="10315"/>
                    </a:cubicBezTo>
                    <a:cubicBezTo>
                      <a:pt x="6853" y="9707"/>
                      <a:pt x="6562" y="8992"/>
                      <a:pt x="6593" y="8625"/>
                    </a:cubicBezTo>
                    <a:cubicBezTo>
                      <a:pt x="6644" y="8283"/>
                      <a:pt x="6853" y="8201"/>
                      <a:pt x="6853" y="8201"/>
                    </a:cubicBezTo>
                    <a:lnTo>
                      <a:pt x="6752" y="8043"/>
                    </a:lnTo>
                    <a:cubicBezTo>
                      <a:pt x="6752" y="8043"/>
                      <a:pt x="6657" y="8097"/>
                      <a:pt x="6526" y="8097"/>
                    </a:cubicBezTo>
                    <a:cubicBezTo>
                      <a:pt x="6396" y="8097"/>
                      <a:pt x="6232" y="8045"/>
                      <a:pt x="6087" y="7834"/>
                    </a:cubicBezTo>
                    <a:cubicBezTo>
                      <a:pt x="5670" y="7252"/>
                      <a:pt x="5961" y="5354"/>
                      <a:pt x="6511" y="5094"/>
                    </a:cubicBezTo>
                    <a:cubicBezTo>
                      <a:pt x="6597" y="5057"/>
                      <a:pt x="6676" y="5043"/>
                      <a:pt x="6746" y="5043"/>
                    </a:cubicBezTo>
                    <a:cubicBezTo>
                      <a:pt x="6977" y="5043"/>
                      <a:pt x="7119" y="5196"/>
                      <a:pt x="7119" y="5196"/>
                    </a:cubicBezTo>
                    <a:lnTo>
                      <a:pt x="7252" y="5012"/>
                    </a:lnTo>
                    <a:cubicBezTo>
                      <a:pt x="6986" y="4721"/>
                      <a:pt x="7093" y="4379"/>
                      <a:pt x="7410" y="3797"/>
                    </a:cubicBezTo>
                    <a:cubicBezTo>
                      <a:pt x="7751" y="3221"/>
                      <a:pt x="7884" y="2348"/>
                      <a:pt x="7511" y="1532"/>
                    </a:cubicBezTo>
                    <a:lnTo>
                      <a:pt x="7511" y="1532"/>
                    </a:lnTo>
                    <a:cubicBezTo>
                      <a:pt x="7006" y="1838"/>
                      <a:pt x="6423" y="2002"/>
                      <a:pt x="5834" y="2002"/>
                    </a:cubicBezTo>
                    <a:cubicBezTo>
                      <a:pt x="5654" y="2002"/>
                      <a:pt x="5475" y="1987"/>
                      <a:pt x="5296" y="1956"/>
                    </a:cubicBezTo>
                    <a:cubicBezTo>
                      <a:pt x="5113" y="1930"/>
                      <a:pt x="4822" y="1848"/>
                      <a:pt x="4638" y="1639"/>
                    </a:cubicBezTo>
                    <a:cubicBezTo>
                      <a:pt x="4480" y="1456"/>
                      <a:pt x="4404" y="1215"/>
                      <a:pt x="4347" y="981"/>
                    </a:cubicBezTo>
                    <a:cubicBezTo>
                      <a:pt x="4297" y="716"/>
                      <a:pt x="4246" y="475"/>
                      <a:pt x="4062" y="317"/>
                    </a:cubicBezTo>
                    <a:cubicBezTo>
                      <a:pt x="3933" y="209"/>
                      <a:pt x="3782" y="163"/>
                      <a:pt x="3582" y="163"/>
                    </a:cubicBezTo>
                    <a:cubicBezTo>
                      <a:pt x="3490" y="163"/>
                      <a:pt x="3387" y="172"/>
                      <a:pt x="3272" y="190"/>
                    </a:cubicBezTo>
                    <a:cubicBezTo>
                      <a:pt x="3215" y="190"/>
                      <a:pt x="3164" y="190"/>
                      <a:pt x="3082" y="216"/>
                    </a:cubicBezTo>
                    <a:cubicBezTo>
                      <a:pt x="2938" y="233"/>
                      <a:pt x="2794" y="263"/>
                      <a:pt x="2639" y="263"/>
                    </a:cubicBezTo>
                    <a:cubicBezTo>
                      <a:pt x="2570" y="263"/>
                      <a:pt x="2498" y="257"/>
                      <a:pt x="2424" y="241"/>
                    </a:cubicBezTo>
                    <a:cubicBezTo>
                      <a:pt x="2265" y="216"/>
                      <a:pt x="2107" y="133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>
                <a:off x="2170305" y="3161387"/>
                <a:ext cx="18093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1574" extrusionOk="0">
                    <a:moveTo>
                      <a:pt x="0" y="0"/>
                    </a:moveTo>
                    <a:lnTo>
                      <a:pt x="108" y="11573"/>
                    </a:lnTo>
                    <a:lnTo>
                      <a:pt x="184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7" name="Google Shape;1497;p11"/>
            <p:cNvSpPr/>
            <p:nvPr/>
          </p:nvSpPr>
          <p:spPr>
            <a:xfrm>
              <a:off x="4609040" y="4170215"/>
              <a:ext cx="191464" cy="191464"/>
            </a:xfrm>
            <a:custGeom>
              <a:avLst/>
              <a:gdLst/>
              <a:ahLst/>
              <a:cxnLst/>
              <a:rect l="l" t="t" r="r" b="b"/>
              <a:pathLst>
                <a:path w="32383" h="32383" extrusionOk="0">
                  <a:moveTo>
                    <a:pt x="13535" y="1"/>
                  </a:moveTo>
                  <a:lnTo>
                    <a:pt x="13535" y="5589"/>
                  </a:lnTo>
                  <a:lnTo>
                    <a:pt x="14465" y="10747"/>
                  </a:lnTo>
                  <a:lnTo>
                    <a:pt x="13535" y="11111"/>
                  </a:lnTo>
                  <a:lnTo>
                    <a:pt x="10603" y="6808"/>
                  </a:lnTo>
                  <a:lnTo>
                    <a:pt x="6585" y="2867"/>
                  </a:lnTo>
                  <a:lnTo>
                    <a:pt x="2866" y="6596"/>
                  </a:lnTo>
                  <a:lnTo>
                    <a:pt x="6805" y="10604"/>
                  </a:lnTo>
                  <a:lnTo>
                    <a:pt x="11100" y="13546"/>
                  </a:lnTo>
                  <a:lnTo>
                    <a:pt x="10747" y="14476"/>
                  </a:lnTo>
                  <a:lnTo>
                    <a:pt x="5589" y="13546"/>
                  </a:lnTo>
                  <a:lnTo>
                    <a:pt x="0" y="13546"/>
                  </a:lnTo>
                  <a:lnTo>
                    <a:pt x="0" y="18848"/>
                  </a:lnTo>
                  <a:lnTo>
                    <a:pt x="5589" y="18848"/>
                  </a:lnTo>
                  <a:lnTo>
                    <a:pt x="10747" y="17918"/>
                  </a:lnTo>
                  <a:lnTo>
                    <a:pt x="11100" y="18848"/>
                  </a:lnTo>
                  <a:lnTo>
                    <a:pt x="6805" y="21780"/>
                  </a:lnTo>
                  <a:lnTo>
                    <a:pt x="2866" y="25799"/>
                  </a:lnTo>
                  <a:lnTo>
                    <a:pt x="6585" y="29517"/>
                  </a:lnTo>
                  <a:lnTo>
                    <a:pt x="10603" y="25576"/>
                  </a:lnTo>
                  <a:lnTo>
                    <a:pt x="13535" y="21283"/>
                  </a:lnTo>
                  <a:lnTo>
                    <a:pt x="14465" y="21637"/>
                  </a:lnTo>
                  <a:lnTo>
                    <a:pt x="13535" y="26795"/>
                  </a:lnTo>
                  <a:lnTo>
                    <a:pt x="13535" y="32383"/>
                  </a:lnTo>
                  <a:lnTo>
                    <a:pt x="18837" y="32383"/>
                  </a:lnTo>
                  <a:lnTo>
                    <a:pt x="18837" y="26795"/>
                  </a:lnTo>
                  <a:lnTo>
                    <a:pt x="17907" y="21637"/>
                  </a:lnTo>
                  <a:lnTo>
                    <a:pt x="18837" y="21283"/>
                  </a:lnTo>
                  <a:lnTo>
                    <a:pt x="21780" y="25576"/>
                  </a:lnTo>
                  <a:lnTo>
                    <a:pt x="25785" y="29517"/>
                  </a:lnTo>
                  <a:lnTo>
                    <a:pt x="29514" y="25799"/>
                  </a:lnTo>
                  <a:lnTo>
                    <a:pt x="25575" y="21780"/>
                  </a:lnTo>
                  <a:lnTo>
                    <a:pt x="21270" y="18848"/>
                  </a:lnTo>
                  <a:lnTo>
                    <a:pt x="21636" y="17918"/>
                  </a:lnTo>
                  <a:lnTo>
                    <a:pt x="26792" y="18848"/>
                  </a:lnTo>
                  <a:lnTo>
                    <a:pt x="32383" y="18848"/>
                  </a:lnTo>
                  <a:lnTo>
                    <a:pt x="32383" y="13546"/>
                  </a:lnTo>
                  <a:lnTo>
                    <a:pt x="26792" y="13546"/>
                  </a:lnTo>
                  <a:lnTo>
                    <a:pt x="21636" y="14476"/>
                  </a:lnTo>
                  <a:lnTo>
                    <a:pt x="21270" y="13546"/>
                  </a:lnTo>
                  <a:lnTo>
                    <a:pt x="25575" y="10604"/>
                  </a:lnTo>
                  <a:lnTo>
                    <a:pt x="29514" y="6596"/>
                  </a:lnTo>
                  <a:lnTo>
                    <a:pt x="25785" y="2867"/>
                  </a:lnTo>
                  <a:lnTo>
                    <a:pt x="21780" y="6808"/>
                  </a:lnTo>
                  <a:lnTo>
                    <a:pt x="18837" y="11111"/>
                  </a:lnTo>
                  <a:lnTo>
                    <a:pt x="17907" y="10747"/>
                  </a:lnTo>
                  <a:lnTo>
                    <a:pt x="18837" y="5589"/>
                  </a:lnTo>
                  <a:lnTo>
                    <a:pt x="18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1"/>
            <p:cNvSpPr/>
            <p:nvPr/>
          </p:nvSpPr>
          <p:spPr>
            <a:xfrm rot="291051">
              <a:off x="5427538" y="3125278"/>
              <a:ext cx="405062" cy="1068854"/>
            </a:xfrm>
            <a:custGeom>
              <a:avLst/>
              <a:gdLst/>
              <a:ahLst/>
              <a:cxnLst/>
              <a:rect l="l" t="t" r="r" b="b"/>
              <a:pathLst>
                <a:path w="8069" h="21292" extrusionOk="0">
                  <a:moveTo>
                    <a:pt x="6275" y="1869"/>
                  </a:moveTo>
                  <a:cubicBezTo>
                    <a:pt x="6536" y="1869"/>
                    <a:pt x="6684" y="2002"/>
                    <a:pt x="6771" y="2253"/>
                  </a:cubicBezTo>
                  <a:cubicBezTo>
                    <a:pt x="6930" y="2594"/>
                    <a:pt x="6854" y="2936"/>
                    <a:pt x="6746" y="3278"/>
                  </a:cubicBezTo>
                  <a:cubicBezTo>
                    <a:pt x="6404" y="4252"/>
                    <a:pt x="5822" y="5125"/>
                    <a:pt x="5031" y="5809"/>
                  </a:cubicBezTo>
                  <a:cubicBezTo>
                    <a:pt x="4905" y="5967"/>
                    <a:pt x="4715" y="6049"/>
                    <a:pt x="4531" y="6176"/>
                  </a:cubicBezTo>
                  <a:cubicBezTo>
                    <a:pt x="4506" y="6150"/>
                    <a:pt x="4506" y="6150"/>
                    <a:pt x="4506" y="6125"/>
                  </a:cubicBezTo>
                  <a:cubicBezTo>
                    <a:pt x="4481" y="5151"/>
                    <a:pt x="4531" y="3860"/>
                    <a:pt x="4981" y="3012"/>
                  </a:cubicBezTo>
                  <a:cubicBezTo>
                    <a:pt x="5088" y="2803"/>
                    <a:pt x="5221" y="2594"/>
                    <a:pt x="5348" y="2379"/>
                  </a:cubicBezTo>
                  <a:cubicBezTo>
                    <a:pt x="5537" y="2120"/>
                    <a:pt x="5822" y="1936"/>
                    <a:pt x="6139" y="1879"/>
                  </a:cubicBezTo>
                  <a:cubicBezTo>
                    <a:pt x="6187" y="1872"/>
                    <a:pt x="6232" y="1869"/>
                    <a:pt x="6275" y="1869"/>
                  </a:cubicBezTo>
                  <a:close/>
                  <a:moveTo>
                    <a:pt x="4981" y="11795"/>
                  </a:moveTo>
                  <a:cubicBezTo>
                    <a:pt x="5746" y="11795"/>
                    <a:pt x="6512" y="12636"/>
                    <a:pt x="6645" y="13611"/>
                  </a:cubicBezTo>
                  <a:cubicBezTo>
                    <a:pt x="6771" y="15034"/>
                    <a:pt x="5930" y="15667"/>
                    <a:pt x="5322" y="15882"/>
                  </a:cubicBezTo>
                  <a:lnTo>
                    <a:pt x="4981" y="11795"/>
                  </a:lnTo>
                  <a:close/>
                  <a:moveTo>
                    <a:pt x="4190" y="8523"/>
                  </a:moveTo>
                  <a:lnTo>
                    <a:pt x="4323" y="10187"/>
                  </a:lnTo>
                  <a:cubicBezTo>
                    <a:pt x="3006" y="10478"/>
                    <a:pt x="2500" y="11687"/>
                    <a:pt x="2424" y="12636"/>
                  </a:cubicBezTo>
                  <a:cubicBezTo>
                    <a:pt x="2399" y="12769"/>
                    <a:pt x="2399" y="12902"/>
                    <a:pt x="2399" y="13035"/>
                  </a:cubicBezTo>
                  <a:lnTo>
                    <a:pt x="2399" y="13060"/>
                  </a:lnTo>
                  <a:cubicBezTo>
                    <a:pt x="2424" y="13244"/>
                    <a:pt x="2450" y="13452"/>
                    <a:pt x="2532" y="13642"/>
                  </a:cubicBezTo>
                  <a:cubicBezTo>
                    <a:pt x="2715" y="14218"/>
                    <a:pt x="3082" y="14642"/>
                    <a:pt x="3665" y="14876"/>
                  </a:cubicBezTo>
                  <a:cubicBezTo>
                    <a:pt x="3812" y="14960"/>
                    <a:pt x="3939" y="15001"/>
                    <a:pt x="4021" y="15001"/>
                  </a:cubicBezTo>
                  <a:cubicBezTo>
                    <a:pt x="4069" y="15001"/>
                    <a:pt x="4102" y="14987"/>
                    <a:pt x="4114" y="14958"/>
                  </a:cubicBezTo>
                  <a:cubicBezTo>
                    <a:pt x="4139" y="14908"/>
                    <a:pt x="3848" y="14775"/>
                    <a:pt x="3848" y="14775"/>
                  </a:cubicBezTo>
                  <a:cubicBezTo>
                    <a:pt x="2975" y="14275"/>
                    <a:pt x="2874" y="13085"/>
                    <a:pt x="3532" y="12345"/>
                  </a:cubicBezTo>
                  <a:cubicBezTo>
                    <a:pt x="3766" y="12086"/>
                    <a:pt x="4057" y="11871"/>
                    <a:pt x="4430" y="11795"/>
                  </a:cubicBezTo>
                  <a:lnTo>
                    <a:pt x="4772" y="16015"/>
                  </a:lnTo>
                  <a:cubicBezTo>
                    <a:pt x="4625" y="16030"/>
                    <a:pt x="4455" y="16042"/>
                    <a:pt x="4270" y="16042"/>
                  </a:cubicBezTo>
                  <a:cubicBezTo>
                    <a:pt x="3519" y="16042"/>
                    <a:pt x="2501" y="15845"/>
                    <a:pt x="1633" y="14851"/>
                  </a:cubicBezTo>
                  <a:cubicBezTo>
                    <a:pt x="1342" y="14509"/>
                    <a:pt x="1134" y="14060"/>
                    <a:pt x="1001" y="13560"/>
                  </a:cubicBezTo>
                  <a:cubicBezTo>
                    <a:pt x="868" y="13035"/>
                    <a:pt x="893" y="12535"/>
                    <a:pt x="1051" y="12060"/>
                  </a:cubicBezTo>
                  <a:cubicBezTo>
                    <a:pt x="1475" y="10605"/>
                    <a:pt x="2924" y="9422"/>
                    <a:pt x="4190" y="8523"/>
                  </a:cubicBezTo>
                  <a:close/>
                  <a:moveTo>
                    <a:pt x="6307" y="1"/>
                  </a:moveTo>
                  <a:cubicBezTo>
                    <a:pt x="6250" y="1"/>
                    <a:pt x="6185" y="13"/>
                    <a:pt x="6113" y="38"/>
                  </a:cubicBezTo>
                  <a:cubicBezTo>
                    <a:pt x="5721" y="165"/>
                    <a:pt x="5405" y="380"/>
                    <a:pt x="5139" y="721"/>
                  </a:cubicBezTo>
                  <a:cubicBezTo>
                    <a:pt x="4506" y="1462"/>
                    <a:pt x="4272" y="2379"/>
                    <a:pt x="4082" y="3303"/>
                  </a:cubicBezTo>
                  <a:cubicBezTo>
                    <a:pt x="4057" y="3518"/>
                    <a:pt x="4032" y="3727"/>
                    <a:pt x="4006" y="3936"/>
                  </a:cubicBezTo>
                  <a:cubicBezTo>
                    <a:pt x="3899" y="4992"/>
                    <a:pt x="3956" y="5967"/>
                    <a:pt x="4006" y="6549"/>
                  </a:cubicBezTo>
                  <a:cubicBezTo>
                    <a:pt x="3481" y="6941"/>
                    <a:pt x="2950" y="7340"/>
                    <a:pt x="2475" y="7789"/>
                  </a:cubicBezTo>
                  <a:cubicBezTo>
                    <a:pt x="1766" y="8422"/>
                    <a:pt x="1134" y="9156"/>
                    <a:pt x="710" y="10004"/>
                  </a:cubicBezTo>
                  <a:cubicBezTo>
                    <a:pt x="51" y="11212"/>
                    <a:pt x="1" y="12503"/>
                    <a:pt x="551" y="13826"/>
                  </a:cubicBezTo>
                  <a:cubicBezTo>
                    <a:pt x="710" y="14167"/>
                    <a:pt x="893" y="14484"/>
                    <a:pt x="1134" y="14800"/>
                  </a:cubicBezTo>
                  <a:cubicBezTo>
                    <a:pt x="1985" y="15990"/>
                    <a:pt x="3235" y="16578"/>
                    <a:pt x="4501" y="16578"/>
                  </a:cubicBezTo>
                  <a:cubicBezTo>
                    <a:pt x="4608" y="16578"/>
                    <a:pt x="4716" y="16574"/>
                    <a:pt x="4822" y="16566"/>
                  </a:cubicBezTo>
                  <a:lnTo>
                    <a:pt x="4955" y="18439"/>
                  </a:lnTo>
                  <a:cubicBezTo>
                    <a:pt x="5114" y="19729"/>
                    <a:pt x="4772" y="20286"/>
                    <a:pt x="4348" y="20546"/>
                  </a:cubicBezTo>
                  <a:cubicBezTo>
                    <a:pt x="4240" y="20628"/>
                    <a:pt x="4114" y="20678"/>
                    <a:pt x="3956" y="20729"/>
                  </a:cubicBezTo>
                  <a:cubicBezTo>
                    <a:pt x="3715" y="20811"/>
                    <a:pt x="3481" y="20887"/>
                    <a:pt x="3215" y="20887"/>
                  </a:cubicBezTo>
                  <a:cubicBezTo>
                    <a:pt x="3164" y="20893"/>
                    <a:pt x="3113" y="20896"/>
                    <a:pt x="3064" y="20896"/>
                  </a:cubicBezTo>
                  <a:cubicBezTo>
                    <a:pt x="2614" y="20896"/>
                    <a:pt x="2273" y="20668"/>
                    <a:pt x="2108" y="20337"/>
                  </a:cubicBezTo>
                  <a:cubicBezTo>
                    <a:pt x="2184" y="20337"/>
                    <a:pt x="2241" y="20362"/>
                    <a:pt x="2317" y="20362"/>
                  </a:cubicBezTo>
                  <a:cubicBezTo>
                    <a:pt x="2366" y="20368"/>
                    <a:pt x="2415" y="20371"/>
                    <a:pt x="2464" y="20371"/>
                  </a:cubicBezTo>
                  <a:cubicBezTo>
                    <a:pt x="3094" y="20371"/>
                    <a:pt x="3645" y="19889"/>
                    <a:pt x="3715" y="19255"/>
                  </a:cubicBezTo>
                  <a:cubicBezTo>
                    <a:pt x="3823" y="18546"/>
                    <a:pt x="3323" y="17913"/>
                    <a:pt x="2608" y="17831"/>
                  </a:cubicBezTo>
                  <a:cubicBezTo>
                    <a:pt x="2542" y="17821"/>
                    <a:pt x="2478" y="17816"/>
                    <a:pt x="2414" y="17816"/>
                  </a:cubicBezTo>
                  <a:cubicBezTo>
                    <a:pt x="2173" y="17816"/>
                    <a:pt x="1952" y="17889"/>
                    <a:pt x="1766" y="18015"/>
                  </a:cubicBezTo>
                  <a:cubicBezTo>
                    <a:pt x="1077" y="18413"/>
                    <a:pt x="760" y="19362"/>
                    <a:pt x="1134" y="20071"/>
                  </a:cubicBezTo>
                  <a:cubicBezTo>
                    <a:pt x="1498" y="20779"/>
                    <a:pt x="2328" y="21291"/>
                    <a:pt x="3192" y="21291"/>
                  </a:cubicBezTo>
                  <a:cubicBezTo>
                    <a:pt x="3394" y="21291"/>
                    <a:pt x="3597" y="21264"/>
                    <a:pt x="3797" y="21204"/>
                  </a:cubicBezTo>
                  <a:cubicBezTo>
                    <a:pt x="3956" y="21178"/>
                    <a:pt x="4082" y="21128"/>
                    <a:pt x="4215" y="21045"/>
                  </a:cubicBezTo>
                  <a:cubicBezTo>
                    <a:pt x="5696" y="20444"/>
                    <a:pt x="5563" y="18704"/>
                    <a:pt x="5563" y="18704"/>
                  </a:cubicBezTo>
                  <a:lnTo>
                    <a:pt x="5379" y="16490"/>
                  </a:lnTo>
                  <a:cubicBezTo>
                    <a:pt x="6563" y="16173"/>
                    <a:pt x="7404" y="15117"/>
                    <a:pt x="7594" y="13851"/>
                  </a:cubicBezTo>
                  <a:cubicBezTo>
                    <a:pt x="7645" y="13585"/>
                    <a:pt x="7670" y="13294"/>
                    <a:pt x="7645" y="13035"/>
                  </a:cubicBezTo>
                  <a:cubicBezTo>
                    <a:pt x="7539" y="11354"/>
                    <a:pt x="6473" y="10129"/>
                    <a:pt x="4941" y="10129"/>
                  </a:cubicBezTo>
                  <a:cubicBezTo>
                    <a:pt x="4910" y="10129"/>
                    <a:pt x="4879" y="10129"/>
                    <a:pt x="4848" y="10130"/>
                  </a:cubicBezTo>
                  <a:lnTo>
                    <a:pt x="4690" y="8182"/>
                  </a:lnTo>
                  <a:lnTo>
                    <a:pt x="4690" y="8131"/>
                  </a:lnTo>
                  <a:cubicBezTo>
                    <a:pt x="5139" y="7840"/>
                    <a:pt x="5537" y="7549"/>
                    <a:pt x="5822" y="7315"/>
                  </a:cubicBezTo>
                  <a:cubicBezTo>
                    <a:pt x="6961" y="6416"/>
                    <a:pt x="8068" y="4568"/>
                    <a:pt x="7119" y="1588"/>
                  </a:cubicBezTo>
                  <a:cubicBezTo>
                    <a:pt x="7119" y="1512"/>
                    <a:pt x="7088" y="1405"/>
                    <a:pt x="7062" y="1329"/>
                  </a:cubicBezTo>
                  <a:cubicBezTo>
                    <a:pt x="6930" y="955"/>
                    <a:pt x="6771" y="588"/>
                    <a:pt x="6588" y="221"/>
                  </a:cubicBezTo>
                  <a:cubicBezTo>
                    <a:pt x="6535" y="71"/>
                    <a:pt x="6441" y="1"/>
                    <a:pt x="6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2591965" y="4170215"/>
              <a:ext cx="191464" cy="191464"/>
            </a:xfrm>
            <a:custGeom>
              <a:avLst/>
              <a:gdLst/>
              <a:ahLst/>
              <a:cxnLst/>
              <a:rect l="l" t="t" r="r" b="b"/>
              <a:pathLst>
                <a:path w="32383" h="32383" extrusionOk="0">
                  <a:moveTo>
                    <a:pt x="13535" y="1"/>
                  </a:moveTo>
                  <a:lnTo>
                    <a:pt x="13535" y="5589"/>
                  </a:lnTo>
                  <a:lnTo>
                    <a:pt x="14465" y="10747"/>
                  </a:lnTo>
                  <a:lnTo>
                    <a:pt x="13535" y="11111"/>
                  </a:lnTo>
                  <a:lnTo>
                    <a:pt x="10603" y="6808"/>
                  </a:lnTo>
                  <a:lnTo>
                    <a:pt x="6585" y="2867"/>
                  </a:lnTo>
                  <a:lnTo>
                    <a:pt x="2866" y="6596"/>
                  </a:lnTo>
                  <a:lnTo>
                    <a:pt x="6805" y="10604"/>
                  </a:lnTo>
                  <a:lnTo>
                    <a:pt x="11100" y="13546"/>
                  </a:lnTo>
                  <a:lnTo>
                    <a:pt x="10747" y="14476"/>
                  </a:lnTo>
                  <a:lnTo>
                    <a:pt x="5589" y="13546"/>
                  </a:lnTo>
                  <a:lnTo>
                    <a:pt x="0" y="13546"/>
                  </a:lnTo>
                  <a:lnTo>
                    <a:pt x="0" y="18848"/>
                  </a:lnTo>
                  <a:lnTo>
                    <a:pt x="5589" y="18848"/>
                  </a:lnTo>
                  <a:lnTo>
                    <a:pt x="10747" y="17918"/>
                  </a:lnTo>
                  <a:lnTo>
                    <a:pt x="11100" y="18848"/>
                  </a:lnTo>
                  <a:lnTo>
                    <a:pt x="6805" y="21780"/>
                  </a:lnTo>
                  <a:lnTo>
                    <a:pt x="2866" y="25799"/>
                  </a:lnTo>
                  <a:lnTo>
                    <a:pt x="6585" y="29517"/>
                  </a:lnTo>
                  <a:lnTo>
                    <a:pt x="10603" y="25576"/>
                  </a:lnTo>
                  <a:lnTo>
                    <a:pt x="13535" y="21283"/>
                  </a:lnTo>
                  <a:lnTo>
                    <a:pt x="14465" y="21637"/>
                  </a:lnTo>
                  <a:lnTo>
                    <a:pt x="13535" y="26795"/>
                  </a:lnTo>
                  <a:lnTo>
                    <a:pt x="13535" y="32383"/>
                  </a:lnTo>
                  <a:lnTo>
                    <a:pt x="18837" y="32383"/>
                  </a:lnTo>
                  <a:lnTo>
                    <a:pt x="18837" y="26795"/>
                  </a:lnTo>
                  <a:lnTo>
                    <a:pt x="17907" y="21637"/>
                  </a:lnTo>
                  <a:lnTo>
                    <a:pt x="18837" y="21283"/>
                  </a:lnTo>
                  <a:lnTo>
                    <a:pt x="21780" y="25576"/>
                  </a:lnTo>
                  <a:lnTo>
                    <a:pt x="25785" y="29517"/>
                  </a:lnTo>
                  <a:lnTo>
                    <a:pt x="29514" y="25799"/>
                  </a:lnTo>
                  <a:lnTo>
                    <a:pt x="25575" y="21780"/>
                  </a:lnTo>
                  <a:lnTo>
                    <a:pt x="21270" y="18848"/>
                  </a:lnTo>
                  <a:lnTo>
                    <a:pt x="21636" y="17918"/>
                  </a:lnTo>
                  <a:lnTo>
                    <a:pt x="26792" y="18848"/>
                  </a:lnTo>
                  <a:lnTo>
                    <a:pt x="32383" y="18848"/>
                  </a:lnTo>
                  <a:lnTo>
                    <a:pt x="32383" y="13546"/>
                  </a:lnTo>
                  <a:lnTo>
                    <a:pt x="26792" y="13546"/>
                  </a:lnTo>
                  <a:lnTo>
                    <a:pt x="21636" y="14476"/>
                  </a:lnTo>
                  <a:lnTo>
                    <a:pt x="21270" y="13546"/>
                  </a:lnTo>
                  <a:lnTo>
                    <a:pt x="25575" y="10604"/>
                  </a:lnTo>
                  <a:lnTo>
                    <a:pt x="29514" y="6596"/>
                  </a:lnTo>
                  <a:lnTo>
                    <a:pt x="25785" y="2867"/>
                  </a:lnTo>
                  <a:lnTo>
                    <a:pt x="21780" y="6808"/>
                  </a:lnTo>
                  <a:lnTo>
                    <a:pt x="18837" y="11111"/>
                  </a:lnTo>
                  <a:lnTo>
                    <a:pt x="17907" y="10747"/>
                  </a:lnTo>
                  <a:lnTo>
                    <a:pt x="18837" y="5589"/>
                  </a:lnTo>
                  <a:lnTo>
                    <a:pt x="188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0" name="Google Shape;1500;p11"/>
            <p:cNvGrpSpPr/>
            <p:nvPr/>
          </p:nvGrpSpPr>
          <p:grpSpPr>
            <a:xfrm rot="5851357">
              <a:off x="2523638" y="2549338"/>
              <a:ext cx="925046" cy="2285817"/>
              <a:chOff x="1952163" y="2792624"/>
              <a:chExt cx="450036" cy="1112054"/>
            </a:xfrm>
          </p:grpSpPr>
          <p:sp>
            <p:nvSpPr>
              <p:cNvPr id="1501" name="Google Shape;1501;p11"/>
              <p:cNvSpPr/>
              <p:nvPr/>
            </p:nvSpPr>
            <p:spPr>
              <a:xfrm>
                <a:off x="2152212" y="3826600"/>
                <a:ext cx="52794" cy="780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368" extrusionOk="0">
                    <a:moveTo>
                      <a:pt x="159" y="1"/>
                    </a:moveTo>
                    <a:lnTo>
                      <a:pt x="159" y="260"/>
                    </a:lnTo>
                    <a:lnTo>
                      <a:pt x="134" y="260"/>
                    </a:lnTo>
                    <a:cubicBezTo>
                      <a:pt x="51" y="260"/>
                      <a:pt x="1" y="342"/>
                      <a:pt x="26" y="393"/>
                    </a:cubicBezTo>
                    <a:lnTo>
                      <a:pt x="266" y="1292"/>
                    </a:lnTo>
                    <a:cubicBezTo>
                      <a:pt x="292" y="1342"/>
                      <a:pt x="317" y="1367"/>
                      <a:pt x="368" y="1367"/>
                    </a:cubicBezTo>
                    <a:lnTo>
                      <a:pt x="583" y="1367"/>
                    </a:lnTo>
                    <a:cubicBezTo>
                      <a:pt x="633" y="1367"/>
                      <a:pt x="659" y="1342"/>
                      <a:pt x="659" y="1292"/>
                    </a:cubicBezTo>
                    <a:lnTo>
                      <a:pt x="924" y="393"/>
                    </a:lnTo>
                    <a:cubicBezTo>
                      <a:pt x="924" y="342"/>
                      <a:pt x="899" y="260"/>
                      <a:pt x="817" y="260"/>
                    </a:cubicBezTo>
                    <a:lnTo>
                      <a:pt x="792" y="260"/>
                    </a:lnTo>
                    <a:lnTo>
                      <a:pt x="7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2149358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158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2185430" y="3161387"/>
                <a:ext cx="23914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1574" extrusionOk="0">
                    <a:moveTo>
                      <a:pt x="102" y="0"/>
                    </a:moveTo>
                    <a:lnTo>
                      <a:pt x="1" y="11573"/>
                    </a:lnTo>
                    <a:lnTo>
                      <a:pt x="51" y="11573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2170305" y="3037877"/>
                <a:ext cx="18093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032" extrusionOk="0">
                    <a:moveTo>
                      <a:pt x="51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>
                <a:off x="2188340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0" y="0"/>
                    </a:moveTo>
                    <a:lnTo>
                      <a:pt x="51" y="2031"/>
                    </a:lnTo>
                    <a:lnTo>
                      <a:pt x="367" y="2031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>
                <a:off x="2149358" y="3161387"/>
                <a:ext cx="23857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1574" extrusionOk="0">
                    <a:moveTo>
                      <a:pt x="0" y="0"/>
                    </a:moveTo>
                    <a:lnTo>
                      <a:pt x="342" y="11573"/>
                    </a:lnTo>
                    <a:lnTo>
                      <a:pt x="418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>
                <a:off x="2070936" y="2792624"/>
                <a:ext cx="308490" cy="12910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262" extrusionOk="0">
                    <a:moveTo>
                      <a:pt x="1899" y="1"/>
                    </a:moveTo>
                    <a:cubicBezTo>
                      <a:pt x="1216" y="1"/>
                      <a:pt x="583" y="58"/>
                      <a:pt x="1" y="317"/>
                    </a:cubicBezTo>
                    <a:cubicBezTo>
                      <a:pt x="109" y="425"/>
                      <a:pt x="241" y="475"/>
                      <a:pt x="368" y="501"/>
                    </a:cubicBezTo>
                    <a:cubicBezTo>
                      <a:pt x="432" y="510"/>
                      <a:pt x="496" y="514"/>
                      <a:pt x="560" y="514"/>
                    </a:cubicBezTo>
                    <a:cubicBezTo>
                      <a:pt x="708" y="514"/>
                      <a:pt x="854" y="493"/>
                      <a:pt x="1001" y="475"/>
                    </a:cubicBezTo>
                    <a:cubicBezTo>
                      <a:pt x="1058" y="450"/>
                      <a:pt x="1134" y="450"/>
                      <a:pt x="1191" y="450"/>
                    </a:cubicBezTo>
                    <a:cubicBezTo>
                      <a:pt x="1303" y="427"/>
                      <a:pt x="1406" y="415"/>
                      <a:pt x="1501" y="415"/>
                    </a:cubicBezTo>
                    <a:cubicBezTo>
                      <a:pt x="1715" y="415"/>
                      <a:pt x="1887" y="473"/>
                      <a:pt x="2032" y="583"/>
                    </a:cubicBezTo>
                    <a:cubicBezTo>
                      <a:pt x="2241" y="767"/>
                      <a:pt x="2298" y="1032"/>
                      <a:pt x="2348" y="1292"/>
                    </a:cubicBezTo>
                    <a:cubicBezTo>
                      <a:pt x="2424" y="1532"/>
                      <a:pt x="2481" y="1766"/>
                      <a:pt x="2614" y="1924"/>
                    </a:cubicBezTo>
                    <a:cubicBezTo>
                      <a:pt x="2741" y="2057"/>
                      <a:pt x="2956" y="2165"/>
                      <a:pt x="3247" y="2216"/>
                    </a:cubicBezTo>
                    <a:cubicBezTo>
                      <a:pt x="3418" y="2247"/>
                      <a:pt x="3593" y="2262"/>
                      <a:pt x="3768" y="2262"/>
                    </a:cubicBezTo>
                    <a:cubicBezTo>
                      <a:pt x="4342" y="2262"/>
                      <a:pt x="4920" y="2099"/>
                      <a:pt x="5405" y="1798"/>
                    </a:cubicBezTo>
                    <a:cubicBezTo>
                      <a:pt x="5246" y="1425"/>
                      <a:pt x="4987" y="1108"/>
                      <a:pt x="4614" y="817"/>
                    </a:cubicBezTo>
                    <a:cubicBezTo>
                      <a:pt x="3772" y="159"/>
                      <a:pt x="2931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1"/>
              <p:cNvSpPr/>
              <p:nvPr/>
            </p:nvSpPr>
            <p:spPr>
              <a:xfrm>
                <a:off x="1952163" y="2812144"/>
                <a:ext cx="450036" cy="1014508"/>
              </a:xfrm>
              <a:custGeom>
                <a:avLst/>
                <a:gdLst/>
                <a:ahLst/>
                <a:cxnLst/>
                <a:rect l="l" t="t" r="r" b="b"/>
                <a:pathLst>
                  <a:path w="7885" h="17775" extrusionOk="0">
                    <a:moveTo>
                      <a:pt x="1986" y="4503"/>
                    </a:moveTo>
                    <a:cubicBezTo>
                      <a:pt x="2009" y="4503"/>
                      <a:pt x="2033" y="4506"/>
                      <a:pt x="2057" y="4512"/>
                    </a:cubicBezTo>
                    <a:cubicBezTo>
                      <a:pt x="2265" y="4563"/>
                      <a:pt x="2373" y="4696"/>
                      <a:pt x="2481" y="4879"/>
                    </a:cubicBezTo>
                    <a:cubicBezTo>
                      <a:pt x="2582" y="5094"/>
                      <a:pt x="2740" y="5670"/>
                      <a:pt x="2898" y="5727"/>
                    </a:cubicBezTo>
                    <a:cubicBezTo>
                      <a:pt x="2898" y="5727"/>
                      <a:pt x="2715" y="5961"/>
                      <a:pt x="2740" y="6385"/>
                    </a:cubicBezTo>
                    <a:cubicBezTo>
                      <a:pt x="2740" y="6569"/>
                      <a:pt x="2740" y="6936"/>
                      <a:pt x="2898" y="7043"/>
                    </a:cubicBezTo>
                    <a:cubicBezTo>
                      <a:pt x="2914" y="7048"/>
                      <a:pt x="2928" y="7050"/>
                      <a:pt x="2942" y="7050"/>
                    </a:cubicBezTo>
                    <a:cubicBezTo>
                      <a:pt x="2998" y="7050"/>
                      <a:pt x="3031" y="7013"/>
                      <a:pt x="3031" y="6993"/>
                    </a:cubicBezTo>
                    <a:cubicBezTo>
                      <a:pt x="2936" y="6920"/>
                      <a:pt x="3009" y="6769"/>
                      <a:pt x="3118" y="6769"/>
                    </a:cubicBezTo>
                    <a:cubicBezTo>
                      <a:pt x="3133" y="6769"/>
                      <a:pt x="3148" y="6771"/>
                      <a:pt x="3164" y="6777"/>
                    </a:cubicBezTo>
                    <a:cubicBezTo>
                      <a:pt x="3272" y="6834"/>
                      <a:pt x="3297" y="6993"/>
                      <a:pt x="3240" y="7094"/>
                    </a:cubicBezTo>
                    <a:cubicBezTo>
                      <a:pt x="3215" y="7201"/>
                      <a:pt x="3113" y="7252"/>
                      <a:pt x="3006" y="7252"/>
                    </a:cubicBezTo>
                    <a:cubicBezTo>
                      <a:pt x="2873" y="7227"/>
                      <a:pt x="2797" y="7151"/>
                      <a:pt x="2740" y="7043"/>
                    </a:cubicBezTo>
                    <a:cubicBezTo>
                      <a:pt x="2689" y="6961"/>
                      <a:pt x="2664" y="6885"/>
                      <a:pt x="2664" y="6777"/>
                    </a:cubicBezTo>
                    <a:cubicBezTo>
                      <a:pt x="2639" y="6676"/>
                      <a:pt x="2639" y="5936"/>
                      <a:pt x="2373" y="5828"/>
                    </a:cubicBezTo>
                    <a:cubicBezTo>
                      <a:pt x="2506" y="5461"/>
                      <a:pt x="2531" y="5170"/>
                      <a:pt x="2398" y="4904"/>
                    </a:cubicBezTo>
                    <a:cubicBezTo>
                      <a:pt x="2373" y="4829"/>
                      <a:pt x="2322" y="4778"/>
                      <a:pt x="2265" y="4721"/>
                    </a:cubicBezTo>
                    <a:cubicBezTo>
                      <a:pt x="2220" y="4698"/>
                      <a:pt x="2168" y="4686"/>
                      <a:pt x="2120" y="4686"/>
                    </a:cubicBezTo>
                    <a:cubicBezTo>
                      <a:pt x="2060" y="4686"/>
                      <a:pt x="2006" y="4704"/>
                      <a:pt x="1974" y="4746"/>
                    </a:cubicBezTo>
                    <a:lnTo>
                      <a:pt x="1949" y="4746"/>
                    </a:lnTo>
                    <a:cubicBezTo>
                      <a:pt x="1924" y="4778"/>
                      <a:pt x="1924" y="4803"/>
                      <a:pt x="1949" y="4829"/>
                    </a:cubicBezTo>
                    <a:cubicBezTo>
                      <a:pt x="1974" y="4803"/>
                      <a:pt x="2031" y="4803"/>
                      <a:pt x="2057" y="4803"/>
                    </a:cubicBezTo>
                    <a:cubicBezTo>
                      <a:pt x="2190" y="4854"/>
                      <a:pt x="2164" y="5012"/>
                      <a:pt x="2082" y="5094"/>
                    </a:cubicBezTo>
                    <a:cubicBezTo>
                      <a:pt x="2034" y="5123"/>
                      <a:pt x="1985" y="5136"/>
                      <a:pt x="1938" y="5136"/>
                    </a:cubicBezTo>
                    <a:cubicBezTo>
                      <a:pt x="1777" y="5136"/>
                      <a:pt x="1638" y="4990"/>
                      <a:pt x="1658" y="4829"/>
                    </a:cubicBezTo>
                    <a:cubicBezTo>
                      <a:pt x="1658" y="4646"/>
                      <a:pt x="1822" y="4503"/>
                      <a:pt x="1986" y="4503"/>
                    </a:cubicBezTo>
                    <a:close/>
                    <a:moveTo>
                      <a:pt x="5975" y="4503"/>
                    </a:moveTo>
                    <a:cubicBezTo>
                      <a:pt x="6139" y="4503"/>
                      <a:pt x="6302" y="4646"/>
                      <a:pt x="6302" y="4829"/>
                    </a:cubicBezTo>
                    <a:cubicBezTo>
                      <a:pt x="6322" y="4990"/>
                      <a:pt x="6183" y="5136"/>
                      <a:pt x="6023" y="5136"/>
                    </a:cubicBezTo>
                    <a:cubicBezTo>
                      <a:pt x="5975" y="5136"/>
                      <a:pt x="5926" y="5123"/>
                      <a:pt x="5878" y="5094"/>
                    </a:cubicBezTo>
                    <a:cubicBezTo>
                      <a:pt x="5803" y="5012"/>
                      <a:pt x="5746" y="4854"/>
                      <a:pt x="5878" y="4803"/>
                    </a:cubicBezTo>
                    <a:cubicBezTo>
                      <a:pt x="5929" y="4803"/>
                      <a:pt x="5986" y="4803"/>
                      <a:pt x="6011" y="4829"/>
                    </a:cubicBezTo>
                    <a:lnTo>
                      <a:pt x="6011" y="4746"/>
                    </a:lnTo>
                    <a:lnTo>
                      <a:pt x="5986" y="4746"/>
                    </a:lnTo>
                    <a:cubicBezTo>
                      <a:pt x="5955" y="4704"/>
                      <a:pt x="5893" y="4686"/>
                      <a:pt x="5831" y="4686"/>
                    </a:cubicBezTo>
                    <a:cubicBezTo>
                      <a:pt x="5780" y="4686"/>
                      <a:pt x="5729" y="4698"/>
                      <a:pt x="5695" y="4721"/>
                    </a:cubicBezTo>
                    <a:cubicBezTo>
                      <a:pt x="5644" y="4778"/>
                      <a:pt x="5587" y="4829"/>
                      <a:pt x="5537" y="4904"/>
                    </a:cubicBezTo>
                    <a:cubicBezTo>
                      <a:pt x="5429" y="5170"/>
                      <a:pt x="5429" y="5461"/>
                      <a:pt x="5562" y="5828"/>
                    </a:cubicBezTo>
                    <a:cubicBezTo>
                      <a:pt x="5328" y="5936"/>
                      <a:pt x="5328" y="6676"/>
                      <a:pt x="5296" y="6777"/>
                    </a:cubicBezTo>
                    <a:cubicBezTo>
                      <a:pt x="5271" y="6885"/>
                      <a:pt x="5271" y="6961"/>
                      <a:pt x="5220" y="7043"/>
                    </a:cubicBezTo>
                    <a:cubicBezTo>
                      <a:pt x="5170" y="7151"/>
                      <a:pt x="5088" y="7227"/>
                      <a:pt x="4955" y="7252"/>
                    </a:cubicBezTo>
                    <a:cubicBezTo>
                      <a:pt x="4853" y="7252"/>
                      <a:pt x="4746" y="7201"/>
                      <a:pt x="4695" y="7094"/>
                    </a:cubicBezTo>
                    <a:cubicBezTo>
                      <a:pt x="4638" y="6993"/>
                      <a:pt x="4695" y="6834"/>
                      <a:pt x="4796" y="6777"/>
                    </a:cubicBezTo>
                    <a:cubicBezTo>
                      <a:pt x="4812" y="6771"/>
                      <a:pt x="4828" y="6769"/>
                      <a:pt x="4842" y="6769"/>
                    </a:cubicBezTo>
                    <a:cubicBezTo>
                      <a:pt x="4952" y="6769"/>
                      <a:pt x="5024" y="6920"/>
                      <a:pt x="4929" y="6993"/>
                    </a:cubicBezTo>
                    <a:cubicBezTo>
                      <a:pt x="4909" y="7013"/>
                      <a:pt x="4938" y="7050"/>
                      <a:pt x="5007" y="7050"/>
                    </a:cubicBezTo>
                    <a:cubicBezTo>
                      <a:pt x="5023" y="7050"/>
                      <a:pt x="5042" y="7048"/>
                      <a:pt x="5062" y="7043"/>
                    </a:cubicBezTo>
                    <a:cubicBezTo>
                      <a:pt x="5220" y="6936"/>
                      <a:pt x="5220" y="6569"/>
                      <a:pt x="5220" y="6385"/>
                    </a:cubicBezTo>
                    <a:cubicBezTo>
                      <a:pt x="5246" y="5961"/>
                      <a:pt x="5062" y="5727"/>
                      <a:pt x="5062" y="5727"/>
                    </a:cubicBezTo>
                    <a:cubicBezTo>
                      <a:pt x="5220" y="5670"/>
                      <a:pt x="5353" y="5094"/>
                      <a:pt x="5486" y="4879"/>
                    </a:cubicBezTo>
                    <a:cubicBezTo>
                      <a:pt x="5562" y="4696"/>
                      <a:pt x="5695" y="4563"/>
                      <a:pt x="5904" y="4512"/>
                    </a:cubicBezTo>
                    <a:cubicBezTo>
                      <a:pt x="5927" y="4506"/>
                      <a:pt x="5951" y="4503"/>
                      <a:pt x="5975" y="4503"/>
                    </a:cubicBezTo>
                    <a:close/>
                    <a:moveTo>
                      <a:pt x="2006" y="1"/>
                    </a:moveTo>
                    <a:cubicBezTo>
                      <a:pt x="1766" y="133"/>
                      <a:pt x="1500" y="266"/>
                      <a:pt x="1266" y="475"/>
                    </a:cubicBezTo>
                    <a:cubicBezTo>
                      <a:pt x="0" y="1456"/>
                      <a:pt x="76" y="2956"/>
                      <a:pt x="525" y="3797"/>
                    </a:cubicBezTo>
                    <a:cubicBezTo>
                      <a:pt x="842" y="4379"/>
                      <a:pt x="975" y="4721"/>
                      <a:pt x="709" y="5012"/>
                    </a:cubicBezTo>
                    <a:lnTo>
                      <a:pt x="842" y="5196"/>
                    </a:lnTo>
                    <a:cubicBezTo>
                      <a:pt x="842" y="5196"/>
                      <a:pt x="983" y="5043"/>
                      <a:pt x="1214" y="5043"/>
                    </a:cubicBezTo>
                    <a:cubicBezTo>
                      <a:pt x="1285" y="5043"/>
                      <a:pt x="1363" y="5057"/>
                      <a:pt x="1449" y="5094"/>
                    </a:cubicBezTo>
                    <a:cubicBezTo>
                      <a:pt x="1974" y="5354"/>
                      <a:pt x="2291" y="7252"/>
                      <a:pt x="1873" y="7834"/>
                    </a:cubicBezTo>
                    <a:cubicBezTo>
                      <a:pt x="1729" y="8045"/>
                      <a:pt x="1566" y="8097"/>
                      <a:pt x="1438" y="8097"/>
                    </a:cubicBezTo>
                    <a:cubicBezTo>
                      <a:pt x="1308" y="8097"/>
                      <a:pt x="1215" y="8043"/>
                      <a:pt x="1215" y="8043"/>
                    </a:cubicBezTo>
                    <a:lnTo>
                      <a:pt x="1108" y="8201"/>
                    </a:lnTo>
                    <a:cubicBezTo>
                      <a:pt x="1108" y="8201"/>
                      <a:pt x="1316" y="8283"/>
                      <a:pt x="1373" y="8625"/>
                    </a:cubicBezTo>
                    <a:cubicBezTo>
                      <a:pt x="1399" y="8992"/>
                      <a:pt x="1108" y="9707"/>
                      <a:pt x="1158" y="10315"/>
                    </a:cubicBezTo>
                    <a:cubicBezTo>
                      <a:pt x="1240" y="11447"/>
                      <a:pt x="2348" y="12080"/>
                      <a:pt x="3506" y="12213"/>
                    </a:cubicBezTo>
                    <a:lnTo>
                      <a:pt x="3639" y="16800"/>
                    </a:lnTo>
                    <a:lnTo>
                      <a:pt x="2924" y="16800"/>
                    </a:lnTo>
                    <a:lnTo>
                      <a:pt x="2924" y="16743"/>
                    </a:lnTo>
                    <a:cubicBezTo>
                      <a:pt x="2924" y="16693"/>
                      <a:pt x="2873" y="16610"/>
                      <a:pt x="2797" y="16610"/>
                    </a:cubicBezTo>
                    <a:lnTo>
                      <a:pt x="2607" y="16610"/>
                    </a:lnTo>
                    <a:cubicBezTo>
                      <a:pt x="2557" y="16610"/>
                      <a:pt x="2506" y="16693"/>
                      <a:pt x="2506" y="16743"/>
                    </a:cubicBezTo>
                    <a:lnTo>
                      <a:pt x="2506" y="17009"/>
                    </a:lnTo>
                    <a:cubicBezTo>
                      <a:pt x="2506" y="17085"/>
                      <a:pt x="2557" y="17142"/>
                      <a:pt x="2607" y="17142"/>
                    </a:cubicBezTo>
                    <a:lnTo>
                      <a:pt x="2797" y="17142"/>
                    </a:lnTo>
                    <a:cubicBezTo>
                      <a:pt x="2873" y="17142"/>
                      <a:pt x="2924" y="17085"/>
                      <a:pt x="2924" y="17009"/>
                    </a:cubicBezTo>
                    <a:lnTo>
                      <a:pt x="2924" y="16958"/>
                    </a:lnTo>
                    <a:lnTo>
                      <a:pt x="3639" y="16958"/>
                    </a:lnTo>
                    <a:lnTo>
                      <a:pt x="3664" y="17433"/>
                    </a:lnTo>
                    <a:lnTo>
                      <a:pt x="2924" y="17433"/>
                    </a:lnTo>
                    <a:lnTo>
                      <a:pt x="2924" y="17376"/>
                    </a:lnTo>
                    <a:cubicBezTo>
                      <a:pt x="2924" y="17325"/>
                      <a:pt x="2873" y="17275"/>
                      <a:pt x="2797" y="17275"/>
                    </a:cubicBezTo>
                    <a:lnTo>
                      <a:pt x="2607" y="17275"/>
                    </a:lnTo>
                    <a:cubicBezTo>
                      <a:pt x="2557" y="17275"/>
                      <a:pt x="2506" y="17325"/>
                      <a:pt x="2506" y="17376"/>
                    </a:cubicBezTo>
                    <a:lnTo>
                      <a:pt x="2506" y="17642"/>
                    </a:lnTo>
                    <a:cubicBezTo>
                      <a:pt x="2506" y="17718"/>
                      <a:pt x="2557" y="17775"/>
                      <a:pt x="2607" y="17775"/>
                    </a:cubicBezTo>
                    <a:lnTo>
                      <a:pt x="2797" y="17775"/>
                    </a:lnTo>
                    <a:cubicBezTo>
                      <a:pt x="2873" y="17775"/>
                      <a:pt x="2924" y="17718"/>
                      <a:pt x="2924" y="17642"/>
                    </a:cubicBezTo>
                    <a:lnTo>
                      <a:pt x="2924" y="17591"/>
                    </a:lnTo>
                    <a:lnTo>
                      <a:pt x="3664" y="17591"/>
                    </a:lnTo>
                    <a:lnTo>
                      <a:pt x="3664" y="17692"/>
                    </a:lnTo>
                    <a:lnTo>
                      <a:pt x="3746" y="17692"/>
                    </a:lnTo>
                    <a:lnTo>
                      <a:pt x="3398" y="6119"/>
                    </a:lnTo>
                    <a:lnTo>
                      <a:pt x="3189" y="6119"/>
                    </a:lnTo>
                    <a:cubicBezTo>
                      <a:pt x="3139" y="6119"/>
                      <a:pt x="3113" y="6094"/>
                      <a:pt x="3113" y="6069"/>
                    </a:cubicBezTo>
                    <a:cubicBezTo>
                      <a:pt x="3113" y="6012"/>
                      <a:pt x="3139" y="5986"/>
                      <a:pt x="3189" y="5986"/>
                    </a:cubicBezTo>
                    <a:lnTo>
                      <a:pt x="3398" y="5986"/>
                    </a:lnTo>
                    <a:lnTo>
                      <a:pt x="3556" y="3955"/>
                    </a:lnTo>
                    <a:lnTo>
                      <a:pt x="3373" y="3955"/>
                    </a:lnTo>
                    <a:cubicBezTo>
                      <a:pt x="3322" y="3955"/>
                      <a:pt x="3272" y="3905"/>
                      <a:pt x="3272" y="3854"/>
                    </a:cubicBezTo>
                    <a:cubicBezTo>
                      <a:pt x="3297" y="3139"/>
                      <a:pt x="3689" y="2930"/>
                      <a:pt x="3771" y="2247"/>
                    </a:cubicBezTo>
                    <a:cubicBezTo>
                      <a:pt x="3822" y="1532"/>
                      <a:pt x="3797" y="924"/>
                      <a:pt x="3980" y="924"/>
                    </a:cubicBezTo>
                    <a:cubicBezTo>
                      <a:pt x="4164" y="924"/>
                      <a:pt x="4138" y="1532"/>
                      <a:pt x="4189" y="2247"/>
                    </a:cubicBezTo>
                    <a:cubicBezTo>
                      <a:pt x="4246" y="2930"/>
                      <a:pt x="4664" y="3139"/>
                      <a:pt x="4695" y="3854"/>
                    </a:cubicBezTo>
                    <a:cubicBezTo>
                      <a:pt x="4695" y="3905"/>
                      <a:pt x="4638" y="3955"/>
                      <a:pt x="4588" y="3955"/>
                    </a:cubicBezTo>
                    <a:lnTo>
                      <a:pt x="4404" y="3955"/>
                    </a:lnTo>
                    <a:lnTo>
                      <a:pt x="4562" y="5986"/>
                    </a:lnTo>
                    <a:lnTo>
                      <a:pt x="4771" y="5986"/>
                    </a:lnTo>
                    <a:cubicBezTo>
                      <a:pt x="4822" y="5986"/>
                      <a:pt x="4853" y="6012"/>
                      <a:pt x="4853" y="6069"/>
                    </a:cubicBezTo>
                    <a:cubicBezTo>
                      <a:pt x="4853" y="6094"/>
                      <a:pt x="4822" y="6119"/>
                      <a:pt x="4771" y="6119"/>
                    </a:cubicBezTo>
                    <a:lnTo>
                      <a:pt x="4562" y="6119"/>
                    </a:lnTo>
                    <a:lnTo>
                      <a:pt x="4221" y="17692"/>
                    </a:lnTo>
                    <a:lnTo>
                      <a:pt x="4297" y="17692"/>
                    </a:lnTo>
                    <a:lnTo>
                      <a:pt x="4297" y="17325"/>
                    </a:lnTo>
                    <a:lnTo>
                      <a:pt x="5037" y="17325"/>
                    </a:lnTo>
                    <a:lnTo>
                      <a:pt x="5037" y="17376"/>
                    </a:lnTo>
                    <a:cubicBezTo>
                      <a:pt x="5037" y="17458"/>
                      <a:pt x="5088" y="17509"/>
                      <a:pt x="5170" y="17509"/>
                    </a:cubicBezTo>
                    <a:lnTo>
                      <a:pt x="5353" y="17509"/>
                    </a:lnTo>
                    <a:cubicBezTo>
                      <a:pt x="5404" y="17509"/>
                      <a:pt x="5455" y="17458"/>
                      <a:pt x="5455" y="17376"/>
                    </a:cubicBezTo>
                    <a:lnTo>
                      <a:pt x="5455" y="17117"/>
                    </a:lnTo>
                    <a:cubicBezTo>
                      <a:pt x="5455" y="17034"/>
                      <a:pt x="5404" y="16984"/>
                      <a:pt x="5353" y="16984"/>
                    </a:cubicBezTo>
                    <a:lnTo>
                      <a:pt x="5170" y="16984"/>
                    </a:lnTo>
                    <a:cubicBezTo>
                      <a:pt x="5088" y="16984"/>
                      <a:pt x="5037" y="17034"/>
                      <a:pt x="5037" y="17117"/>
                    </a:cubicBezTo>
                    <a:lnTo>
                      <a:pt x="5037" y="17167"/>
                    </a:lnTo>
                    <a:lnTo>
                      <a:pt x="4297" y="17167"/>
                    </a:lnTo>
                    <a:lnTo>
                      <a:pt x="4322" y="16693"/>
                    </a:lnTo>
                    <a:lnTo>
                      <a:pt x="5037" y="16693"/>
                    </a:lnTo>
                    <a:lnTo>
                      <a:pt x="5037" y="16743"/>
                    </a:lnTo>
                    <a:cubicBezTo>
                      <a:pt x="5037" y="16800"/>
                      <a:pt x="5088" y="16851"/>
                      <a:pt x="5170" y="16851"/>
                    </a:cubicBezTo>
                    <a:lnTo>
                      <a:pt x="5353" y="16851"/>
                    </a:lnTo>
                    <a:cubicBezTo>
                      <a:pt x="5404" y="16851"/>
                      <a:pt x="5455" y="16800"/>
                      <a:pt x="5455" y="16743"/>
                    </a:cubicBezTo>
                    <a:lnTo>
                      <a:pt x="5455" y="16484"/>
                    </a:lnTo>
                    <a:cubicBezTo>
                      <a:pt x="5455" y="16402"/>
                      <a:pt x="5404" y="16351"/>
                      <a:pt x="5353" y="16351"/>
                    </a:cubicBezTo>
                    <a:lnTo>
                      <a:pt x="5170" y="16351"/>
                    </a:lnTo>
                    <a:cubicBezTo>
                      <a:pt x="5088" y="16351"/>
                      <a:pt x="5037" y="16402"/>
                      <a:pt x="5037" y="16484"/>
                    </a:cubicBezTo>
                    <a:lnTo>
                      <a:pt x="5037" y="16535"/>
                    </a:lnTo>
                    <a:lnTo>
                      <a:pt x="4322" y="16535"/>
                    </a:lnTo>
                    <a:lnTo>
                      <a:pt x="4455" y="12213"/>
                    </a:lnTo>
                    <a:cubicBezTo>
                      <a:pt x="5613" y="12080"/>
                      <a:pt x="6720" y="11447"/>
                      <a:pt x="6802" y="10315"/>
                    </a:cubicBezTo>
                    <a:cubicBezTo>
                      <a:pt x="6853" y="9707"/>
                      <a:pt x="6562" y="8992"/>
                      <a:pt x="6593" y="8625"/>
                    </a:cubicBezTo>
                    <a:cubicBezTo>
                      <a:pt x="6644" y="8283"/>
                      <a:pt x="6853" y="8201"/>
                      <a:pt x="6853" y="8201"/>
                    </a:cubicBezTo>
                    <a:lnTo>
                      <a:pt x="6752" y="8043"/>
                    </a:lnTo>
                    <a:cubicBezTo>
                      <a:pt x="6752" y="8043"/>
                      <a:pt x="6657" y="8097"/>
                      <a:pt x="6526" y="8097"/>
                    </a:cubicBezTo>
                    <a:cubicBezTo>
                      <a:pt x="6396" y="8097"/>
                      <a:pt x="6232" y="8045"/>
                      <a:pt x="6087" y="7834"/>
                    </a:cubicBezTo>
                    <a:cubicBezTo>
                      <a:pt x="5670" y="7252"/>
                      <a:pt x="5961" y="5354"/>
                      <a:pt x="6511" y="5094"/>
                    </a:cubicBezTo>
                    <a:cubicBezTo>
                      <a:pt x="6597" y="5057"/>
                      <a:pt x="6676" y="5043"/>
                      <a:pt x="6746" y="5043"/>
                    </a:cubicBezTo>
                    <a:cubicBezTo>
                      <a:pt x="6977" y="5043"/>
                      <a:pt x="7119" y="5196"/>
                      <a:pt x="7119" y="5196"/>
                    </a:cubicBezTo>
                    <a:lnTo>
                      <a:pt x="7252" y="5012"/>
                    </a:lnTo>
                    <a:cubicBezTo>
                      <a:pt x="6986" y="4721"/>
                      <a:pt x="7093" y="4379"/>
                      <a:pt x="7410" y="3797"/>
                    </a:cubicBezTo>
                    <a:cubicBezTo>
                      <a:pt x="7751" y="3221"/>
                      <a:pt x="7884" y="2348"/>
                      <a:pt x="7511" y="1532"/>
                    </a:cubicBezTo>
                    <a:lnTo>
                      <a:pt x="7511" y="1532"/>
                    </a:lnTo>
                    <a:cubicBezTo>
                      <a:pt x="7006" y="1838"/>
                      <a:pt x="6423" y="2002"/>
                      <a:pt x="5834" y="2002"/>
                    </a:cubicBezTo>
                    <a:cubicBezTo>
                      <a:pt x="5654" y="2002"/>
                      <a:pt x="5475" y="1987"/>
                      <a:pt x="5296" y="1956"/>
                    </a:cubicBezTo>
                    <a:cubicBezTo>
                      <a:pt x="5113" y="1930"/>
                      <a:pt x="4822" y="1848"/>
                      <a:pt x="4638" y="1639"/>
                    </a:cubicBezTo>
                    <a:cubicBezTo>
                      <a:pt x="4480" y="1456"/>
                      <a:pt x="4404" y="1215"/>
                      <a:pt x="4347" y="981"/>
                    </a:cubicBezTo>
                    <a:cubicBezTo>
                      <a:pt x="4297" y="716"/>
                      <a:pt x="4246" y="475"/>
                      <a:pt x="4062" y="317"/>
                    </a:cubicBezTo>
                    <a:cubicBezTo>
                      <a:pt x="3933" y="209"/>
                      <a:pt x="3782" y="163"/>
                      <a:pt x="3582" y="163"/>
                    </a:cubicBezTo>
                    <a:cubicBezTo>
                      <a:pt x="3490" y="163"/>
                      <a:pt x="3387" y="172"/>
                      <a:pt x="3272" y="190"/>
                    </a:cubicBezTo>
                    <a:cubicBezTo>
                      <a:pt x="3215" y="190"/>
                      <a:pt x="3164" y="190"/>
                      <a:pt x="3082" y="216"/>
                    </a:cubicBezTo>
                    <a:cubicBezTo>
                      <a:pt x="2938" y="233"/>
                      <a:pt x="2794" y="263"/>
                      <a:pt x="2639" y="263"/>
                    </a:cubicBezTo>
                    <a:cubicBezTo>
                      <a:pt x="2570" y="263"/>
                      <a:pt x="2498" y="257"/>
                      <a:pt x="2424" y="241"/>
                    </a:cubicBezTo>
                    <a:cubicBezTo>
                      <a:pt x="2265" y="216"/>
                      <a:pt x="2107" y="133"/>
                      <a:pt x="2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1"/>
              <p:cNvSpPr/>
              <p:nvPr/>
            </p:nvSpPr>
            <p:spPr>
              <a:xfrm>
                <a:off x="2170305" y="3161387"/>
                <a:ext cx="18093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1574" extrusionOk="0">
                    <a:moveTo>
                      <a:pt x="0" y="0"/>
                    </a:moveTo>
                    <a:lnTo>
                      <a:pt x="108" y="11573"/>
                    </a:lnTo>
                    <a:lnTo>
                      <a:pt x="184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11"/>
            <p:cNvGrpSpPr/>
            <p:nvPr/>
          </p:nvGrpSpPr>
          <p:grpSpPr>
            <a:xfrm rot="332737">
              <a:off x="4590847" y="1623424"/>
              <a:ext cx="851189" cy="2511557"/>
              <a:chOff x="5201007" y="500025"/>
              <a:chExt cx="509965" cy="1504727"/>
            </a:xfrm>
          </p:grpSpPr>
          <p:sp>
            <p:nvSpPr>
              <p:cNvPr id="1511" name="Google Shape;1511;p11"/>
              <p:cNvSpPr/>
              <p:nvPr/>
            </p:nvSpPr>
            <p:spPr>
              <a:xfrm>
                <a:off x="5396376" y="500025"/>
                <a:ext cx="123567" cy="27744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4861" extrusionOk="0">
                    <a:moveTo>
                      <a:pt x="1433" y="1"/>
                    </a:moveTo>
                    <a:cubicBezTo>
                      <a:pt x="1299" y="1"/>
                      <a:pt x="1161" y="83"/>
                      <a:pt x="1108" y="216"/>
                    </a:cubicBezTo>
                    <a:lnTo>
                      <a:pt x="26" y="4038"/>
                    </a:lnTo>
                    <a:cubicBezTo>
                      <a:pt x="1" y="4171"/>
                      <a:pt x="26" y="4279"/>
                      <a:pt x="133" y="4355"/>
                    </a:cubicBezTo>
                    <a:cubicBezTo>
                      <a:pt x="374" y="4570"/>
                      <a:pt x="374" y="4861"/>
                      <a:pt x="374" y="4861"/>
                    </a:cubicBezTo>
                    <a:lnTo>
                      <a:pt x="1506" y="4861"/>
                    </a:lnTo>
                    <a:cubicBezTo>
                      <a:pt x="1506" y="4861"/>
                      <a:pt x="1532" y="4197"/>
                      <a:pt x="1981" y="3937"/>
                    </a:cubicBezTo>
                    <a:cubicBezTo>
                      <a:pt x="2114" y="3855"/>
                      <a:pt x="2165" y="3722"/>
                      <a:pt x="2139" y="3621"/>
                    </a:cubicBezTo>
                    <a:lnTo>
                      <a:pt x="1766" y="1697"/>
                    </a:lnTo>
                    <a:cubicBezTo>
                      <a:pt x="1741" y="1590"/>
                      <a:pt x="1798" y="1482"/>
                      <a:pt x="1899" y="1406"/>
                    </a:cubicBezTo>
                    <a:cubicBezTo>
                      <a:pt x="1981" y="1349"/>
                      <a:pt x="2006" y="1248"/>
                      <a:pt x="2006" y="1140"/>
                    </a:cubicBezTo>
                    <a:cubicBezTo>
                      <a:pt x="1981" y="875"/>
                      <a:pt x="1899" y="400"/>
                      <a:pt x="1639" y="84"/>
                    </a:cubicBezTo>
                    <a:cubicBezTo>
                      <a:pt x="1582" y="27"/>
                      <a:pt x="1508" y="1"/>
                      <a:pt x="14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5372518" y="698533"/>
                <a:ext cx="22488" cy="2659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66" extrusionOk="0">
                    <a:moveTo>
                      <a:pt x="182" y="0"/>
                    </a:moveTo>
                    <a:cubicBezTo>
                      <a:pt x="134" y="0"/>
                      <a:pt x="102" y="29"/>
                      <a:pt x="102" y="86"/>
                    </a:cubicBezTo>
                    <a:lnTo>
                      <a:pt x="26" y="301"/>
                    </a:lnTo>
                    <a:cubicBezTo>
                      <a:pt x="1" y="352"/>
                      <a:pt x="52" y="434"/>
                      <a:pt x="102" y="434"/>
                    </a:cubicBezTo>
                    <a:lnTo>
                      <a:pt x="184" y="459"/>
                    </a:lnTo>
                    <a:cubicBezTo>
                      <a:pt x="194" y="464"/>
                      <a:pt x="204" y="466"/>
                      <a:pt x="214" y="466"/>
                    </a:cubicBezTo>
                    <a:cubicBezTo>
                      <a:pt x="262" y="466"/>
                      <a:pt x="317" y="423"/>
                      <a:pt x="317" y="377"/>
                    </a:cubicBezTo>
                    <a:lnTo>
                      <a:pt x="393" y="168"/>
                    </a:lnTo>
                    <a:cubicBezTo>
                      <a:pt x="393" y="117"/>
                      <a:pt x="368" y="35"/>
                      <a:pt x="317" y="35"/>
                    </a:cubicBezTo>
                    <a:lnTo>
                      <a:pt x="235" y="10"/>
                    </a:lnTo>
                    <a:cubicBezTo>
                      <a:pt x="216" y="4"/>
                      <a:pt x="19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5384447" y="659550"/>
                <a:ext cx="22430" cy="2654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5" extrusionOk="0">
                    <a:moveTo>
                      <a:pt x="179" y="0"/>
                    </a:moveTo>
                    <a:cubicBezTo>
                      <a:pt x="139" y="0"/>
                      <a:pt x="102" y="45"/>
                      <a:pt x="77" y="85"/>
                    </a:cubicBezTo>
                    <a:lnTo>
                      <a:pt x="1" y="294"/>
                    </a:lnTo>
                    <a:cubicBezTo>
                      <a:pt x="1" y="351"/>
                      <a:pt x="26" y="427"/>
                      <a:pt x="77" y="427"/>
                    </a:cubicBezTo>
                    <a:lnTo>
                      <a:pt x="159" y="452"/>
                    </a:lnTo>
                    <a:cubicBezTo>
                      <a:pt x="179" y="461"/>
                      <a:pt x="197" y="465"/>
                      <a:pt x="214" y="465"/>
                    </a:cubicBezTo>
                    <a:cubicBezTo>
                      <a:pt x="262" y="465"/>
                      <a:pt x="298" y="433"/>
                      <a:pt x="317" y="376"/>
                    </a:cubicBezTo>
                    <a:lnTo>
                      <a:pt x="368" y="168"/>
                    </a:lnTo>
                    <a:cubicBezTo>
                      <a:pt x="393" y="111"/>
                      <a:pt x="342" y="35"/>
                      <a:pt x="292" y="35"/>
                    </a:cubicBezTo>
                    <a:lnTo>
                      <a:pt x="210" y="9"/>
                    </a:lnTo>
                    <a:cubicBezTo>
                      <a:pt x="199" y="3"/>
                      <a:pt x="189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1"/>
              <p:cNvSpPr/>
              <p:nvPr/>
            </p:nvSpPr>
            <p:spPr>
              <a:xfrm>
                <a:off x="5431020" y="786486"/>
                <a:ext cx="1055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763" extrusionOk="0">
                    <a:moveTo>
                      <a:pt x="83" y="0"/>
                    </a:moveTo>
                    <a:lnTo>
                      <a:pt x="1" y="13763"/>
                    </a:lnTo>
                    <a:lnTo>
                      <a:pt x="159" y="1376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1"/>
              <p:cNvSpPr/>
              <p:nvPr/>
            </p:nvSpPr>
            <p:spPr>
              <a:xfrm>
                <a:off x="5431020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5444775" y="1594329"/>
                <a:ext cx="1050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84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1"/>
              <p:cNvSpPr/>
              <p:nvPr/>
            </p:nvSpPr>
            <p:spPr>
              <a:xfrm>
                <a:off x="5417665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1"/>
              <p:cNvSpPr/>
              <p:nvPr/>
            </p:nvSpPr>
            <p:spPr>
              <a:xfrm>
                <a:off x="5458131" y="1680284"/>
                <a:ext cx="10559" cy="585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26" extrusionOk="0">
                    <a:moveTo>
                      <a:pt x="1" y="1"/>
                    </a:moveTo>
                    <a:lnTo>
                      <a:pt x="26" y="1001"/>
                    </a:lnTo>
                    <a:lnTo>
                      <a:pt x="184" y="10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>
                <a:off x="5456704" y="786486"/>
                <a:ext cx="11986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763" extrusionOk="0">
                    <a:moveTo>
                      <a:pt x="0" y="0"/>
                    </a:moveTo>
                    <a:lnTo>
                      <a:pt x="26" y="13763"/>
                    </a:lnTo>
                    <a:lnTo>
                      <a:pt x="209" y="1376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>
                <a:off x="5458131" y="1594329"/>
                <a:ext cx="10559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84" y="11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>
                <a:off x="5415895" y="1680284"/>
                <a:ext cx="10901" cy="4954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8" extrusionOk="0">
                    <a:moveTo>
                      <a:pt x="32" y="1"/>
                    </a:moveTo>
                    <a:lnTo>
                      <a:pt x="0" y="842"/>
                    </a:lnTo>
                    <a:lnTo>
                      <a:pt x="190" y="868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5431020" y="1680284"/>
                <a:ext cx="9132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19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159" y="91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1"/>
              <p:cNvSpPr/>
              <p:nvPr/>
            </p:nvSpPr>
            <p:spPr>
              <a:xfrm>
                <a:off x="5444775" y="1680284"/>
                <a:ext cx="1050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184" y="97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1"/>
              <p:cNvSpPr/>
              <p:nvPr/>
            </p:nvSpPr>
            <p:spPr>
              <a:xfrm>
                <a:off x="5419149" y="786486"/>
                <a:ext cx="1192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3763" extrusionOk="0">
                    <a:moveTo>
                      <a:pt x="133" y="0"/>
                    </a:moveTo>
                    <a:lnTo>
                      <a:pt x="0" y="13763"/>
                    </a:lnTo>
                    <a:lnTo>
                      <a:pt x="133" y="1376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11"/>
              <p:cNvSpPr/>
              <p:nvPr/>
            </p:nvSpPr>
            <p:spPr>
              <a:xfrm>
                <a:off x="5415895" y="1750715"/>
                <a:ext cx="10901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66" extrusionOk="0">
                    <a:moveTo>
                      <a:pt x="0" y="1"/>
                    </a:moveTo>
                    <a:lnTo>
                      <a:pt x="0" y="665"/>
                    </a:lnTo>
                    <a:lnTo>
                      <a:pt x="190" y="665"/>
                    </a:lnTo>
                    <a:lnTo>
                      <a:pt x="19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1"/>
              <p:cNvSpPr/>
              <p:nvPr/>
            </p:nvSpPr>
            <p:spPr>
              <a:xfrm>
                <a:off x="5473313" y="1594329"/>
                <a:ext cx="9075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58" y="1108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1"/>
              <p:cNvSpPr/>
              <p:nvPr/>
            </p:nvSpPr>
            <p:spPr>
              <a:xfrm>
                <a:off x="5201007" y="786486"/>
                <a:ext cx="509965" cy="1218266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21345" extrusionOk="0">
                    <a:moveTo>
                      <a:pt x="3797" y="0"/>
                    </a:moveTo>
                    <a:lnTo>
                      <a:pt x="3556" y="11200"/>
                    </a:lnTo>
                    <a:cubicBezTo>
                      <a:pt x="3324" y="11518"/>
                      <a:pt x="3075" y="11615"/>
                      <a:pt x="2836" y="11615"/>
                    </a:cubicBezTo>
                    <a:cubicBezTo>
                      <a:pt x="2776" y="11615"/>
                      <a:pt x="2716" y="11609"/>
                      <a:pt x="2658" y="11599"/>
                    </a:cubicBezTo>
                    <a:cubicBezTo>
                      <a:pt x="2373" y="11516"/>
                      <a:pt x="2000" y="11073"/>
                      <a:pt x="2000" y="10517"/>
                    </a:cubicBezTo>
                    <a:cubicBezTo>
                      <a:pt x="2025" y="9966"/>
                      <a:pt x="2133" y="9435"/>
                      <a:pt x="1867" y="9333"/>
                    </a:cubicBezTo>
                    <a:cubicBezTo>
                      <a:pt x="1828" y="9322"/>
                      <a:pt x="1786" y="9316"/>
                      <a:pt x="1742" y="9316"/>
                    </a:cubicBezTo>
                    <a:cubicBezTo>
                      <a:pt x="1463" y="9316"/>
                      <a:pt x="1097" y="9550"/>
                      <a:pt x="867" y="10124"/>
                    </a:cubicBezTo>
                    <a:cubicBezTo>
                      <a:pt x="633" y="10782"/>
                      <a:pt x="760" y="11890"/>
                      <a:pt x="1209" y="12731"/>
                    </a:cubicBezTo>
                    <a:cubicBezTo>
                      <a:pt x="1658" y="13547"/>
                      <a:pt x="1816" y="14155"/>
                      <a:pt x="1791" y="14712"/>
                    </a:cubicBezTo>
                    <a:cubicBezTo>
                      <a:pt x="1766" y="15370"/>
                      <a:pt x="1475" y="15737"/>
                      <a:pt x="1184" y="16135"/>
                    </a:cubicBezTo>
                    <a:cubicBezTo>
                      <a:pt x="709" y="16819"/>
                      <a:pt x="0" y="17743"/>
                      <a:pt x="443" y="18825"/>
                    </a:cubicBezTo>
                    <a:cubicBezTo>
                      <a:pt x="892" y="19875"/>
                      <a:pt x="2215" y="20849"/>
                      <a:pt x="3822" y="21166"/>
                    </a:cubicBezTo>
                    <a:cubicBezTo>
                      <a:pt x="4380" y="21276"/>
                      <a:pt x="4954" y="21344"/>
                      <a:pt x="5505" y="21344"/>
                    </a:cubicBezTo>
                    <a:cubicBezTo>
                      <a:pt x="6542" y="21344"/>
                      <a:pt x="7499" y="21101"/>
                      <a:pt x="8119" y="20432"/>
                    </a:cubicBezTo>
                    <a:cubicBezTo>
                      <a:pt x="8802" y="19641"/>
                      <a:pt x="8935" y="18559"/>
                      <a:pt x="8486" y="17426"/>
                    </a:cubicBezTo>
                    <a:cubicBezTo>
                      <a:pt x="8144" y="16610"/>
                      <a:pt x="7378" y="15686"/>
                      <a:pt x="7404" y="14971"/>
                    </a:cubicBezTo>
                    <a:cubicBezTo>
                      <a:pt x="7404" y="14104"/>
                      <a:pt x="8119" y="13497"/>
                      <a:pt x="8093" y="12257"/>
                    </a:cubicBezTo>
                    <a:cubicBezTo>
                      <a:pt x="8093" y="11757"/>
                      <a:pt x="7876" y="11253"/>
                      <a:pt x="7496" y="11253"/>
                    </a:cubicBezTo>
                    <a:cubicBezTo>
                      <a:pt x="7476" y="11253"/>
                      <a:pt x="7456" y="11254"/>
                      <a:pt x="7435" y="11257"/>
                    </a:cubicBezTo>
                    <a:cubicBezTo>
                      <a:pt x="7119" y="11282"/>
                      <a:pt x="7011" y="11890"/>
                      <a:pt x="6828" y="12231"/>
                    </a:cubicBezTo>
                    <a:cubicBezTo>
                      <a:pt x="6617" y="12553"/>
                      <a:pt x="6367" y="12797"/>
                      <a:pt x="6062" y="12797"/>
                    </a:cubicBezTo>
                    <a:cubicBezTo>
                      <a:pt x="6019" y="12797"/>
                      <a:pt x="5975" y="12792"/>
                      <a:pt x="5929" y="12782"/>
                    </a:cubicBezTo>
                    <a:cubicBezTo>
                      <a:pt x="5562" y="12731"/>
                      <a:pt x="5322" y="12440"/>
                      <a:pt x="5164" y="12098"/>
                    </a:cubicBezTo>
                    <a:lnTo>
                      <a:pt x="4929" y="0"/>
                    </a:lnTo>
                    <a:lnTo>
                      <a:pt x="4847" y="0"/>
                    </a:lnTo>
                    <a:lnTo>
                      <a:pt x="4980" y="13763"/>
                    </a:lnTo>
                    <a:lnTo>
                      <a:pt x="5138" y="13763"/>
                    </a:lnTo>
                    <a:cubicBezTo>
                      <a:pt x="5246" y="13763"/>
                      <a:pt x="5347" y="13839"/>
                      <a:pt x="5347" y="13946"/>
                    </a:cubicBezTo>
                    <a:cubicBezTo>
                      <a:pt x="5347" y="14047"/>
                      <a:pt x="5246" y="14155"/>
                      <a:pt x="5138" y="14155"/>
                    </a:cubicBezTo>
                    <a:lnTo>
                      <a:pt x="4980" y="14155"/>
                    </a:lnTo>
                    <a:lnTo>
                      <a:pt x="5005" y="15262"/>
                    </a:lnTo>
                    <a:lnTo>
                      <a:pt x="5138" y="15262"/>
                    </a:lnTo>
                    <a:cubicBezTo>
                      <a:pt x="5246" y="15262"/>
                      <a:pt x="5347" y="15370"/>
                      <a:pt x="5347" y="15471"/>
                    </a:cubicBezTo>
                    <a:cubicBezTo>
                      <a:pt x="5347" y="15579"/>
                      <a:pt x="5246" y="15661"/>
                      <a:pt x="5138" y="15661"/>
                    </a:cubicBezTo>
                    <a:lnTo>
                      <a:pt x="5005" y="15661"/>
                    </a:lnTo>
                    <a:lnTo>
                      <a:pt x="5005" y="16768"/>
                    </a:lnTo>
                    <a:lnTo>
                      <a:pt x="5164" y="16793"/>
                    </a:lnTo>
                    <a:cubicBezTo>
                      <a:pt x="5271" y="16819"/>
                      <a:pt x="5347" y="16926"/>
                      <a:pt x="5322" y="17028"/>
                    </a:cubicBezTo>
                    <a:cubicBezTo>
                      <a:pt x="5296" y="17135"/>
                      <a:pt x="5189" y="17186"/>
                      <a:pt x="5088" y="17186"/>
                    </a:cubicBezTo>
                    <a:lnTo>
                      <a:pt x="5005" y="17160"/>
                    </a:lnTo>
                    <a:lnTo>
                      <a:pt x="5031" y="17559"/>
                    </a:lnTo>
                    <a:lnTo>
                      <a:pt x="5271" y="17559"/>
                    </a:lnTo>
                    <a:cubicBezTo>
                      <a:pt x="5379" y="17559"/>
                      <a:pt x="5455" y="17635"/>
                      <a:pt x="5455" y="17743"/>
                    </a:cubicBezTo>
                    <a:lnTo>
                      <a:pt x="5455" y="18717"/>
                    </a:lnTo>
                    <a:cubicBezTo>
                      <a:pt x="5455" y="18825"/>
                      <a:pt x="5379" y="18901"/>
                      <a:pt x="5271" y="18901"/>
                    </a:cubicBezTo>
                    <a:lnTo>
                      <a:pt x="3449" y="18901"/>
                    </a:lnTo>
                    <a:cubicBezTo>
                      <a:pt x="3348" y="18901"/>
                      <a:pt x="3265" y="18825"/>
                      <a:pt x="3265" y="18717"/>
                    </a:cubicBezTo>
                    <a:lnTo>
                      <a:pt x="3265" y="17743"/>
                    </a:lnTo>
                    <a:cubicBezTo>
                      <a:pt x="3265" y="17635"/>
                      <a:pt x="3348" y="17559"/>
                      <a:pt x="3449" y="17559"/>
                    </a:cubicBezTo>
                    <a:lnTo>
                      <a:pt x="3689" y="17559"/>
                    </a:lnTo>
                    <a:lnTo>
                      <a:pt x="3689" y="16869"/>
                    </a:lnTo>
                    <a:lnTo>
                      <a:pt x="3556" y="16844"/>
                    </a:lnTo>
                    <a:cubicBezTo>
                      <a:pt x="3449" y="16819"/>
                      <a:pt x="3373" y="16711"/>
                      <a:pt x="3398" y="16610"/>
                    </a:cubicBezTo>
                    <a:cubicBezTo>
                      <a:pt x="3420" y="16518"/>
                      <a:pt x="3501" y="16445"/>
                      <a:pt x="3591" y="16445"/>
                    </a:cubicBezTo>
                    <a:cubicBezTo>
                      <a:pt x="3607" y="16445"/>
                      <a:pt x="3623" y="16447"/>
                      <a:pt x="3639" y="16452"/>
                    </a:cubicBezTo>
                    <a:lnTo>
                      <a:pt x="3715" y="16477"/>
                    </a:lnTo>
                    <a:lnTo>
                      <a:pt x="3715" y="15661"/>
                    </a:lnTo>
                    <a:lnTo>
                      <a:pt x="3582" y="15661"/>
                    </a:lnTo>
                    <a:cubicBezTo>
                      <a:pt x="3449" y="15661"/>
                      <a:pt x="3373" y="15579"/>
                      <a:pt x="3373" y="15471"/>
                    </a:cubicBezTo>
                    <a:cubicBezTo>
                      <a:pt x="3373" y="15370"/>
                      <a:pt x="3449" y="15262"/>
                      <a:pt x="3582" y="15262"/>
                    </a:cubicBezTo>
                    <a:lnTo>
                      <a:pt x="3715" y="15262"/>
                    </a:lnTo>
                    <a:lnTo>
                      <a:pt x="3715" y="14155"/>
                    </a:lnTo>
                    <a:lnTo>
                      <a:pt x="3582" y="14155"/>
                    </a:lnTo>
                    <a:cubicBezTo>
                      <a:pt x="3449" y="14155"/>
                      <a:pt x="3373" y="14047"/>
                      <a:pt x="3373" y="13946"/>
                    </a:cubicBezTo>
                    <a:cubicBezTo>
                      <a:pt x="3373" y="13839"/>
                      <a:pt x="3449" y="13763"/>
                      <a:pt x="3582" y="13763"/>
                    </a:cubicBezTo>
                    <a:lnTo>
                      <a:pt x="3740" y="13763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1"/>
              <p:cNvSpPr/>
              <p:nvPr/>
            </p:nvSpPr>
            <p:spPr>
              <a:xfrm>
                <a:off x="5444775" y="786486"/>
                <a:ext cx="9075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3763" extrusionOk="0">
                    <a:moveTo>
                      <a:pt x="26" y="0"/>
                    </a:moveTo>
                    <a:lnTo>
                      <a:pt x="0" y="13763"/>
                    </a:lnTo>
                    <a:lnTo>
                      <a:pt x="159" y="137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1"/>
              <p:cNvSpPr/>
              <p:nvPr/>
            </p:nvSpPr>
            <p:spPr>
              <a:xfrm>
                <a:off x="5473313" y="1680284"/>
                <a:ext cx="9075" cy="6147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77" extrusionOk="0">
                    <a:moveTo>
                      <a:pt x="0" y="1"/>
                    </a:moveTo>
                    <a:lnTo>
                      <a:pt x="0" y="1051"/>
                    </a:lnTo>
                    <a:lnTo>
                      <a:pt x="158" y="1077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1"/>
              <p:cNvSpPr/>
              <p:nvPr/>
            </p:nvSpPr>
            <p:spPr>
              <a:xfrm>
                <a:off x="5468633" y="786486"/>
                <a:ext cx="12328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3763" extrusionOk="0">
                    <a:moveTo>
                      <a:pt x="0" y="0"/>
                    </a:moveTo>
                    <a:lnTo>
                      <a:pt x="57" y="13763"/>
                    </a:lnTo>
                    <a:lnTo>
                      <a:pt x="215" y="1376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>
                <a:off x="5444775" y="1756879"/>
                <a:ext cx="10502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58" extrusionOk="0">
                    <a:moveTo>
                      <a:pt x="0" y="0"/>
                    </a:moveTo>
                    <a:lnTo>
                      <a:pt x="0" y="557"/>
                    </a:lnTo>
                    <a:lnTo>
                      <a:pt x="184" y="557"/>
                    </a:lnTo>
                    <a:lnTo>
                      <a:pt x="18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>
                <a:off x="5473313" y="1762986"/>
                <a:ext cx="10502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1" extrusionOk="0">
                    <a:moveTo>
                      <a:pt x="0" y="1"/>
                    </a:moveTo>
                    <a:lnTo>
                      <a:pt x="0" y="450"/>
                    </a:lnTo>
                    <a:lnTo>
                      <a:pt x="184" y="450"/>
                    </a:lnTo>
                    <a:lnTo>
                      <a:pt x="18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1"/>
              <p:cNvSpPr/>
              <p:nvPr/>
            </p:nvSpPr>
            <p:spPr>
              <a:xfrm>
                <a:off x="5431020" y="1753969"/>
                <a:ext cx="9132" cy="3475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09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59" y="608"/>
                    </a:lnTo>
                    <a:lnTo>
                      <a:pt x="159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1"/>
              <p:cNvSpPr/>
              <p:nvPr/>
            </p:nvSpPr>
            <p:spPr>
              <a:xfrm>
                <a:off x="5459558" y="1759733"/>
                <a:ext cx="9132" cy="2899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08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59" y="507"/>
                    </a:lnTo>
                    <a:lnTo>
                      <a:pt x="159" y="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5" name="Google Shape;1535;p11"/>
            <p:cNvGrpSpPr/>
            <p:nvPr/>
          </p:nvGrpSpPr>
          <p:grpSpPr>
            <a:xfrm rot="-10486590">
              <a:off x="6930021" y="4106581"/>
              <a:ext cx="1009947" cy="2979997"/>
              <a:chOff x="5201007" y="500025"/>
              <a:chExt cx="509965" cy="1504727"/>
            </a:xfrm>
          </p:grpSpPr>
          <p:sp>
            <p:nvSpPr>
              <p:cNvPr id="1536" name="Google Shape;1536;p11"/>
              <p:cNvSpPr/>
              <p:nvPr/>
            </p:nvSpPr>
            <p:spPr>
              <a:xfrm>
                <a:off x="5396376" y="500025"/>
                <a:ext cx="123567" cy="27744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4861" extrusionOk="0">
                    <a:moveTo>
                      <a:pt x="1433" y="1"/>
                    </a:moveTo>
                    <a:cubicBezTo>
                      <a:pt x="1299" y="1"/>
                      <a:pt x="1161" y="83"/>
                      <a:pt x="1108" y="216"/>
                    </a:cubicBezTo>
                    <a:lnTo>
                      <a:pt x="26" y="4038"/>
                    </a:lnTo>
                    <a:cubicBezTo>
                      <a:pt x="1" y="4171"/>
                      <a:pt x="26" y="4279"/>
                      <a:pt x="133" y="4355"/>
                    </a:cubicBezTo>
                    <a:cubicBezTo>
                      <a:pt x="374" y="4570"/>
                      <a:pt x="374" y="4861"/>
                      <a:pt x="374" y="4861"/>
                    </a:cubicBezTo>
                    <a:lnTo>
                      <a:pt x="1506" y="4861"/>
                    </a:lnTo>
                    <a:cubicBezTo>
                      <a:pt x="1506" y="4861"/>
                      <a:pt x="1532" y="4197"/>
                      <a:pt x="1981" y="3937"/>
                    </a:cubicBezTo>
                    <a:cubicBezTo>
                      <a:pt x="2114" y="3855"/>
                      <a:pt x="2165" y="3722"/>
                      <a:pt x="2139" y="3621"/>
                    </a:cubicBezTo>
                    <a:lnTo>
                      <a:pt x="1766" y="1697"/>
                    </a:lnTo>
                    <a:cubicBezTo>
                      <a:pt x="1741" y="1590"/>
                      <a:pt x="1798" y="1482"/>
                      <a:pt x="1899" y="1406"/>
                    </a:cubicBezTo>
                    <a:cubicBezTo>
                      <a:pt x="1981" y="1349"/>
                      <a:pt x="2006" y="1248"/>
                      <a:pt x="2006" y="1140"/>
                    </a:cubicBezTo>
                    <a:cubicBezTo>
                      <a:pt x="1981" y="875"/>
                      <a:pt x="1899" y="400"/>
                      <a:pt x="1639" y="84"/>
                    </a:cubicBezTo>
                    <a:cubicBezTo>
                      <a:pt x="1582" y="27"/>
                      <a:pt x="1508" y="1"/>
                      <a:pt x="14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1"/>
              <p:cNvSpPr/>
              <p:nvPr/>
            </p:nvSpPr>
            <p:spPr>
              <a:xfrm>
                <a:off x="5372518" y="698533"/>
                <a:ext cx="22488" cy="2659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66" extrusionOk="0">
                    <a:moveTo>
                      <a:pt x="182" y="0"/>
                    </a:moveTo>
                    <a:cubicBezTo>
                      <a:pt x="134" y="0"/>
                      <a:pt x="102" y="29"/>
                      <a:pt x="102" y="86"/>
                    </a:cubicBezTo>
                    <a:lnTo>
                      <a:pt x="26" y="301"/>
                    </a:lnTo>
                    <a:cubicBezTo>
                      <a:pt x="1" y="352"/>
                      <a:pt x="52" y="434"/>
                      <a:pt x="102" y="434"/>
                    </a:cubicBezTo>
                    <a:lnTo>
                      <a:pt x="184" y="459"/>
                    </a:lnTo>
                    <a:cubicBezTo>
                      <a:pt x="194" y="464"/>
                      <a:pt x="204" y="466"/>
                      <a:pt x="214" y="466"/>
                    </a:cubicBezTo>
                    <a:cubicBezTo>
                      <a:pt x="262" y="466"/>
                      <a:pt x="317" y="423"/>
                      <a:pt x="317" y="377"/>
                    </a:cubicBezTo>
                    <a:lnTo>
                      <a:pt x="393" y="168"/>
                    </a:lnTo>
                    <a:cubicBezTo>
                      <a:pt x="393" y="117"/>
                      <a:pt x="368" y="35"/>
                      <a:pt x="317" y="35"/>
                    </a:cubicBezTo>
                    <a:lnTo>
                      <a:pt x="235" y="10"/>
                    </a:lnTo>
                    <a:cubicBezTo>
                      <a:pt x="216" y="4"/>
                      <a:pt x="19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1"/>
              <p:cNvSpPr/>
              <p:nvPr/>
            </p:nvSpPr>
            <p:spPr>
              <a:xfrm>
                <a:off x="5384447" y="659550"/>
                <a:ext cx="22430" cy="2654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5" extrusionOk="0">
                    <a:moveTo>
                      <a:pt x="179" y="0"/>
                    </a:moveTo>
                    <a:cubicBezTo>
                      <a:pt x="139" y="0"/>
                      <a:pt x="102" y="45"/>
                      <a:pt x="77" y="85"/>
                    </a:cubicBezTo>
                    <a:lnTo>
                      <a:pt x="1" y="294"/>
                    </a:lnTo>
                    <a:cubicBezTo>
                      <a:pt x="1" y="351"/>
                      <a:pt x="26" y="427"/>
                      <a:pt x="77" y="427"/>
                    </a:cubicBezTo>
                    <a:lnTo>
                      <a:pt x="159" y="452"/>
                    </a:lnTo>
                    <a:cubicBezTo>
                      <a:pt x="179" y="461"/>
                      <a:pt x="197" y="465"/>
                      <a:pt x="214" y="465"/>
                    </a:cubicBezTo>
                    <a:cubicBezTo>
                      <a:pt x="262" y="465"/>
                      <a:pt x="298" y="433"/>
                      <a:pt x="317" y="376"/>
                    </a:cubicBezTo>
                    <a:lnTo>
                      <a:pt x="368" y="168"/>
                    </a:lnTo>
                    <a:cubicBezTo>
                      <a:pt x="393" y="111"/>
                      <a:pt x="342" y="35"/>
                      <a:pt x="292" y="35"/>
                    </a:cubicBezTo>
                    <a:lnTo>
                      <a:pt x="210" y="9"/>
                    </a:lnTo>
                    <a:cubicBezTo>
                      <a:pt x="199" y="3"/>
                      <a:pt x="189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11"/>
              <p:cNvSpPr/>
              <p:nvPr/>
            </p:nvSpPr>
            <p:spPr>
              <a:xfrm>
                <a:off x="5431020" y="786486"/>
                <a:ext cx="1055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763" extrusionOk="0">
                    <a:moveTo>
                      <a:pt x="83" y="0"/>
                    </a:moveTo>
                    <a:lnTo>
                      <a:pt x="1" y="13763"/>
                    </a:lnTo>
                    <a:lnTo>
                      <a:pt x="159" y="1376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1"/>
              <p:cNvSpPr/>
              <p:nvPr/>
            </p:nvSpPr>
            <p:spPr>
              <a:xfrm>
                <a:off x="5431020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1"/>
              <p:cNvSpPr/>
              <p:nvPr/>
            </p:nvSpPr>
            <p:spPr>
              <a:xfrm>
                <a:off x="5444775" y="1594329"/>
                <a:ext cx="1050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84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1"/>
              <p:cNvSpPr/>
              <p:nvPr/>
            </p:nvSpPr>
            <p:spPr>
              <a:xfrm>
                <a:off x="5417665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1"/>
              <p:cNvSpPr/>
              <p:nvPr/>
            </p:nvSpPr>
            <p:spPr>
              <a:xfrm>
                <a:off x="5458131" y="1680284"/>
                <a:ext cx="10559" cy="585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26" extrusionOk="0">
                    <a:moveTo>
                      <a:pt x="1" y="1"/>
                    </a:moveTo>
                    <a:lnTo>
                      <a:pt x="26" y="1001"/>
                    </a:lnTo>
                    <a:lnTo>
                      <a:pt x="184" y="10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11"/>
              <p:cNvSpPr/>
              <p:nvPr/>
            </p:nvSpPr>
            <p:spPr>
              <a:xfrm>
                <a:off x="5456704" y="786486"/>
                <a:ext cx="11986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763" extrusionOk="0">
                    <a:moveTo>
                      <a:pt x="0" y="0"/>
                    </a:moveTo>
                    <a:lnTo>
                      <a:pt x="26" y="13763"/>
                    </a:lnTo>
                    <a:lnTo>
                      <a:pt x="209" y="1376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11"/>
              <p:cNvSpPr/>
              <p:nvPr/>
            </p:nvSpPr>
            <p:spPr>
              <a:xfrm>
                <a:off x="5458131" y="1594329"/>
                <a:ext cx="10559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84" y="11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1"/>
              <p:cNvSpPr/>
              <p:nvPr/>
            </p:nvSpPr>
            <p:spPr>
              <a:xfrm>
                <a:off x="5415895" y="1680284"/>
                <a:ext cx="10901" cy="4954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8" extrusionOk="0">
                    <a:moveTo>
                      <a:pt x="32" y="1"/>
                    </a:moveTo>
                    <a:lnTo>
                      <a:pt x="0" y="842"/>
                    </a:lnTo>
                    <a:lnTo>
                      <a:pt x="190" y="868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11"/>
              <p:cNvSpPr/>
              <p:nvPr/>
            </p:nvSpPr>
            <p:spPr>
              <a:xfrm>
                <a:off x="5431020" y="1680284"/>
                <a:ext cx="9132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19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159" y="91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11"/>
              <p:cNvSpPr/>
              <p:nvPr/>
            </p:nvSpPr>
            <p:spPr>
              <a:xfrm>
                <a:off x="5444775" y="1680284"/>
                <a:ext cx="1050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184" y="97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11"/>
              <p:cNvSpPr/>
              <p:nvPr/>
            </p:nvSpPr>
            <p:spPr>
              <a:xfrm>
                <a:off x="5419149" y="786486"/>
                <a:ext cx="1192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3763" extrusionOk="0">
                    <a:moveTo>
                      <a:pt x="133" y="0"/>
                    </a:moveTo>
                    <a:lnTo>
                      <a:pt x="0" y="13763"/>
                    </a:lnTo>
                    <a:lnTo>
                      <a:pt x="133" y="1376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1"/>
              <p:cNvSpPr/>
              <p:nvPr/>
            </p:nvSpPr>
            <p:spPr>
              <a:xfrm>
                <a:off x="5415895" y="1750715"/>
                <a:ext cx="10901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66" extrusionOk="0">
                    <a:moveTo>
                      <a:pt x="0" y="1"/>
                    </a:moveTo>
                    <a:lnTo>
                      <a:pt x="0" y="665"/>
                    </a:lnTo>
                    <a:lnTo>
                      <a:pt x="190" y="665"/>
                    </a:lnTo>
                    <a:lnTo>
                      <a:pt x="19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11"/>
              <p:cNvSpPr/>
              <p:nvPr/>
            </p:nvSpPr>
            <p:spPr>
              <a:xfrm>
                <a:off x="5473313" y="1594329"/>
                <a:ext cx="9075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58" y="1108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11"/>
              <p:cNvSpPr/>
              <p:nvPr/>
            </p:nvSpPr>
            <p:spPr>
              <a:xfrm>
                <a:off x="5201007" y="786486"/>
                <a:ext cx="509965" cy="1218266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21345" extrusionOk="0">
                    <a:moveTo>
                      <a:pt x="3797" y="0"/>
                    </a:moveTo>
                    <a:lnTo>
                      <a:pt x="3556" y="11200"/>
                    </a:lnTo>
                    <a:cubicBezTo>
                      <a:pt x="3324" y="11518"/>
                      <a:pt x="3075" y="11615"/>
                      <a:pt x="2836" y="11615"/>
                    </a:cubicBezTo>
                    <a:cubicBezTo>
                      <a:pt x="2776" y="11615"/>
                      <a:pt x="2716" y="11609"/>
                      <a:pt x="2658" y="11599"/>
                    </a:cubicBezTo>
                    <a:cubicBezTo>
                      <a:pt x="2373" y="11516"/>
                      <a:pt x="2000" y="11073"/>
                      <a:pt x="2000" y="10517"/>
                    </a:cubicBezTo>
                    <a:cubicBezTo>
                      <a:pt x="2025" y="9966"/>
                      <a:pt x="2133" y="9435"/>
                      <a:pt x="1867" y="9333"/>
                    </a:cubicBezTo>
                    <a:cubicBezTo>
                      <a:pt x="1828" y="9322"/>
                      <a:pt x="1786" y="9316"/>
                      <a:pt x="1742" y="9316"/>
                    </a:cubicBezTo>
                    <a:cubicBezTo>
                      <a:pt x="1463" y="9316"/>
                      <a:pt x="1097" y="9550"/>
                      <a:pt x="867" y="10124"/>
                    </a:cubicBezTo>
                    <a:cubicBezTo>
                      <a:pt x="633" y="10782"/>
                      <a:pt x="760" y="11890"/>
                      <a:pt x="1209" y="12731"/>
                    </a:cubicBezTo>
                    <a:cubicBezTo>
                      <a:pt x="1658" y="13547"/>
                      <a:pt x="1816" y="14155"/>
                      <a:pt x="1791" y="14712"/>
                    </a:cubicBezTo>
                    <a:cubicBezTo>
                      <a:pt x="1766" y="15370"/>
                      <a:pt x="1475" y="15737"/>
                      <a:pt x="1184" y="16135"/>
                    </a:cubicBezTo>
                    <a:cubicBezTo>
                      <a:pt x="709" y="16819"/>
                      <a:pt x="0" y="17743"/>
                      <a:pt x="443" y="18825"/>
                    </a:cubicBezTo>
                    <a:cubicBezTo>
                      <a:pt x="892" y="19875"/>
                      <a:pt x="2215" y="20849"/>
                      <a:pt x="3822" y="21166"/>
                    </a:cubicBezTo>
                    <a:cubicBezTo>
                      <a:pt x="4380" y="21276"/>
                      <a:pt x="4954" y="21344"/>
                      <a:pt x="5505" y="21344"/>
                    </a:cubicBezTo>
                    <a:cubicBezTo>
                      <a:pt x="6542" y="21344"/>
                      <a:pt x="7499" y="21101"/>
                      <a:pt x="8119" y="20432"/>
                    </a:cubicBezTo>
                    <a:cubicBezTo>
                      <a:pt x="8802" y="19641"/>
                      <a:pt x="8935" y="18559"/>
                      <a:pt x="8486" y="17426"/>
                    </a:cubicBezTo>
                    <a:cubicBezTo>
                      <a:pt x="8144" y="16610"/>
                      <a:pt x="7378" y="15686"/>
                      <a:pt x="7404" y="14971"/>
                    </a:cubicBezTo>
                    <a:cubicBezTo>
                      <a:pt x="7404" y="14104"/>
                      <a:pt x="8119" y="13497"/>
                      <a:pt x="8093" y="12257"/>
                    </a:cubicBezTo>
                    <a:cubicBezTo>
                      <a:pt x="8093" y="11757"/>
                      <a:pt x="7876" y="11253"/>
                      <a:pt x="7496" y="11253"/>
                    </a:cubicBezTo>
                    <a:cubicBezTo>
                      <a:pt x="7476" y="11253"/>
                      <a:pt x="7456" y="11254"/>
                      <a:pt x="7435" y="11257"/>
                    </a:cubicBezTo>
                    <a:cubicBezTo>
                      <a:pt x="7119" y="11282"/>
                      <a:pt x="7011" y="11890"/>
                      <a:pt x="6828" y="12231"/>
                    </a:cubicBezTo>
                    <a:cubicBezTo>
                      <a:pt x="6617" y="12553"/>
                      <a:pt x="6367" y="12797"/>
                      <a:pt x="6062" y="12797"/>
                    </a:cubicBezTo>
                    <a:cubicBezTo>
                      <a:pt x="6019" y="12797"/>
                      <a:pt x="5975" y="12792"/>
                      <a:pt x="5929" y="12782"/>
                    </a:cubicBezTo>
                    <a:cubicBezTo>
                      <a:pt x="5562" y="12731"/>
                      <a:pt x="5322" y="12440"/>
                      <a:pt x="5164" y="12098"/>
                    </a:cubicBezTo>
                    <a:lnTo>
                      <a:pt x="4929" y="0"/>
                    </a:lnTo>
                    <a:lnTo>
                      <a:pt x="4847" y="0"/>
                    </a:lnTo>
                    <a:lnTo>
                      <a:pt x="4980" y="13763"/>
                    </a:lnTo>
                    <a:lnTo>
                      <a:pt x="5138" y="13763"/>
                    </a:lnTo>
                    <a:cubicBezTo>
                      <a:pt x="5246" y="13763"/>
                      <a:pt x="5347" y="13839"/>
                      <a:pt x="5347" y="13946"/>
                    </a:cubicBezTo>
                    <a:cubicBezTo>
                      <a:pt x="5347" y="14047"/>
                      <a:pt x="5246" y="14155"/>
                      <a:pt x="5138" y="14155"/>
                    </a:cubicBezTo>
                    <a:lnTo>
                      <a:pt x="4980" y="14155"/>
                    </a:lnTo>
                    <a:lnTo>
                      <a:pt x="5005" y="15262"/>
                    </a:lnTo>
                    <a:lnTo>
                      <a:pt x="5138" y="15262"/>
                    </a:lnTo>
                    <a:cubicBezTo>
                      <a:pt x="5246" y="15262"/>
                      <a:pt x="5347" y="15370"/>
                      <a:pt x="5347" y="15471"/>
                    </a:cubicBezTo>
                    <a:cubicBezTo>
                      <a:pt x="5347" y="15579"/>
                      <a:pt x="5246" y="15661"/>
                      <a:pt x="5138" y="15661"/>
                    </a:cubicBezTo>
                    <a:lnTo>
                      <a:pt x="5005" y="15661"/>
                    </a:lnTo>
                    <a:lnTo>
                      <a:pt x="5005" y="16768"/>
                    </a:lnTo>
                    <a:lnTo>
                      <a:pt x="5164" y="16793"/>
                    </a:lnTo>
                    <a:cubicBezTo>
                      <a:pt x="5271" y="16819"/>
                      <a:pt x="5347" y="16926"/>
                      <a:pt x="5322" y="17028"/>
                    </a:cubicBezTo>
                    <a:cubicBezTo>
                      <a:pt x="5296" y="17135"/>
                      <a:pt x="5189" y="17186"/>
                      <a:pt x="5088" y="17186"/>
                    </a:cubicBezTo>
                    <a:lnTo>
                      <a:pt x="5005" y="17160"/>
                    </a:lnTo>
                    <a:lnTo>
                      <a:pt x="5031" y="17559"/>
                    </a:lnTo>
                    <a:lnTo>
                      <a:pt x="5271" y="17559"/>
                    </a:lnTo>
                    <a:cubicBezTo>
                      <a:pt x="5379" y="17559"/>
                      <a:pt x="5455" y="17635"/>
                      <a:pt x="5455" y="17743"/>
                    </a:cubicBezTo>
                    <a:lnTo>
                      <a:pt x="5455" y="18717"/>
                    </a:lnTo>
                    <a:cubicBezTo>
                      <a:pt x="5455" y="18825"/>
                      <a:pt x="5379" y="18901"/>
                      <a:pt x="5271" y="18901"/>
                    </a:cubicBezTo>
                    <a:lnTo>
                      <a:pt x="3449" y="18901"/>
                    </a:lnTo>
                    <a:cubicBezTo>
                      <a:pt x="3348" y="18901"/>
                      <a:pt x="3265" y="18825"/>
                      <a:pt x="3265" y="18717"/>
                    </a:cubicBezTo>
                    <a:lnTo>
                      <a:pt x="3265" y="17743"/>
                    </a:lnTo>
                    <a:cubicBezTo>
                      <a:pt x="3265" y="17635"/>
                      <a:pt x="3348" y="17559"/>
                      <a:pt x="3449" y="17559"/>
                    </a:cubicBezTo>
                    <a:lnTo>
                      <a:pt x="3689" y="17559"/>
                    </a:lnTo>
                    <a:lnTo>
                      <a:pt x="3689" y="16869"/>
                    </a:lnTo>
                    <a:lnTo>
                      <a:pt x="3556" y="16844"/>
                    </a:lnTo>
                    <a:cubicBezTo>
                      <a:pt x="3449" y="16819"/>
                      <a:pt x="3373" y="16711"/>
                      <a:pt x="3398" y="16610"/>
                    </a:cubicBezTo>
                    <a:cubicBezTo>
                      <a:pt x="3420" y="16518"/>
                      <a:pt x="3501" y="16445"/>
                      <a:pt x="3591" y="16445"/>
                    </a:cubicBezTo>
                    <a:cubicBezTo>
                      <a:pt x="3607" y="16445"/>
                      <a:pt x="3623" y="16447"/>
                      <a:pt x="3639" y="16452"/>
                    </a:cubicBezTo>
                    <a:lnTo>
                      <a:pt x="3715" y="16477"/>
                    </a:lnTo>
                    <a:lnTo>
                      <a:pt x="3715" y="15661"/>
                    </a:lnTo>
                    <a:lnTo>
                      <a:pt x="3582" y="15661"/>
                    </a:lnTo>
                    <a:cubicBezTo>
                      <a:pt x="3449" y="15661"/>
                      <a:pt x="3373" y="15579"/>
                      <a:pt x="3373" y="15471"/>
                    </a:cubicBezTo>
                    <a:cubicBezTo>
                      <a:pt x="3373" y="15370"/>
                      <a:pt x="3449" y="15262"/>
                      <a:pt x="3582" y="15262"/>
                    </a:cubicBezTo>
                    <a:lnTo>
                      <a:pt x="3715" y="15262"/>
                    </a:lnTo>
                    <a:lnTo>
                      <a:pt x="3715" y="14155"/>
                    </a:lnTo>
                    <a:lnTo>
                      <a:pt x="3582" y="14155"/>
                    </a:lnTo>
                    <a:cubicBezTo>
                      <a:pt x="3449" y="14155"/>
                      <a:pt x="3373" y="14047"/>
                      <a:pt x="3373" y="13946"/>
                    </a:cubicBezTo>
                    <a:cubicBezTo>
                      <a:pt x="3373" y="13839"/>
                      <a:pt x="3449" y="13763"/>
                      <a:pt x="3582" y="13763"/>
                    </a:cubicBezTo>
                    <a:lnTo>
                      <a:pt x="3740" y="13763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1"/>
              <p:cNvSpPr/>
              <p:nvPr/>
            </p:nvSpPr>
            <p:spPr>
              <a:xfrm>
                <a:off x="5444775" y="786486"/>
                <a:ext cx="9075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3763" extrusionOk="0">
                    <a:moveTo>
                      <a:pt x="26" y="0"/>
                    </a:moveTo>
                    <a:lnTo>
                      <a:pt x="0" y="13763"/>
                    </a:lnTo>
                    <a:lnTo>
                      <a:pt x="159" y="137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1"/>
              <p:cNvSpPr/>
              <p:nvPr/>
            </p:nvSpPr>
            <p:spPr>
              <a:xfrm>
                <a:off x="5473313" y="1680284"/>
                <a:ext cx="9075" cy="6147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77" extrusionOk="0">
                    <a:moveTo>
                      <a:pt x="0" y="1"/>
                    </a:moveTo>
                    <a:lnTo>
                      <a:pt x="0" y="1051"/>
                    </a:lnTo>
                    <a:lnTo>
                      <a:pt x="158" y="1077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1"/>
              <p:cNvSpPr/>
              <p:nvPr/>
            </p:nvSpPr>
            <p:spPr>
              <a:xfrm>
                <a:off x="5468633" y="786486"/>
                <a:ext cx="12328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3763" extrusionOk="0">
                    <a:moveTo>
                      <a:pt x="0" y="0"/>
                    </a:moveTo>
                    <a:lnTo>
                      <a:pt x="57" y="13763"/>
                    </a:lnTo>
                    <a:lnTo>
                      <a:pt x="215" y="1376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1"/>
              <p:cNvSpPr/>
              <p:nvPr/>
            </p:nvSpPr>
            <p:spPr>
              <a:xfrm>
                <a:off x="5444775" y="1756879"/>
                <a:ext cx="10502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58" extrusionOk="0">
                    <a:moveTo>
                      <a:pt x="0" y="0"/>
                    </a:moveTo>
                    <a:lnTo>
                      <a:pt x="0" y="557"/>
                    </a:lnTo>
                    <a:lnTo>
                      <a:pt x="184" y="557"/>
                    </a:lnTo>
                    <a:lnTo>
                      <a:pt x="18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1"/>
              <p:cNvSpPr/>
              <p:nvPr/>
            </p:nvSpPr>
            <p:spPr>
              <a:xfrm>
                <a:off x="5473313" y="1762986"/>
                <a:ext cx="10502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1" extrusionOk="0">
                    <a:moveTo>
                      <a:pt x="0" y="1"/>
                    </a:moveTo>
                    <a:lnTo>
                      <a:pt x="0" y="450"/>
                    </a:lnTo>
                    <a:lnTo>
                      <a:pt x="184" y="450"/>
                    </a:lnTo>
                    <a:lnTo>
                      <a:pt x="18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11"/>
              <p:cNvSpPr/>
              <p:nvPr/>
            </p:nvSpPr>
            <p:spPr>
              <a:xfrm>
                <a:off x="5431020" y="1753969"/>
                <a:ext cx="9132" cy="3475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09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59" y="608"/>
                    </a:lnTo>
                    <a:lnTo>
                      <a:pt x="159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1"/>
              <p:cNvSpPr/>
              <p:nvPr/>
            </p:nvSpPr>
            <p:spPr>
              <a:xfrm>
                <a:off x="5459558" y="1759733"/>
                <a:ext cx="9132" cy="2899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08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59" y="507"/>
                    </a:lnTo>
                    <a:lnTo>
                      <a:pt x="159" y="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1"/>
            <p:cNvGrpSpPr/>
            <p:nvPr/>
          </p:nvGrpSpPr>
          <p:grpSpPr>
            <a:xfrm rot="-10428319">
              <a:off x="7655042" y="4457607"/>
              <a:ext cx="1215309" cy="3003066"/>
              <a:chOff x="1952163" y="2792624"/>
              <a:chExt cx="450036" cy="1112054"/>
            </a:xfrm>
          </p:grpSpPr>
          <p:sp>
            <p:nvSpPr>
              <p:cNvPr id="1561" name="Google Shape;1561;p11"/>
              <p:cNvSpPr/>
              <p:nvPr/>
            </p:nvSpPr>
            <p:spPr>
              <a:xfrm>
                <a:off x="2152212" y="3826600"/>
                <a:ext cx="52794" cy="780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368" extrusionOk="0">
                    <a:moveTo>
                      <a:pt x="159" y="1"/>
                    </a:moveTo>
                    <a:lnTo>
                      <a:pt x="159" y="260"/>
                    </a:lnTo>
                    <a:lnTo>
                      <a:pt x="134" y="260"/>
                    </a:lnTo>
                    <a:cubicBezTo>
                      <a:pt x="51" y="260"/>
                      <a:pt x="1" y="342"/>
                      <a:pt x="26" y="393"/>
                    </a:cubicBezTo>
                    <a:lnTo>
                      <a:pt x="266" y="1292"/>
                    </a:lnTo>
                    <a:cubicBezTo>
                      <a:pt x="292" y="1342"/>
                      <a:pt x="317" y="1367"/>
                      <a:pt x="368" y="1367"/>
                    </a:cubicBezTo>
                    <a:lnTo>
                      <a:pt x="583" y="1367"/>
                    </a:lnTo>
                    <a:cubicBezTo>
                      <a:pt x="633" y="1367"/>
                      <a:pt x="659" y="1342"/>
                      <a:pt x="659" y="1292"/>
                    </a:cubicBezTo>
                    <a:lnTo>
                      <a:pt x="924" y="393"/>
                    </a:lnTo>
                    <a:cubicBezTo>
                      <a:pt x="924" y="342"/>
                      <a:pt x="899" y="260"/>
                      <a:pt x="817" y="260"/>
                    </a:cubicBezTo>
                    <a:lnTo>
                      <a:pt x="792" y="260"/>
                    </a:lnTo>
                    <a:lnTo>
                      <a:pt x="7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1"/>
              <p:cNvSpPr/>
              <p:nvPr/>
            </p:nvSpPr>
            <p:spPr>
              <a:xfrm>
                <a:off x="2149358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158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>
                <a:off x="2185430" y="3161387"/>
                <a:ext cx="23914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1574" extrusionOk="0">
                    <a:moveTo>
                      <a:pt x="102" y="0"/>
                    </a:moveTo>
                    <a:lnTo>
                      <a:pt x="1" y="11573"/>
                    </a:lnTo>
                    <a:lnTo>
                      <a:pt x="51" y="11573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>
                <a:off x="2170305" y="3037877"/>
                <a:ext cx="18093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032" extrusionOk="0">
                    <a:moveTo>
                      <a:pt x="51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>
                <a:off x="2188340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0" y="0"/>
                    </a:moveTo>
                    <a:lnTo>
                      <a:pt x="51" y="2031"/>
                    </a:lnTo>
                    <a:lnTo>
                      <a:pt x="367" y="2031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>
                <a:off x="2149358" y="3161387"/>
                <a:ext cx="23857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1574" extrusionOk="0">
                    <a:moveTo>
                      <a:pt x="0" y="0"/>
                    </a:moveTo>
                    <a:lnTo>
                      <a:pt x="342" y="11573"/>
                    </a:lnTo>
                    <a:lnTo>
                      <a:pt x="418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>
                <a:off x="2070936" y="2792624"/>
                <a:ext cx="308490" cy="12910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262" extrusionOk="0">
                    <a:moveTo>
                      <a:pt x="1899" y="1"/>
                    </a:moveTo>
                    <a:cubicBezTo>
                      <a:pt x="1216" y="1"/>
                      <a:pt x="583" y="58"/>
                      <a:pt x="1" y="317"/>
                    </a:cubicBezTo>
                    <a:cubicBezTo>
                      <a:pt x="109" y="425"/>
                      <a:pt x="241" y="475"/>
                      <a:pt x="368" y="501"/>
                    </a:cubicBezTo>
                    <a:cubicBezTo>
                      <a:pt x="432" y="510"/>
                      <a:pt x="496" y="514"/>
                      <a:pt x="560" y="514"/>
                    </a:cubicBezTo>
                    <a:cubicBezTo>
                      <a:pt x="708" y="514"/>
                      <a:pt x="854" y="493"/>
                      <a:pt x="1001" y="475"/>
                    </a:cubicBezTo>
                    <a:cubicBezTo>
                      <a:pt x="1058" y="450"/>
                      <a:pt x="1134" y="450"/>
                      <a:pt x="1191" y="450"/>
                    </a:cubicBezTo>
                    <a:cubicBezTo>
                      <a:pt x="1303" y="427"/>
                      <a:pt x="1406" y="415"/>
                      <a:pt x="1501" y="415"/>
                    </a:cubicBezTo>
                    <a:cubicBezTo>
                      <a:pt x="1715" y="415"/>
                      <a:pt x="1887" y="473"/>
                      <a:pt x="2032" y="583"/>
                    </a:cubicBezTo>
                    <a:cubicBezTo>
                      <a:pt x="2241" y="767"/>
                      <a:pt x="2298" y="1032"/>
                      <a:pt x="2348" y="1292"/>
                    </a:cubicBezTo>
                    <a:cubicBezTo>
                      <a:pt x="2424" y="1532"/>
                      <a:pt x="2481" y="1766"/>
                      <a:pt x="2614" y="1924"/>
                    </a:cubicBezTo>
                    <a:cubicBezTo>
                      <a:pt x="2741" y="2057"/>
                      <a:pt x="2956" y="2165"/>
                      <a:pt x="3247" y="2216"/>
                    </a:cubicBezTo>
                    <a:cubicBezTo>
                      <a:pt x="3418" y="2247"/>
                      <a:pt x="3593" y="2262"/>
                      <a:pt x="3768" y="2262"/>
                    </a:cubicBezTo>
                    <a:cubicBezTo>
                      <a:pt x="4342" y="2262"/>
                      <a:pt x="4920" y="2099"/>
                      <a:pt x="5405" y="1798"/>
                    </a:cubicBezTo>
                    <a:cubicBezTo>
                      <a:pt x="5246" y="1425"/>
                      <a:pt x="4987" y="1108"/>
                      <a:pt x="4614" y="817"/>
                    </a:cubicBezTo>
                    <a:cubicBezTo>
                      <a:pt x="3772" y="159"/>
                      <a:pt x="2931" y="1"/>
                      <a:pt x="18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>
                <a:off x="1952163" y="2812144"/>
                <a:ext cx="450036" cy="1014508"/>
              </a:xfrm>
              <a:custGeom>
                <a:avLst/>
                <a:gdLst/>
                <a:ahLst/>
                <a:cxnLst/>
                <a:rect l="l" t="t" r="r" b="b"/>
                <a:pathLst>
                  <a:path w="7885" h="17775" extrusionOk="0">
                    <a:moveTo>
                      <a:pt x="1986" y="4503"/>
                    </a:moveTo>
                    <a:cubicBezTo>
                      <a:pt x="2009" y="4503"/>
                      <a:pt x="2033" y="4506"/>
                      <a:pt x="2057" y="4512"/>
                    </a:cubicBezTo>
                    <a:cubicBezTo>
                      <a:pt x="2265" y="4563"/>
                      <a:pt x="2373" y="4696"/>
                      <a:pt x="2481" y="4879"/>
                    </a:cubicBezTo>
                    <a:cubicBezTo>
                      <a:pt x="2582" y="5094"/>
                      <a:pt x="2740" y="5670"/>
                      <a:pt x="2898" y="5727"/>
                    </a:cubicBezTo>
                    <a:cubicBezTo>
                      <a:pt x="2898" y="5727"/>
                      <a:pt x="2715" y="5961"/>
                      <a:pt x="2740" y="6385"/>
                    </a:cubicBezTo>
                    <a:cubicBezTo>
                      <a:pt x="2740" y="6569"/>
                      <a:pt x="2740" y="6936"/>
                      <a:pt x="2898" y="7043"/>
                    </a:cubicBezTo>
                    <a:cubicBezTo>
                      <a:pt x="2914" y="7048"/>
                      <a:pt x="2928" y="7050"/>
                      <a:pt x="2942" y="7050"/>
                    </a:cubicBezTo>
                    <a:cubicBezTo>
                      <a:pt x="2998" y="7050"/>
                      <a:pt x="3031" y="7013"/>
                      <a:pt x="3031" y="6993"/>
                    </a:cubicBezTo>
                    <a:cubicBezTo>
                      <a:pt x="2936" y="6920"/>
                      <a:pt x="3009" y="6769"/>
                      <a:pt x="3118" y="6769"/>
                    </a:cubicBezTo>
                    <a:cubicBezTo>
                      <a:pt x="3133" y="6769"/>
                      <a:pt x="3148" y="6771"/>
                      <a:pt x="3164" y="6777"/>
                    </a:cubicBezTo>
                    <a:cubicBezTo>
                      <a:pt x="3272" y="6834"/>
                      <a:pt x="3297" y="6993"/>
                      <a:pt x="3240" y="7094"/>
                    </a:cubicBezTo>
                    <a:cubicBezTo>
                      <a:pt x="3215" y="7201"/>
                      <a:pt x="3113" y="7252"/>
                      <a:pt x="3006" y="7252"/>
                    </a:cubicBezTo>
                    <a:cubicBezTo>
                      <a:pt x="2873" y="7227"/>
                      <a:pt x="2797" y="7151"/>
                      <a:pt x="2740" y="7043"/>
                    </a:cubicBezTo>
                    <a:cubicBezTo>
                      <a:pt x="2689" y="6961"/>
                      <a:pt x="2664" y="6885"/>
                      <a:pt x="2664" y="6777"/>
                    </a:cubicBezTo>
                    <a:cubicBezTo>
                      <a:pt x="2639" y="6676"/>
                      <a:pt x="2639" y="5936"/>
                      <a:pt x="2373" y="5828"/>
                    </a:cubicBezTo>
                    <a:cubicBezTo>
                      <a:pt x="2506" y="5461"/>
                      <a:pt x="2531" y="5170"/>
                      <a:pt x="2398" y="4904"/>
                    </a:cubicBezTo>
                    <a:cubicBezTo>
                      <a:pt x="2373" y="4829"/>
                      <a:pt x="2322" y="4778"/>
                      <a:pt x="2265" y="4721"/>
                    </a:cubicBezTo>
                    <a:cubicBezTo>
                      <a:pt x="2220" y="4698"/>
                      <a:pt x="2168" y="4686"/>
                      <a:pt x="2120" y="4686"/>
                    </a:cubicBezTo>
                    <a:cubicBezTo>
                      <a:pt x="2060" y="4686"/>
                      <a:pt x="2006" y="4704"/>
                      <a:pt x="1974" y="4746"/>
                    </a:cubicBezTo>
                    <a:lnTo>
                      <a:pt x="1949" y="4746"/>
                    </a:lnTo>
                    <a:cubicBezTo>
                      <a:pt x="1924" y="4778"/>
                      <a:pt x="1924" y="4803"/>
                      <a:pt x="1949" y="4829"/>
                    </a:cubicBezTo>
                    <a:cubicBezTo>
                      <a:pt x="1974" y="4803"/>
                      <a:pt x="2031" y="4803"/>
                      <a:pt x="2057" y="4803"/>
                    </a:cubicBezTo>
                    <a:cubicBezTo>
                      <a:pt x="2190" y="4854"/>
                      <a:pt x="2164" y="5012"/>
                      <a:pt x="2082" y="5094"/>
                    </a:cubicBezTo>
                    <a:cubicBezTo>
                      <a:pt x="2034" y="5123"/>
                      <a:pt x="1985" y="5136"/>
                      <a:pt x="1938" y="5136"/>
                    </a:cubicBezTo>
                    <a:cubicBezTo>
                      <a:pt x="1777" y="5136"/>
                      <a:pt x="1638" y="4990"/>
                      <a:pt x="1658" y="4829"/>
                    </a:cubicBezTo>
                    <a:cubicBezTo>
                      <a:pt x="1658" y="4646"/>
                      <a:pt x="1822" y="4503"/>
                      <a:pt x="1986" y="4503"/>
                    </a:cubicBezTo>
                    <a:close/>
                    <a:moveTo>
                      <a:pt x="5975" y="4503"/>
                    </a:moveTo>
                    <a:cubicBezTo>
                      <a:pt x="6139" y="4503"/>
                      <a:pt x="6302" y="4646"/>
                      <a:pt x="6302" y="4829"/>
                    </a:cubicBezTo>
                    <a:cubicBezTo>
                      <a:pt x="6322" y="4990"/>
                      <a:pt x="6183" y="5136"/>
                      <a:pt x="6023" y="5136"/>
                    </a:cubicBezTo>
                    <a:cubicBezTo>
                      <a:pt x="5975" y="5136"/>
                      <a:pt x="5926" y="5123"/>
                      <a:pt x="5878" y="5094"/>
                    </a:cubicBezTo>
                    <a:cubicBezTo>
                      <a:pt x="5803" y="5012"/>
                      <a:pt x="5746" y="4854"/>
                      <a:pt x="5878" y="4803"/>
                    </a:cubicBezTo>
                    <a:cubicBezTo>
                      <a:pt x="5929" y="4803"/>
                      <a:pt x="5986" y="4803"/>
                      <a:pt x="6011" y="4829"/>
                    </a:cubicBezTo>
                    <a:lnTo>
                      <a:pt x="6011" y="4746"/>
                    </a:lnTo>
                    <a:lnTo>
                      <a:pt x="5986" y="4746"/>
                    </a:lnTo>
                    <a:cubicBezTo>
                      <a:pt x="5955" y="4704"/>
                      <a:pt x="5893" y="4686"/>
                      <a:pt x="5831" y="4686"/>
                    </a:cubicBezTo>
                    <a:cubicBezTo>
                      <a:pt x="5780" y="4686"/>
                      <a:pt x="5729" y="4698"/>
                      <a:pt x="5695" y="4721"/>
                    </a:cubicBezTo>
                    <a:cubicBezTo>
                      <a:pt x="5644" y="4778"/>
                      <a:pt x="5587" y="4829"/>
                      <a:pt x="5537" y="4904"/>
                    </a:cubicBezTo>
                    <a:cubicBezTo>
                      <a:pt x="5429" y="5170"/>
                      <a:pt x="5429" y="5461"/>
                      <a:pt x="5562" y="5828"/>
                    </a:cubicBezTo>
                    <a:cubicBezTo>
                      <a:pt x="5328" y="5936"/>
                      <a:pt x="5328" y="6676"/>
                      <a:pt x="5296" y="6777"/>
                    </a:cubicBezTo>
                    <a:cubicBezTo>
                      <a:pt x="5271" y="6885"/>
                      <a:pt x="5271" y="6961"/>
                      <a:pt x="5220" y="7043"/>
                    </a:cubicBezTo>
                    <a:cubicBezTo>
                      <a:pt x="5170" y="7151"/>
                      <a:pt x="5088" y="7227"/>
                      <a:pt x="4955" y="7252"/>
                    </a:cubicBezTo>
                    <a:cubicBezTo>
                      <a:pt x="4853" y="7252"/>
                      <a:pt x="4746" y="7201"/>
                      <a:pt x="4695" y="7094"/>
                    </a:cubicBezTo>
                    <a:cubicBezTo>
                      <a:pt x="4638" y="6993"/>
                      <a:pt x="4695" y="6834"/>
                      <a:pt x="4796" y="6777"/>
                    </a:cubicBezTo>
                    <a:cubicBezTo>
                      <a:pt x="4812" y="6771"/>
                      <a:pt x="4828" y="6769"/>
                      <a:pt x="4842" y="6769"/>
                    </a:cubicBezTo>
                    <a:cubicBezTo>
                      <a:pt x="4952" y="6769"/>
                      <a:pt x="5024" y="6920"/>
                      <a:pt x="4929" y="6993"/>
                    </a:cubicBezTo>
                    <a:cubicBezTo>
                      <a:pt x="4909" y="7013"/>
                      <a:pt x="4938" y="7050"/>
                      <a:pt x="5007" y="7050"/>
                    </a:cubicBezTo>
                    <a:cubicBezTo>
                      <a:pt x="5023" y="7050"/>
                      <a:pt x="5042" y="7048"/>
                      <a:pt x="5062" y="7043"/>
                    </a:cubicBezTo>
                    <a:cubicBezTo>
                      <a:pt x="5220" y="6936"/>
                      <a:pt x="5220" y="6569"/>
                      <a:pt x="5220" y="6385"/>
                    </a:cubicBezTo>
                    <a:cubicBezTo>
                      <a:pt x="5246" y="5961"/>
                      <a:pt x="5062" y="5727"/>
                      <a:pt x="5062" y="5727"/>
                    </a:cubicBezTo>
                    <a:cubicBezTo>
                      <a:pt x="5220" y="5670"/>
                      <a:pt x="5353" y="5094"/>
                      <a:pt x="5486" y="4879"/>
                    </a:cubicBezTo>
                    <a:cubicBezTo>
                      <a:pt x="5562" y="4696"/>
                      <a:pt x="5695" y="4563"/>
                      <a:pt x="5904" y="4512"/>
                    </a:cubicBezTo>
                    <a:cubicBezTo>
                      <a:pt x="5927" y="4506"/>
                      <a:pt x="5951" y="4503"/>
                      <a:pt x="5975" y="4503"/>
                    </a:cubicBezTo>
                    <a:close/>
                    <a:moveTo>
                      <a:pt x="2006" y="1"/>
                    </a:moveTo>
                    <a:cubicBezTo>
                      <a:pt x="1766" y="133"/>
                      <a:pt x="1500" y="266"/>
                      <a:pt x="1266" y="475"/>
                    </a:cubicBezTo>
                    <a:cubicBezTo>
                      <a:pt x="0" y="1456"/>
                      <a:pt x="76" y="2956"/>
                      <a:pt x="525" y="3797"/>
                    </a:cubicBezTo>
                    <a:cubicBezTo>
                      <a:pt x="842" y="4379"/>
                      <a:pt x="975" y="4721"/>
                      <a:pt x="709" y="5012"/>
                    </a:cubicBezTo>
                    <a:lnTo>
                      <a:pt x="842" y="5196"/>
                    </a:lnTo>
                    <a:cubicBezTo>
                      <a:pt x="842" y="5196"/>
                      <a:pt x="983" y="5043"/>
                      <a:pt x="1214" y="5043"/>
                    </a:cubicBezTo>
                    <a:cubicBezTo>
                      <a:pt x="1285" y="5043"/>
                      <a:pt x="1363" y="5057"/>
                      <a:pt x="1449" y="5094"/>
                    </a:cubicBezTo>
                    <a:cubicBezTo>
                      <a:pt x="1974" y="5354"/>
                      <a:pt x="2291" y="7252"/>
                      <a:pt x="1873" y="7834"/>
                    </a:cubicBezTo>
                    <a:cubicBezTo>
                      <a:pt x="1729" y="8045"/>
                      <a:pt x="1566" y="8097"/>
                      <a:pt x="1438" y="8097"/>
                    </a:cubicBezTo>
                    <a:cubicBezTo>
                      <a:pt x="1308" y="8097"/>
                      <a:pt x="1215" y="8043"/>
                      <a:pt x="1215" y="8043"/>
                    </a:cubicBezTo>
                    <a:lnTo>
                      <a:pt x="1108" y="8201"/>
                    </a:lnTo>
                    <a:cubicBezTo>
                      <a:pt x="1108" y="8201"/>
                      <a:pt x="1316" y="8283"/>
                      <a:pt x="1373" y="8625"/>
                    </a:cubicBezTo>
                    <a:cubicBezTo>
                      <a:pt x="1399" y="8992"/>
                      <a:pt x="1108" y="9707"/>
                      <a:pt x="1158" y="10315"/>
                    </a:cubicBezTo>
                    <a:cubicBezTo>
                      <a:pt x="1240" y="11447"/>
                      <a:pt x="2348" y="12080"/>
                      <a:pt x="3506" y="12213"/>
                    </a:cubicBezTo>
                    <a:lnTo>
                      <a:pt x="3639" y="16800"/>
                    </a:lnTo>
                    <a:lnTo>
                      <a:pt x="2924" y="16800"/>
                    </a:lnTo>
                    <a:lnTo>
                      <a:pt x="2924" y="16743"/>
                    </a:lnTo>
                    <a:cubicBezTo>
                      <a:pt x="2924" y="16693"/>
                      <a:pt x="2873" y="16610"/>
                      <a:pt x="2797" y="16610"/>
                    </a:cubicBezTo>
                    <a:lnTo>
                      <a:pt x="2607" y="16610"/>
                    </a:lnTo>
                    <a:cubicBezTo>
                      <a:pt x="2557" y="16610"/>
                      <a:pt x="2506" y="16693"/>
                      <a:pt x="2506" y="16743"/>
                    </a:cubicBezTo>
                    <a:lnTo>
                      <a:pt x="2506" y="17009"/>
                    </a:lnTo>
                    <a:cubicBezTo>
                      <a:pt x="2506" y="17085"/>
                      <a:pt x="2557" y="17142"/>
                      <a:pt x="2607" y="17142"/>
                    </a:cubicBezTo>
                    <a:lnTo>
                      <a:pt x="2797" y="17142"/>
                    </a:lnTo>
                    <a:cubicBezTo>
                      <a:pt x="2873" y="17142"/>
                      <a:pt x="2924" y="17085"/>
                      <a:pt x="2924" y="17009"/>
                    </a:cubicBezTo>
                    <a:lnTo>
                      <a:pt x="2924" y="16958"/>
                    </a:lnTo>
                    <a:lnTo>
                      <a:pt x="3639" y="16958"/>
                    </a:lnTo>
                    <a:lnTo>
                      <a:pt x="3664" y="17433"/>
                    </a:lnTo>
                    <a:lnTo>
                      <a:pt x="2924" y="17433"/>
                    </a:lnTo>
                    <a:lnTo>
                      <a:pt x="2924" y="17376"/>
                    </a:lnTo>
                    <a:cubicBezTo>
                      <a:pt x="2924" y="17325"/>
                      <a:pt x="2873" y="17275"/>
                      <a:pt x="2797" y="17275"/>
                    </a:cubicBezTo>
                    <a:lnTo>
                      <a:pt x="2607" y="17275"/>
                    </a:lnTo>
                    <a:cubicBezTo>
                      <a:pt x="2557" y="17275"/>
                      <a:pt x="2506" y="17325"/>
                      <a:pt x="2506" y="17376"/>
                    </a:cubicBezTo>
                    <a:lnTo>
                      <a:pt x="2506" y="17642"/>
                    </a:lnTo>
                    <a:cubicBezTo>
                      <a:pt x="2506" y="17718"/>
                      <a:pt x="2557" y="17775"/>
                      <a:pt x="2607" y="17775"/>
                    </a:cubicBezTo>
                    <a:lnTo>
                      <a:pt x="2797" y="17775"/>
                    </a:lnTo>
                    <a:cubicBezTo>
                      <a:pt x="2873" y="17775"/>
                      <a:pt x="2924" y="17718"/>
                      <a:pt x="2924" y="17642"/>
                    </a:cubicBezTo>
                    <a:lnTo>
                      <a:pt x="2924" y="17591"/>
                    </a:lnTo>
                    <a:lnTo>
                      <a:pt x="3664" y="17591"/>
                    </a:lnTo>
                    <a:lnTo>
                      <a:pt x="3664" y="17692"/>
                    </a:lnTo>
                    <a:lnTo>
                      <a:pt x="3746" y="17692"/>
                    </a:lnTo>
                    <a:lnTo>
                      <a:pt x="3398" y="6119"/>
                    </a:lnTo>
                    <a:lnTo>
                      <a:pt x="3189" y="6119"/>
                    </a:lnTo>
                    <a:cubicBezTo>
                      <a:pt x="3139" y="6119"/>
                      <a:pt x="3113" y="6094"/>
                      <a:pt x="3113" y="6069"/>
                    </a:cubicBezTo>
                    <a:cubicBezTo>
                      <a:pt x="3113" y="6012"/>
                      <a:pt x="3139" y="5986"/>
                      <a:pt x="3189" y="5986"/>
                    </a:cubicBezTo>
                    <a:lnTo>
                      <a:pt x="3398" y="5986"/>
                    </a:lnTo>
                    <a:lnTo>
                      <a:pt x="3556" y="3955"/>
                    </a:lnTo>
                    <a:lnTo>
                      <a:pt x="3373" y="3955"/>
                    </a:lnTo>
                    <a:cubicBezTo>
                      <a:pt x="3322" y="3955"/>
                      <a:pt x="3272" y="3905"/>
                      <a:pt x="3272" y="3854"/>
                    </a:cubicBezTo>
                    <a:cubicBezTo>
                      <a:pt x="3297" y="3139"/>
                      <a:pt x="3689" y="2930"/>
                      <a:pt x="3771" y="2247"/>
                    </a:cubicBezTo>
                    <a:cubicBezTo>
                      <a:pt x="3822" y="1532"/>
                      <a:pt x="3797" y="924"/>
                      <a:pt x="3980" y="924"/>
                    </a:cubicBezTo>
                    <a:cubicBezTo>
                      <a:pt x="4164" y="924"/>
                      <a:pt x="4138" y="1532"/>
                      <a:pt x="4189" y="2247"/>
                    </a:cubicBezTo>
                    <a:cubicBezTo>
                      <a:pt x="4246" y="2930"/>
                      <a:pt x="4664" y="3139"/>
                      <a:pt x="4695" y="3854"/>
                    </a:cubicBezTo>
                    <a:cubicBezTo>
                      <a:pt x="4695" y="3905"/>
                      <a:pt x="4638" y="3955"/>
                      <a:pt x="4588" y="3955"/>
                    </a:cubicBezTo>
                    <a:lnTo>
                      <a:pt x="4404" y="3955"/>
                    </a:lnTo>
                    <a:lnTo>
                      <a:pt x="4562" y="5986"/>
                    </a:lnTo>
                    <a:lnTo>
                      <a:pt x="4771" y="5986"/>
                    </a:lnTo>
                    <a:cubicBezTo>
                      <a:pt x="4822" y="5986"/>
                      <a:pt x="4853" y="6012"/>
                      <a:pt x="4853" y="6069"/>
                    </a:cubicBezTo>
                    <a:cubicBezTo>
                      <a:pt x="4853" y="6094"/>
                      <a:pt x="4822" y="6119"/>
                      <a:pt x="4771" y="6119"/>
                    </a:cubicBezTo>
                    <a:lnTo>
                      <a:pt x="4562" y="6119"/>
                    </a:lnTo>
                    <a:lnTo>
                      <a:pt x="4221" y="17692"/>
                    </a:lnTo>
                    <a:lnTo>
                      <a:pt x="4297" y="17692"/>
                    </a:lnTo>
                    <a:lnTo>
                      <a:pt x="4297" y="17325"/>
                    </a:lnTo>
                    <a:lnTo>
                      <a:pt x="5037" y="17325"/>
                    </a:lnTo>
                    <a:lnTo>
                      <a:pt x="5037" y="17376"/>
                    </a:lnTo>
                    <a:cubicBezTo>
                      <a:pt x="5037" y="17458"/>
                      <a:pt x="5088" y="17509"/>
                      <a:pt x="5170" y="17509"/>
                    </a:cubicBezTo>
                    <a:lnTo>
                      <a:pt x="5353" y="17509"/>
                    </a:lnTo>
                    <a:cubicBezTo>
                      <a:pt x="5404" y="17509"/>
                      <a:pt x="5455" y="17458"/>
                      <a:pt x="5455" y="17376"/>
                    </a:cubicBezTo>
                    <a:lnTo>
                      <a:pt x="5455" y="17117"/>
                    </a:lnTo>
                    <a:cubicBezTo>
                      <a:pt x="5455" y="17034"/>
                      <a:pt x="5404" y="16984"/>
                      <a:pt x="5353" y="16984"/>
                    </a:cubicBezTo>
                    <a:lnTo>
                      <a:pt x="5170" y="16984"/>
                    </a:lnTo>
                    <a:cubicBezTo>
                      <a:pt x="5088" y="16984"/>
                      <a:pt x="5037" y="17034"/>
                      <a:pt x="5037" y="17117"/>
                    </a:cubicBezTo>
                    <a:lnTo>
                      <a:pt x="5037" y="17167"/>
                    </a:lnTo>
                    <a:lnTo>
                      <a:pt x="4297" y="17167"/>
                    </a:lnTo>
                    <a:lnTo>
                      <a:pt x="4322" y="16693"/>
                    </a:lnTo>
                    <a:lnTo>
                      <a:pt x="5037" y="16693"/>
                    </a:lnTo>
                    <a:lnTo>
                      <a:pt x="5037" y="16743"/>
                    </a:lnTo>
                    <a:cubicBezTo>
                      <a:pt x="5037" y="16800"/>
                      <a:pt x="5088" y="16851"/>
                      <a:pt x="5170" y="16851"/>
                    </a:cubicBezTo>
                    <a:lnTo>
                      <a:pt x="5353" y="16851"/>
                    </a:lnTo>
                    <a:cubicBezTo>
                      <a:pt x="5404" y="16851"/>
                      <a:pt x="5455" y="16800"/>
                      <a:pt x="5455" y="16743"/>
                    </a:cubicBezTo>
                    <a:lnTo>
                      <a:pt x="5455" y="16484"/>
                    </a:lnTo>
                    <a:cubicBezTo>
                      <a:pt x="5455" y="16402"/>
                      <a:pt x="5404" y="16351"/>
                      <a:pt x="5353" y="16351"/>
                    </a:cubicBezTo>
                    <a:lnTo>
                      <a:pt x="5170" y="16351"/>
                    </a:lnTo>
                    <a:cubicBezTo>
                      <a:pt x="5088" y="16351"/>
                      <a:pt x="5037" y="16402"/>
                      <a:pt x="5037" y="16484"/>
                    </a:cubicBezTo>
                    <a:lnTo>
                      <a:pt x="5037" y="16535"/>
                    </a:lnTo>
                    <a:lnTo>
                      <a:pt x="4322" y="16535"/>
                    </a:lnTo>
                    <a:lnTo>
                      <a:pt x="4455" y="12213"/>
                    </a:lnTo>
                    <a:cubicBezTo>
                      <a:pt x="5613" y="12080"/>
                      <a:pt x="6720" y="11447"/>
                      <a:pt x="6802" y="10315"/>
                    </a:cubicBezTo>
                    <a:cubicBezTo>
                      <a:pt x="6853" y="9707"/>
                      <a:pt x="6562" y="8992"/>
                      <a:pt x="6593" y="8625"/>
                    </a:cubicBezTo>
                    <a:cubicBezTo>
                      <a:pt x="6644" y="8283"/>
                      <a:pt x="6853" y="8201"/>
                      <a:pt x="6853" y="8201"/>
                    </a:cubicBezTo>
                    <a:lnTo>
                      <a:pt x="6752" y="8043"/>
                    </a:lnTo>
                    <a:cubicBezTo>
                      <a:pt x="6752" y="8043"/>
                      <a:pt x="6657" y="8097"/>
                      <a:pt x="6526" y="8097"/>
                    </a:cubicBezTo>
                    <a:cubicBezTo>
                      <a:pt x="6396" y="8097"/>
                      <a:pt x="6232" y="8045"/>
                      <a:pt x="6087" y="7834"/>
                    </a:cubicBezTo>
                    <a:cubicBezTo>
                      <a:pt x="5670" y="7252"/>
                      <a:pt x="5961" y="5354"/>
                      <a:pt x="6511" y="5094"/>
                    </a:cubicBezTo>
                    <a:cubicBezTo>
                      <a:pt x="6597" y="5057"/>
                      <a:pt x="6676" y="5043"/>
                      <a:pt x="6746" y="5043"/>
                    </a:cubicBezTo>
                    <a:cubicBezTo>
                      <a:pt x="6977" y="5043"/>
                      <a:pt x="7119" y="5196"/>
                      <a:pt x="7119" y="5196"/>
                    </a:cubicBezTo>
                    <a:lnTo>
                      <a:pt x="7252" y="5012"/>
                    </a:lnTo>
                    <a:cubicBezTo>
                      <a:pt x="6986" y="4721"/>
                      <a:pt x="7093" y="4379"/>
                      <a:pt x="7410" y="3797"/>
                    </a:cubicBezTo>
                    <a:cubicBezTo>
                      <a:pt x="7751" y="3221"/>
                      <a:pt x="7884" y="2348"/>
                      <a:pt x="7511" y="1532"/>
                    </a:cubicBezTo>
                    <a:lnTo>
                      <a:pt x="7511" y="1532"/>
                    </a:lnTo>
                    <a:cubicBezTo>
                      <a:pt x="7006" y="1838"/>
                      <a:pt x="6423" y="2002"/>
                      <a:pt x="5834" y="2002"/>
                    </a:cubicBezTo>
                    <a:cubicBezTo>
                      <a:pt x="5654" y="2002"/>
                      <a:pt x="5475" y="1987"/>
                      <a:pt x="5296" y="1956"/>
                    </a:cubicBezTo>
                    <a:cubicBezTo>
                      <a:pt x="5113" y="1930"/>
                      <a:pt x="4822" y="1848"/>
                      <a:pt x="4638" y="1639"/>
                    </a:cubicBezTo>
                    <a:cubicBezTo>
                      <a:pt x="4480" y="1456"/>
                      <a:pt x="4404" y="1215"/>
                      <a:pt x="4347" y="981"/>
                    </a:cubicBezTo>
                    <a:cubicBezTo>
                      <a:pt x="4297" y="716"/>
                      <a:pt x="4246" y="475"/>
                      <a:pt x="4062" y="317"/>
                    </a:cubicBezTo>
                    <a:cubicBezTo>
                      <a:pt x="3933" y="209"/>
                      <a:pt x="3782" y="163"/>
                      <a:pt x="3582" y="163"/>
                    </a:cubicBezTo>
                    <a:cubicBezTo>
                      <a:pt x="3490" y="163"/>
                      <a:pt x="3387" y="172"/>
                      <a:pt x="3272" y="190"/>
                    </a:cubicBezTo>
                    <a:cubicBezTo>
                      <a:pt x="3215" y="190"/>
                      <a:pt x="3164" y="190"/>
                      <a:pt x="3082" y="216"/>
                    </a:cubicBezTo>
                    <a:cubicBezTo>
                      <a:pt x="2938" y="233"/>
                      <a:pt x="2794" y="263"/>
                      <a:pt x="2639" y="263"/>
                    </a:cubicBezTo>
                    <a:cubicBezTo>
                      <a:pt x="2570" y="263"/>
                      <a:pt x="2498" y="257"/>
                      <a:pt x="2424" y="241"/>
                    </a:cubicBezTo>
                    <a:cubicBezTo>
                      <a:pt x="2265" y="216"/>
                      <a:pt x="2107" y="133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>
                <a:off x="2170305" y="3161387"/>
                <a:ext cx="18093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1574" extrusionOk="0">
                    <a:moveTo>
                      <a:pt x="0" y="0"/>
                    </a:moveTo>
                    <a:lnTo>
                      <a:pt x="108" y="11573"/>
                    </a:lnTo>
                    <a:lnTo>
                      <a:pt x="184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0" name="Google Shape;1570;p11"/>
            <p:cNvSpPr/>
            <p:nvPr/>
          </p:nvSpPr>
          <p:spPr>
            <a:xfrm>
              <a:off x="8752365" y="3802840"/>
              <a:ext cx="191464" cy="191464"/>
            </a:xfrm>
            <a:custGeom>
              <a:avLst/>
              <a:gdLst/>
              <a:ahLst/>
              <a:cxnLst/>
              <a:rect l="l" t="t" r="r" b="b"/>
              <a:pathLst>
                <a:path w="32383" h="32383" extrusionOk="0">
                  <a:moveTo>
                    <a:pt x="13535" y="1"/>
                  </a:moveTo>
                  <a:lnTo>
                    <a:pt x="13535" y="5589"/>
                  </a:lnTo>
                  <a:lnTo>
                    <a:pt x="14465" y="10747"/>
                  </a:lnTo>
                  <a:lnTo>
                    <a:pt x="13535" y="11111"/>
                  </a:lnTo>
                  <a:lnTo>
                    <a:pt x="10603" y="6808"/>
                  </a:lnTo>
                  <a:lnTo>
                    <a:pt x="6585" y="2867"/>
                  </a:lnTo>
                  <a:lnTo>
                    <a:pt x="2866" y="6596"/>
                  </a:lnTo>
                  <a:lnTo>
                    <a:pt x="6805" y="10604"/>
                  </a:lnTo>
                  <a:lnTo>
                    <a:pt x="11100" y="13546"/>
                  </a:lnTo>
                  <a:lnTo>
                    <a:pt x="10747" y="14476"/>
                  </a:lnTo>
                  <a:lnTo>
                    <a:pt x="5589" y="13546"/>
                  </a:lnTo>
                  <a:lnTo>
                    <a:pt x="0" y="13546"/>
                  </a:lnTo>
                  <a:lnTo>
                    <a:pt x="0" y="18848"/>
                  </a:lnTo>
                  <a:lnTo>
                    <a:pt x="5589" y="18848"/>
                  </a:lnTo>
                  <a:lnTo>
                    <a:pt x="10747" y="17918"/>
                  </a:lnTo>
                  <a:lnTo>
                    <a:pt x="11100" y="18848"/>
                  </a:lnTo>
                  <a:lnTo>
                    <a:pt x="6805" y="21780"/>
                  </a:lnTo>
                  <a:lnTo>
                    <a:pt x="2866" y="25799"/>
                  </a:lnTo>
                  <a:lnTo>
                    <a:pt x="6585" y="29517"/>
                  </a:lnTo>
                  <a:lnTo>
                    <a:pt x="10603" y="25576"/>
                  </a:lnTo>
                  <a:lnTo>
                    <a:pt x="13535" y="21283"/>
                  </a:lnTo>
                  <a:lnTo>
                    <a:pt x="14465" y="21637"/>
                  </a:lnTo>
                  <a:lnTo>
                    <a:pt x="13535" y="26795"/>
                  </a:lnTo>
                  <a:lnTo>
                    <a:pt x="13535" y="32383"/>
                  </a:lnTo>
                  <a:lnTo>
                    <a:pt x="18837" y="32383"/>
                  </a:lnTo>
                  <a:lnTo>
                    <a:pt x="18837" y="26795"/>
                  </a:lnTo>
                  <a:lnTo>
                    <a:pt x="17907" y="21637"/>
                  </a:lnTo>
                  <a:lnTo>
                    <a:pt x="18837" y="21283"/>
                  </a:lnTo>
                  <a:lnTo>
                    <a:pt x="21780" y="25576"/>
                  </a:lnTo>
                  <a:lnTo>
                    <a:pt x="25785" y="29517"/>
                  </a:lnTo>
                  <a:lnTo>
                    <a:pt x="29514" y="25799"/>
                  </a:lnTo>
                  <a:lnTo>
                    <a:pt x="25575" y="21780"/>
                  </a:lnTo>
                  <a:lnTo>
                    <a:pt x="21270" y="18848"/>
                  </a:lnTo>
                  <a:lnTo>
                    <a:pt x="21636" y="17918"/>
                  </a:lnTo>
                  <a:lnTo>
                    <a:pt x="26792" y="18848"/>
                  </a:lnTo>
                  <a:lnTo>
                    <a:pt x="32383" y="18848"/>
                  </a:lnTo>
                  <a:lnTo>
                    <a:pt x="32383" y="13546"/>
                  </a:lnTo>
                  <a:lnTo>
                    <a:pt x="26792" y="13546"/>
                  </a:lnTo>
                  <a:lnTo>
                    <a:pt x="21636" y="14476"/>
                  </a:lnTo>
                  <a:lnTo>
                    <a:pt x="21270" y="13546"/>
                  </a:lnTo>
                  <a:lnTo>
                    <a:pt x="25575" y="10604"/>
                  </a:lnTo>
                  <a:lnTo>
                    <a:pt x="29514" y="6596"/>
                  </a:lnTo>
                  <a:lnTo>
                    <a:pt x="25785" y="2867"/>
                  </a:lnTo>
                  <a:lnTo>
                    <a:pt x="21780" y="6808"/>
                  </a:lnTo>
                  <a:lnTo>
                    <a:pt x="18837" y="11111"/>
                  </a:lnTo>
                  <a:lnTo>
                    <a:pt x="17907" y="10747"/>
                  </a:lnTo>
                  <a:lnTo>
                    <a:pt x="18837" y="5589"/>
                  </a:lnTo>
                  <a:lnTo>
                    <a:pt x="18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1" name="Google Shape;1571;p11"/>
            <p:cNvGrpSpPr/>
            <p:nvPr/>
          </p:nvGrpSpPr>
          <p:grpSpPr>
            <a:xfrm rot="-4860885">
              <a:off x="24196" y="3237826"/>
              <a:ext cx="974673" cy="2875914"/>
              <a:chOff x="5201007" y="500025"/>
              <a:chExt cx="509965" cy="1504727"/>
            </a:xfrm>
          </p:grpSpPr>
          <p:sp>
            <p:nvSpPr>
              <p:cNvPr id="1572" name="Google Shape;1572;p11"/>
              <p:cNvSpPr/>
              <p:nvPr/>
            </p:nvSpPr>
            <p:spPr>
              <a:xfrm>
                <a:off x="5396376" y="500025"/>
                <a:ext cx="123567" cy="27744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4861" extrusionOk="0">
                    <a:moveTo>
                      <a:pt x="1433" y="1"/>
                    </a:moveTo>
                    <a:cubicBezTo>
                      <a:pt x="1299" y="1"/>
                      <a:pt x="1161" y="83"/>
                      <a:pt x="1108" y="216"/>
                    </a:cubicBezTo>
                    <a:lnTo>
                      <a:pt x="26" y="4038"/>
                    </a:lnTo>
                    <a:cubicBezTo>
                      <a:pt x="1" y="4171"/>
                      <a:pt x="26" y="4279"/>
                      <a:pt x="133" y="4355"/>
                    </a:cubicBezTo>
                    <a:cubicBezTo>
                      <a:pt x="374" y="4570"/>
                      <a:pt x="374" y="4861"/>
                      <a:pt x="374" y="4861"/>
                    </a:cubicBezTo>
                    <a:lnTo>
                      <a:pt x="1506" y="4861"/>
                    </a:lnTo>
                    <a:cubicBezTo>
                      <a:pt x="1506" y="4861"/>
                      <a:pt x="1532" y="4197"/>
                      <a:pt x="1981" y="3937"/>
                    </a:cubicBezTo>
                    <a:cubicBezTo>
                      <a:pt x="2114" y="3855"/>
                      <a:pt x="2165" y="3722"/>
                      <a:pt x="2139" y="3621"/>
                    </a:cubicBezTo>
                    <a:lnTo>
                      <a:pt x="1766" y="1697"/>
                    </a:lnTo>
                    <a:cubicBezTo>
                      <a:pt x="1741" y="1590"/>
                      <a:pt x="1798" y="1482"/>
                      <a:pt x="1899" y="1406"/>
                    </a:cubicBezTo>
                    <a:cubicBezTo>
                      <a:pt x="1981" y="1349"/>
                      <a:pt x="2006" y="1248"/>
                      <a:pt x="2006" y="1140"/>
                    </a:cubicBezTo>
                    <a:cubicBezTo>
                      <a:pt x="1981" y="875"/>
                      <a:pt x="1899" y="400"/>
                      <a:pt x="1639" y="84"/>
                    </a:cubicBezTo>
                    <a:cubicBezTo>
                      <a:pt x="1582" y="27"/>
                      <a:pt x="1508" y="1"/>
                      <a:pt x="14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>
                <a:off x="5372518" y="698533"/>
                <a:ext cx="22488" cy="2659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66" extrusionOk="0">
                    <a:moveTo>
                      <a:pt x="182" y="0"/>
                    </a:moveTo>
                    <a:cubicBezTo>
                      <a:pt x="134" y="0"/>
                      <a:pt x="102" y="29"/>
                      <a:pt x="102" y="86"/>
                    </a:cubicBezTo>
                    <a:lnTo>
                      <a:pt x="26" y="301"/>
                    </a:lnTo>
                    <a:cubicBezTo>
                      <a:pt x="1" y="352"/>
                      <a:pt x="52" y="434"/>
                      <a:pt x="102" y="434"/>
                    </a:cubicBezTo>
                    <a:lnTo>
                      <a:pt x="184" y="459"/>
                    </a:lnTo>
                    <a:cubicBezTo>
                      <a:pt x="194" y="464"/>
                      <a:pt x="204" y="466"/>
                      <a:pt x="214" y="466"/>
                    </a:cubicBezTo>
                    <a:cubicBezTo>
                      <a:pt x="262" y="466"/>
                      <a:pt x="317" y="423"/>
                      <a:pt x="317" y="377"/>
                    </a:cubicBezTo>
                    <a:lnTo>
                      <a:pt x="393" y="168"/>
                    </a:lnTo>
                    <a:cubicBezTo>
                      <a:pt x="393" y="117"/>
                      <a:pt x="368" y="35"/>
                      <a:pt x="317" y="35"/>
                    </a:cubicBezTo>
                    <a:lnTo>
                      <a:pt x="235" y="10"/>
                    </a:lnTo>
                    <a:cubicBezTo>
                      <a:pt x="216" y="4"/>
                      <a:pt x="198" y="0"/>
                      <a:pt x="1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>
                <a:off x="5384447" y="659550"/>
                <a:ext cx="22430" cy="2654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5" extrusionOk="0">
                    <a:moveTo>
                      <a:pt x="179" y="0"/>
                    </a:moveTo>
                    <a:cubicBezTo>
                      <a:pt x="139" y="0"/>
                      <a:pt x="102" y="45"/>
                      <a:pt x="77" y="85"/>
                    </a:cubicBezTo>
                    <a:lnTo>
                      <a:pt x="1" y="294"/>
                    </a:lnTo>
                    <a:cubicBezTo>
                      <a:pt x="1" y="351"/>
                      <a:pt x="26" y="427"/>
                      <a:pt x="77" y="427"/>
                    </a:cubicBezTo>
                    <a:lnTo>
                      <a:pt x="159" y="452"/>
                    </a:lnTo>
                    <a:cubicBezTo>
                      <a:pt x="179" y="461"/>
                      <a:pt x="197" y="465"/>
                      <a:pt x="214" y="465"/>
                    </a:cubicBezTo>
                    <a:cubicBezTo>
                      <a:pt x="262" y="465"/>
                      <a:pt x="298" y="433"/>
                      <a:pt x="317" y="376"/>
                    </a:cubicBezTo>
                    <a:lnTo>
                      <a:pt x="368" y="168"/>
                    </a:lnTo>
                    <a:cubicBezTo>
                      <a:pt x="393" y="111"/>
                      <a:pt x="342" y="35"/>
                      <a:pt x="292" y="35"/>
                    </a:cubicBezTo>
                    <a:lnTo>
                      <a:pt x="210" y="9"/>
                    </a:lnTo>
                    <a:cubicBezTo>
                      <a:pt x="199" y="3"/>
                      <a:pt x="189" y="0"/>
                      <a:pt x="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>
                <a:off x="5431020" y="786486"/>
                <a:ext cx="1055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763" extrusionOk="0">
                    <a:moveTo>
                      <a:pt x="83" y="0"/>
                    </a:moveTo>
                    <a:lnTo>
                      <a:pt x="1" y="13763"/>
                    </a:lnTo>
                    <a:lnTo>
                      <a:pt x="159" y="1376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5431020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5444775" y="1594329"/>
                <a:ext cx="1050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84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5417665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>
                <a:off x="5458131" y="1680284"/>
                <a:ext cx="10559" cy="585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26" extrusionOk="0">
                    <a:moveTo>
                      <a:pt x="1" y="1"/>
                    </a:moveTo>
                    <a:lnTo>
                      <a:pt x="26" y="1001"/>
                    </a:lnTo>
                    <a:lnTo>
                      <a:pt x="184" y="10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1"/>
              <p:cNvSpPr/>
              <p:nvPr/>
            </p:nvSpPr>
            <p:spPr>
              <a:xfrm>
                <a:off x="5456704" y="786486"/>
                <a:ext cx="11986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763" extrusionOk="0">
                    <a:moveTo>
                      <a:pt x="0" y="0"/>
                    </a:moveTo>
                    <a:lnTo>
                      <a:pt x="26" y="13763"/>
                    </a:lnTo>
                    <a:lnTo>
                      <a:pt x="209" y="1376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>
                <a:off x="5458131" y="1594329"/>
                <a:ext cx="10559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84" y="11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>
                <a:off x="5415895" y="1680284"/>
                <a:ext cx="10901" cy="4954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8" extrusionOk="0">
                    <a:moveTo>
                      <a:pt x="32" y="1"/>
                    </a:moveTo>
                    <a:lnTo>
                      <a:pt x="0" y="842"/>
                    </a:lnTo>
                    <a:lnTo>
                      <a:pt x="190" y="868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5431020" y="1680284"/>
                <a:ext cx="9132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19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159" y="91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5444775" y="1680284"/>
                <a:ext cx="1050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184" y="97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5419149" y="786486"/>
                <a:ext cx="1192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3763" extrusionOk="0">
                    <a:moveTo>
                      <a:pt x="133" y="0"/>
                    </a:moveTo>
                    <a:lnTo>
                      <a:pt x="0" y="13763"/>
                    </a:lnTo>
                    <a:lnTo>
                      <a:pt x="133" y="1376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5415895" y="1750715"/>
                <a:ext cx="10901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66" extrusionOk="0">
                    <a:moveTo>
                      <a:pt x="0" y="1"/>
                    </a:moveTo>
                    <a:lnTo>
                      <a:pt x="0" y="665"/>
                    </a:lnTo>
                    <a:lnTo>
                      <a:pt x="190" y="665"/>
                    </a:lnTo>
                    <a:lnTo>
                      <a:pt x="19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5473313" y="1594329"/>
                <a:ext cx="9075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58" y="1108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1"/>
              <p:cNvSpPr/>
              <p:nvPr/>
            </p:nvSpPr>
            <p:spPr>
              <a:xfrm>
                <a:off x="5201007" y="786486"/>
                <a:ext cx="509965" cy="1218266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21345" extrusionOk="0">
                    <a:moveTo>
                      <a:pt x="3797" y="0"/>
                    </a:moveTo>
                    <a:lnTo>
                      <a:pt x="3556" y="11200"/>
                    </a:lnTo>
                    <a:cubicBezTo>
                      <a:pt x="3324" y="11518"/>
                      <a:pt x="3075" y="11615"/>
                      <a:pt x="2836" y="11615"/>
                    </a:cubicBezTo>
                    <a:cubicBezTo>
                      <a:pt x="2776" y="11615"/>
                      <a:pt x="2716" y="11609"/>
                      <a:pt x="2658" y="11599"/>
                    </a:cubicBezTo>
                    <a:cubicBezTo>
                      <a:pt x="2373" y="11516"/>
                      <a:pt x="2000" y="11073"/>
                      <a:pt x="2000" y="10517"/>
                    </a:cubicBezTo>
                    <a:cubicBezTo>
                      <a:pt x="2025" y="9966"/>
                      <a:pt x="2133" y="9435"/>
                      <a:pt x="1867" y="9333"/>
                    </a:cubicBezTo>
                    <a:cubicBezTo>
                      <a:pt x="1828" y="9322"/>
                      <a:pt x="1786" y="9316"/>
                      <a:pt x="1742" y="9316"/>
                    </a:cubicBezTo>
                    <a:cubicBezTo>
                      <a:pt x="1463" y="9316"/>
                      <a:pt x="1097" y="9550"/>
                      <a:pt x="867" y="10124"/>
                    </a:cubicBezTo>
                    <a:cubicBezTo>
                      <a:pt x="633" y="10782"/>
                      <a:pt x="760" y="11890"/>
                      <a:pt x="1209" y="12731"/>
                    </a:cubicBezTo>
                    <a:cubicBezTo>
                      <a:pt x="1658" y="13547"/>
                      <a:pt x="1816" y="14155"/>
                      <a:pt x="1791" y="14712"/>
                    </a:cubicBezTo>
                    <a:cubicBezTo>
                      <a:pt x="1766" y="15370"/>
                      <a:pt x="1475" y="15737"/>
                      <a:pt x="1184" y="16135"/>
                    </a:cubicBezTo>
                    <a:cubicBezTo>
                      <a:pt x="709" y="16819"/>
                      <a:pt x="0" y="17743"/>
                      <a:pt x="443" y="18825"/>
                    </a:cubicBezTo>
                    <a:cubicBezTo>
                      <a:pt x="892" y="19875"/>
                      <a:pt x="2215" y="20849"/>
                      <a:pt x="3822" y="21166"/>
                    </a:cubicBezTo>
                    <a:cubicBezTo>
                      <a:pt x="4380" y="21276"/>
                      <a:pt x="4954" y="21344"/>
                      <a:pt x="5505" y="21344"/>
                    </a:cubicBezTo>
                    <a:cubicBezTo>
                      <a:pt x="6542" y="21344"/>
                      <a:pt x="7499" y="21101"/>
                      <a:pt x="8119" y="20432"/>
                    </a:cubicBezTo>
                    <a:cubicBezTo>
                      <a:pt x="8802" y="19641"/>
                      <a:pt x="8935" y="18559"/>
                      <a:pt x="8486" y="17426"/>
                    </a:cubicBezTo>
                    <a:cubicBezTo>
                      <a:pt x="8144" y="16610"/>
                      <a:pt x="7378" y="15686"/>
                      <a:pt x="7404" y="14971"/>
                    </a:cubicBezTo>
                    <a:cubicBezTo>
                      <a:pt x="7404" y="14104"/>
                      <a:pt x="8119" y="13497"/>
                      <a:pt x="8093" y="12257"/>
                    </a:cubicBezTo>
                    <a:cubicBezTo>
                      <a:pt x="8093" y="11757"/>
                      <a:pt x="7876" y="11253"/>
                      <a:pt x="7496" y="11253"/>
                    </a:cubicBezTo>
                    <a:cubicBezTo>
                      <a:pt x="7476" y="11253"/>
                      <a:pt x="7456" y="11254"/>
                      <a:pt x="7435" y="11257"/>
                    </a:cubicBezTo>
                    <a:cubicBezTo>
                      <a:pt x="7119" y="11282"/>
                      <a:pt x="7011" y="11890"/>
                      <a:pt x="6828" y="12231"/>
                    </a:cubicBezTo>
                    <a:cubicBezTo>
                      <a:pt x="6617" y="12553"/>
                      <a:pt x="6367" y="12797"/>
                      <a:pt x="6062" y="12797"/>
                    </a:cubicBezTo>
                    <a:cubicBezTo>
                      <a:pt x="6019" y="12797"/>
                      <a:pt x="5975" y="12792"/>
                      <a:pt x="5929" y="12782"/>
                    </a:cubicBezTo>
                    <a:cubicBezTo>
                      <a:pt x="5562" y="12731"/>
                      <a:pt x="5322" y="12440"/>
                      <a:pt x="5164" y="12098"/>
                    </a:cubicBezTo>
                    <a:lnTo>
                      <a:pt x="4929" y="0"/>
                    </a:lnTo>
                    <a:lnTo>
                      <a:pt x="4847" y="0"/>
                    </a:lnTo>
                    <a:lnTo>
                      <a:pt x="4980" y="13763"/>
                    </a:lnTo>
                    <a:lnTo>
                      <a:pt x="5138" y="13763"/>
                    </a:lnTo>
                    <a:cubicBezTo>
                      <a:pt x="5246" y="13763"/>
                      <a:pt x="5347" y="13839"/>
                      <a:pt x="5347" y="13946"/>
                    </a:cubicBezTo>
                    <a:cubicBezTo>
                      <a:pt x="5347" y="14047"/>
                      <a:pt x="5246" y="14155"/>
                      <a:pt x="5138" y="14155"/>
                    </a:cubicBezTo>
                    <a:lnTo>
                      <a:pt x="4980" y="14155"/>
                    </a:lnTo>
                    <a:lnTo>
                      <a:pt x="5005" y="15262"/>
                    </a:lnTo>
                    <a:lnTo>
                      <a:pt x="5138" y="15262"/>
                    </a:lnTo>
                    <a:cubicBezTo>
                      <a:pt x="5246" y="15262"/>
                      <a:pt x="5347" y="15370"/>
                      <a:pt x="5347" y="15471"/>
                    </a:cubicBezTo>
                    <a:cubicBezTo>
                      <a:pt x="5347" y="15579"/>
                      <a:pt x="5246" y="15661"/>
                      <a:pt x="5138" y="15661"/>
                    </a:cubicBezTo>
                    <a:lnTo>
                      <a:pt x="5005" y="15661"/>
                    </a:lnTo>
                    <a:lnTo>
                      <a:pt x="5005" y="16768"/>
                    </a:lnTo>
                    <a:lnTo>
                      <a:pt x="5164" y="16793"/>
                    </a:lnTo>
                    <a:cubicBezTo>
                      <a:pt x="5271" y="16819"/>
                      <a:pt x="5347" y="16926"/>
                      <a:pt x="5322" y="17028"/>
                    </a:cubicBezTo>
                    <a:cubicBezTo>
                      <a:pt x="5296" y="17135"/>
                      <a:pt x="5189" y="17186"/>
                      <a:pt x="5088" y="17186"/>
                    </a:cubicBezTo>
                    <a:lnTo>
                      <a:pt x="5005" y="17160"/>
                    </a:lnTo>
                    <a:lnTo>
                      <a:pt x="5031" y="17559"/>
                    </a:lnTo>
                    <a:lnTo>
                      <a:pt x="5271" y="17559"/>
                    </a:lnTo>
                    <a:cubicBezTo>
                      <a:pt x="5379" y="17559"/>
                      <a:pt x="5455" y="17635"/>
                      <a:pt x="5455" y="17743"/>
                    </a:cubicBezTo>
                    <a:lnTo>
                      <a:pt x="5455" y="18717"/>
                    </a:lnTo>
                    <a:cubicBezTo>
                      <a:pt x="5455" y="18825"/>
                      <a:pt x="5379" y="18901"/>
                      <a:pt x="5271" y="18901"/>
                    </a:cubicBezTo>
                    <a:lnTo>
                      <a:pt x="3449" y="18901"/>
                    </a:lnTo>
                    <a:cubicBezTo>
                      <a:pt x="3348" y="18901"/>
                      <a:pt x="3265" y="18825"/>
                      <a:pt x="3265" y="18717"/>
                    </a:cubicBezTo>
                    <a:lnTo>
                      <a:pt x="3265" y="17743"/>
                    </a:lnTo>
                    <a:cubicBezTo>
                      <a:pt x="3265" y="17635"/>
                      <a:pt x="3348" y="17559"/>
                      <a:pt x="3449" y="17559"/>
                    </a:cubicBezTo>
                    <a:lnTo>
                      <a:pt x="3689" y="17559"/>
                    </a:lnTo>
                    <a:lnTo>
                      <a:pt x="3689" y="16869"/>
                    </a:lnTo>
                    <a:lnTo>
                      <a:pt x="3556" y="16844"/>
                    </a:lnTo>
                    <a:cubicBezTo>
                      <a:pt x="3449" y="16819"/>
                      <a:pt x="3373" y="16711"/>
                      <a:pt x="3398" y="16610"/>
                    </a:cubicBezTo>
                    <a:cubicBezTo>
                      <a:pt x="3420" y="16518"/>
                      <a:pt x="3501" y="16445"/>
                      <a:pt x="3591" y="16445"/>
                    </a:cubicBezTo>
                    <a:cubicBezTo>
                      <a:pt x="3607" y="16445"/>
                      <a:pt x="3623" y="16447"/>
                      <a:pt x="3639" y="16452"/>
                    </a:cubicBezTo>
                    <a:lnTo>
                      <a:pt x="3715" y="16477"/>
                    </a:lnTo>
                    <a:lnTo>
                      <a:pt x="3715" y="15661"/>
                    </a:lnTo>
                    <a:lnTo>
                      <a:pt x="3582" y="15661"/>
                    </a:lnTo>
                    <a:cubicBezTo>
                      <a:pt x="3449" y="15661"/>
                      <a:pt x="3373" y="15579"/>
                      <a:pt x="3373" y="15471"/>
                    </a:cubicBezTo>
                    <a:cubicBezTo>
                      <a:pt x="3373" y="15370"/>
                      <a:pt x="3449" y="15262"/>
                      <a:pt x="3582" y="15262"/>
                    </a:cubicBezTo>
                    <a:lnTo>
                      <a:pt x="3715" y="15262"/>
                    </a:lnTo>
                    <a:lnTo>
                      <a:pt x="3715" y="14155"/>
                    </a:lnTo>
                    <a:lnTo>
                      <a:pt x="3582" y="14155"/>
                    </a:lnTo>
                    <a:cubicBezTo>
                      <a:pt x="3449" y="14155"/>
                      <a:pt x="3373" y="14047"/>
                      <a:pt x="3373" y="13946"/>
                    </a:cubicBezTo>
                    <a:cubicBezTo>
                      <a:pt x="3373" y="13839"/>
                      <a:pt x="3449" y="13763"/>
                      <a:pt x="3582" y="13763"/>
                    </a:cubicBezTo>
                    <a:lnTo>
                      <a:pt x="3740" y="13763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1"/>
              <p:cNvSpPr/>
              <p:nvPr/>
            </p:nvSpPr>
            <p:spPr>
              <a:xfrm>
                <a:off x="5444775" y="786486"/>
                <a:ext cx="9075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3763" extrusionOk="0">
                    <a:moveTo>
                      <a:pt x="26" y="0"/>
                    </a:moveTo>
                    <a:lnTo>
                      <a:pt x="0" y="13763"/>
                    </a:lnTo>
                    <a:lnTo>
                      <a:pt x="159" y="137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5473313" y="1680284"/>
                <a:ext cx="9075" cy="6147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77" extrusionOk="0">
                    <a:moveTo>
                      <a:pt x="0" y="1"/>
                    </a:moveTo>
                    <a:lnTo>
                      <a:pt x="0" y="1051"/>
                    </a:lnTo>
                    <a:lnTo>
                      <a:pt x="158" y="1077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5468633" y="786486"/>
                <a:ext cx="12328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3763" extrusionOk="0">
                    <a:moveTo>
                      <a:pt x="0" y="0"/>
                    </a:moveTo>
                    <a:lnTo>
                      <a:pt x="57" y="13763"/>
                    </a:lnTo>
                    <a:lnTo>
                      <a:pt x="215" y="1376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5444775" y="1756879"/>
                <a:ext cx="10502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58" extrusionOk="0">
                    <a:moveTo>
                      <a:pt x="0" y="0"/>
                    </a:moveTo>
                    <a:lnTo>
                      <a:pt x="0" y="557"/>
                    </a:lnTo>
                    <a:lnTo>
                      <a:pt x="184" y="557"/>
                    </a:lnTo>
                    <a:lnTo>
                      <a:pt x="18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5473313" y="1762986"/>
                <a:ext cx="10502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1" extrusionOk="0">
                    <a:moveTo>
                      <a:pt x="0" y="1"/>
                    </a:moveTo>
                    <a:lnTo>
                      <a:pt x="0" y="450"/>
                    </a:lnTo>
                    <a:lnTo>
                      <a:pt x="184" y="450"/>
                    </a:lnTo>
                    <a:lnTo>
                      <a:pt x="18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1"/>
              <p:cNvSpPr/>
              <p:nvPr/>
            </p:nvSpPr>
            <p:spPr>
              <a:xfrm>
                <a:off x="5431020" y="1753969"/>
                <a:ext cx="9132" cy="3475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09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59" y="608"/>
                    </a:lnTo>
                    <a:lnTo>
                      <a:pt x="159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1"/>
              <p:cNvSpPr/>
              <p:nvPr/>
            </p:nvSpPr>
            <p:spPr>
              <a:xfrm>
                <a:off x="5459558" y="1759733"/>
                <a:ext cx="9132" cy="2899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08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59" y="507"/>
                    </a:lnTo>
                    <a:lnTo>
                      <a:pt x="159" y="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6" name="Google Shape;1596;p11"/>
            <p:cNvSpPr/>
            <p:nvPr/>
          </p:nvSpPr>
          <p:spPr>
            <a:xfrm>
              <a:off x="6710090" y="4066790"/>
              <a:ext cx="191464" cy="191464"/>
            </a:xfrm>
            <a:custGeom>
              <a:avLst/>
              <a:gdLst/>
              <a:ahLst/>
              <a:cxnLst/>
              <a:rect l="l" t="t" r="r" b="b"/>
              <a:pathLst>
                <a:path w="32383" h="32383" extrusionOk="0">
                  <a:moveTo>
                    <a:pt x="13535" y="1"/>
                  </a:moveTo>
                  <a:lnTo>
                    <a:pt x="13535" y="5589"/>
                  </a:lnTo>
                  <a:lnTo>
                    <a:pt x="14465" y="10747"/>
                  </a:lnTo>
                  <a:lnTo>
                    <a:pt x="13535" y="11111"/>
                  </a:lnTo>
                  <a:lnTo>
                    <a:pt x="10603" y="6808"/>
                  </a:lnTo>
                  <a:lnTo>
                    <a:pt x="6585" y="2867"/>
                  </a:lnTo>
                  <a:lnTo>
                    <a:pt x="2866" y="6596"/>
                  </a:lnTo>
                  <a:lnTo>
                    <a:pt x="6805" y="10604"/>
                  </a:lnTo>
                  <a:lnTo>
                    <a:pt x="11100" y="13546"/>
                  </a:lnTo>
                  <a:lnTo>
                    <a:pt x="10747" y="14476"/>
                  </a:lnTo>
                  <a:lnTo>
                    <a:pt x="5589" y="13546"/>
                  </a:lnTo>
                  <a:lnTo>
                    <a:pt x="0" y="13546"/>
                  </a:lnTo>
                  <a:lnTo>
                    <a:pt x="0" y="18848"/>
                  </a:lnTo>
                  <a:lnTo>
                    <a:pt x="5589" y="18848"/>
                  </a:lnTo>
                  <a:lnTo>
                    <a:pt x="10747" y="17918"/>
                  </a:lnTo>
                  <a:lnTo>
                    <a:pt x="11100" y="18848"/>
                  </a:lnTo>
                  <a:lnTo>
                    <a:pt x="6805" y="21780"/>
                  </a:lnTo>
                  <a:lnTo>
                    <a:pt x="2866" y="25799"/>
                  </a:lnTo>
                  <a:lnTo>
                    <a:pt x="6585" y="29517"/>
                  </a:lnTo>
                  <a:lnTo>
                    <a:pt x="10603" y="25576"/>
                  </a:lnTo>
                  <a:lnTo>
                    <a:pt x="13535" y="21283"/>
                  </a:lnTo>
                  <a:lnTo>
                    <a:pt x="14465" y="21637"/>
                  </a:lnTo>
                  <a:lnTo>
                    <a:pt x="13535" y="26795"/>
                  </a:lnTo>
                  <a:lnTo>
                    <a:pt x="13535" y="32383"/>
                  </a:lnTo>
                  <a:lnTo>
                    <a:pt x="18837" y="32383"/>
                  </a:lnTo>
                  <a:lnTo>
                    <a:pt x="18837" y="26795"/>
                  </a:lnTo>
                  <a:lnTo>
                    <a:pt x="17907" y="21637"/>
                  </a:lnTo>
                  <a:lnTo>
                    <a:pt x="18837" y="21283"/>
                  </a:lnTo>
                  <a:lnTo>
                    <a:pt x="21780" y="25576"/>
                  </a:lnTo>
                  <a:lnTo>
                    <a:pt x="25785" y="29517"/>
                  </a:lnTo>
                  <a:lnTo>
                    <a:pt x="29514" y="25799"/>
                  </a:lnTo>
                  <a:lnTo>
                    <a:pt x="25575" y="21780"/>
                  </a:lnTo>
                  <a:lnTo>
                    <a:pt x="21270" y="18848"/>
                  </a:lnTo>
                  <a:lnTo>
                    <a:pt x="21636" y="17918"/>
                  </a:lnTo>
                  <a:lnTo>
                    <a:pt x="26792" y="18848"/>
                  </a:lnTo>
                  <a:lnTo>
                    <a:pt x="32383" y="18848"/>
                  </a:lnTo>
                  <a:lnTo>
                    <a:pt x="32383" y="13546"/>
                  </a:lnTo>
                  <a:lnTo>
                    <a:pt x="26792" y="13546"/>
                  </a:lnTo>
                  <a:lnTo>
                    <a:pt x="21636" y="14476"/>
                  </a:lnTo>
                  <a:lnTo>
                    <a:pt x="21270" y="13546"/>
                  </a:lnTo>
                  <a:lnTo>
                    <a:pt x="25575" y="10604"/>
                  </a:lnTo>
                  <a:lnTo>
                    <a:pt x="29514" y="6596"/>
                  </a:lnTo>
                  <a:lnTo>
                    <a:pt x="25785" y="2867"/>
                  </a:lnTo>
                  <a:lnTo>
                    <a:pt x="21780" y="6808"/>
                  </a:lnTo>
                  <a:lnTo>
                    <a:pt x="18837" y="11111"/>
                  </a:lnTo>
                  <a:lnTo>
                    <a:pt x="17907" y="10747"/>
                  </a:lnTo>
                  <a:lnTo>
                    <a:pt x="18837" y="5589"/>
                  </a:lnTo>
                  <a:lnTo>
                    <a:pt x="188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7" name="Google Shape;1597;p11"/>
            <p:cNvGrpSpPr/>
            <p:nvPr/>
          </p:nvGrpSpPr>
          <p:grpSpPr>
            <a:xfrm rot="-4962022">
              <a:off x="-918985" y="2408949"/>
              <a:ext cx="2846283" cy="1029652"/>
              <a:chOff x="2013918" y="1388344"/>
              <a:chExt cx="1287904" cy="465903"/>
            </a:xfrm>
          </p:grpSpPr>
          <p:sp>
            <p:nvSpPr>
              <p:cNvPr id="1598" name="Google Shape;1598;p11"/>
              <p:cNvSpPr/>
              <p:nvPr/>
            </p:nvSpPr>
            <p:spPr>
              <a:xfrm>
                <a:off x="3095896" y="1569444"/>
                <a:ext cx="205927" cy="1037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817" extrusionOk="0">
                    <a:moveTo>
                      <a:pt x="2582" y="317"/>
                    </a:moveTo>
                    <a:cubicBezTo>
                      <a:pt x="2633" y="317"/>
                      <a:pt x="2715" y="393"/>
                      <a:pt x="2715" y="450"/>
                    </a:cubicBezTo>
                    <a:cubicBezTo>
                      <a:pt x="2715" y="526"/>
                      <a:pt x="2633" y="576"/>
                      <a:pt x="2582" y="576"/>
                    </a:cubicBezTo>
                    <a:lnTo>
                      <a:pt x="918" y="576"/>
                    </a:lnTo>
                    <a:cubicBezTo>
                      <a:pt x="842" y="576"/>
                      <a:pt x="791" y="526"/>
                      <a:pt x="791" y="450"/>
                    </a:cubicBezTo>
                    <a:cubicBezTo>
                      <a:pt x="791" y="393"/>
                      <a:pt x="842" y="317"/>
                      <a:pt x="918" y="317"/>
                    </a:cubicBezTo>
                    <a:close/>
                    <a:moveTo>
                      <a:pt x="2582" y="1241"/>
                    </a:moveTo>
                    <a:cubicBezTo>
                      <a:pt x="2633" y="1241"/>
                      <a:pt x="2715" y="1291"/>
                      <a:pt x="2715" y="1367"/>
                    </a:cubicBezTo>
                    <a:cubicBezTo>
                      <a:pt x="2715" y="1449"/>
                      <a:pt x="2633" y="1500"/>
                      <a:pt x="2582" y="1500"/>
                    </a:cubicBezTo>
                    <a:lnTo>
                      <a:pt x="918" y="1500"/>
                    </a:lnTo>
                    <a:cubicBezTo>
                      <a:pt x="842" y="1500"/>
                      <a:pt x="791" y="1449"/>
                      <a:pt x="791" y="1367"/>
                    </a:cubicBezTo>
                    <a:cubicBezTo>
                      <a:pt x="791" y="1291"/>
                      <a:pt x="842" y="1241"/>
                      <a:pt x="918" y="1241"/>
                    </a:cubicBezTo>
                    <a:close/>
                    <a:moveTo>
                      <a:pt x="3082" y="0"/>
                    </a:moveTo>
                    <a:lnTo>
                      <a:pt x="500" y="51"/>
                    </a:lnTo>
                    <a:cubicBezTo>
                      <a:pt x="443" y="51"/>
                      <a:pt x="418" y="51"/>
                      <a:pt x="393" y="102"/>
                    </a:cubicBezTo>
                    <a:cubicBezTo>
                      <a:pt x="342" y="159"/>
                      <a:pt x="209" y="291"/>
                      <a:pt x="1" y="291"/>
                    </a:cubicBezTo>
                    <a:lnTo>
                      <a:pt x="1" y="924"/>
                    </a:lnTo>
                    <a:lnTo>
                      <a:pt x="1" y="1525"/>
                    </a:lnTo>
                    <a:cubicBezTo>
                      <a:pt x="209" y="1557"/>
                      <a:pt x="342" y="1658"/>
                      <a:pt x="393" y="1715"/>
                    </a:cubicBezTo>
                    <a:cubicBezTo>
                      <a:pt x="418" y="1766"/>
                      <a:pt x="443" y="1791"/>
                      <a:pt x="500" y="1791"/>
                    </a:cubicBezTo>
                    <a:lnTo>
                      <a:pt x="3082" y="1816"/>
                    </a:lnTo>
                    <a:cubicBezTo>
                      <a:pt x="3190" y="1816"/>
                      <a:pt x="3266" y="1766"/>
                      <a:pt x="3322" y="1684"/>
                    </a:cubicBezTo>
                    <a:lnTo>
                      <a:pt x="3582" y="1000"/>
                    </a:lnTo>
                    <a:cubicBezTo>
                      <a:pt x="3607" y="950"/>
                      <a:pt x="3607" y="867"/>
                      <a:pt x="3582" y="817"/>
                    </a:cubicBezTo>
                    <a:lnTo>
                      <a:pt x="3322" y="159"/>
                    </a:lnTo>
                    <a:cubicBezTo>
                      <a:pt x="3266" y="51"/>
                      <a:pt x="3190" y="0"/>
                      <a:pt x="30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1"/>
              <p:cNvSpPr/>
              <p:nvPr/>
            </p:nvSpPr>
            <p:spPr>
              <a:xfrm>
                <a:off x="2382625" y="1629373"/>
                <a:ext cx="28595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4" extrusionOk="0">
                    <a:moveTo>
                      <a:pt x="1" y="1"/>
                    </a:moveTo>
                    <a:cubicBezTo>
                      <a:pt x="1" y="58"/>
                      <a:pt x="1" y="108"/>
                      <a:pt x="26" y="134"/>
                    </a:cubicBezTo>
                    <a:lnTo>
                      <a:pt x="501" y="134"/>
                    </a:lnTo>
                    <a:cubicBezTo>
                      <a:pt x="501" y="108"/>
                      <a:pt x="475" y="58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1"/>
              <p:cNvSpPr/>
              <p:nvPr/>
            </p:nvSpPr>
            <p:spPr>
              <a:xfrm>
                <a:off x="2520976" y="1629373"/>
                <a:ext cx="30021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34" extrusionOk="0">
                    <a:moveTo>
                      <a:pt x="25" y="1"/>
                    </a:moveTo>
                    <a:cubicBezTo>
                      <a:pt x="25" y="58"/>
                      <a:pt x="25" y="108"/>
                      <a:pt x="0" y="134"/>
                    </a:cubicBezTo>
                    <a:lnTo>
                      <a:pt x="500" y="134"/>
                    </a:lnTo>
                    <a:cubicBezTo>
                      <a:pt x="500" y="108"/>
                      <a:pt x="500" y="58"/>
                      <a:pt x="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1"/>
              <p:cNvSpPr/>
              <p:nvPr/>
            </p:nvSpPr>
            <p:spPr>
              <a:xfrm>
                <a:off x="2552367" y="1617444"/>
                <a:ext cx="537418" cy="9132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160" extrusionOk="0">
                    <a:moveTo>
                      <a:pt x="1" y="1"/>
                    </a:moveTo>
                    <a:lnTo>
                      <a:pt x="1" y="83"/>
                    </a:lnTo>
                    <a:lnTo>
                      <a:pt x="1" y="159"/>
                    </a:lnTo>
                    <a:lnTo>
                      <a:pt x="9416" y="159"/>
                    </a:lnTo>
                    <a:lnTo>
                      <a:pt x="9416" y="83"/>
                    </a:lnTo>
                    <a:lnTo>
                      <a:pt x="94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1"/>
              <p:cNvSpPr/>
              <p:nvPr/>
            </p:nvSpPr>
            <p:spPr>
              <a:xfrm>
                <a:off x="2233487" y="1629373"/>
                <a:ext cx="147368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134" extrusionOk="0">
                    <a:moveTo>
                      <a:pt x="0" y="1"/>
                    </a:moveTo>
                    <a:lnTo>
                      <a:pt x="0" y="134"/>
                    </a:lnTo>
                    <a:lnTo>
                      <a:pt x="2582" y="134"/>
                    </a:lnTo>
                    <a:lnTo>
                      <a:pt x="25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1"/>
              <p:cNvSpPr/>
              <p:nvPr/>
            </p:nvSpPr>
            <p:spPr>
              <a:xfrm>
                <a:off x="2522403" y="1617444"/>
                <a:ext cx="28595" cy="913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60" extrusionOk="0">
                    <a:moveTo>
                      <a:pt x="0" y="1"/>
                    </a:moveTo>
                    <a:cubicBezTo>
                      <a:pt x="26" y="26"/>
                      <a:pt x="26" y="52"/>
                      <a:pt x="26" y="83"/>
                    </a:cubicBezTo>
                    <a:cubicBezTo>
                      <a:pt x="26" y="109"/>
                      <a:pt x="26" y="134"/>
                      <a:pt x="0" y="159"/>
                    </a:cubicBezTo>
                    <a:lnTo>
                      <a:pt x="500" y="159"/>
                    </a:lnTo>
                    <a:lnTo>
                      <a:pt x="500" y="83"/>
                    </a:lnTo>
                    <a:lnTo>
                      <a:pt x="5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1"/>
              <p:cNvSpPr/>
              <p:nvPr/>
            </p:nvSpPr>
            <p:spPr>
              <a:xfrm>
                <a:off x="2233487" y="1641644"/>
                <a:ext cx="152105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134" extrusionOk="0">
                    <a:moveTo>
                      <a:pt x="0" y="1"/>
                    </a:moveTo>
                    <a:lnTo>
                      <a:pt x="0" y="134"/>
                    </a:lnTo>
                    <a:lnTo>
                      <a:pt x="2664" y="134"/>
                    </a:lnTo>
                    <a:cubicBezTo>
                      <a:pt x="2639" y="77"/>
                      <a:pt x="2614" y="26"/>
                      <a:pt x="26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1"/>
              <p:cNvSpPr/>
              <p:nvPr/>
            </p:nvSpPr>
            <p:spPr>
              <a:xfrm>
                <a:off x="2548029" y="1641644"/>
                <a:ext cx="541756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9492" h="134" extrusionOk="0">
                    <a:moveTo>
                      <a:pt x="26" y="1"/>
                    </a:moveTo>
                    <a:cubicBezTo>
                      <a:pt x="26" y="26"/>
                      <a:pt x="1" y="77"/>
                      <a:pt x="1" y="134"/>
                    </a:cubicBezTo>
                    <a:lnTo>
                      <a:pt x="9492" y="102"/>
                    </a:lnTo>
                    <a:lnTo>
                      <a:pt x="94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1"/>
              <p:cNvSpPr/>
              <p:nvPr/>
            </p:nvSpPr>
            <p:spPr>
              <a:xfrm>
                <a:off x="2386963" y="1652146"/>
                <a:ext cx="158269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950" extrusionOk="0">
                    <a:moveTo>
                      <a:pt x="1" y="0"/>
                    </a:moveTo>
                    <a:cubicBezTo>
                      <a:pt x="241" y="551"/>
                      <a:pt x="766" y="950"/>
                      <a:pt x="1399" y="950"/>
                    </a:cubicBezTo>
                    <a:cubicBezTo>
                      <a:pt x="2006" y="950"/>
                      <a:pt x="2557" y="551"/>
                      <a:pt x="2772" y="0"/>
                    </a:cubicBezTo>
                    <a:lnTo>
                      <a:pt x="2241" y="0"/>
                    </a:lnTo>
                    <a:cubicBezTo>
                      <a:pt x="2057" y="291"/>
                      <a:pt x="1741" y="475"/>
                      <a:pt x="1399" y="475"/>
                    </a:cubicBezTo>
                    <a:cubicBezTo>
                      <a:pt x="1032" y="475"/>
                      <a:pt x="741" y="291"/>
                      <a:pt x="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1"/>
              <p:cNvSpPr/>
              <p:nvPr/>
            </p:nvSpPr>
            <p:spPr>
              <a:xfrm>
                <a:off x="2516238" y="1641644"/>
                <a:ext cx="31848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34" extrusionOk="0">
                    <a:moveTo>
                      <a:pt x="58" y="1"/>
                    </a:moveTo>
                    <a:cubicBezTo>
                      <a:pt x="58" y="26"/>
                      <a:pt x="32" y="77"/>
                      <a:pt x="1" y="134"/>
                    </a:cubicBezTo>
                    <a:lnTo>
                      <a:pt x="532" y="134"/>
                    </a:lnTo>
                    <a:cubicBezTo>
                      <a:pt x="532" y="77"/>
                      <a:pt x="558" y="26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1"/>
              <p:cNvSpPr/>
              <p:nvPr/>
            </p:nvSpPr>
            <p:spPr>
              <a:xfrm>
                <a:off x="2384052" y="1641644"/>
                <a:ext cx="31505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34" extrusionOk="0">
                    <a:moveTo>
                      <a:pt x="1" y="1"/>
                    </a:moveTo>
                    <a:cubicBezTo>
                      <a:pt x="1" y="26"/>
                      <a:pt x="26" y="77"/>
                      <a:pt x="52" y="134"/>
                    </a:cubicBezTo>
                    <a:lnTo>
                      <a:pt x="551" y="134"/>
                    </a:lnTo>
                    <a:cubicBezTo>
                      <a:pt x="551" y="77"/>
                      <a:pt x="526" y="26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1"/>
              <p:cNvSpPr/>
              <p:nvPr/>
            </p:nvSpPr>
            <p:spPr>
              <a:xfrm>
                <a:off x="2382625" y="1617444"/>
                <a:ext cx="27168" cy="913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60" extrusionOk="0">
                    <a:moveTo>
                      <a:pt x="1" y="1"/>
                    </a:moveTo>
                    <a:lnTo>
                      <a:pt x="1" y="83"/>
                    </a:lnTo>
                    <a:lnTo>
                      <a:pt x="1" y="159"/>
                    </a:lnTo>
                    <a:lnTo>
                      <a:pt x="475" y="159"/>
                    </a:lnTo>
                    <a:lnTo>
                      <a:pt x="475" y="83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1"/>
              <p:cNvSpPr/>
              <p:nvPr/>
            </p:nvSpPr>
            <p:spPr>
              <a:xfrm>
                <a:off x="2550940" y="1629373"/>
                <a:ext cx="538845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4" extrusionOk="0">
                    <a:moveTo>
                      <a:pt x="26" y="1"/>
                    </a:moveTo>
                    <a:cubicBezTo>
                      <a:pt x="0" y="58"/>
                      <a:pt x="0" y="108"/>
                      <a:pt x="0" y="134"/>
                    </a:cubicBezTo>
                    <a:lnTo>
                      <a:pt x="9441" y="134"/>
                    </a:lnTo>
                    <a:lnTo>
                      <a:pt x="94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1"/>
              <p:cNvSpPr/>
              <p:nvPr/>
            </p:nvSpPr>
            <p:spPr>
              <a:xfrm>
                <a:off x="2233487" y="1593302"/>
                <a:ext cx="15210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159" extrusionOk="0">
                    <a:moveTo>
                      <a:pt x="0" y="0"/>
                    </a:moveTo>
                    <a:lnTo>
                      <a:pt x="0" y="158"/>
                    </a:lnTo>
                    <a:lnTo>
                      <a:pt x="2614" y="158"/>
                    </a:lnTo>
                    <a:cubicBezTo>
                      <a:pt x="2614" y="108"/>
                      <a:pt x="2639" y="57"/>
                      <a:pt x="2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1"/>
              <p:cNvSpPr/>
              <p:nvPr/>
            </p:nvSpPr>
            <p:spPr>
              <a:xfrm>
                <a:off x="2384052" y="1593302"/>
                <a:ext cx="3150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59" extrusionOk="0">
                    <a:moveTo>
                      <a:pt x="52" y="0"/>
                    </a:moveTo>
                    <a:cubicBezTo>
                      <a:pt x="26" y="57"/>
                      <a:pt x="1" y="108"/>
                      <a:pt x="1" y="158"/>
                    </a:cubicBezTo>
                    <a:lnTo>
                      <a:pt x="501" y="158"/>
                    </a:lnTo>
                    <a:cubicBezTo>
                      <a:pt x="526" y="108"/>
                      <a:pt x="551" y="57"/>
                      <a:pt x="5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2013918" y="1388344"/>
                <a:ext cx="1075864" cy="465903"/>
              </a:xfrm>
              <a:custGeom>
                <a:avLst/>
                <a:gdLst/>
                <a:ahLst/>
                <a:cxnLst/>
                <a:rect l="l" t="t" r="r" b="b"/>
                <a:pathLst>
                  <a:path w="18850" h="8163" extrusionOk="0">
                    <a:moveTo>
                      <a:pt x="3063" y="0"/>
                    </a:moveTo>
                    <a:cubicBezTo>
                      <a:pt x="2895" y="0"/>
                      <a:pt x="2719" y="11"/>
                      <a:pt x="2531" y="35"/>
                    </a:cubicBezTo>
                    <a:cubicBezTo>
                      <a:pt x="26" y="351"/>
                      <a:pt x="0" y="2857"/>
                      <a:pt x="0" y="4097"/>
                    </a:cubicBezTo>
                    <a:cubicBezTo>
                      <a:pt x="0" y="5306"/>
                      <a:pt x="26" y="7812"/>
                      <a:pt x="2531" y="8128"/>
                    </a:cubicBezTo>
                    <a:cubicBezTo>
                      <a:pt x="2719" y="8152"/>
                      <a:pt x="2895" y="8163"/>
                      <a:pt x="3063" y="8163"/>
                    </a:cubicBezTo>
                    <a:cubicBezTo>
                      <a:pt x="4939" y="8163"/>
                      <a:pt x="5619" y="6786"/>
                      <a:pt x="6828" y="6786"/>
                    </a:cubicBezTo>
                    <a:cubicBezTo>
                      <a:pt x="7726" y="6786"/>
                      <a:pt x="8118" y="7153"/>
                      <a:pt x="9068" y="7261"/>
                    </a:cubicBezTo>
                    <a:cubicBezTo>
                      <a:pt x="9130" y="7267"/>
                      <a:pt x="9191" y="7270"/>
                      <a:pt x="9251" y="7270"/>
                    </a:cubicBezTo>
                    <a:cubicBezTo>
                      <a:pt x="10450" y="7270"/>
                      <a:pt x="11106" y="6088"/>
                      <a:pt x="11257" y="4781"/>
                    </a:cubicBezTo>
                    <a:lnTo>
                      <a:pt x="18850" y="4698"/>
                    </a:lnTo>
                    <a:lnTo>
                      <a:pt x="18850" y="4597"/>
                    </a:lnTo>
                    <a:lnTo>
                      <a:pt x="9333" y="4622"/>
                    </a:lnTo>
                    <a:cubicBezTo>
                      <a:pt x="9118" y="5173"/>
                      <a:pt x="8568" y="5597"/>
                      <a:pt x="7935" y="5597"/>
                    </a:cubicBezTo>
                    <a:cubicBezTo>
                      <a:pt x="7277" y="5597"/>
                      <a:pt x="6745" y="5205"/>
                      <a:pt x="6511" y="4622"/>
                    </a:cubicBezTo>
                    <a:lnTo>
                      <a:pt x="3847" y="4622"/>
                    </a:lnTo>
                    <a:lnTo>
                      <a:pt x="3847" y="6154"/>
                    </a:lnTo>
                    <a:cubicBezTo>
                      <a:pt x="3847" y="6230"/>
                      <a:pt x="3771" y="6280"/>
                      <a:pt x="3689" y="6280"/>
                    </a:cubicBezTo>
                    <a:lnTo>
                      <a:pt x="3297" y="6280"/>
                    </a:lnTo>
                    <a:cubicBezTo>
                      <a:pt x="3215" y="6280"/>
                      <a:pt x="3139" y="6230"/>
                      <a:pt x="3139" y="6154"/>
                    </a:cubicBezTo>
                    <a:lnTo>
                      <a:pt x="3139" y="2142"/>
                    </a:lnTo>
                    <a:cubicBezTo>
                      <a:pt x="3139" y="2066"/>
                      <a:pt x="3215" y="2009"/>
                      <a:pt x="3297" y="2009"/>
                    </a:cubicBezTo>
                    <a:lnTo>
                      <a:pt x="3689" y="2009"/>
                    </a:lnTo>
                    <a:cubicBezTo>
                      <a:pt x="3771" y="2009"/>
                      <a:pt x="3847" y="2066"/>
                      <a:pt x="3847" y="2142"/>
                    </a:cubicBezTo>
                    <a:lnTo>
                      <a:pt x="3847" y="3540"/>
                    </a:lnTo>
                    <a:lnTo>
                      <a:pt x="6511" y="3540"/>
                    </a:lnTo>
                    <a:cubicBezTo>
                      <a:pt x="6745" y="2990"/>
                      <a:pt x="7277" y="2566"/>
                      <a:pt x="7935" y="2566"/>
                    </a:cubicBezTo>
                    <a:cubicBezTo>
                      <a:pt x="8568" y="2566"/>
                      <a:pt x="9118" y="2990"/>
                      <a:pt x="9333" y="3540"/>
                    </a:cubicBezTo>
                    <a:lnTo>
                      <a:pt x="18850" y="3566"/>
                    </a:lnTo>
                    <a:lnTo>
                      <a:pt x="18850" y="3464"/>
                    </a:lnTo>
                    <a:lnTo>
                      <a:pt x="11257" y="3408"/>
                    </a:lnTo>
                    <a:cubicBezTo>
                      <a:pt x="11106" y="2076"/>
                      <a:pt x="10450" y="893"/>
                      <a:pt x="9251" y="893"/>
                    </a:cubicBezTo>
                    <a:cubicBezTo>
                      <a:pt x="9191" y="893"/>
                      <a:pt x="9130" y="896"/>
                      <a:pt x="9068" y="902"/>
                    </a:cubicBezTo>
                    <a:cubicBezTo>
                      <a:pt x="8118" y="1009"/>
                      <a:pt x="7726" y="1376"/>
                      <a:pt x="6828" y="1376"/>
                    </a:cubicBezTo>
                    <a:cubicBezTo>
                      <a:pt x="5619" y="1376"/>
                      <a:pt x="4939" y="0"/>
                      <a:pt x="30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2548029" y="1593302"/>
                <a:ext cx="541756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492" h="159" extrusionOk="0">
                    <a:moveTo>
                      <a:pt x="1" y="0"/>
                    </a:moveTo>
                    <a:cubicBezTo>
                      <a:pt x="1" y="57"/>
                      <a:pt x="26" y="108"/>
                      <a:pt x="26" y="158"/>
                    </a:cubicBezTo>
                    <a:lnTo>
                      <a:pt x="9492" y="158"/>
                    </a:lnTo>
                    <a:lnTo>
                      <a:pt x="9492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2386963" y="1536226"/>
                <a:ext cx="158269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950" extrusionOk="0">
                    <a:moveTo>
                      <a:pt x="1399" y="0"/>
                    </a:moveTo>
                    <a:cubicBezTo>
                      <a:pt x="766" y="0"/>
                      <a:pt x="241" y="399"/>
                      <a:pt x="1" y="949"/>
                    </a:cubicBezTo>
                    <a:lnTo>
                      <a:pt x="557" y="949"/>
                    </a:lnTo>
                    <a:cubicBezTo>
                      <a:pt x="716" y="684"/>
                      <a:pt x="1032" y="500"/>
                      <a:pt x="1399" y="500"/>
                    </a:cubicBezTo>
                    <a:cubicBezTo>
                      <a:pt x="1741" y="500"/>
                      <a:pt x="2057" y="684"/>
                      <a:pt x="2241" y="949"/>
                    </a:cubicBezTo>
                    <a:lnTo>
                      <a:pt x="2772" y="949"/>
                    </a:lnTo>
                    <a:cubicBezTo>
                      <a:pt x="2557" y="399"/>
                      <a:pt x="2006" y="0"/>
                      <a:pt x="1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2233487" y="1605573"/>
                <a:ext cx="147368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159" extrusionOk="0">
                    <a:moveTo>
                      <a:pt x="0" y="0"/>
                    </a:moveTo>
                    <a:lnTo>
                      <a:pt x="0" y="158"/>
                    </a:lnTo>
                    <a:lnTo>
                      <a:pt x="2582" y="158"/>
                    </a:lnTo>
                    <a:lnTo>
                      <a:pt x="25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2516238" y="1593302"/>
                <a:ext cx="31848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59" extrusionOk="0">
                    <a:moveTo>
                      <a:pt x="1" y="0"/>
                    </a:moveTo>
                    <a:cubicBezTo>
                      <a:pt x="32" y="57"/>
                      <a:pt x="58" y="108"/>
                      <a:pt x="58" y="158"/>
                    </a:cubicBezTo>
                    <a:lnTo>
                      <a:pt x="558" y="158"/>
                    </a:lnTo>
                    <a:cubicBezTo>
                      <a:pt x="558" y="108"/>
                      <a:pt x="532" y="57"/>
                      <a:pt x="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2550940" y="1605573"/>
                <a:ext cx="53884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59" extrusionOk="0">
                    <a:moveTo>
                      <a:pt x="0" y="0"/>
                    </a:moveTo>
                    <a:cubicBezTo>
                      <a:pt x="0" y="51"/>
                      <a:pt x="0" y="101"/>
                      <a:pt x="26" y="158"/>
                    </a:cubicBezTo>
                    <a:lnTo>
                      <a:pt x="9441" y="158"/>
                    </a:lnTo>
                    <a:lnTo>
                      <a:pt x="94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2520976" y="1605573"/>
                <a:ext cx="30021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59" extrusionOk="0">
                    <a:moveTo>
                      <a:pt x="0" y="0"/>
                    </a:moveTo>
                    <a:cubicBezTo>
                      <a:pt x="25" y="51"/>
                      <a:pt x="25" y="101"/>
                      <a:pt x="25" y="158"/>
                    </a:cubicBezTo>
                    <a:lnTo>
                      <a:pt x="525" y="158"/>
                    </a:lnTo>
                    <a:cubicBezTo>
                      <a:pt x="500" y="101"/>
                      <a:pt x="500" y="51"/>
                      <a:pt x="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2233487" y="1617444"/>
                <a:ext cx="147368" cy="9132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160" extrusionOk="0">
                    <a:moveTo>
                      <a:pt x="0" y="1"/>
                    </a:moveTo>
                    <a:lnTo>
                      <a:pt x="0" y="159"/>
                    </a:lnTo>
                    <a:lnTo>
                      <a:pt x="2582" y="159"/>
                    </a:lnTo>
                    <a:cubicBezTo>
                      <a:pt x="2557" y="134"/>
                      <a:pt x="2557" y="109"/>
                      <a:pt x="2557" y="83"/>
                    </a:cubicBezTo>
                    <a:cubicBezTo>
                      <a:pt x="2557" y="52"/>
                      <a:pt x="2557" y="26"/>
                      <a:pt x="2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2382625" y="1605573"/>
                <a:ext cx="2859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59" extrusionOk="0">
                    <a:moveTo>
                      <a:pt x="26" y="0"/>
                    </a:moveTo>
                    <a:cubicBezTo>
                      <a:pt x="1" y="51"/>
                      <a:pt x="1" y="101"/>
                      <a:pt x="1" y="158"/>
                    </a:cubicBezTo>
                    <a:lnTo>
                      <a:pt x="475" y="158"/>
                    </a:lnTo>
                    <a:cubicBezTo>
                      <a:pt x="475" y="101"/>
                      <a:pt x="501" y="51"/>
                      <a:pt x="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3240354" y="1683195"/>
                <a:ext cx="25341" cy="18492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24" extrusionOk="0">
                    <a:moveTo>
                      <a:pt x="77" y="1"/>
                    </a:moveTo>
                    <a:cubicBezTo>
                      <a:pt x="36" y="1"/>
                      <a:pt x="1" y="51"/>
                      <a:pt x="1" y="114"/>
                    </a:cubicBezTo>
                    <a:lnTo>
                      <a:pt x="1" y="197"/>
                    </a:lnTo>
                    <a:cubicBezTo>
                      <a:pt x="1" y="273"/>
                      <a:pt x="51" y="323"/>
                      <a:pt x="102" y="323"/>
                    </a:cubicBezTo>
                    <a:lnTo>
                      <a:pt x="317" y="323"/>
                    </a:lnTo>
                    <a:cubicBezTo>
                      <a:pt x="393" y="323"/>
                      <a:pt x="443" y="273"/>
                      <a:pt x="443" y="197"/>
                    </a:cubicBezTo>
                    <a:lnTo>
                      <a:pt x="443" y="114"/>
                    </a:lnTo>
                    <a:cubicBezTo>
                      <a:pt x="443" y="64"/>
                      <a:pt x="393" y="7"/>
                      <a:pt x="317" y="7"/>
                    </a:cubicBezTo>
                    <a:lnTo>
                      <a:pt x="102" y="7"/>
                    </a:lnTo>
                    <a:cubicBezTo>
                      <a:pt x="93" y="3"/>
                      <a:pt x="85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3190527" y="1682111"/>
                <a:ext cx="25684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17" extrusionOk="0">
                    <a:moveTo>
                      <a:pt x="108" y="1"/>
                    </a:moveTo>
                    <a:cubicBezTo>
                      <a:pt x="51" y="1"/>
                      <a:pt x="0" y="58"/>
                      <a:pt x="0" y="108"/>
                    </a:cubicBezTo>
                    <a:lnTo>
                      <a:pt x="0" y="184"/>
                    </a:lnTo>
                    <a:cubicBezTo>
                      <a:pt x="0" y="266"/>
                      <a:pt x="51" y="317"/>
                      <a:pt x="108" y="317"/>
                    </a:cubicBezTo>
                    <a:lnTo>
                      <a:pt x="317" y="317"/>
                    </a:lnTo>
                    <a:cubicBezTo>
                      <a:pt x="399" y="317"/>
                      <a:pt x="450" y="266"/>
                      <a:pt x="450" y="216"/>
                    </a:cubicBezTo>
                    <a:lnTo>
                      <a:pt x="450" y="108"/>
                    </a:lnTo>
                    <a:cubicBezTo>
                      <a:pt x="450" y="58"/>
                      <a:pt x="399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1"/>
              <p:cNvSpPr/>
              <p:nvPr/>
            </p:nvSpPr>
            <p:spPr>
              <a:xfrm>
                <a:off x="3141042" y="1680684"/>
                <a:ext cx="25341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7" extrusionOk="0">
                    <a:moveTo>
                      <a:pt x="102" y="0"/>
                    </a:moveTo>
                    <a:cubicBezTo>
                      <a:pt x="51" y="0"/>
                      <a:pt x="0" y="51"/>
                      <a:pt x="0" y="108"/>
                    </a:cubicBezTo>
                    <a:lnTo>
                      <a:pt x="0" y="209"/>
                    </a:lnTo>
                    <a:cubicBezTo>
                      <a:pt x="0" y="266"/>
                      <a:pt x="51" y="317"/>
                      <a:pt x="102" y="317"/>
                    </a:cubicBezTo>
                    <a:lnTo>
                      <a:pt x="317" y="317"/>
                    </a:lnTo>
                    <a:cubicBezTo>
                      <a:pt x="393" y="317"/>
                      <a:pt x="443" y="291"/>
                      <a:pt x="443" y="209"/>
                    </a:cubicBezTo>
                    <a:lnTo>
                      <a:pt x="443" y="133"/>
                    </a:lnTo>
                    <a:cubicBezTo>
                      <a:pt x="443" y="51"/>
                      <a:pt x="393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1"/>
              <p:cNvSpPr/>
              <p:nvPr/>
            </p:nvSpPr>
            <p:spPr>
              <a:xfrm>
                <a:off x="3240354" y="1541991"/>
                <a:ext cx="25341" cy="18492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24" extrusionOk="0">
                    <a:moveTo>
                      <a:pt x="355" y="0"/>
                    </a:moveTo>
                    <a:cubicBezTo>
                      <a:pt x="343" y="0"/>
                      <a:pt x="330" y="2"/>
                      <a:pt x="317" y="7"/>
                    </a:cubicBezTo>
                    <a:lnTo>
                      <a:pt x="102" y="7"/>
                    </a:lnTo>
                    <a:cubicBezTo>
                      <a:pt x="51" y="7"/>
                      <a:pt x="1" y="57"/>
                      <a:pt x="1" y="108"/>
                    </a:cubicBezTo>
                    <a:lnTo>
                      <a:pt x="1" y="190"/>
                    </a:lnTo>
                    <a:cubicBezTo>
                      <a:pt x="1" y="266"/>
                      <a:pt x="51" y="323"/>
                      <a:pt x="102" y="323"/>
                    </a:cubicBezTo>
                    <a:lnTo>
                      <a:pt x="317" y="323"/>
                    </a:lnTo>
                    <a:cubicBezTo>
                      <a:pt x="393" y="323"/>
                      <a:pt x="443" y="266"/>
                      <a:pt x="443" y="190"/>
                    </a:cubicBezTo>
                    <a:lnTo>
                      <a:pt x="443" y="108"/>
                    </a:lnTo>
                    <a:cubicBezTo>
                      <a:pt x="443" y="46"/>
                      <a:pt x="409" y="0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1"/>
              <p:cNvSpPr/>
              <p:nvPr/>
            </p:nvSpPr>
            <p:spPr>
              <a:xfrm>
                <a:off x="3190527" y="1542333"/>
                <a:ext cx="25684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18" extrusionOk="0">
                    <a:moveTo>
                      <a:pt x="108" y="1"/>
                    </a:moveTo>
                    <a:cubicBezTo>
                      <a:pt x="51" y="1"/>
                      <a:pt x="0" y="51"/>
                      <a:pt x="0" y="134"/>
                    </a:cubicBezTo>
                    <a:lnTo>
                      <a:pt x="0" y="210"/>
                    </a:lnTo>
                    <a:cubicBezTo>
                      <a:pt x="0" y="292"/>
                      <a:pt x="51" y="317"/>
                      <a:pt x="108" y="317"/>
                    </a:cubicBezTo>
                    <a:lnTo>
                      <a:pt x="317" y="317"/>
                    </a:lnTo>
                    <a:cubicBezTo>
                      <a:pt x="399" y="317"/>
                      <a:pt x="450" y="260"/>
                      <a:pt x="450" y="210"/>
                    </a:cubicBezTo>
                    <a:lnTo>
                      <a:pt x="450" y="102"/>
                    </a:lnTo>
                    <a:cubicBezTo>
                      <a:pt x="450" y="51"/>
                      <a:pt x="399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1"/>
              <p:cNvSpPr/>
              <p:nvPr/>
            </p:nvSpPr>
            <p:spPr>
              <a:xfrm>
                <a:off x="3141042" y="1543817"/>
                <a:ext cx="25341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7" extrusionOk="0">
                    <a:moveTo>
                      <a:pt x="102" y="0"/>
                    </a:moveTo>
                    <a:cubicBezTo>
                      <a:pt x="51" y="0"/>
                      <a:pt x="0" y="51"/>
                      <a:pt x="0" y="108"/>
                    </a:cubicBezTo>
                    <a:lnTo>
                      <a:pt x="0" y="209"/>
                    </a:lnTo>
                    <a:cubicBezTo>
                      <a:pt x="0" y="266"/>
                      <a:pt x="51" y="317"/>
                      <a:pt x="102" y="317"/>
                    </a:cubicBezTo>
                    <a:lnTo>
                      <a:pt x="317" y="317"/>
                    </a:lnTo>
                    <a:cubicBezTo>
                      <a:pt x="393" y="317"/>
                      <a:pt x="443" y="266"/>
                      <a:pt x="443" y="184"/>
                    </a:cubicBezTo>
                    <a:lnTo>
                      <a:pt x="443" y="108"/>
                    </a:lnTo>
                    <a:cubicBezTo>
                      <a:pt x="443" y="51"/>
                      <a:pt x="393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8" name="Google Shape;1628;p11"/>
            <p:cNvSpPr/>
            <p:nvPr/>
          </p:nvSpPr>
          <p:spPr>
            <a:xfrm rot="182578">
              <a:off x="2415258" y="4531926"/>
              <a:ext cx="344285" cy="908480"/>
            </a:xfrm>
            <a:custGeom>
              <a:avLst/>
              <a:gdLst/>
              <a:ahLst/>
              <a:cxnLst/>
              <a:rect l="l" t="t" r="r" b="b"/>
              <a:pathLst>
                <a:path w="8069" h="21292" extrusionOk="0">
                  <a:moveTo>
                    <a:pt x="6275" y="1869"/>
                  </a:moveTo>
                  <a:cubicBezTo>
                    <a:pt x="6536" y="1869"/>
                    <a:pt x="6684" y="2002"/>
                    <a:pt x="6771" y="2253"/>
                  </a:cubicBezTo>
                  <a:cubicBezTo>
                    <a:pt x="6930" y="2594"/>
                    <a:pt x="6854" y="2936"/>
                    <a:pt x="6746" y="3278"/>
                  </a:cubicBezTo>
                  <a:cubicBezTo>
                    <a:pt x="6404" y="4252"/>
                    <a:pt x="5822" y="5125"/>
                    <a:pt x="5031" y="5809"/>
                  </a:cubicBezTo>
                  <a:cubicBezTo>
                    <a:pt x="4905" y="5967"/>
                    <a:pt x="4715" y="6049"/>
                    <a:pt x="4531" y="6176"/>
                  </a:cubicBezTo>
                  <a:cubicBezTo>
                    <a:pt x="4506" y="6150"/>
                    <a:pt x="4506" y="6150"/>
                    <a:pt x="4506" y="6125"/>
                  </a:cubicBezTo>
                  <a:cubicBezTo>
                    <a:pt x="4481" y="5151"/>
                    <a:pt x="4531" y="3860"/>
                    <a:pt x="4981" y="3012"/>
                  </a:cubicBezTo>
                  <a:cubicBezTo>
                    <a:pt x="5088" y="2803"/>
                    <a:pt x="5221" y="2594"/>
                    <a:pt x="5348" y="2379"/>
                  </a:cubicBezTo>
                  <a:cubicBezTo>
                    <a:pt x="5537" y="2120"/>
                    <a:pt x="5822" y="1936"/>
                    <a:pt x="6139" y="1879"/>
                  </a:cubicBezTo>
                  <a:cubicBezTo>
                    <a:pt x="6187" y="1872"/>
                    <a:pt x="6232" y="1869"/>
                    <a:pt x="6275" y="1869"/>
                  </a:cubicBezTo>
                  <a:close/>
                  <a:moveTo>
                    <a:pt x="4981" y="11795"/>
                  </a:moveTo>
                  <a:cubicBezTo>
                    <a:pt x="5746" y="11795"/>
                    <a:pt x="6512" y="12636"/>
                    <a:pt x="6645" y="13611"/>
                  </a:cubicBezTo>
                  <a:cubicBezTo>
                    <a:pt x="6771" y="15034"/>
                    <a:pt x="5930" y="15667"/>
                    <a:pt x="5322" y="15882"/>
                  </a:cubicBezTo>
                  <a:lnTo>
                    <a:pt x="4981" y="11795"/>
                  </a:lnTo>
                  <a:close/>
                  <a:moveTo>
                    <a:pt x="4190" y="8523"/>
                  </a:moveTo>
                  <a:lnTo>
                    <a:pt x="4323" y="10187"/>
                  </a:lnTo>
                  <a:cubicBezTo>
                    <a:pt x="3006" y="10478"/>
                    <a:pt x="2500" y="11687"/>
                    <a:pt x="2424" y="12636"/>
                  </a:cubicBezTo>
                  <a:cubicBezTo>
                    <a:pt x="2399" y="12769"/>
                    <a:pt x="2399" y="12902"/>
                    <a:pt x="2399" y="13035"/>
                  </a:cubicBezTo>
                  <a:lnTo>
                    <a:pt x="2399" y="13060"/>
                  </a:lnTo>
                  <a:cubicBezTo>
                    <a:pt x="2424" y="13244"/>
                    <a:pt x="2450" y="13452"/>
                    <a:pt x="2532" y="13642"/>
                  </a:cubicBezTo>
                  <a:cubicBezTo>
                    <a:pt x="2715" y="14218"/>
                    <a:pt x="3082" y="14642"/>
                    <a:pt x="3665" y="14876"/>
                  </a:cubicBezTo>
                  <a:cubicBezTo>
                    <a:pt x="3812" y="14960"/>
                    <a:pt x="3939" y="15001"/>
                    <a:pt x="4021" y="15001"/>
                  </a:cubicBezTo>
                  <a:cubicBezTo>
                    <a:pt x="4069" y="15001"/>
                    <a:pt x="4102" y="14987"/>
                    <a:pt x="4114" y="14958"/>
                  </a:cubicBezTo>
                  <a:cubicBezTo>
                    <a:pt x="4139" y="14908"/>
                    <a:pt x="3848" y="14775"/>
                    <a:pt x="3848" y="14775"/>
                  </a:cubicBezTo>
                  <a:cubicBezTo>
                    <a:pt x="2975" y="14275"/>
                    <a:pt x="2874" y="13085"/>
                    <a:pt x="3532" y="12345"/>
                  </a:cubicBezTo>
                  <a:cubicBezTo>
                    <a:pt x="3766" y="12086"/>
                    <a:pt x="4057" y="11871"/>
                    <a:pt x="4430" y="11795"/>
                  </a:cubicBezTo>
                  <a:lnTo>
                    <a:pt x="4772" y="16015"/>
                  </a:lnTo>
                  <a:cubicBezTo>
                    <a:pt x="4625" y="16030"/>
                    <a:pt x="4455" y="16042"/>
                    <a:pt x="4270" y="16042"/>
                  </a:cubicBezTo>
                  <a:cubicBezTo>
                    <a:pt x="3519" y="16042"/>
                    <a:pt x="2501" y="15845"/>
                    <a:pt x="1633" y="14851"/>
                  </a:cubicBezTo>
                  <a:cubicBezTo>
                    <a:pt x="1342" y="14509"/>
                    <a:pt x="1134" y="14060"/>
                    <a:pt x="1001" y="13560"/>
                  </a:cubicBezTo>
                  <a:cubicBezTo>
                    <a:pt x="868" y="13035"/>
                    <a:pt x="893" y="12535"/>
                    <a:pt x="1051" y="12060"/>
                  </a:cubicBezTo>
                  <a:cubicBezTo>
                    <a:pt x="1475" y="10605"/>
                    <a:pt x="2924" y="9422"/>
                    <a:pt x="4190" y="8523"/>
                  </a:cubicBezTo>
                  <a:close/>
                  <a:moveTo>
                    <a:pt x="6307" y="1"/>
                  </a:moveTo>
                  <a:cubicBezTo>
                    <a:pt x="6250" y="1"/>
                    <a:pt x="6185" y="13"/>
                    <a:pt x="6113" y="38"/>
                  </a:cubicBezTo>
                  <a:cubicBezTo>
                    <a:pt x="5721" y="165"/>
                    <a:pt x="5405" y="380"/>
                    <a:pt x="5139" y="721"/>
                  </a:cubicBezTo>
                  <a:cubicBezTo>
                    <a:pt x="4506" y="1462"/>
                    <a:pt x="4272" y="2379"/>
                    <a:pt x="4082" y="3303"/>
                  </a:cubicBezTo>
                  <a:cubicBezTo>
                    <a:pt x="4057" y="3518"/>
                    <a:pt x="4032" y="3727"/>
                    <a:pt x="4006" y="3936"/>
                  </a:cubicBezTo>
                  <a:cubicBezTo>
                    <a:pt x="3899" y="4992"/>
                    <a:pt x="3956" y="5967"/>
                    <a:pt x="4006" y="6549"/>
                  </a:cubicBezTo>
                  <a:cubicBezTo>
                    <a:pt x="3481" y="6941"/>
                    <a:pt x="2950" y="7340"/>
                    <a:pt x="2475" y="7789"/>
                  </a:cubicBezTo>
                  <a:cubicBezTo>
                    <a:pt x="1766" y="8422"/>
                    <a:pt x="1134" y="9156"/>
                    <a:pt x="710" y="10004"/>
                  </a:cubicBezTo>
                  <a:cubicBezTo>
                    <a:pt x="51" y="11212"/>
                    <a:pt x="1" y="12503"/>
                    <a:pt x="551" y="13826"/>
                  </a:cubicBezTo>
                  <a:cubicBezTo>
                    <a:pt x="710" y="14167"/>
                    <a:pt x="893" y="14484"/>
                    <a:pt x="1134" y="14800"/>
                  </a:cubicBezTo>
                  <a:cubicBezTo>
                    <a:pt x="1985" y="15990"/>
                    <a:pt x="3235" y="16578"/>
                    <a:pt x="4501" y="16578"/>
                  </a:cubicBezTo>
                  <a:cubicBezTo>
                    <a:pt x="4608" y="16578"/>
                    <a:pt x="4716" y="16574"/>
                    <a:pt x="4822" y="16566"/>
                  </a:cubicBezTo>
                  <a:lnTo>
                    <a:pt x="4955" y="18439"/>
                  </a:lnTo>
                  <a:cubicBezTo>
                    <a:pt x="5114" y="19729"/>
                    <a:pt x="4772" y="20286"/>
                    <a:pt x="4348" y="20546"/>
                  </a:cubicBezTo>
                  <a:cubicBezTo>
                    <a:pt x="4240" y="20628"/>
                    <a:pt x="4114" y="20678"/>
                    <a:pt x="3956" y="20729"/>
                  </a:cubicBezTo>
                  <a:cubicBezTo>
                    <a:pt x="3715" y="20811"/>
                    <a:pt x="3481" y="20887"/>
                    <a:pt x="3215" y="20887"/>
                  </a:cubicBezTo>
                  <a:cubicBezTo>
                    <a:pt x="3164" y="20893"/>
                    <a:pt x="3113" y="20896"/>
                    <a:pt x="3064" y="20896"/>
                  </a:cubicBezTo>
                  <a:cubicBezTo>
                    <a:pt x="2614" y="20896"/>
                    <a:pt x="2273" y="20668"/>
                    <a:pt x="2108" y="20337"/>
                  </a:cubicBezTo>
                  <a:cubicBezTo>
                    <a:pt x="2184" y="20337"/>
                    <a:pt x="2241" y="20362"/>
                    <a:pt x="2317" y="20362"/>
                  </a:cubicBezTo>
                  <a:cubicBezTo>
                    <a:pt x="2366" y="20368"/>
                    <a:pt x="2415" y="20371"/>
                    <a:pt x="2464" y="20371"/>
                  </a:cubicBezTo>
                  <a:cubicBezTo>
                    <a:pt x="3094" y="20371"/>
                    <a:pt x="3645" y="19889"/>
                    <a:pt x="3715" y="19255"/>
                  </a:cubicBezTo>
                  <a:cubicBezTo>
                    <a:pt x="3823" y="18546"/>
                    <a:pt x="3323" y="17913"/>
                    <a:pt x="2608" y="17831"/>
                  </a:cubicBezTo>
                  <a:cubicBezTo>
                    <a:pt x="2542" y="17821"/>
                    <a:pt x="2478" y="17816"/>
                    <a:pt x="2414" y="17816"/>
                  </a:cubicBezTo>
                  <a:cubicBezTo>
                    <a:pt x="2173" y="17816"/>
                    <a:pt x="1952" y="17889"/>
                    <a:pt x="1766" y="18015"/>
                  </a:cubicBezTo>
                  <a:cubicBezTo>
                    <a:pt x="1077" y="18413"/>
                    <a:pt x="760" y="19362"/>
                    <a:pt x="1134" y="20071"/>
                  </a:cubicBezTo>
                  <a:cubicBezTo>
                    <a:pt x="1498" y="20779"/>
                    <a:pt x="2328" y="21291"/>
                    <a:pt x="3192" y="21291"/>
                  </a:cubicBezTo>
                  <a:cubicBezTo>
                    <a:pt x="3394" y="21291"/>
                    <a:pt x="3597" y="21264"/>
                    <a:pt x="3797" y="21204"/>
                  </a:cubicBezTo>
                  <a:cubicBezTo>
                    <a:pt x="3956" y="21178"/>
                    <a:pt x="4082" y="21128"/>
                    <a:pt x="4215" y="21045"/>
                  </a:cubicBezTo>
                  <a:cubicBezTo>
                    <a:pt x="5696" y="20444"/>
                    <a:pt x="5563" y="18704"/>
                    <a:pt x="5563" y="18704"/>
                  </a:cubicBezTo>
                  <a:lnTo>
                    <a:pt x="5379" y="16490"/>
                  </a:lnTo>
                  <a:cubicBezTo>
                    <a:pt x="6563" y="16173"/>
                    <a:pt x="7404" y="15117"/>
                    <a:pt x="7594" y="13851"/>
                  </a:cubicBezTo>
                  <a:cubicBezTo>
                    <a:pt x="7645" y="13585"/>
                    <a:pt x="7670" y="13294"/>
                    <a:pt x="7645" y="13035"/>
                  </a:cubicBezTo>
                  <a:cubicBezTo>
                    <a:pt x="7539" y="11354"/>
                    <a:pt x="6473" y="10129"/>
                    <a:pt x="4941" y="10129"/>
                  </a:cubicBezTo>
                  <a:cubicBezTo>
                    <a:pt x="4910" y="10129"/>
                    <a:pt x="4879" y="10129"/>
                    <a:pt x="4848" y="10130"/>
                  </a:cubicBezTo>
                  <a:lnTo>
                    <a:pt x="4690" y="8182"/>
                  </a:lnTo>
                  <a:lnTo>
                    <a:pt x="4690" y="8131"/>
                  </a:lnTo>
                  <a:cubicBezTo>
                    <a:pt x="5139" y="7840"/>
                    <a:pt x="5537" y="7549"/>
                    <a:pt x="5822" y="7315"/>
                  </a:cubicBezTo>
                  <a:cubicBezTo>
                    <a:pt x="6961" y="6416"/>
                    <a:pt x="8068" y="4568"/>
                    <a:pt x="7119" y="1588"/>
                  </a:cubicBezTo>
                  <a:cubicBezTo>
                    <a:pt x="7119" y="1512"/>
                    <a:pt x="7088" y="1405"/>
                    <a:pt x="7062" y="1329"/>
                  </a:cubicBezTo>
                  <a:cubicBezTo>
                    <a:pt x="6930" y="955"/>
                    <a:pt x="6771" y="588"/>
                    <a:pt x="6588" y="221"/>
                  </a:cubicBezTo>
                  <a:cubicBezTo>
                    <a:pt x="6535" y="71"/>
                    <a:pt x="6441" y="1"/>
                    <a:pt x="6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9" name="Google Shape;1629;p11"/>
            <p:cNvGrpSpPr/>
            <p:nvPr/>
          </p:nvGrpSpPr>
          <p:grpSpPr>
            <a:xfrm rot="332737">
              <a:off x="2751347" y="4796324"/>
              <a:ext cx="851189" cy="2511557"/>
              <a:chOff x="5201007" y="500025"/>
              <a:chExt cx="509965" cy="1504727"/>
            </a:xfrm>
          </p:grpSpPr>
          <p:sp>
            <p:nvSpPr>
              <p:cNvPr id="1630" name="Google Shape;1630;p11"/>
              <p:cNvSpPr/>
              <p:nvPr/>
            </p:nvSpPr>
            <p:spPr>
              <a:xfrm>
                <a:off x="5396376" y="500025"/>
                <a:ext cx="123567" cy="27744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4861" extrusionOk="0">
                    <a:moveTo>
                      <a:pt x="1433" y="1"/>
                    </a:moveTo>
                    <a:cubicBezTo>
                      <a:pt x="1299" y="1"/>
                      <a:pt x="1161" y="83"/>
                      <a:pt x="1108" y="216"/>
                    </a:cubicBezTo>
                    <a:lnTo>
                      <a:pt x="26" y="4038"/>
                    </a:lnTo>
                    <a:cubicBezTo>
                      <a:pt x="1" y="4171"/>
                      <a:pt x="26" y="4279"/>
                      <a:pt x="133" y="4355"/>
                    </a:cubicBezTo>
                    <a:cubicBezTo>
                      <a:pt x="374" y="4570"/>
                      <a:pt x="374" y="4861"/>
                      <a:pt x="374" y="4861"/>
                    </a:cubicBezTo>
                    <a:lnTo>
                      <a:pt x="1506" y="4861"/>
                    </a:lnTo>
                    <a:cubicBezTo>
                      <a:pt x="1506" y="4861"/>
                      <a:pt x="1532" y="4197"/>
                      <a:pt x="1981" y="3937"/>
                    </a:cubicBezTo>
                    <a:cubicBezTo>
                      <a:pt x="2114" y="3855"/>
                      <a:pt x="2165" y="3722"/>
                      <a:pt x="2139" y="3621"/>
                    </a:cubicBezTo>
                    <a:lnTo>
                      <a:pt x="1766" y="1697"/>
                    </a:lnTo>
                    <a:cubicBezTo>
                      <a:pt x="1741" y="1590"/>
                      <a:pt x="1798" y="1482"/>
                      <a:pt x="1899" y="1406"/>
                    </a:cubicBezTo>
                    <a:cubicBezTo>
                      <a:pt x="1981" y="1349"/>
                      <a:pt x="2006" y="1248"/>
                      <a:pt x="2006" y="1140"/>
                    </a:cubicBezTo>
                    <a:cubicBezTo>
                      <a:pt x="1981" y="875"/>
                      <a:pt x="1899" y="400"/>
                      <a:pt x="1639" y="84"/>
                    </a:cubicBezTo>
                    <a:cubicBezTo>
                      <a:pt x="1582" y="27"/>
                      <a:pt x="1508" y="1"/>
                      <a:pt x="14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5372518" y="698533"/>
                <a:ext cx="22488" cy="2659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66" extrusionOk="0">
                    <a:moveTo>
                      <a:pt x="182" y="0"/>
                    </a:moveTo>
                    <a:cubicBezTo>
                      <a:pt x="134" y="0"/>
                      <a:pt x="102" y="29"/>
                      <a:pt x="102" y="86"/>
                    </a:cubicBezTo>
                    <a:lnTo>
                      <a:pt x="26" y="301"/>
                    </a:lnTo>
                    <a:cubicBezTo>
                      <a:pt x="1" y="352"/>
                      <a:pt x="52" y="434"/>
                      <a:pt x="102" y="434"/>
                    </a:cubicBezTo>
                    <a:lnTo>
                      <a:pt x="184" y="459"/>
                    </a:lnTo>
                    <a:cubicBezTo>
                      <a:pt x="194" y="464"/>
                      <a:pt x="204" y="466"/>
                      <a:pt x="214" y="466"/>
                    </a:cubicBezTo>
                    <a:cubicBezTo>
                      <a:pt x="262" y="466"/>
                      <a:pt x="317" y="423"/>
                      <a:pt x="317" y="377"/>
                    </a:cubicBezTo>
                    <a:lnTo>
                      <a:pt x="393" y="168"/>
                    </a:lnTo>
                    <a:cubicBezTo>
                      <a:pt x="393" y="117"/>
                      <a:pt x="368" y="35"/>
                      <a:pt x="317" y="35"/>
                    </a:cubicBezTo>
                    <a:lnTo>
                      <a:pt x="235" y="10"/>
                    </a:lnTo>
                    <a:cubicBezTo>
                      <a:pt x="216" y="4"/>
                      <a:pt x="198" y="0"/>
                      <a:pt x="1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5384447" y="659550"/>
                <a:ext cx="22430" cy="2654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5" extrusionOk="0">
                    <a:moveTo>
                      <a:pt x="179" y="0"/>
                    </a:moveTo>
                    <a:cubicBezTo>
                      <a:pt x="139" y="0"/>
                      <a:pt x="102" y="45"/>
                      <a:pt x="77" y="85"/>
                    </a:cubicBezTo>
                    <a:lnTo>
                      <a:pt x="1" y="294"/>
                    </a:lnTo>
                    <a:cubicBezTo>
                      <a:pt x="1" y="351"/>
                      <a:pt x="26" y="427"/>
                      <a:pt x="77" y="427"/>
                    </a:cubicBezTo>
                    <a:lnTo>
                      <a:pt x="159" y="452"/>
                    </a:lnTo>
                    <a:cubicBezTo>
                      <a:pt x="179" y="461"/>
                      <a:pt x="197" y="465"/>
                      <a:pt x="214" y="465"/>
                    </a:cubicBezTo>
                    <a:cubicBezTo>
                      <a:pt x="262" y="465"/>
                      <a:pt x="298" y="433"/>
                      <a:pt x="317" y="376"/>
                    </a:cubicBezTo>
                    <a:lnTo>
                      <a:pt x="368" y="168"/>
                    </a:lnTo>
                    <a:cubicBezTo>
                      <a:pt x="393" y="111"/>
                      <a:pt x="342" y="35"/>
                      <a:pt x="292" y="35"/>
                    </a:cubicBezTo>
                    <a:lnTo>
                      <a:pt x="210" y="9"/>
                    </a:lnTo>
                    <a:cubicBezTo>
                      <a:pt x="199" y="3"/>
                      <a:pt x="189" y="0"/>
                      <a:pt x="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5431020" y="786486"/>
                <a:ext cx="1055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763" extrusionOk="0">
                    <a:moveTo>
                      <a:pt x="83" y="0"/>
                    </a:moveTo>
                    <a:lnTo>
                      <a:pt x="1" y="13763"/>
                    </a:lnTo>
                    <a:lnTo>
                      <a:pt x="159" y="1376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1"/>
              <p:cNvSpPr/>
              <p:nvPr/>
            </p:nvSpPr>
            <p:spPr>
              <a:xfrm>
                <a:off x="5431020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1"/>
              <p:cNvSpPr/>
              <p:nvPr/>
            </p:nvSpPr>
            <p:spPr>
              <a:xfrm>
                <a:off x="5444775" y="1594329"/>
                <a:ext cx="1050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84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5417665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5458131" y="1680284"/>
                <a:ext cx="10559" cy="585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26" extrusionOk="0">
                    <a:moveTo>
                      <a:pt x="1" y="1"/>
                    </a:moveTo>
                    <a:lnTo>
                      <a:pt x="26" y="1001"/>
                    </a:lnTo>
                    <a:lnTo>
                      <a:pt x="184" y="10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5456704" y="786486"/>
                <a:ext cx="11986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763" extrusionOk="0">
                    <a:moveTo>
                      <a:pt x="0" y="0"/>
                    </a:moveTo>
                    <a:lnTo>
                      <a:pt x="26" y="13763"/>
                    </a:lnTo>
                    <a:lnTo>
                      <a:pt x="209" y="1376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1"/>
              <p:cNvSpPr/>
              <p:nvPr/>
            </p:nvSpPr>
            <p:spPr>
              <a:xfrm>
                <a:off x="5458131" y="1594329"/>
                <a:ext cx="10559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84" y="11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1"/>
              <p:cNvSpPr/>
              <p:nvPr/>
            </p:nvSpPr>
            <p:spPr>
              <a:xfrm>
                <a:off x="5415895" y="1680284"/>
                <a:ext cx="10901" cy="4954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8" extrusionOk="0">
                    <a:moveTo>
                      <a:pt x="32" y="1"/>
                    </a:moveTo>
                    <a:lnTo>
                      <a:pt x="0" y="842"/>
                    </a:lnTo>
                    <a:lnTo>
                      <a:pt x="190" y="868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1"/>
              <p:cNvSpPr/>
              <p:nvPr/>
            </p:nvSpPr>
            <p:spPr>
              <a:xfrm>
                <a:off x="5431020" y="1680284"/>
                <a:ext cx="9132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19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159" y="91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1"/>
              <p:cNvSpPr/>
              <p:nvPr/>
            </p:nvSpPr>
            <p:spPr>
              <a:xfrm>
                <a:off x="5444775" y="1680284"/>
                <a:ext cx="1050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184" y="97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1"/>
              <p:cNvSpPr/>
              <p:nvPr/>
            </p:nvSpPr>
            <p:spPr>
              <a:xfrm>
                <a:off x="5419149" y="786486"/>
                <a:ext cx="1192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3763" extrusionOk="0">
                    <a:moveTo>
                      <a:pt x="133" y="0"/>
                    </a:moveTo>
                    <a:lnTo>
                      <a:pt x="0" y="13763"/>
                    </a:lnTo>
                    <a:lnTo>
                      <a:pt x="133" y="1376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5415895" y="1750715"/>
                <a:ext cx="10901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66" extrusionOk="0">
                    <a:moveTo>
                      <a:pt x="0" y="1"/>
                    </a:moveTo>
                    <a:lnTo>
                      <a:pt x="0" y="665"/>
                    </a:lnTo>
                    <a:lnTo>
                      <a:pt x="190" y="665"/>
                    </a:lnTo>
                    <a:lnTo>
                      <a:pt x="19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5473313" y="1594329"/>
                <a:ext cx="9075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58" y="1108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5201007" y="786486"/>
                <a:ext cx="509965" cy="1218266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21345" extrusionOk="0">
                    <a:moveTo>
                      <a:pt x="3797" y="0"/>
                    </a:moveTo>
                    <a:lnTo>
                      <a:pt x="3556" y="11200"/>
                    </a:lnTo>
                    <a:cubicBezTo>
                      <a:pt x="3324" y="11518"/>
                      <a:pt x="3075" y="11615"/>
                      <a:pt x="2836" y="11615"/>
                    </a:cubicBezTo>
                    <a:cubicBezTo>
                      <a:pt x="2776" y="11615"/>
                      <a:pt x="2716" y="11609"/>
                      <a:pt x="2658" y="11599"/>
                    </a:cubicBezTo>
                    <a:cubicBezTo>
                      <a:pt x="2373" y="11516"/>
                      <a:pt x="2000" y="11073"/>
                      <a:pt x="2000" y="10517"/>
                    </a:cubicBezTo>
                    <a:cubicBezTo>
                      <a:pt x="2025" y="9966"/>
                      <a:pt x="2133" y="9435"/>
                      <a:pt x="1867" y="9333"/>
                    </a:cubicBezTo>
                    <a:cubicBezTo>
                      <a:pt x="1828" y="9322"/>
                      <a:pt x="1786" y="9316"/>
                      <a:pt x="1742" y="9316"/>
                    </a:cubicBezTo>
                    <a:cubicBezTo>
                      <a:pt x="1463" y="9316"/>
                      <a:pt x="1097" y="9550"/>
                      <a:pt x="867" y="10124"/>
                    </a:cubicBezTo>
                    <a:cubicBezTo>
                      <a:pt x="633" y="10782"/>
                      <a:pt x="760" y="11890"/>
                      <a:pt x="1209" y="12731"/>
                    </a:cubicBezTo>
                    <a:cubicBezTo>
                      <a:pt x="1658" y="13547"/>
                      <a:pt x="1816" y="14155"/>
                      <a:pt x="1791" y="14712"/>
                    </a:cubicBezTo>
                    <a:cubicBezTo>
                      <a:pt x="1766" y="15370"/>
                      <a:pt x="1475" y="15737"/>
                      <a:pt x="1184" y="16135"/>
                    </a:cubicBezTo>
                    <a:cubicBezTo>
                      <a:pt x="709" y="16819"/>
                      <a:pt x="0" y="17743"/>
                      <a:pt x="443" y="18825"/>
                    </a:cubicBezTo>
                    <a:cubicBezTo>
                      <a:pt x="892" y="19875"/>
                      <a:pt x="2215" y="20849"/>
                      <a:pt x="3822" y="21166"/>
                    </a:cubicBezTo>
                    <a:cubicBezTo>
                      <a:pt x="4380" y="21276"/>
                      <a:pt x="4954" y="21344"/>
                      <a:pt x="5505" y="21344"/>
                    </a:cubicBezTo>
                    <a:cubicBezTo>
                      <a:pt x="6542" y="21344"/>
                      <a:pt x="7499" y="21101"/>
                      <a:pt x="8119" y="20432"/>
                    </a:cubicBezTo>
                    <a:cubicBezTo>
                      <a:pt x="8802" y="19641"/>
                      <a:pt x="8935" y="18559"/>
                      <a:pt x="8486" y="17426"/>
                    </a:cubicBezTo>
                    <a:cubicBezTo>
                      <a:pt x="8144" y="16610"/>
                      <a:pt x="7378" y="15686"/>
                      <a:pt x="7404" y="14971"/>
                    </a:cubicBezTo>
                    <a:cubicBezTo>
                      <a:pt x="7404" y="14104"/>
                      <a:pt x="8119" y="13497"/>
                      <a:pt x="8093" y="12257"/>
                    </a:cubicBezTo>
                    <a:cubicBezTo>
                      <a:pt x="8093" y="11757"/>
                      <a:pt x="7876" y="11253"/>
                      <a:pt x="7496" y="11253"/>
                    </a:cubicBezTo>
                    <a:cubicBezTo>
                      <a:pt x="7476" y="11253"/>
                      <a:pt x="7456" y="11254"/>
                      <a:pt x="7435" y="11257"/>
                    </a:cubicBezTo>
                    <a:cubicBezTo>
                      <a:pt x="7119" y="11282"/>
                      <a:pt x="7011" y="11890"/>
                      <a:pt x="6828" y="12231"/>
                    </a:cubicBezTo>
                    <a:cubicBezTo>
                      <a:pt x="6617" y="12553"/>
                      <a:pt x="6367" y="12797"/>
                      <a:pt x="6062" y="12797"/>
                    </a:cubicBezTo>
                    <a:cubicBezTo>
                      <a:pt x="6019" y="12797"/>
                      <a:pt x="5975" y="12792"/>
                      <a:pt x="5929" y="12782"/>
                    </a:cubicBezTo>
                    <a:cubicBezTo>
                      <a:pt x="5562" y="12731"/>
                      <a:pt x="5322" y="12440"/>
                      <a:pt x="5164" y="12098"/>
                    </a:cubicBezTo>
                    <a:lnTo>
                      <a:pt x="4929" y="0"/>
                    </a:lnTo>
                    <a:lnTo>
                      <a:pt x="4847" y="0"/>
                    </a:lnTo>
                    <a:lnTo>
                      <a:pt x="4980" y="13763"/>
                    </a:lnTo>
                    <a:lnTo>
                      <a:pt x="5138" y="13763"/>
                    </a:lnTo>
                    <a:cubicBezTo>
                      <a:pt x="5246" y="13763"/>
                      <a:pt x="5347" y="13839"/>
                      <a:pt x="5347" y="13946"/>
                    </a:cubicBezTo>
                    <a:cubicBezTo>
                      <a:pt x="5347" y="14047"/>
                      <a:pt x="5246" y="14155"/>
                      <a:pt x="5138" y="14155"/>
                    </a:cubicBezTo>
                    <a:lnTo>
                      <a:pt x="4980" y="14155"/>
                    </a:lnTo>
                    <a:lnTo>
                      <a:pt x="5005" y="15262"/>
                    </a:lnTo>
                    <a:lnTo>
                      <a:pt x="5138" y="15262"/>
                    </a:lnTo>
                    <a:cubicBezTo>
                      <a:pt x="5246" y="15262"/>
                      <a:pt x="5347" y="15370"/>
                      <a:pt x="5347" y="15471"/>
                    </a:cubicBezTo>
                    <a:cubicBezTo>
                      <a:pt x="5347" y="15579"/>
                      <a:pt x="5246" y="15661"/>
                      <a:pt x="5138" y="15661"/>
                    </a:cubicBezTo>
                    <a:lnTo>
                      <a:pt x="5005" y="15661"/>
                    </a:lnTo>
                    <a:lnTo>
                      <a:pt x="5005" y="16768"/>
                    </a:lnTo>
                    <a:lnTo>
                      <a:pt x="5164" y="16793"/>
                    </a:lnTo>
                    <a:cubicBezTo>
                      <a:pt x="5271" y="16819"/>
                      <a:pt x="5347" y="16926"/>
                      <a:pt x="5322" y="17028"/>
                    </a:cubicBezTo>
                    <a:cubicBezTo>
                      <a:pt x="5296" y="17135"/>
                      <a:pt x="5189" y="17186"/>
                      <a:pt x="5088" y="17186"/>
                    </a:cubicBezTo>
                    <a:lnTo>
                      <a:pt x="5005" y="17160"/>
                    </a:lnTo>
                    <a:lnTo>
                      <a:pt x="5031" y="17559"/>
                    </a:lnTo>
                    <a:lnTo>
                      <a:pt x="5271" y="17559"/>
                    </a:lnTo>
                    <a:cubicBezTo>
                      <a:pt x="5379" y="17559"/>
                      <a:pt x="5455" y="17635"/>
                      <a:pt x="5455" y="17743"/>
                    </a:cubicBezTo>
                    <a:lnTo>
                      <a:pt x="5455" y="18717"/>
                    </a:lnTo>
                    <a:cubicBezTo>
                      <a:pt x="5455" y="18825"/>
                      <a:pt x="5379" y="18901"/>
                      <a:pt x="5271" y="18901"/>
                    </a:cubicBezTo>
                    <a:lnTo>
                      <a:pt x="3449" y="18901"/>
                    </a:lnTo>
                    <a:cubicBezTo>
                      <a:pt x="3348" y="18901"/>
                      <a:pt x="3265" y="18825"/>
                      <a:pt x="3265" y="18717"/>
                    </a:cubicBezTo>
                    <a:lnTo>
                      <a:pt x="3265" y="17743"/>
                    </a:lnTo>
                    <a:cubicBezTo>
                      <a:pt x="3265" y="17635"/>
                      <a:pt x="3348" y="17559"/>
                      <a:pt x="3449" y="17559"/>
                    </a:cubicBezTo>
                    <a:lnTo>
                      <a:pt x="3689" y="17559"/>
                    </a:lnTo>
                    <a:lnTo>
                      <a:pt x="3689" y="16869"/>
                    </a:lnTo>
                    <a:lnTo>
                      <a:pt x="3556" y="16844"/>
                    </a:lnTo>
                    <a:cubicBezTo>
                      <a:pt x="3449" y="16819"/>
                      <a:pt x="3373" y="16711"/>
                      <a:pt x="3398" y="16610"/>
                    </a:cubicBezTo>
                    <a:cubicBezTo>
                      <a:pt x="3420" y="16518"/>
                      <a:pt x="3501" y="16445"/>
                      <a:pt x="3591" y="16445"/>
                    </a:cubicBezTo>
                    <a:cubicBezTo>
                      <a:pt x="3607" y="16445"/>
                      <a:pt x="3623" y="16447"/>
                      <a:pt x="3639" y="16452"/>
                    </a:cubicBezTo>
                    <a:lnTo>
                      <a:pt x="3715" y="16477"/>
                    </a:lnTo>
                    <a:lnTo>
                      <a:pt x="3715" y="15661"/>
                    </a:lnTo>
                    <a:lnTo>
                      <a:pt x="3582" y="15661"/>
                    </a:lnTo>
                    <a:cubicBezTo>
                      <a:pt x="3449" y="15661"/>
                      <a:pt x="3373" y="15579"/>
                      <a:pt x="3373" y="15471"/>
                    </a:cubicBezTo>
                    <a:cubicBezTo>
                      <a:pt x="3373" y="15370"/>
                      <a:pt x="3449" y="15262"/>
                      <a:pt x="3582" y="15262"/>
                    </a:cubicBezTo>
                    <a:lnTo>
                      <a:pt x="3715" y="15262"/>
                    </a:lnTo>
                    <a:lnTo>
                      <a:pt x="3715" y="14155"/>
                    </a:lnTo>
                    <a:lnTo>
                      <a:pt x="3582" y="14155"/>
                    </a:lnTo>
                    <a:cubicBezTo>
                      <a:pt x="3449" y="14155"/>
                      <a:pt x="3373" y="14047"/>
                      <a:pt x="3373" y="13946"/>
                    </a:cubicBezTo>
                    <a:cubicBezTo>
                      <a:pt x="3373" y="13839"/>
                      <a:pt x="3449" y="13763"/>
                      <a:pt x="3582" y="13763"/>
                    </a:cubicBezTo>
                    <a:lnTo>
                      <a:pt x="3740" y="13763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5444775" y="786486"/>
                <a:ext cx="9075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3763" extrusionOk="0">
                    <a:moveTo>
                      <a:pt x="26" y="0"/>
                    </a:moveTo>
                    <a:lnTo>
                      <a:pt x="0" y="13763"/>
                    </a:lnTo>
                    <a:lnTo>
                      <a:pt x="159" y="137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5473313" y="1680284"/>
                <a:ext cx="9075" cy="6147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77" extrusionOk="0">
                    <a:moveTo>
                      <a:pt x="0" y="1"/>
                    </a:moveTo>
                    <a:lnTo>
                      <a:pt x="0" y="1051"/>
                    </a:lnTo>
                    <a:lnTo>
                      <a:pt x="158" y="1077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5468633" y="786486"/>
                <a:ext cx="12328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3763" extrusionOk="0">
                    <a:moveTo>
                      <a:pt x="0" y="0"/>
                    </a:moveTo>
                    <a:lnTo>
                      <a:pt x="57" y="13763"/>
                    </a:lnTo>
                    <a:lnTo>
                      <a:pt x="215" y="1376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1"/>
              <p:cNvSpPr/>
              <p:nvPr/>
            </p:nvSpPr>
            <p:spPr>
              <a:xfrm>
                <a:off x="5444775" y="1756879"/>
                <a:ext cx="10502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58" extrusionOk="0">
                    <a:moveTo>
                      <a:pt x="0" y="0"/>
                    </a:moveTo>
                    <a:lnTo>
                      <a:pt x="0" y="557"/>
                    </a:lnTo>
                    <a:lnTo>
                      <a:pt x="184" y="557"/>
                    </a:lnTo>
                    <a:lnTo>
                      <a:pt x="18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1"/>
              <p:cNvSpPr/>
              <p:nvPr/>
            </p:nvSpPr>
            <p:spPr>
              <a:xfrm>
                <a:off x="5473313" y="1762986"/>
                <a:ext cx="10502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1" extrusionOk="0">
                    <a:moveTo>
                      <a:pt x="0" y="1"/>
                    </a:moveTo>
                    <a:lnTo>
                      <a:pt x="0" y="450"/>
                    </a:lnTo>
                    <a:lnTo>
                      <a:pt x="184" y="450"/>
                    </a:lnTo>
                    <a:lnTo>
                      <a:pt x="18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1"/>
              <p:cNvSpPr/>
              <p:nvPr/>
            </p:nvSpPr>
            <p:spPr>
              <a:xfrm>
                <a:off x="5431020" y="1753969"/>
                <a:ext cx="9132" cy="3475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09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59" y="608"/>
                    </a:lnTo>
                    <a:lnTo>
                      <a:pt x="159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1"/>
              <p:cNvSpPr/>
              <p:nvPr/>
            </p:nvSpPr>
            <p:spPr>
              <a:xfrm>
                <a:off x="5459558" y="1759733"/>
                <a:ext cx="9132" cy="2899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08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59" y="507"/>
                    </a:lnTo>
                    <a:lnTo>
                      <a:pt x="159" y="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4" name="Google Shape;1654;p11"/>
            <p:cNvSpPr/>
            <p:nvPr/>
          </p:nvSpPr>
          <p:spPr>
            <a:xfrm rot="332968">
              <a:off x="3550285" y="4836436"/>
              <a:ext cx="451695" cy="503997"/>
            </a:xfrm>
            <a:custGeom>
              <a:avLst/>
              <a:gdLst/>
              <a:ahLst/>
              <a:cxnLst/>
              <a:rect l="l" t="t" r="r" b="b"/>
              <a:pathLst>
                <a:path w="9284" h="10359" extrusionOk="0">
                  <a:moveTo>
                    <a:pt x="8916" y="1981"/>
                  </a:moveTo>
                  <a:lnTo>
                    <a:pt x="8916" y="2456"/>
                  </a:lnTo>
                  <a:cubicBezTo>
                    <a:pt x="6961" y="2823"/>
                    <a:pt x="5012" y="3190"/>
                    <a:pt x="3032" y="3588"/>
                  </a:cubicBezTo>
                  <a:lnTo>
                    <a:pt x="3032" y="3114"/>
                  </a:lnTo>
                  <a:cubicBezTo>
                    <a:pt x="3063" y="3063"/>
                    <a:pt x="3139" y="3063"/>
                    <a:pt x="3221" y="3032"/>
                  </a:cubicBezTo>
                  <a:cubicBezTo>
                    <a:pt x="5012" y="2715"/>
                    <a:pt x="6803" y="2374"/>
                    <a:pt x="8568" y="2032"/>
                  </a:cubicBezTo>
                  <a:cubicBezTo>
                    <a:pt x="8676" y="2007"/>
                    <a:pt x="8783" y="2007"/>
                    <a:pt x="8916" y="1981"/>
                  </a:cubicBezTo>
                  <a:close/>
                  <a:moveTo>
                    <a:pt x="9283" y="1"/>
                  </a:moveTo>
                  <a:lnTo>
                    <a:pt x="9201" y="26"/>
                  </a:lnTo>
                  <a:cubicBezTo>
                    <a:pt x="6986" y="425"/>
                    <a:pt x="4829" y="792"/>
                    <a:pt x="2639" y="1165"/>
                  </a:cubicBezTo>
                  <a:lnTo>
                    <a:pt x="2639" y="8467"/>
                  </a:lnTo>
                  <a:cubicBezTo>
                    <a:pt x="2393" y="8387"/>
                    <a:pt x="2149" y="8349"/>
                    <a:pt x="1915" y="8349"/>
                  </a:cubicBezTo>
                  <a:cubicBezTo>
                    <a:pt x="1295" y="8349"/>
                    <a:pt x="744" y="8615"/>
                    <a:pt x="399" y="9074"/>
                  </a:cubicBezTo>
                  <a:cubicBezTo>
                    <a:pt x="1" y="9650"/>
                    <a:pt x="266" y="10258"/>
                    <a:pt x="950" y="10340"/>
                  </a:cubicBezTo>
                  <a:cubicBezTo>
                    <a:pt x="1049" y="10353"/>
                    <a:pt x="1144" y="10359"/>
                    <a:pt x="1237" y="10359"/>
                  </a:cubicBezTo>
                  <a:cubicBezTo>
                    <a:pt x="1518" y="10359"/>
                    <a:pt x="1775" y="10301"/>
                    <a:pt x="2032" y="10182"/>
                  </a:cubicBezTo>
                  <a:cubicBezTo>
                    <a:pt x="2399" y="10024"/>
                    <a:pt x="3032" y="9574"/>
                    <a:pt x="3032" y="8992"/>
                  </a:cubicBezTo>
                  <a:lnTo>
                    <a:pt x="3032" y="3880"/>
                  </a:lnTo>
                  <a:cubicBezTo>
                    <a:pt x="3063" y="3880"/>
                    <a:pt x="3089" y="3854"/>
                    <a:pt x="3139" y="3854"/>
                  </a:cubicBezTo>
                  <a:cubicBezTo>
                    <a:pt x="4930" y="3506"/>
                    <a:pt x="6702" y="3165"/>
                    <a:pt x="8492" y="2823"/>
                  </a:cubicBezTo>
                  <a:cubicBezTo>
                    <a:pt x="8625" y="2798"/>
                    <a:pt x="8758" y="2798"/>
                    <a:pt x="8916" y="2772"/>
                  </a:cubicBezTo>
                  <a:lnTo>
                    <a:pt x="8916" y="7360"/>
                  </a:lnTo>
                  <a:cubicBezTo>
                    <a:pt x="8834" y="7334"/>
                    <a:pt x="8783" y="7303"/>
                    <a:pt x="8726" y="7277"/>
                  </a:cubicBezTo>
                  <a:cubicBezTo>
                    <a:pt x="8567" y="7214"/>
                    <a:pt x="8391" y="7185"/>
                    <a:pt x="8209" y="7185"/>
                  </a:cubicBezTo>
                  <a:cubicBezTo>
                    <a:pt x="7557" y="7185"/>
                    <a:pt x="6836" y="7566"/>
                    <a:pt x="6569" y="8125"/>
                  </a:cubicBezTo>
                  <a:cubicBezTo>
                    <a:pt x="6385" y="8543"/>
                    <a:pt x="6512" y="8942"/>
                    <a:pt x="6936" y="9125"/>
                  </a:cubicBezTo>
                  <a:cubicBezTo>
                    <a:pt x="7102" y="9195"/>
                    <a:pt x="7292" y="9228"/>
                    <a:pt x="7487" y="9228"/>
                  </a:cubicBezTo>
                  <a:cubicBezTo>
                    <a:pt x="7663" y="9228"/>
                    <a:pt x="7844" y="9201"/>
                    <a:pt x="8018" y="9150"/>
                  </a:cubicBezTo>
                  <a:cubicBezTo>
                    <a:pt x="8151" y="9125"/>
                    <a:pt x="8283" y="9074"/>
                    <a:pt x="8410" y="8992"/>
                  </a:cubicBezTo>
                  <a:cubicBezTo>
                    <a:pt x="8809" y="8809"/>
                    <a:pt x="9283" y="8467"/>
                    <a:pt x="9283" y="7992"/>
                  </a:cubicBezTo>
                  <a:lnTo>
                    <a:pt x="92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5" name="Google Shape;1655;p11"/>
            <p:cNvGrpSpPr/>
            <p:nvPr/>
          </p:nvGrpSpPr>
          <p:grpSpPr>
            <a:xfrm rot="-10428298">
              <a:off x="951995" y="1678005"/>
              <a:ext cx="919981" cy="2273303"/>
              <a:chOff x="1952163" y="2792624"/>
              <a:chExt cx="450036" cy="1112054"/>
            </a:xfrm>
          </p:grpSpPr>
          <p:sp>
            <p:nvSpPr>
              <p:cNvPr id="1656" name="Google Shape;1656;p11"/>
              <p:cNvSpPr/>
              <p:nvPr/>
            </p:nvSpPr>
            <p:spPr>
              <a:xfrm>
                <a:off x="2152212" y="3826600"/>
                <a:ext cx="52794" cy="780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368" extrusionOk="0">
                    <a:moveTo>
                      <a:pt x="159" y="1"/>
                    </a:moveTo>
                    <a:lnTo>
                      <a:pt x="159" y="260"/>
                    </a:lnTo>
                    <a:lnTo>
                      <a:pt x="134" y="260"/>
                    </a:lnTo>
                    <a:cubicBezTo>
                      <a:pt x="51" y="260"/>
                      <a:pt x="1" y="342"/>
                      <a:pt x="26" y="393"/>
                    </a:cubicBezTo>
                    <a:lnTo>
                      <a:pt x="266" y="1292"/>
                    </a:lnTo>
                    <a:cubicBezTo>
                      <a:pt x="292" y="1342"/>
                      <a:pt x="317" y="1367"/>
                      <a:pt x="368" y="1367"/>
                    </a:cubicBezTo>
                    <a:lnTo>
                      <a:pt x="583" y="1367"/>
                    </a:lnTo>
                    <a:cubicBezTo>
                      <a:pt x="633" y="1367"/>
                      <a:pt x="659" y="1342"/>
                      <a:pt x="659" y="1292"/>
                    </a:cubicBezTo>
                    <a:lnTo>
                      <a:pt x="924" y="393"/>
                    </a:lnTo>
                    <a:cubicBezTo>
                      <a:pt x="924" y="342"/>
                      <a:pt x="899" y="260"/>
                      <a:pt x="817" y="260"/>
                    </a:cubicBezTo>
                    <a:lnTo>
                      <a:pt x="792" y="260"/>
                    </a:lnTo>
                    <a:lnTo>
                      <a:pt x="7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1"/>
              <p:cNvSpPr/>
              <p:nvPr/>
            </p:nvSpPr>
            <p:spPr>
              <a:xfrm>
                <a:off x="2149358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158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1"/>
              <p:cNvSpPr/>
              <p:nvPr/>
            </p:nvSpPr>
            <p:spPr>
              <a:xfrm>
                <a:off x="2185430" y="3161387"/>
                <a:ext cx="23914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1574" extrusionOk="0">
                    <a:moveTo>
                      <a:pt x="102" y="0"/>
                    </a:moveTo>
                    <a:lnTo>
                      <a:pt x="1" y="11573"/>
                    </a:lnTo>
                    <a:lnTo>
                      <a:pt x="51" y="11573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11"/>
              <p:cNvSpPr/>
              <p:nvPr/>
            </p:nvSpPr>
            <p:spPr>
              <a:xfrm>
                <a:off x="2170305" y="3037877"/>
                <a:ext cx="18093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032" extrusionOk="0">
                    <a:moveTo>
                      <a:pt x="51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11"/>
              <p:cNvSpPr/>
              <p:nvPr/>
            </p:nvSpPr>
            <p:spPr>
              <a:xfrm>
                <a:off x="2188340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0" y="0"/>
                    </a:moveTo>
                    <a:lnTo>
                      <a:pt x="51" y="2031"/>
                    </a:lnTo>
                    <a:lnTo>
                      <a:pt x="367" y="2031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1"/>
              <p:cNvSpPr/>
              <p:nvPr/>
            </p:nvSpPr>
            <p:spPr>
              <a:xfrm>
                <a:off x="2149358" y="3161387"/>
                <a:ext cx="23857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1574" extrusionOk="0">
                    <a:moveTo>
                      <a:pt x="0" y="0"/>
                    </a:moveTo>
                    <a:lnTo>
                      <a:pt x="342" y="11573"/>
                    </a:lnTo>
                    <a:lnTo>
                      <a:pt x="418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1"/>
              <p:cNvSpPr/>
              <p:nvPr/>
            </p:nvSpPr>
            <p:spPr>
              <a:xfrm>
                <a:off x="2070936" y="2792624"/>
                <a:ext cx="308490" cy="12910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262" extrusionOk="0">
                    <a:moveTo>
                      <a:pt x="1899" y="1"/>
                    </a:moveTo>
                    <a:cubicBezTo>
                      <a:pt x="1216" y="1"/>
                      <a:pt x="583" y="58"/>
                      <a:pt x="1" y="317"/>
                    </a:cubicBezTo>
                    <a:cubicBezTo>
                      <a:pt x="109" y="425"/>
                      <a:pt x="241" y="475"/>
                      <a:pt x="368" y="501"/>
                    </a:cubicBezTo>
                    <a:cubicBezTo>
                      <a:pt x="432" y="510"/>
                      <a:pt x="496" y="514"/>
                      <a:pt x="560" y="514"/>
                    </a:cubicBezTo>
                    <a:cubicBezTo>
                      <a:pt x="708" y="514"/>
                      <a:pt x="854" y="493"/>
                      <a:pt x="1001" y="475"/>
                    </a:cubicBezTo>
                    <a:cubicBezTo>
                      <a:pt x="1058" y="450"/>
                      <a:pt x="1134" y="450"/>
                      <a:pt x="1191" y="450"/>
                    </a:cubicBezTo>
                    <a:cubicBezTo>
                      <a:pt x="1303" y="427"/>
                      <a:pt x="1406" y="415"/>
                      <a:pt x="1501" y="415"/>
                    </a:cubicBezTo>
                    <a:cubicBezTo>
                      <a:pt x="1715" y="415"/>
                      <a:pt x="1887" y="473"/>
                      <a:pt x="2032" y="583"/>
                    </a:cubicBezTo>
                    <a:cubicBezTo>
                      <a:pt x="2241" y="767"/>
                      <a:pt x="2298" y="1032"/>
                      <a:pt x="2348" y="1292"/>
                    </a:cubicBezTo>
                    <a:cubicBezTo>
                      <a:pt x="2424" y="1532"/>
                      <a:pt x="2481" y="1766"/>
                      <a:pt x="2614" y="1924"/>
                    </a:cubicBezTo>
                    <a:cubicBezTo>
                      <a:pt x="2741" y="2057"/>
                      <a:pt x="2956" y="2165"/>
                      <a:pt x="3247" y="2216"/>
                    </a:cubicBezTo>
                    <a:cubicBezTo>
                      <a:pt x="3418" y="2247"/>
                      <a:pt x="3593" y="2262"/>
                      <a:pt x="3768" y="2262"/>
                    </a:cubicBezTo>
                    <a:cubicBezTo>
                      <a:pt x="4342" y="2262"/>
                      <a:pt x="4920" y="2099"/>
                      <a:pt x="5405" y="1798"/>
                    </a:cubicBezTo>
                    <a:cubicBezTo>
                      <a:pt x="5246" y="1425"/>
                      <a:pt x="4987" y="1108"/>
                      <a:pt x="4614" y="817"/>
                    </a:cubicBezTo>
                    <a:cubicBezTo>
                      <a:pt x="3772" y="159"/>
                      <a:pt x="2931" y="1"/>
                      <a:pt x="18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11"/>
              <p:cNvSpPr/>
              <p:nvPr/>
            </p:nvSpPr>
            <p:spPr>
              <a:xfrm>
                <a:off x="1952163" y="2812144"/>
                <a:ext cx="450036" cy="1014508"/>
              </a:xfrm>
              <a:custGeom>
                <a:avLst/>
                <a:gdLst/>
                <a:ahLst/>
                <a:cxnLst/>
                <a:rect l="l" t="t" r="r" b="b"/>
                <a:pathLst>
                  <a:path w="7885" h="17775" extrusionOk="0">
                    <a:moveTo>
                      <a:pt x="1986" y="4503"/>
                    </a:moveTo>
                    <a:cubicBezTo>
                      <a:pt x="2009" y="4503"/>
                      <a:pt x="2033" y="4506"/>
                      <a:pt x="2057" y="4512"/>
                    </a:cubicBezTo>
                    <a:cubicBezTo>
                      <a:pt x="2265" y="4563"/>
                      <a:pt x="2373" y="4696"/>
                      <a:pt x="2481" y="4879"/>
                    </a:cubicBezTo>
                    <a:cubicBezTo>
                      <a:pt x="2582" y="5094"/>
                      <a:pt x="2740" y="5670"/>
                      <a:pt x="2898" y="5727"/>
                    </a:cubicBezTo>
                    <a:cubicBezTo>
                      <a:pt x="2898" y="5727"/>
                      <a:pt x="2715" y="5961"/>
                      <a:pt x="2740" y="6385"/>
                    </a:cubicBezTo>
                    <a:cubicBezTo>
                      <a:pt x="2740" y="6569"/>
                      <a:pt x="2740" y="6936"/>
                      <a:pt x="2898" y="7043"/>
                    </a:cubicBezTo>
                    <a:cubicBezTo>
                      <a:pt x="2914" y="7048"/>
                      <a:pt x="2928" y="7050"/>
                      <a:pt x="2942" y="7050"/>
                    </a:cubicBezTo>
                    <a:cubicBezTo>
                      <a:pt x="2998" y="7050"/>
                      <a:pt x="3031" y="7013"/>
                      <a:pt x="3031" y="6993"/>
                    </a:cubicBezTo>
                    <a:cubicBezTo>
                      <a:pt x="2936" y="6920"/>
                      <a:pt x="3009" y="6769"/>
                      <a:pt x="3118" y="6769"/>
                    </a:cubicBezTo>
                    <a:cubicBezTo>
                      <a:pt x="3133" y="6769"/>
                      <a:pt x="3148" y="6771"/>
                      <a:pt x="3164" y="6777"/>
                    </a:cubicBezTo>
                    <a:cubicBezTo>
                      <a:pt x="3272" y="6834"/>
                      <a:pt x="3297" y="6993"/>
                      <a:pt x="3240" y="7094"/>
                    </a:cubicBezTo>
                    <a:cubicBezTo>
                      <a:pt x="3215" y="7201"/>
                      <a:pt x="3113" y="7252"/>
                      <a:pt x="3006" y="7252"/>
                    </a:cubicBezTo>
                    <a:cubicBezTo>
                      <a:pt x="2873" y="7227"/>
                      <a:pt x="2797" y="7151"/>
                      <a:pt x="2740" y="7043"/>
                    </a:cubicBezTo>
                    <a:cubicBezTo>
                      <a:pt x="2689" y="6961"/>
                      <a:pt x="2664" y="6885"/>
                      <a:pt x="2664" y="6777"/>
                    </a:cubicBezTo>
                    <a:cubicBezTo>
                      <a:pt x="2639" y="6676"/>
                      <a:pt x="2639" y="5936"/>
                      <a:pt x="2373" y="5828"/>
                    </a:cubicBezTo>
                    <a:cubicBezTo>
                      <a:pt x="2506" y="5461"/>
                      <a:pt x="2531" y="5170"/>
                      <a:pt x="2398" y="4904"/>
                    </a:cubicBezTo>
                    <a:cubicBezTo>
                      <a:pt x="2373" y="4829"/>
                      <a:pt x="2322" y="4778"/>
                      <a:pt x="2265" y="4721"/>
                    </a:cubicBezTo>
                    <a:cubicBezTo>
                      <a:pt x="2220" y="4698"/>
                      <a:pt x="2168" y="4686"/>
                      <a:pt x="2120" y="4686"/>
                    </a:cubicBezTo>
                    <a:cubicBezTo>
                      <a:pt x="2060" y="4686"/>
                      <a:pt x="2006" y="4704"/>
                      <a:pt x="1974" y="4746"/>
                    </a:cubicBezTo>
                    <a:lnTo>
                      <a:pt x="1949" y="4746"/>
                    </a:lnTo>
                    <a:cubicBezTo>
                      <a:pt x="1924" y="4778"/>
                      <a:pt x="1924" y="4803"/>
                      <a:pt x="1949" y="4829"/>
                    </a:cubicBezTo>
                    <a:cubicBezTo>
                      <a:pt x="1974" y="4803"/>
                      <a:pt x="2031" y="4803"/>
                      <a:pt x="2057" y="4803"/>
                    </a:cubicBezTo>
                    <a:cubicBezTo>
                      <a:pt x="2190" y="4854"/>
                      <a:pt x="2164" y="5012"/>
                      <a:pt x="2082" y="5094"/>
                    </a:cubicBezTo>
                    <a:cubicBezTo>
                      <a:pt x="2034" y="5123"/>
                      <a:pt x="1985" y="5136"/>
                      <a:pt x="1938" y="5136"/>
                    </a:cubicBezTo>
                    <a:cubicBezTo>
                      <a:pt x="1777" y="5136"/>
                      <a:pt x="1638" y="4990"/>
                      <a:pt x="1658" y="4829"/>
                    </a:cubicBezTo>
                    <a:cubicBezTo>
                      <a:pt x="1658" y="4646"/>
                      <a:pt x="1822" y="4503"/>
                      <a:pt x="1986" y="4503"/>
                    </a:cubicBezTo>
                    <a:close/>
                    <a:moveTo>
                      <a:pt x="5975" y="4503"/>
                    </a:moveTo>
                    <a:cubicBezTo>
                      <a:pt x="6139" y="4503"/>
                      <a:pt x="6302" y="4646"/>
                      <a:pt x="6302" y="4829"/>
                    </a:cubicBezTo>
                    <a:cubicBezTo>
                      <a:pt x="6322" y="4990"/>
                      <a:pt x="6183" y="5136"/>
                      <a:pt x="6023" y="5136"/>
                    </a:cubicBezTo>
                    <a:cubicBezTo>
                      <a:pt x="5975" y="5136"/>
                      <a:pt x="5926" y="5123"/>
                      <a:pt x="5878" y="5094"/>
                    </a:cubicBezTo>
                    <a:cubicBezTo>
                      <a:pt x="5803" y="5012"/>
                      <a:pt x="5746" y="4854"/>
                      <a:pt x="5878" y="4803"/>
                    </a:cubicBezTo>
                    <a:cubicBezTo>
                      <a:pt x="5929" y="4803"/>
                      <a:pt x="5986" y="4803"/>
                      <a:pt x="6011" y="4829"/>
                    </a:cubicBezTo>
                    <a:lnTo>
                      <a:pt x="6011" y="4746"/>
                    </a:lnTo>
                    <a:lnTo>
                      <a:pt x="5986" y="4746"/>
                    </a:lnTo>
                    <a:cubicBezTo>
                      <a:pt x="5955" y="4704"/>
                      <a:pt x="5893" y="4686"/>
                      <a:pt x="5831" y="4686"/>
                    </a:cubicBezTo>
                    <a:cubicBezTo>
                      <a:pt x="5780" y="4686"/>
                      <a:pt x="5729" y="4698"/>
                      <a:pt x="5695" y="4721"/>
                    </a:cubicBezTo>
                    <a:cubicBezTo>
                      <a:pt x="5644" y="4778"/>
                      <a:pt x="5587" y="4829"/>
                      <a:pt x="5537" y="4904"/>
                    </a:cubicBezTo>
                    <a:cubicBezTo>
                      <a:pt x="5429" y="5170"/>
                      <a:pt x="5429" y="5461"/>
                      <a:pt x="5562" y="5828"/>
                    </a:cubicBezTo>
                    <a:cubicBezTo>
                      <a:pt x="5328" y="5936"/>
                      <a:pt x="5328" y="6676"/>
                      <a:pt x="5296" y="6777"/>
                    </a:cubicBezTo>
                    <a:cubicBezTo>
                      <a:pt x="5271" y="6885"/>
                      <a:pt x="5271" y="6961"/>
                      <a:pt x="5220" y="7043"/>
                    </a:cubicBezTo>
                    <a:cubicBezTo>
                      <a:pt x="5170" y="7151"/>
                      <a:pt x="5088" y="7227"/>
                      <a:pt x="4955" y="7252"/>
                    </a:cubicBezTo>
                    <a:cubicBezTo>
                      <a:pt x="4853" y="7252"/>
                      <a:pt x="4746" y="7201"/>
                      <a:pt x="4695" y="7094"/>
                    </a:cubicBezTo>
                    <a:cubicBezTo>
                      <a:pt x="4638" y="6993"/>
                      <a:pt x="4695" y="6834"/>
                      <a:pt x="4796" y="6777"/>
                    </a:cubicBezTo>
                    <a:cubicBezTo>
                      <a:pt x="4812" y="6771"/>
                      <a:pt x="4828" y="6769"/>
                      <a:pt x="4842" y="6769"/>
                    </a:cubicBezTo>
                    <a:cubicBezTo>
                      <a:pt x="4952" y="6769"/>
                      <a:pt x="5024" y="6920"/>
                      <a:pt x="4929" y="6993"/>
                    </a:cubicBezTo>
                    <a:cubicBezTo>
                      <a:pt x="4909" y="7013"/>
                      <a:pt x="4938" y="7050"/>
                      <a:pt x="5007" y="7050"/>
                    </a:cubicBezTo>
                    <a:cubicBezTo>
                      <a:pt x="5023" y="7050"/>
                      <a:pt x="5042" y="7048"/>
                      <a:pt x="5062" y="7043"/>
                    </a:cubicBezTo>
                    <a:cubicBezTo>
                      <a:pt x="5220" y="6936"/>
                      <a:pt x="5220" y="6569"/>
                      <a:pt x="5220" y="6385"/>
                    </a:cubicBezTo>
                    <a:cubicBezTo>
                      <a:pt x="5246" y="5961"/>
                      <a:pt x="5062" y="5727"/>
                      <a:pt x="5062" y="5727"/>
                    </a:cubicBezTo>
                    <a:cubicBezTo>
                      <a:pt x="5220" y="5670"/>
                      <a:pt x="5353" y="5094"/>
                      <a:pt x="5486" y="4879"/>
                    </a:cubicBezTo>
                    <a:cubicBezTo>
                      <a:pt x="5562" y="4696"/>
                      <a:pt x="5695" y="4563"/>
                      <a:pt x="5904" y="4512"/>
                    </a:cubicBezTo>
                    <a:cubicBezTo>
                      <a:pt x="5927" y="4506"/>
                      <a:pt x="5951" y="4503"/>
                      <a:pt x="5975" y="4503"/>
                    </a:cubicBezTo>
                    <a:close/>
                    <a:moveTo>
                      <a:pt x="2006" y="1"/>
                    </a:moveTo>
                    <a:cubicBezTo>
                      <a:pt x="1766" y="133"/>
                      <a:pt x="1500" y="266"/>
                      <a:pt x="1266" y="475"/>
                    </a:cubicBezTo>
                    <a:cubicBezTo>
                      <a:pt x="0" y="1456"/>
                      <a:pt x="76" y="2956"/>
                      <a:pt x="525" y="3797"/>
                    </a:cubicBezTo>
                    <a:cubicBezTo>
                      <a:pt x="842" y="4379"/>
                      <a:pt x="975" y="4721"/>
                      <a:pt x="709" y="5012"/>
                    </a:cubicBezTo>
                    <a:lnTo>
                      <a:pt x="842" y="5196"/>
                    </a:lnTo>
                    <a:cubicBezTo>
                      <a:pt x="842" y="5196"/>
                      <a:pt x="983" y="5043"/>
                      <a:pt x="1214" y="5043"/>
                    </a:cubicBezTo>
                    <a:cubicBezTo>
                      <a:pt x="1285" y="5043"/>
                      <a:pt x="1363" y="5057"/>
                      <a:pt x="1449" y="5094"/>
                    </a:cubicBezTo>
                    <a:cubicBezTo>
                      <a:pt x="1974" y="5354"/>
                      <a:pt x="2291" y="7252"/>
                      <a:pt x="1873" y="7834"/>
                    </a:cubicBezTo>
                    <a:cubicBezTo>
                      <a:pt x="1729" y="8045"/>
                      <a:pt x="1566" y="8097"/>
                      <a:pt x="1438" y="8097"/>
                    </a:cubicBezTo>
                    <a:cubicBezTo>
                      <a:pt x="1308" y="8097"/>
                      <a:pt x="1215" y="8043"/>
                      <a:pt x="1215" y="8043"/>
                    </a:cubicBezTo>
                    <a:lnTo>
                      <a:pt x="1108" y="8201"/>
                    </a:lnTo>
                    <a:cubicBezTo>
                      <a:pt x="1108" y="8201"/>
                      <a:pt x="1316" y="8283"/>
                      <a:pt x="1373" y="8625"/>
                    </a:cubicBezTo>
                    <a:cubicBezTo>
                      <a:pt x="1399" y="8992"/>
                      <a:pt x="1108" y="9707"/>
                      <a:pt x="1158" y="10315"/>
                    </a:cubicBezTo>
                    <a:cubicBezTo>
                      <a:pt x="1240" y="11447"/>
                      <a:pt x="2348" y="12080"/>
                      <a:pt x="3506" y="12213"/>
                    </a:cubicBezTo>
                    <a:lnTo>
                      <a:pt x="3639" y="16800"/>
                    </a:lnTo>
                    <a:lnTo>
                      <a:pt x="2924" y="16800"/>
                    </a:lnTo>
                    <a:lnTo>
                      <a:pt x="2924" y="16743"/>
                    </a:lnTo>
                    <a:cubicBezTo>
                      <a:pt x="2924" y="16693"/>
                      <a:pt x="2873" y="16610"/>
                      <a:pt x="2797" y="16610"/>
                    </a:cubicBezTo>
                    <a:lnTo>
                      <a:pt x="2607" y="16610"/>
                    </a:lnTo>
                    <a:cubicBezTo>
                      <a:pt x="2557" y="16610"/>
                      <a:pt x="2506" y="16693"/>
                      <a:pt x="2506" y="16743"/>
                    </a:cubicBezTo>
                    <a:lnTo>
                      <a:pt x="2506" y="17009"/>
                    </a:lnTo>
                    <a:cubicBezTo>
                      <a:pt x="2506" y="17085"/>
                      <a:pt x="2557" y="17142"/>
                      <a:pt x="2607" y="17142"/>
                    </a:cubicBezTo>
                    <a:lnTo>
                      <a:pt x="2797" y="17142"/>
                    </a:lnTo>
                    <a:cubicBezTo>
                      <a:pt x="2873" y="17142"/>
                      <a:pt x="2924" y="17085"/>
                      <a:pt x="2924" y="17009"/>
                    </a:cubicBezTo>
                    <a:lnTo>
                      <a:pt x="2924" y="16958"/>
                    </a:lnTo>
                    <a:lnTo>
                      <a:pt x="3639" y="16958"/>
                    </a:lnTo>
                    <a:lnTo>
                      <a:pt x="3664" y="17433"/>
                    </a:lnTo>
                    <a:lnTo>
                      <a:pt x="2924" y="17433"/>
                    </a:lnTo>
                    <a:lnTo>
                      <a:pt x="2924" y="17376"/>
                    </a:lnTo>
                    <a:cubicBezTo>
                      <a:pt x="2924" y="17325"/>
                      <a:pt x="2873" y="17275"/>
                      <a:pt x="2797" y="17275"/>
                    </a:cubicBezTo>
                    <a:lnTo>
                      <a:pt x="2607" y="17275"/>
                    </a:lnTo>
                    <a:cubicBezTo>
                      <a:pt x="2557" y="17275"/>
                      <a:pt x="2506" y="17325"/>
                      <a:pt x="2506" y="17376"/>
                    </a:cubicBezTo>
                    <a:lnTo>
                      <a:pt x="2506" y="17642"/>
                    </a:lnTo>
                    <a:cubicBezTo>
                      <a:pt x="2506" y="17718"/>
                      <a:pt x="2557" y="17775"/>
                      <a:pt x="2607" y="17775"/>
                    </a:cubicBezTo>
                    <a:lnTo>
                      <a:pt x="2797" y="17775"/>
                    </a:lnTo>
                    <a:cubicBezTo>
                      <a:pt x="2873" y="17775"/>
                      <a:pt x="2924" y="17718"/>
                      <a:pt x="2924" y="17642"/>
                    </a:cubicBezTo>
                    <a:lnTo>
                      <a:pt x="2924" y="17591"/>
                    </a:lnTo>
                    <a:lnTo>
                      <a:pt x="3664" y="17591"/>
                    </a:lnTo>
                    <a:lnTo>
                      <a:pt x="3664" y="17692"/>
                    </a:lnTo>
                    <a:lnTo>
                      <a:pt x="3746" y="17692"/>
                    </a:lnTo>
                    <a:lnTo>
                      <a:pt x="3398" y="6119"/>
                    </a:lnTo>
                    <a:lnTo>
                      <a:pt x="3189" y="6119"/>
                    </a:lnTo>
                    <a:cubicBezTo>
                      <a:pt x="3139" y="6119"/>
                      <a:pt x="3113" y="6094"/>
                      <a:pt x="3113" y="6069"/>
                    </a:cubicBezTo>
                    <a:cubicBezTo>
                      <a:pt x="3113" y="6012"/>
                      <a:pt x="3139" y="5986"/>
                      <a:pt x="3189" y="5986"/>
                    </a:cubicBezTo>
                    <a:lnTo>
                      <a:pt x="3398" y="5986"/>
                    </a:lnTo>
                    <a:lnTo>
                      <a:pt x="3556" y="3955"/>
                    </a:lnTo>
                    <a:lnTo>
                      <a:pt x="3373" y="3955"/>
                    </a:lnTo>
                    <a:cubicBezTo>
                      <a:pt x="3322" y="3955"/>
                      <a:pt x="3272" y="3905"/>
                      <a:pt x="3272" y="3854"/>
                    </a:cubicBezTo>
                    <a:cubicBezTo>
                      <a:pt x="3297" y="3139"/>
                      <a:pt x="3689" y="2930"/>
                      <a:pt x="3771" y="2247"/>
                    </a:cubicBezTo>
                    <a:cubicBezTo>
                      <a:pt x="3822" y="1532"/>
                      <a:pt x="3797" y="924"/>
                      <a:pt x="3980" y="924"/>
                    </a:cubicBezTo>
                    <a:cubicBezTo>
                      <a:pt x="4164" y="924"/>
                      <a:pt x="4138" y="1532"/>
                      <a:pt x="4189" y="2247"/>
                    </a:cubicBezTo>
                    <a:cubicBezTo>
                      <a:pt x="4246" y="2930"/>
                      <a:pt x="4664" y="3139"/>
                      <a:pt x="4695" y="3854"/>
                    </a:cubicBezTo>
                    <a:cubicBezTo>
                      <a:pt x="4695" y="3905"/>
                      <a:pt x="4638" y="3955"/>
                      <a:pt x="4588" y="3955"/>
                    </a:cubicBezTo>
                    <a:lnTo>
                      <a:pt x="4404" y="3955"/>
                    </a:lnTo>
                    <a:lnTo>
                      <a:pt x="4562" y="5986"/>
                    </a:lnTo>
                    <a:lnTo>
                      <a:pt x="4771" y="5986"/>
                    </a:lnTo>
                    <a:cubicBezTo>
                      <a:pt x="4822" y="5986"/>
                      <a:pt x="4853" y="6012"/>
                      <a:pt x="4853" y="6069"/>
                    </a:cubicBezTo>
                    <a:cubicBezTo>
                      <a:pt x="4853" y="6094"/>
                      <a:pt x="4822" y="6119"/>
                      <a:pt x="4771" y="6119"/>
                    </a:cubicBezTo>
                    <a:lnTo>
                      <a:pt x="4562" y="6119"/>
                    </a:lnTo>
                    <a:lnTo>
                      <a:pt x="4221" y="17692"/>
                    </a:lnTo>
                    <a:lnTo>
                      <a:pt x="4297" y="17692"/>
                    </a:lnTo>
                    <a:lnTo>
                      <a:pt x="4297" y="17325"/>
                    </a:lnTo>
                    <a:lnTo>
                      <a:pt x="5037" y="17325"/>
                    </a:lnTo>
                    <a:lnTo>
                      <a:pt x="5037" y="17376"/>
                    </a:lnTo>
                    <a:cubicBezTo>
                      <a:pt x="5037" y="17458"/>
                      <a:pt x="5088" y="17509"/>
                      <a:pt x="5170" y="17509"/>
                    </a:cubicBezTo>
                    <a:lnTo>
                      <a:pt x="5353" y="17509"/>
                    </a:lnTo>
                    <a:cubicBezTo>
                      <a:pt x="5404" y="17509"/>
                      <a:pt x="5455" y="17458"/>
                      <a:pt x="5455" y="17376"/>
                    </a:cubicBezTo>
                    <a:lnTo>
                      <a:pt x="5455" y="17117"/>
                    </a:lnTo>
                    <a:cubicBezTo>
                      <a:pt x="5455" y="17034"/>
                      <a:pt x="5404" y="16984"/>
                      <a:pt x="5353" y="16984"/>
                    </a:cubicBezTo>
                    <a:lnTo>
                      <a:pt x="5170" y="16984"/>
                    </a:lnTo>
                    <a:cubicBezTo>
                      <a:pt x="5088" y="16984"/>
                      <a:pt x="5037" y="17034"/>
                      <a:pt x="5037" y="17117"/>
                    </a:cubicBezTo>
                    <a:lnTo>
                      <a:pt x="5037" y="17167"/>
                    </a:lnTo>
                    <a:lnTo>
                      <a:pt x="4297" y="17167"/>
                    </a:lnTo>
                    <a:lnTo>
                      <a:pt x="4322" y="16693"/>
                    </a:lnTo>
                    <a:lnTo>
                      <a:pt x="5037" y="16693"/>
                    </a:lnTo>
                    <a:lnTo>
                      <a:pt x="5037" y="16743"/>
                    </a:lnTo>
                    <a:cubicBezTo>
                      <a:pt x="5037" y="16800"/>
                      <a:pt x="5088" y="16851"/>
                      <a:pt x="5170" y="16851"/>
                    </a:cubicBezTo>
                    <a:lnTo>
                      <a:pt x="5353" y="16851"/>
                    </a:lnTo>
                    <a:cubicBezTo>
                      <a:pt x="5404" y="16851"/>
                      <a:pt x="5455" y="16800"/>
                      <a:pt x="5455" y="16743"/>
                    </a:cubicBezTo>
                    <a:lnTo>
                      <a:pt x="5455" y="16484"/>
                    </a:lnTo>
                    <a:cubicBezTo>
                      <a:pt x="5455" y="16402"/>
                      <a:pt x="5404" y="16351"/>
                      <a:pt x="5353" y="16351"/>
                    </a:cubicBezTo>
                    <a:lnTo>
                      <a:pt x="5170" y="16351"/>
                    </a:lnTo>
                    <a:cubicBezTo>
                      <a:pt x="5088" y="16351"/>
                      <a:pt x="5037" y="16402"/>
                      <a:pt x="5037" y="16484"/>
                    </a:cubicBezTo>
                    <a:lnTo>
                      <a:pt x="5037" y="16535"/>
                    </a:lnTo>
                    <a:lnTo>
                      <a:pt x="4322" y="16535"/>
                    </a:lnTo>
                    <a:lnTo>
                      <a:pt x="4455" y="12213"/>
                    </a:lnTo>
                    <a:cubicBezTo>
                      <a:pt x="5613" y="12080"/>
                      <a:pt x="6720" y="11447"/>
                      <a:pt x="6802" y="10315"/>
                    </a:cubicBezTo>
                    <a:cubicBezTo>
                      <a:pt x="6853" y="9707"/>
                      <a:pt x="6562" y="8992"/>
                      <a:pt x="6593" y="8625"/>
                    </a:cubicBezTo>
                    <a:cubicBezTo>
                      <a:pt x="6644" y="8283"/>
                      <a:pt x="6853" y="8201"/>
                      <a:pt x="6853" y="8201"/>
                    </a:cubicBezTo>
                    <a:lnTo>
                      <a:pt x="6752" y="8043"/>
                    </a:lnTo>
                    <a:cubicBezTo>
                      <a:pt x="6752" y="8043"/>
                      <a:pt x="6657" y="8097"/>
                      <a:pt x="6526" y="8097"/>
                    </a:cubicBezTo>
                    <a:cubicBezTo>
                      <a:pt x="6396" y="8097"/>
                      <a:pt x="6232" y="8045"/>
                      <a:pt x="6087" y="7834"/>
                    </a:cubicBezTo>
                    <a:cubicBezTo>
                      <a:pt x="5670" y="7252"/>
                      <a:pt x="5961" y="5354"/>
                      <a:pt x="6511" y="5094"/>
                    </a:cubicBezTo>
                    <a:cubicBezTo>
                      <a:pt x="6597" y="5057"/>
                      <a:pt x="6676" y="5043"/>
                      <a:pt x="6746" y="5043"/>
                    </a:cubicBezTo>
                    <a:cubicBezTo>
                      <a:pt x="6977" y="5043"/>
                      <a:pt x="7119" y="5196"/>
                      <a:pt x="7119" y="5196"/>
                    </a:cubicBezTo>
                    <a:lnTo>
                      <a:pt x="7252" y="5012"/>
                    </a:lnTo>
                    <a:cubicBezTo>
                      <a:pt x="6986" y="4721"/>
                      <a:pt x="7093" y="4379"/>
                      <a:pt x="7410" y="3797"/>
                    </a:cubicBezTo>
                    <a:cubicBezTo>
                      <a:pt x="7751" y="3221"/>
                      <a:pt x="7884" y="2348"/>
                      <a:pt x="7511" y="1532"/>
                    </a:cubicBezTo>
                    <a:lnTo>
                      <a:pt x="7511" y="1532"/>
                    </a:lnTo>
                    <a:cubicBezTo>
                      <a:pt x="7006" y="1838"/>
                      <a:pt x="6423" y="2002"/>
                      <a:pt x="5834" y="2002"/>
                    </a:cubicBezTo>
                    <a:cubicBezTo>
                      <a:pt x="5654" y="2002"/>
                      <a:pt x="5475" y="1987"/>
                      <a:pt x="5296" y="1956"/>
                    </a:cubicBezTo>
                    <a:cubicBezTo>
                      <a:pt x="5113" y="1930"/>
                      <a:pt x="4822" y="1848"/>
                      <a:pt x="4638" y="1639"/>
                    </a:cubicBezTo>
                    <a:cubicBezTo>
                      <a:pt x="4480" y="1456"/>
                      <a:pt x="4404" y="1215"/>
                      <a:pt x="4347" y="981"/>
                    </a:cubicBezTo>
                    <a:cubicBezTo>
                      <a:pt x="4297" y="716"/>
                      <a:pt x="4246" y="475"/>
                      <a:pt x="4062" y="317"/>
                    </a:cubicBezTo>
                    <a:cubicBezTo>
                      <a:pt x="3933" y="209"/>
                      <a:pt x="3782" y="163"/>
                      <a:pt x="3582" y="163"/>
                    </a:cubicBezTo>
                    <a:cubicBezTo>
                      <a:pt x="3490" y="163"/>
                      <a:pt x="3387" y="172"/>
                      <a:pt x="3272" y="190"/>
                    </a:cubicBezTo>
                    <a:cubicBezTo>
                      <a:pt x="3215" y="190"/>
                      <a:pt x="3164" y="190"/>
                      <a:pt x="3082" y="216"/>
                    </a:cubicBezTo>
                    <a:cubicBezTo>
                      <a:pt x="2938" y="233"/>
                      <a:pt x="2794" y="263"/>
                      <a:pt x="2639" y="263"/>
                    </a:cubicBezTo>
                    <a:cubicBezTo>
                      <a:pt x="2570" y="263"/>
                      <a:pt x="2498" y="257"/>
                      <a:pt x="2424" y="241"/>
                    </a:cubicBezTo>
                    <a:cubicBezTo>
                      <a:pt x="2265" y="216"/>
                      <a:pt x="2107" y="133"/>
                      <a:pt x="2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1"/>
              <p:cNvSpPr/>
              <p:nvPr/>
            </p:nvSpPr>
            <p:spPr>
              <a:xfrm>
                <a:off x="2170305" y="3161387"/>
                <a:ext cx="18093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1574" extrusionOk="0">
                    <a:moveTo>
                      <a:pt x="0" y="0"/>
                    </a:moveTo>
                    <a:lnTo>
                      <a:pt x="108" y="11573"/>
                    </a:lnTo>
                    <a:lnTo>
                      <a:pt x="184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5" name="Google Shape;1665;p11"/>
            <p:cNvSpPr/>
            <p:nvPr/>
          </p:nvSpPr>
          <p:spPr>
            <a:xfrm>
              <a:off x="1242615" y="4066790"/>
              <a:ext cx="191464" cy="191464"/>
            </a:xfrm>
            <a:custGeom>
              <a:avLst/>
              <a:gdLst/>
              <a:ahLst/>
              <a:cxnLst/>
              <a:rect l="l" t="t" r="r" b="b"/>
              <a:pathLst>
                <a:path w="32383" h="32383" extrusionOk="0">
                  <a:moveTo>
                    <a:pt x="13535" y="1"/>
                  </a:moveTo>
                  <a:lnTo>
                    <a:pt x="13535" y="5589"/>
                  </a:lnTo>
                  <a:lnTo>
                    <a:pt x="14465" y="10747"/>
                  </a:lnTo>
                  <a:lnTo>
                    <a:pt x="13535" y="11111"/>
                  </a:lnTo>
                  <a:lnTo>
                    <a:pt x="10603" y="6808"/>
                  </a:lnTo>
                  <a:lnTo>
                    <a:pt x="6585" y="2867"/>
                  </a:lnTo>
                  <a:lnTo>
                    <a:pt x="2866" y="6596"/>
                  </a:lnTo>
                  <a:lnTo>
                    <a:pt x="6805" y="10604"/>
                  </a:lnTo>
                  <a:lnTo>
                    <a:pt x="11100" y="13546"/>
                  </a:lnTo>
                  <a:lnTo>
                    <a:pt x="10747" y="14476"/>
                  </a:lnTo>
                  <a:lnTo>
                    <a:pt x="5589" y="13546"/>
                  </a:lnTo>
                  <a:lnTo>
                    <a:pt x="0" y="13546"/>
                  </a:lnTo>
                  <a:lnTo>
                    <a:pt x="0" y="18848"/>
                  </a:lnTo>
                  <a:lnTo>
                    <a:pt x="5589" y="18848"/>
                  </a:lnTo>
                  <a:lnTo>
                    <a:pt x="10747" y="17918"/>
                  </a:lnTo>
                  <a:lnTo>
                    <a:pt x="11100" y="18848"/>
                  </a:lnTo>
                  <a:lnTo>
                    <a:pt x="6805" y="21780"/>
                  </a:lnTo>
                  <a:lnTo>
                    <a:pt x="2866" y="25799"/>
                  </a:lnTo>
                  <a:lnTo>
                    <a:pt x="6585" y="29517"/>
                  </a:lnTo>
                  <a:lnTo>
                    <a:pt x="10603" y="25576"/>
                  </a:lnTo>
                  <a:lnTo>
                    <a:pt x="13535" y="21283"/>
                  </a:lnTo>
                  <a:lnTo>
                    <a:pt x="14465" y="21637"/>
                  </a:lnTo>
                  <a:lnTo>
                    <a:pt x="13535" y="26795"/>
                  </a:lnTo>
                  <a:lnTo>
                    <a:pt x="13535" y="32383"/>
                  </a:lnTo>
                  <a:lnTo>
                    <a:pt x="18837" y="32383"/>
                  </a:lnTo>
                  <a:lnTo>
                    <a:pt x="18837" y="26795"/>
                  </a:lnTo>
                  <a:lnTo>
                    <a:pt x="17907" y="21637"/>
                  </a:lnTo>
                  <a:lnTo>
                    <a:pt x="18837" y="21283"/>
                  </a:lnTo>
                  <a:lnTo>
                    <a:pt x="21780" y="25576"/>
                  </a:lnTo>
                  <a:lnTo>
                    <a:pt x="25785" y="29517"/>
                  </a:lnTo>
                  <a:lnTo>
                    <a:pt x="29514" y="25799"/>
                  </a:lnTo>
                  <a:lnTo>
                    <a:pt x="25575" y="21780"/>
                  </a:lnTo>
                  <a:lnTo>
                    <a:pt x="21270" y="18848"/>
                  </a:lnTo>
                  <a:lnTo>
                    <a:pt x="21636" y="17918"/>
                  </a:lnTo>
                  <a:lnTo>
                    <a:pt x="26792" y="18848"/>
                  </a:lnTo>
                  <a:lnTo>
                    <a:pt x="32383" y="18848"/>
                  </a:lnTo>
                  <a:lnTo>
                    <a:pt x="32383" y="13546"/>
                  </a:lnTo>
                  <a:lnTo>
                    <a:pt x="26792" y="13546"/>
                  </a:lnTo>
                  <a:lnTo>
                    <a:pt x="21636" y="14476"/>
                  </a:lnTo>
                  <a:lnTo>
                    <a:pt x="21270" y="13546"/>
                  </a:lnTo>
                  <a:lnTo>
                    <a:pt x="25575" y="10604"/>
                  </a:lnTo>
                  <a:lnTo>
                    <a:pt x="29514" y="6596"/>
                  </a:lnTo>
                  <a:lnTo>
                    <a:pt x="25785" y="2867"/>
                  </a:lnTo>
                  <a:lnTo>
                    <a:pt x="21780" y="6808"/>
                  </a:lnTo>
                  <a:lnTo>
                    <a:pt x="18837" y="11111"/>
                  </a:lnTo>
                  <a:lnTo>
                    <a:pt x="17907" y="10747"/>
                  </a:lnTo>
                  <a:lnTo>
                    <a:pt x="18837" y="5589"/>
                  </a:lnTo>
                  <a:lnTo>
                    <a:pt x="188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 rot="332878">
              <a:off x="1649295" y="3860342"/>
              <a:ext cx="432852" cy="482946"/>
            </a:xfrm>
            <a:custGeom>
              <a:avLst/>
              <a:gdLst/>
              <a:ahLst/>
              <a:cxnLst/>
              <a:rect l="l" t="t" r="r" b="b"/>
              <a:pathLst>
                <a:path w="9284" h="10359" extrusionOk="0">
                  <a:moveTo>
                    <a:pt x="8916" y="1981"/>
                  </a:moveTo>
                  <a:lnTo>
                    <a:pt x="8916" y="2456"/>
                  </a:lnTo>
                  <a:cubicBezTo>
                    <a:pt x="6961" y="2823"/>
                    <a:pt x="5012" y="3190"/>
                    <a:pt x="3032" y="3588"/>
                  </a:cubicBezTo>
                  <a:lnTo>
                    <a:pt x="3032" y="3114"/>
                  </a:lnTo>
                  <a:cubicBezTo>
                    <a:pt x="3063" y="3063"/>
                    <a:pt x="3139" y="3063"/>
                    <a:pt x="3221" y="3032"/>
                  </a:cubicBezTo>
                  <a:cubicBezTo>
                    <a:pt x="5012" y="2715"/>
                    <a:pt x="6803" y="2374"/>
                    <a:pt x="8568" y="2032"/>
                  </a:cubicBezTo>
                  <a:cubicBezTo>
                    <a:pt x="8676" y="2007"/>
                    <a:pt x="8783" y="2007"/>
                    <a:pt x="8916" y="1981"/>
                  </a:cubicBezTo>
                  <a:close/>
                  <a:moveTo>
                    <a:pt x="9283" y="1"/>
                  </a:moveTo>
                  <a:lnTo>
                    <a:pt x="9201" y="26"/>
                  </a:lnTo>
                  <a:cubicBezTo>
                    <a:pt x="6986" y="425"/>
                    <a:pt x="4829" y="792"/>
                    <a:pt x="2639" y="1165"/>
                  </a:cubicBezTo>
                  <a:lnTo>
                    <a:pt x="2639" y="8467"/>
                  </a:lnTo>
                  <a:cubicBezTo>
                    <a:pt x="2393" y="8387"/>
                    <a:pt x="2149" y="8349"/>
                    <a:pt x="1915" y="8349"/>
                  </a:cubicBezTo>
                  <a:cubicBezTo>
                    <a:pt x="1295" y="8349"/>
                    <a:pt x="744" y="8615"/>
                    <a:pt x="399" y="9074"/>
                  </a:cubicBezTo>
                  <a:cubicBezTo>
                    <a:pt x="1" y="9650"/>
                    <a:pt x="266" y="10258"/>
                    <a:pt x="950" y="10340"/>
                  </a:cubicBezTo>
                  <a:cubicBezTo>
                    <a:pt x="1049" y="10353"/>
                    <a:pt x="1144" y="10359"/>
                    <a:pt x="1237" y="10359"/>
                  </a:cubicBezTo>
                  <a:cubicBezTo>
                    <a:pt x="1518" y="10359"/>
                    <a:pt x="1775" y="10301"/>
                    <a:pt x="2032" y="10182"/>
                  </a:cubicBezTo>
                  <a:cubicBezTo>
                    <a:pt x="2399" y="10024"/>
                    <a:pt x="3032" y="9574"/>
                    <a:pt x="3032" y="8992"/>
                  </a:cubicBezTo>
                  <a:lnTo>
                    <a:pt x="3032" y="3880"/>
                  </a:lnTo>
                  <a:cubicBezTo>
                    <a:pt x="3063" y="3880"/>
                    <a:pt x="3089" y="3854"/>
                    <a:pt x="3139" y="3854"/>
                  </a:cubicBezTo>
                  <a:cubicBezTo>
                    <a:pt x="4930" y="3506"/>
                    <a:pt x="6702" y="3165"/>
                    <a:pt x="8492" y="2823"/>
                  </a:cubicBezTo>
                  <a:cubicBezTo>
                    <a:pt x="8625" y="2798"/>
                    <a:pt x="8758" y="2798"/>
                    <a:pt x="8916" y="2772"/>
                  </a:cubicBezTo>
                  <a:lnTo>
                    <a:pt x="8916" y="7360"/>
                  </a:lnTo>
                  <a:cubicBezTo>
                    <a:pt x="8834" y="7334"/>
                    <a:pt x="8783" y="7303"/>
                    <a:pt x="8726" y="7277"/>
                  </a:cubicBezTo>
                  <a:cubicBezTo>
                    <a:pt x="8567" y="7214"/>
                    <a:pt x="8391" y="7185"/>
                    <a:pt x="8209" y="7185"/>
                  </a:cubicBezTo>
                  <a:cubicBezTo>
                    <a:pt x="7557" y="7185"/>
                    <a:pt x="6836" y="7566"/>
                    <a:pt x="6569" y="8125"/>
                  </a:cubicBezTo>
                  <a:cubicBezTo>
                    <a:pt x="6385" y="8543"/>
                    <a:pt x="6512" y="8942"/>
                    <a:pt x="6936" y="9125"/>
                  </a:cubicBezTo>
                  <a:cubicBezTo>
                    <a:pt x="7102" y="9195"/>
                    <a:pt x="7292" y="9228"/>
                    <a:pt x="7487" y="9228"/>
                  </a:cubicBezTo>
                  <a:cubicBezTo>
                    <a:pt x="7663" y="9228"/>
                    <a:pt x="7844" y="9201"/>
                    <a:pt x="8018" y="9150"/>
                  </a:cubicBezTo>
                  <a:cubicBezTo>
                    <a:pt x="8151" y="9125"/>
                    <a:pt x="8283" y="9074"/>
                    <a:pt x="8410" y="8992"/>
                  </a:cubicBezTo>
                  <a:cubicBezTo>
                    <a:pt x="8809" y="8809"/>
                    <a:pt x="9283" y="8467"/>
                    <a:pt x="9283" y="7992"/>
                  </a:cubicBezTo>
                  <a:lnTo>
                    <a:pt x="92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7" name="Google Shape;1667;p11"/>
            <p:cNvGrpSpPr/>
            <p:nvPr/>
          </p:nvGrpSpPr>
          <p:grpSpPr>
            <a:xfrm rot="388073">
              <a:off x="-735604" y="4819969"/>
              <a:ext cx="1215318" cy="3003089"/>
              <a:chOff x="1952163" y="2792624"/>
              <a:chExt cx="450036" cy="1112054"/>
            </a:xfrm>
          </p:grpSpPr>
          <p:sp>
            <p:nvSpPr>
              <p:cNvPr id="1668" name="Google Shape;1668;p11"/>
              <p:cNvSpPr/>
              <p:nvPr/>
            </p:nvSpPr>
            <p:spPr>
              <a:xfrm>
                <a:off x="2152212" y="3826600"/>
                <a:ext cx="52794" cy="780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368" extrusionOk="0">
                    <a:moveTo>
                      <a:pt x="159" y="1"/>
                    </a:moveTo>
                    <a:lnTo>
                      <a:pt x="159" y="260"/>
                    </a:lnTo>
                    <a:lnTo>
                      <a:pt x="134" y="260"/>
                    </a:lnTo>
                    <a:cubicBezTo>
                      <a:pt x="51" y="260"/>
                      <a:pt x="1" y="342"/>
                      <a:pt x="26" y="393"/>
                    </a:cubicBezTo>
                    <a:lnTo>
                      <a:pt x="266" y="1292"/>
                    </a:lnTo>
                    <a:cubicBezTo>
                      <a:pt x="292" y="1342"/>
                      <a:pt x="317" y="1367"/>
                      <a:pt x="368" y="1367"/>
                    </a:cubicBezTo>
                    <a:lnTo>
                      <a:pt x="583" y="1367"/>
                    </a:lnTo>
                    <a:cubicBezTo>
                      <a:pt x="633" y="1367"/>
                      <a:pt x="659" y="1342"/>
                      <a:pt x="659" y="1292"/>
                    </a:cubicBezTo>
                    <a:lnTo>
                      <a:pt x="924" y="393"/>
                    </a:lnTo>
                    <a:cubicBezTo>
                      <a:pt x="924" y="342"/>
                      <a:pt x="899" y="260"/>
                      <a:pt x="817" y="260"/>
                    </a:cubicBezTo>
                    <a:lnTo>
                      <a:pt x="792" y="260"/>
                    </a:lnTo>
                    <a:lnTo>
                      <a:pt x="7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11"/>
              <p:cNvSpPr/>
              <p:nvPr/>
            </p:nvSpPr>
            <p:spPr>
              <a:xfrm>
                <a:off x="2149358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158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11"/>
              <p:cNvSpPr/>
              <p:nvPr/>
            </p:nvSpPr>
            <p:spPr>
              <a:xfrm>
                <a:off x="2185430" y="3161387"/>
                <a:ext cx="23914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1574" extrusionOk="0">
                    <a:moveTo>
                      <a:pt x="102" y="0"/>
                    </a:moveTo>
                    <a:lnTo>
                      <a:pt x="1" y="11573"/>
                    </a:lnTo>
                    <a:lnTo>
                      <a:pt x="51" y="11573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11"/>
              <p:cNvSpPr/>
              <p:nvPr/>
            </p:nvSpPr>
            <p:spPr>
              <a:xfrm>
                <a:off x="2170305" y="3037877"/>
                <a:ext cx="18093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032" extrusionOk="0">
                    <a:moveTo>
                      <a:pt x="51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1"/>
              <p:cNvSpPr/>
              <p:nvPr/>
            </p:nvSpPr>
            <p:spPr>
              <a:xfrm>
                <a:off x="2188340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0" y="0"/>
                    </a:moveTo>
                    <a:lnTo>
                      <a:pt x="51" y="2031"/>
                    </a:lnTo>
                    <a:lnTo>
                      <a:pt x="367" y="2031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1"/>
              <p:cNvSpPr/>
              <p:nvPr/>
            </p:nvSpPr>
            <p:spPr>
              <a:xfrm>
                <a:off x="2149358" y="3161387"/>
                <a:ext cx="23857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1574" extrusionOk="0">
                    <a:moveTo>
                      <a:pt x="0" y="0"/>
                    </a:moveTo>
                    <a:lnTo>
                      <a:pt x="342" y="11573"/>
                    </a:lnTo>
                    <a:lnTo>
                      <a:pt x="418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1"/>
              <p:cNvSpPr/>
              <p:nvPr/>
            </p:nvSpPr>
            <p:spPr>
              <a:xfrm>
                <a:off x="2070936" y="2792624"/>
                <a:ext cx="308490" cy="12910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262" extrusionOk="0">
                    <a:moveTo>
                      <a:pt x="1899" y="1"/>
                    </a:moveTo>
                    <a:cubicBezTo>
                      <a:pt x="1216" y="1"/>
                      <a:pt x="583" y="58"/>
                      <a:pt x="1" y="317"/>
                    </a:cubicBezTo>
                    <a:cubicBezTo>
                      <a:pt x="109" y="425"/>
                      <a:pt x="241" y="475"/>
                      <a:pt x="368" y="501"/>
                    </a:cubicBezTo>
                    <a:cubicBezTo>
                      <a:pt x="432" y="510"/>
                      <a:pt x="496" y="514"/>
                      <a:pt x="560" y="514"/>
                    </a:cubicBezTo>
                    <a:cubicBezTo>
                      <a:pt x="708" y="514"/>
                      <a:pt x="854" y="493"/>
                      <a:pt x="1001" y="475"/>
                    </a:cubicBezTo>
                    <a:cubicBezTo>
                      <a:pt x="1058" y="450"/>
                      <a:pt x="1134" y="450"/>
                      <a:pt x="1191" y="450"/>
                    </a:cubicBezTo>
                    <a:cubicBezTo>
                      <a:pt x="1303" y="427"/>
                      <a:pt x="1406" y="415"/>
                      <a:pt x="1501" y="415"/>
                    </a:cubicBezTo>
                    <a:cubicBezTo>
                      <a:pt x="1715" y="415"/>
                      <a:pt x="1887" y="473"/>
                      <a:pt x="2032" y="583"/>
                    </a:cubicBezTo>
                    <a:cubicBezTo>
                      <a:pt x="2241" y="767"/>
                      <a:pt x="2298" y="1032"/>
                      <a:pt x="2348" y="1292"/>
                    </a:cubicBezTo>
                    <a:cubicBezTo>
                      <a:pt x="2424" y="1532"/>
                      <a:pt x="2481" y="1766"/>
                      <a:pt x="2614" y="1924"/>
                    </a:cubicBezTo>
                    <a:cubicBezTo>
                      <a:pt x="2741" y="2057"/>
                      <a:pt x="2956" y="2165"/>
                      <a:pt x="3247" y="2216"/>
                    </a:cubicBezTo>
                    <a:cubicBezTo>
                      <a:pt x="3418" y="2247"/>
                      <a:pt x="3593" y="2262"/>
                      <a:pt x="3768" y="2262"/>
                    </a:cubicBezTo>
                    <a:cubicBezTo>
                      <a:pt x="4342" y="2262"/>
                      <a:pt x="4920" y="2099"/>
                      <a:pt x="5405" y="1798"/>
                    </a:cubicBezTo>
                    <a:cubicBezTo>
                      <a:pt x="5246" y="1425"/>
                      <a:pt x="4987" y="1108"/>
                      <a:pt x="4614" y="817"/>
                    </a:cubicBezTo>
                    <a:cubicBezTo>
                      <a:pt x="3772" y="159"/>
                      <a:pt x="2931" y="1"/>
                      <a:pt x="18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1"/>
              <p:cNvSpPr/>
              <p:nvPr/>
            </p:nvSpPr>
            <p:spPr>
              <a:xfrm>
                <a:off x="1952163" y="2812144"/>
                <a:ext cx="450036" cy="1014508"/>
              </a:xfrm>
              <a:custGeom>
                <a:avLst/>
                <a:gdLst/>
                <a:ahLst/>
                <a:cxnLst/>
                <a:rect l="l" t="t" r="r" b="b"/>
                <a:pathLst>
                  <a:path w="7885" h="17775" extrusionOk="0">
                    <a:moveTo>
                      <a:pt x="1986" y="4503"/>
                    </a:moveTo>
                    <a:cubicBezTo>
                      <a:pt x="2009" y="4503"/>
                      <a:pt x="2033" y="4506"/>
                      <a:pt x="2057" y="4512"/>
                    </a:cubicBezTo>
                    <a:cubicBezTo>
                      <a:pt x="2265" y="4563"/>
                      <a:pt x="2373" y="4696"/>
                      <a:pt x="2481" y="4879"/>
                    </a:cubicBezTo>
                    <a:cubicBezTo>
                      <a:pt x="2582" y="5094"/>
                      <a:pt x="2740" y="5670"/>
                      <a:pt x="2898" y="5727"/>
                    </a:cubicBezTo>
                    <a:cubicBezTo>
                      <a:pt x="2898" y="5727"/>
                      <a:pt x="2715" y="5961"/>
                      <a:pt x="2740" y="6385"/>
                    </a:cubicBezTo>
                    <a:cubicBezTo>
                      <a:pt x="2740" y="6569"/>
                      <a:pt x="2740" y="6936"/>
                      <a:pt x="2898" y="7043"/>
                    </a:cubicBezTo>
                    <a:cubicBezTo>
                      <a:pt x="2914" y="7048"/>
                      <a:pt x="2928" y="7050"/>
                      <a:pt x="2942" y="7050"/>
                    </a:cubicBezTo>
                    <a:cubicBezTo>
                      <a:pt x="2998" y="7050"/>
                      <a:pt x="3031" y="7013"/>
                      <a:pt x="3031" y="6993"/>
                    </a:cubicBezTo>
                    <a:cubicBezTo>
                      <a:pt x="2936" y="6920"/>
                      <a:pt x="3009" y="6769"/>
                      <a:pt x="3118" y="6769"/>
                    </a:cubicBezTo>
                    <a:cubicBezTo>
                      <a:pt x="3133" y="6769"/>
                      <a:pt x="3148" y="6771"/>
                      <a:pt x="3164" y="6777"/>
                    </a:cubicBezTo>
                    <a:cubicBezTo>
                      <a:pt x="3272" y="6834"/>
                      <a:pt x="3297" y="6993"/>
                      <a:pt x="3240" y="7094"/>
                    </a:cubicBezTo>
                    <a:cubicBezTo>
                      <a:pt x="3215" y="7201"/>
                      <a:pt x="3113" y="7252"/>
                      <a:pt x="3006" y="7252"/>
                    </a:cubicBezTo>
                    <a:cubicBezTo>
                      <a:pt x="2873" y="7227"/>
                      <a:pt x="2797" y="7151"/>
                      <a:pt x="2740" y="7043"/>
                    </a:cubicBezTo>
                    <a:cubicBezTo>
                      <a:pt x="2689" y="6961"/>
                      <a:pt x="2664" y="6885"/>
                      <a:pt x="2664" y="6777"/>
                    </a:cubicBezTo>
                    <a:cubicBezTo>
                      <a:pt x="2639" y="6676"/>
                      <a:pt x="2639" y="5936"/>
                      <a:pt x="2373" y="5828"/>
                    </a:cubicBezTo>
                    <a:cubicBezTo>
                      <a:pt x="2506" y="5461"/>
                      <a:pt x="2531" y="5170"/>
                      <a:pt x="2398" y="4904"/>
                    </a:cubicBezTo>
                    <a:cubicBezTo>
                      <a:pt x="2373" y="4829"/>
                      <a:pt x="2322" y="4778"/>
                      <a:pt x="2265" y="4721"/>
                    </a:cubicBezTo>
                    <a:cubicBezTo>
                      <a:pt x="2220" y="4698"/>
                      <a:pt x="2168" y="4686"/>
                      <a:pt x="2120" y="4686"/>
                    </a:cubicBezTo>
                    <a:cubicBezTo>
                      <a:pt x="2060" y="4686"/>
                      <a:pt x="2006" y="4704"/>
                      <a:pt x="1974" y="4746"/>
                    </a:cubicBezTo>
                    <a:lnTo>
                      <a:pt x="1949" y="4746"/>
                    </a:lnTo>
                    <a:cubicBezTo>
                      <a:pt x="1924" y="4778"/>
                      <a:pt x="1924" y="4803"/>
                      <a:pt x="1949" y="4829"/>
                    </a:cubicBezTo>
                    <a:cubicBezTo>
                      <a:pt x="1974" y="4803"/>
                      <a:pt x="2031" y="4803"/>
                      <a:pt x="2057" y="4803"/>
                    </a:cubicBezTo>
                    <a:cubicBezTo>
                      <a:pt x="2190" y="4854"/>
                      <a:pt x="2164" y="5012"/>
                      <a:pt x="2082" y="5094"/>
                    </a:cubicBezTo>
                    <a:cubicBezTo>
                      <a:pt x="2034" y="5123"/>
                      <a:pt x="1985" y="5136"/>
                      <a:pt x="1938" y="5136"/>
                    </a:cubicBezTo>
                    <a:cubicBezTo>
                      <a:pt x="1777" y="5136"/>
                      <a:pt x="1638" y="4990"/>
                      <a:pt x="1658" y="4829"/>
                    </a:cubicBezTo>
                    <a:cubicBezTo>
                      <a:pt x="1658" y="4646"/>
                      <a:pt x="1822" y="4503"/>
                      <a:pt x="1986" y="4503"/>
                    </a:cubicBezTo>
                    <a:close/>
                    <a:moveTo>
                      <a:pt x="5975" y="4503"/>
                    </a:moveTo>
                    <a:cubicBezTo>
                      <a:pt x="6139" y="4503"/>
                      <a:pt x="6302" y="4646"/>
                      <a:pt x="6302" y="4829"/>
                    </a:cubicBezTo>
                    <a:cubicBezTo>
                      <a:pt x="6322" y="4990"/>
                      <a:pt x="6183" y="5136"/>
                      <a:pt x="6023" y="5136"/>
                    </a:cubicBezTo>
                    <a:cubicBezTo>
                      <a:pt x="5975" y="5136"/>
                      <a:pt x="5926" y="5123"/>
                      <a:pt x="5878" y="5094"/>
                    </a:cubicBezTo>
                    <a:cubicBezTo>
                      <a:pt x="5803" y="5012"/>
                      <a:pt x="5746" y="4854"/>
                      <a:pt x="5878" y="4803"/>
                    </a:cubicBezTo>
                    <a:cubicBezTo>
                      <a:pt x="5929" y="4803"/>
                      <a:pt x="5986" y="4803"/>
                      <a:pt x="6011" y="4829"/>
                    </a:cubicBezTo>
                    <a:lnTo>
                      <a:pt x="6011" y="4746"/>
                    </a:lnTo>
                    <a:lnTo>
                      <a:pt x="5986" y="4746"/>
                    </a:lnTo>
                    <a:cubicBezTo>
                      <a:pt x="5955" y="4704"/>
                      <a:pt x="5893" y="4686"/>
                      <a:pt x="5831" y="4686"/>
                    </a:cubicBezTo>
                    <a:cubicBezTo>
                      <a:pt x="5780" y="4686"/>
                      <a:pt x="5729" y="4698"/>
                      <a:pt x="5695" y="4721"/>
                    </a:cubicBezTo>
                    <a:cubicBezTo>
                      <a:pt x="5644" y="4778"/>
                      <a:pt x="5587" y="4829"/>
                      <a:pt x="5537" y="4904"/>
                    </a:cubicBezTo>
                    <a:cubicBezTo>
                      <a:pt x="5429" y="5170"/>
                      <a:pt x="5429" y="5461"/>
                      <a:pt x="5562" y="5828"/>
                    </a:cubicBezTo>
                    <a:cubicBezTo>
                      <a:pt x="5328" y="5936"/>
                      <a:pt x="5328" y="6676"/>
                      <a:pt x="5296" y="6777"/>
                    </a:cubicBezTo>
                    <a:cubicBezTo>
                      <a:pt x="5271" y="6885"/>
                      <a:pt x="5271" y="6961"/>
                      <a:pt x="5220" y="7043"/>
                    </a:cubicBezTo>
                    <a:cubicBezTo>
                      <a:pt x="5170" y="7151"/>
                      <a:pt x="5088" y="7227"/>
                      <a:pt x="4955" y="7252"/>
                    </a:cubicBezTo>
                    <a:cubicBezTo>
                      <a:pt x="4853" y="7252"/>
                      <a:pt x="4746" y="7201"/>
                      <a:pt x="4695" y="7094"/>
                    </a:cubicBezTo>
                    <a:cubicBezTo>
                      <a:pt x="4638" y="6993"/>
                      <a:pt x="4695" y="6834"/>
                      <a:pt x="4796" y="6777"/>
                    </a:cubicBezTo>
                    <a:cubicBezTo>
                      <a:pt x="4812" y="6771"/>
                      <a:pt x="4828" y="6769"/>
                      <a:pt x="4842" y="6769"/>
                    </a:cubicBezTo>
                    <a:cubicBezTo>
                      <a:pt x="4952" y="6769"/>
                      <a:pt x="5024" y="6920"/>
                      <a:pt x="4929" y="6993"/>
                    </a:cubicBezTo>
                    <a:cubicBezTo>
                      <a:pt x="4909" y="7013"/>
                      <a:pt x="4938" y="7050"/>
                      <a:pt x="5007" y="7050"/>
                    </a:cubicBezTo>
                    <a:cubicBezTo>
                      <a:pt x="5023" y="7050"/>
                      <a:pt x="5042" y="7048"/>
                      <a:pt x="5062" y="7043"/>
                    </a:cubicBezTo>
                    <a:cubicBezTo>
                      <a:pt x="5220" y="6936"/>
                      <a:pt x="5220" y="6569"/>
                      <a:pt x="5220" y="6385"/>
                    </a:cubicBezTo>
                    <a:cubicBezTo>
                      <a:pt x="5246" y="5961"/>
                      <a:pt x="5062" y="5727"/>
                      <a:pt x="5062" y="5727"/>
                    </a:cubicBezTo>
                    <a:cubicBezTo>
                      <a:pt x="5220" y="5670"/>
                      <a:pt x="5353" y="5094"/>
                      <a:pt x="5486" y="4879"/>
                    </a:cubicBezTo>
                    <a:cubicBezTo>
                      <a:pt x="5562" y="4696"/>
                      <a:pt x="5695" y="4563"/>
                      <a:pt x="5904" y="4512"/>
                    </a:cubicBezTo>
                    <a:cubicBezTo>
                      <a:pt x="5927" y="4506"/>
                      <a:pt x="5951" y="4503"/>
                      <a:pt x="5975" y="4503"/>
                    </a:cubicBezTo>
                    <a:close/>
                    <a:moveTo>
                      <a:pt x="2006" y="1"/>
                    </a:moveTo>
                    <a:cubicBezTo>
                      <a:pt x="1766" y="133"/>
                      <a:pt x="1500" y="266"/>
                      <a:pt x="1266" y="475"/>
                    </a:cubicBezTo>
                    <a:cubicBezTo>
                      <a:pt x="0" y="1456"/>
                      <a:pt x="76" y="2956"/>
                      <a:pt x="525" y="3797"/>
                    </a:cubicBezTo>
                    <a:cubicBezTo>
                      <a:pt x="842" y="4379"/>
                      <a:pt x="975" y="4721"/>
                      <a:pt x="709" y="5012"/>
                    </a:cubicBezTo>
                    <a:lnTo>
                      <a:pt x="842" y="5196"/>
                    </a:lnTo>
                    <a:cubicBezTo>
                      <a:pt x="842" y="5196"/>
                      <a:pt x="983" y="5043"/>
                      <a:pt x="1214" y="5043"/>
                    </a:cubicBezTo>
                    <a:cubicBezTo>
                      <a:pt x="1285" y="5043"/>
                      <a:pt x="1363" y="5057"/>
                      <a:pt x="1449" y="5094"/>
                    </a:cubicBezTo>
                    <a:cubicBezTo>
                      <a:pt x="1974" y="5354"/>
                      <a:pt x="2291" y="7252"/>
                      <a:pt x="1873" y="7834"/>
                    </a:cubicBezTo>
                    <a:cubicBezTo>
                      <a:pt x="1729" y="8045"/>
                      <a:pt x="1566" y="8097"/>
                      <a:pt x="1438" y="8097"/>
                    </a:cubicBezTo>
                    <a:cubicBezTo>
                      <a:pt x="1308" y="8097"/>
                      <a:pt x="1215" y="8043"/>
                      <a:pt x="1215" y="8043"/>
                    </a:cubicBezTo>
                    <a:lnTo>
                      <a:pt x="1108" y="8201"/>
                    </a:lnTo>
                    <a:cubicBezTo>
                      <a:pt x="1108" y="8201"/>
                      <a:pt x="1316" y="8283"/>
                      <a:pt x="1373" y="8625"/>
                    </a:cubicBezTo>
                    <a:cubicBezTo>
                      <a:pt x="1399" y="8992"/>
                      <a:pt x="1108" y="9707"/>
                      <a:pt x="1158" y="10315"/>
                    </a:cubicBezTo>
                    <a:cubicBezTo>
                      <a:pt x="1240" y="11447"/>
                      <a:pt x="2348" y="12080"/>
                      <a:pt x="3506" y="12213"/>
                    </a:cubicBezTo>
                    <a:lnTo>
                      <a:pt x="3639" y="16800"/>
                    </a:lnTo>
                    <a:lnTo>
                      <a:pt x="2924" y="16800"/>
                    </a:lnTo>
                    <a:lnTo>
                      <a:pt x="2924" y="16743"/>
                    </a:lnTo>
                    <a:cubicBezTo>
                      <a:pt x="2924" y="16693"/>
                      <a:pt x="2873" y="16610"/>
                      <a:pt x="2797" y="16610"/>
                    </a:cubicBezTo>
                    <a:lnTo>
                      <a:pt x="2607" y="16610"/>
                    </a:lnTo>
                    <a:cubicBezTo>
                      <a:pt x="2557" y="16610"/>
                      <a:pt x="2506" y="16693"/>
                      <a:pt x="2506" y="16743"/>
                    </a:cubicBezTo>
                    <a:lnTo>
                      <a:pt x="2506" y="17009"/>
                    </a:lnTo>
                    <a:cubicBezTo>
                      <a:pt x="2506" y="17085"/>
                      <a:pt x="2557" y="17142"/>
                      <a:pt x="2607" y="17142"/>
                    </a:cubicBezTo>
                    <a:lnTo>
                      <a:pt x="2797" y="17142"/>
                    </a:lnTo>
                    <a:cubicBezTo>
                      <a:pt x="2873" y="17142"/>
                      <a:pt x="2924" y="17085"/>
                      <a:pt x="2924" y="17009"/>
                    </a:cubicBezTo>
                    <a:lnTo>
                      <a:pt x="2924" y="16958"/>
                    </a:lnTo>
                    <a:lnTo>
                      <a:pt x="3639" y="16958"/>
                    </a:lnTo>
                    <a:lnTo>
                      <a:pt x="3664" y="17433"/>
                    </a:lnTo>
                    <a:lnTo>
                      <a:pt x="2924" y="17433"/>
                    </a:lnTo>
                    <a:lnTo>
                      <a:pt x="2924" y="17376"/>
                    </a:lnTo>
                    <a:cubicBezTo>
                      <a:pt x="2924" y="17325"/>
                      <a:pt x="2873" y="17275"/>
                      <a:pt x="2797" y="17275"/>
                    </a:cubicBezTo>
                    <a:lnTo>
                      <a:pt x="2607" y="17275"/>
                    </a:lnTo>
                    <a:cubicBezTo>
                      <a:pt x="2557" y="17275"/>
                      <a:pt x="2506" y="17325"/>
                      <a:pt x="2506" y="17376"/>
                    </a:cubicBezTo>
                    <a:lnTo>
                      <a:pt x="2506" y="17642"/>
                    </a:lnTo>
                    <a:cubicBezTo>
                      <a:pt x="2506" y="17718"/>
                      <a:pt x="2557" y="17775"/>
                      <a:pt x="2607" y="17775"/>
                    </a:cubicBezTo>
                    <a:lnTo>
                      <a:pt x="2797" y="17775"/>
                    </a:lnTo>
                    <a:cubicBezTo>
                      <a:pt x="2873" y="17775"/>
                      <a:pt x="2924" y="17718"/>
                      <a:pt x="2924" y="17642"/>
                    </a:cubicBezTo>
                    <a:lnTo>
                      <a:pt x="2924" y="17591"/>
                    </a:lnTo>
                    <a:lnTo>
                      <a:pt x="3664" y="17591"/>
                    </a:lnTo>
                    <a:lnTo>
                      <a:pt x="3664" y="17692"/>
                    </a:lnTo>
                    <a:lnTo>
                      <a:pt x="3746" y="17692"/>
                    </a:lnTo>
                    <a:lnTo>
                      <a:pt x="3398" y="6119"/>
                    </a:lnTo>
                    <a:lnTo>
                      <a:pt x="3189" y="6119"/>
                    </a:lnTo>
                    <a:cubicBezTo>
                      <a:pt x="3139" y="6119"/>
                      <a:pt x="3113" y="6094"/>
                      <a:pt x="3113" y="6069"/>
                    </a:cubicBezTo>
                    <a:cubicBezTo>
                      <a:pt x="3113" y="6012"/>
                      <a:pt x="3139" y="5986"/>
                      <a:pt x="3189" y="5986"/>
                    </a:cubicBezTo>
                    <a:lnTo>
                      <a:pt x="3398" y="5986"/>
                    </a:lnTo>
                    <a:lnTo>
                      <a:pt x="3556" y="3955"/>
                    </a:lnTo>
                    <a:lnTo>
                      <a:pt x="3373" y="3955"/>
                    </a:lnTo>
                    <a:cubicBezTo>
                      <a:pt x="3322" y="3955"/>
                      <a:pt x="3272" y="3905"/>
                      <a:pt x="3272" y="3854"/>
                    </a:cubicBezTo>
                    <a:cubicBezTo>
                      <a:pt x="3297" y="3139"/>
                      <a:pt x="3689" y="2930"/>
                      <a:pt x="3771" y="2247"/>
                    </a:cubicBezTo>
                    <a:cubicBezTo>
                      <a:pt x="3822" y="1532"/>
                      <a:pt x="3797" y="924"/>
                      <a:pt x="3980" y="924"/>
                    </a:cubicBezTo>
                    <a:cubicBezTo>
                      <a:pt x="4164" y="924"/>
                      <a:pt x="4138" y="1532"/>
                      <a:pt x="4189" y="2247"/>
                    </a:cubicBezTo>
                    <a:cubicBezTo>
                      <a:pt x="4246" y="2930"/>
                      <a:pt x="4664" y="3139"/>
                      <a:pt x="4695" y="3854"/>
                    </a:cubicBezTo>
                    <a:cubicBezTo>
                      <a:pt x="4695" y="3905"/>
                      <a:pt x="4638" y="3955"/>
                      <a:pt x="4588" y="3955"/>
                    </a:cubicBezTo>
                    <a:lnTo>
                      <a:pt x="4404" y="3955"/>
                    </a:lnTo>
                    <a:lnTo>
                      <a:pt x="4562" y="5986"/>
                    </a:lnTo>
                    <a:lnTo>
                      <a:pt x="4771" y="5986"/>
                    </a:lnTo>
                    <a:cubicBezTo>
                      <a:pt x="4822" y="5986"/>
                      <a:pt x="4853" y="6012"/>
                      <a:pt x="4853" y="6069"/>
                    </a:cubicBezTo>
                    <a:cubicBezTo>
                      <a:pt x="4853" y="6094"/>
                      <a:pt x="4822" y="6119"/>
                      <a:pt x="4771" y="6119"/>
                    </a:cubicBezTo>
                    <a:lnTo>
                      <a:pt x="4562" y="6119"/>
                    </a:lnTo>
                    <a:lnTo>
                      <a:pt x="4221" y="17692"/>
                    </a:lnTo>
                    <a:lnTo>
                      <a:pt x="4297" y="17692"/>
                    </a:lnTo>
                    <a:lnTo>
                      <a:pt x="4297" y="17325"/>
                    </a:lnTo>
                    <a:lnTo>
                      <a:pt x="5037" y="17325"/>
                    </a:lnTo>
                    <a:lnTo>
                      <a:pt x="5037" y="17376"/>
                    </a:lnTo>
                    <a:cubicBezTo>
                      <a:pt x="5037" y="17458"/>
                      <a:pt x="5088" y="17509"/>
                      <a:pt x="5170" y="17509"/>
                    </a:cubicBezTo>
                    <a:lnTo>
                      <a:pt x="5353" y="17509"/>
                    </a:lnTo>
                    <a:cubicBezTo>
                      <a:pt x="5404" y="17509"/>
                      <a:pt x="5455" y="17458"/>
                      <a:pt x="5455" y="17376"/>
                    </a:cubicBezTo>
                    <a:lnTo>
                      <a:pt x="5455" y="17117"/>
                    </a:lnTo>
                    <a:cubicBezTo>
                      <a:pt x="5455" y="17034"/>
                      <a:pt x="5404" y="16984"/>
                      <a:pt x="5353" y="16984"/>
                    </a:cubicBezTo>
                    <a:lnTo>
                      <a:pt x="5170" y="16984"/>
                    </a:lnTo>
                    <a:cubicBezTo>
                      <a:pt x="5088" y="16984"/>
                      <a:pt x="5037" y="17034"/>
                      <a:pt x="5037" y="17117"/>
                    </a:cubicBezTo>
                    <a:lnTo>
                      <a:pt x="5037" y="17167"/>
                    </a:lnTo>
                    <a:lnTo>
                      <a:pt x="4297" y="17167"/>
                    </a:lnTo>
                    <a:lnTo>
                      <a:pt x="4322" y="16693"/>
                    </a:lnTo>
                    <a:lnTo>
                      <a:pt x="5037" y="16693"/>
                    </a:lnTo>
                    <a:lnTo>
                      <a:pt x="5037" y="16743"/>
                    </a:lnTo>
                    <a:cubicBezTo>
                      <a:pt x="5037" y="16800"/>
                      <a:pt x="5088" y="16851"/>
                      <a:pt x="5170" y="16851"/>
                    </a:cubicBezTo>
                    <a:lnTo>
                      <a:pt x="5353" y="16851"/>
                    </a:lnTo>
                    <a:cubicBezTo>
                      <a:pt x="5404" y="16851"/>
                      <a:pt x="5455" y="16800"/>
                      <a:pt x="5455" y="16743"/>
                    </a:cubicBezTo>
                    <a:lnTo>
                      <a:pt x="5455" y="16484"/>
                    </a:lnTo>
                    <a:cubicBezTo>
                      <a:pt x="5455" y="16402"/>
                      <a:pt x="5404" y="16351"/>
                      <a:pt x="5353" y="16351"/>
                    </a:cubicBezTo>
                    <a:lnTo>
                      <a:pt x="5170" y="16351"/>
                    </a:lnTo>
                    <a:cubicBezTo>
                      <a:pt x="5088" y="16351"/>
                      <a:pt x="5037" y="16402"/>
                      <a:pt x="5037" y="16484"/>
                    </a:cubicBezTo>
                    <a:lnTo>
                      <a:pt x="5037" y="16535"/>
                    </a:lnTo>
                    <a:lnTo>
                      <a:pt x="4322" y="16535"/>
                    </a:lnTo>
                    <a:lnTo>
                      <a:pt x="4455" y="12213"/>
                    </a:lnTo>
                    <a:cubicBezTo>
                      <a:pt x="5613" y="12080"/>
                      <a:pt x="6720" y="11447"/>
                      <a:pt x="6802" y="10315"/>
                    </a:cubicBezTo>
                    <a:cubicBezTo>
                      <a:pt x="6853" y="9707"/>
                      <a:pt x="6562" y="8992"/>
                      <a:pt x="6593" y="8625"/>
                    </a:cubicBezTo>
                    <a:cubicBezTo>
                      <a:pt x="6644" y="8283"/>
                      <a:pt x="6853" y="8201"/>
                      <a:pt x="6853" y="8201"/>
                    </a:cubicBezTo>
                    <a:lnTo>
                      <a:pt x="6752" y="8043"/>
                    </a:lnTo>
                    <a:cubicBezTo>
                      <a:pt x="6752" y="8043"/>
                      <a:pt x="6657" y="8097"/>
                      <a:pt x="6526" y="8097"/>
                    </a:cubicBezTo>
                    <a:cubicBezTo>
                      <a:pt x="6396" y="8097"/>
                      <a:pt x="6232" y="8045"/>
                      <a:pt x="6087" y="7834"/>
                    </a:cubicBezTo>
                    <a:cubicBezTo>
                      <a:pt x="5670" y="7252"/>
                      <a:pt x="5961" y="5354"/>
                      <a:pt x="6511" y="5094"/>
                    </a:cubicBezTo>
                    <a:cubicBezTo>
                      <a:pt x="6597" y="5057"/>
                      <a:pt x="6676" y="5043"/>
                      <a:pt x="6746" y="5043"/>
                    </a:cubicBezTo>
                    <a:cubicBezTo>
                      <a:pt x="6977" y="5043"/>
                      <a:pt x="7119" y="5196"/>
                      <a:pt x="7119" y="5196"/>
                    </a:cubicBezTo>
                    <a:lnTo>
                      <a:pt x="7252" y="5012"/>
                    </a:lnTo>
                    <a:cubicBezTo>
                      <a:pt x="6986" y="4721"/>
                      <a:pt x="7093" y="4379"/>
                      <a:pt x="7410" y="3797"/>
                    </a:cubicBezTo>
                    <a:cubicBezTo>
                      <a:pt x="7751" y="3221"/>
                      <a:pt x="7884" y="2348"/>
                      <a:pt x="7511" y="1532"/>
                    </a:cubicBezTo>
                    <a:lnTo>
                      <a:pt x="7511" y="1532"/>
                    </a:lnTo>
                    <a:cubicBezTo>
                      <a:pt x="7006" y="1838"/>
                      <a:pt x="6423" y="2002"/>
                      <a:pt x="5834" y="2002"/>
                    </a:cubicBezTo>
                    <a:cubicBezTo>
                      <a:pt x="5654" y="2002"/>
                      <a:pt x="5475" y="1987"/>
                      <a:pt x="5296" y="1956"/>
                    </a:cubicBezTo>
                    <a:cubicBezTo>
                      <a:pt x="5113" y="1930"/>
                      <a:pt x="4822" y="1848"/>
                      <a:pt x="4638" y="1639"/>
                    </a:cubicBezTo>
                    <a:cubicBezTo>
                      <a:pt x="4480" y="1456"/>
                      <a:pt x="4404" y="1215"/>
                      <a:pt x="4347" y="981"/>
                    </a:cubicBezTo>
                    <a:cubicBezTo>
                      <a:pt x="4297" y="716"/>
                      <a:pt x="4246" y="475"/>
                      <a:pt x="4062" y="317"/>
                    </a:cubicBezTo>
                    <a:cubicBezTo>
                      <a:pt x="3933" y="209"/>
                      <a:pt x="3782" y="163"/>
                      <a:pt x="3582" y="163"/>
                    </a:cubicBezTo>
                    <a:cubicBezTo>
                      <a:pt x="3490" y="163"/>
                      <a:pt x="3387" y="172"/>
                      <a:pt x="3272" y="190"/>
                    </a:cubicBezTo>
                    <a:cubicBezTo>
                      <a:pt x="3215" y="190"/>
                      <a:pt x="3164" y="190"/>
                      <a:pt x="3082" y="216"/>
                    </a:cubicBezTo>
                    <a:cubicBezTo>
                      <a:pt x="2938" y="233"/>
                      <a:pt x="2794" y="263"/>
                      <a:pt x="2639" y="263"/>
                    </a:cubicBezTo>
                    <a:cubicBezTo>
                      <a:pt x="2570" y="263"/>
                      <a:pt x="2498" y="257"/>
                      <a:pt x="2424" y="241"/>
                    </a:cubicBezTo>
                    <a:cubicBezTo>
                      <a:pt x="2265" y="216"/>
                      <a:pt x="2107" y="133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1"/>
              <p:cNvSpPr/>
              <p:nvPr/>
            </p:nvSpPr>
            <p:spPr>
              <a:xfrm>
                <a:off x="2170305" y="3161387"/>
                <a:ext cx="18093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1574" extrusionOk="0">
                    <a:moveTo>
                      <a:pt x="0" y="0"/>
                    </a:moveTo>
                    <a:lnTo>
                      <a:pt x="108" y="11573"/>
                    </a:lnTo>
                    <a:lnTo>
                      <a:pt x="184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7" name="Google Shape;1677;p11"/>
          <p:cNvSpPr/>
          <p:nvPr/>
        </p:nvSpPr>
        <p:spPr>
          <a:xfrm>
            <a:off x="0" y="0"/>
            <a:ext cx="9144000" cy="3502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57163" dist="38100" dir="13680000" algn="bl" rotWithShape="0">
              <a:schemeClr val="dk1">
                <a:alpha val="3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192488"/>
            <a:ext cx="6576000" cy="12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79" name="Google Shape;1679;p11"/>
          <p:cNvSpPr txBox="1">
            <a:spLocks noGrp="1"/>
          </p:cNvSpPr>
          <p:nvPr>
            <p:ph type="subTitle" idx="1"/>
          </p:nvPr>
        </p:nvSpPr>
        <p:spPr>
          <a:xfrm>
            <a:off x="1284000" y="23973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680" name="Google Shape;1680;p11"/>
          <p:cNvCxnSpPr/>
          <p:nvPr/>
        </p:nvCxnSpPr>
        <p:spPr>
          <a:xfrm>
            <a:off x="-13200" y="832475"/>
            <a:ext cx="9170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13"/>
          <p:cNvGrpSpPr/>
          <p:nvPr/>
        </p:nvGrpSpPr>
        <p:grpSpPr>
          <a:xfrm>
            <a:off x="-890156" y="-1188877"/>
            <a:ext cx="4119573" cy="7034651"/>
            <a:chOff x="-890156" y="-1188877"/>
            <a:chExt cx="4119573" cy="7034651"/>
          </a:xfrm>
        </p:grpSpPr>
        <p:grpSp>
          <p:nvGrpSpPr>
            <p:cNvPr id="1684" name="Google Shape;1684;p13"/>
            <p:cNvGrpSpPr/>
            <p:nvPr/>
          </p:nvGrpSpPr>
          <p:grpSpPr>
            <a:xfrm rot="-10425164">
              <a:off x="1160190" y="476077"/>
              <a:ext cx="881970" cy="2602380"/>
              <a:chOff x="5201007" y="500025"/>
              <a:chExt cx="509965" cy="1504727"/>
            </a:xfrm>
          </p:grpSpPr>
          <p:sp>
            <p:nvSpPr>
              <p:cNvPr id="1685" name="Google Shape;1685;p13"/>
              <p:cNvSpPr/>
              <p:nvPr/>
            </p:nvSpPr>
            <p:spPr>
              <a:xfrm>
                <a:off x="5396376" y="500025"/>
                <a:ext cx="123567" cy="27744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4861" extrusionOk="0">
                    <a:moveTo>
                      <a:pt x="1433" y="1"/>
                    </a:moveTo>
                    <a:cubicBezTo>
                      <a:pt x="1299" y="1"/>
                      <a:pt x="1161" y="83"/>
                      <a:pt x="1108" y="216"/>
                    </a:cubicBezTo>
                    <a:lnTo>
                      <a:pt x="26" y="4038"/>
                    </a:lnTo>
                    <a:cubicBezTo>
                      <a:pt x="1" y="4171"/>
                      <a:pt x="26" y="4279"/>
                      <a:pt x="133" y="4355"/>
                    </a:cubicBezTo>
                    <a:cubicBezTo>
                      <a:pt x="374" y="4570"/>
                      <a:pt x="374" y="4861"/>
                      <a:pt x="374" y="4861"/>
                    </a:cubicBezTo>
                    <a:lnTo>
                      <a:pt x="1506" y="4861"/>
                    </a:lnTo>
                    <a:cubicBezTo>
                      <a:pt x="1506" y="4861"/>
                      <a:pt x="1532" y="4197"/>
                      <a:pt x="1981" y="3937"/>
                    </a:cubicBezTo>
                    <a:cubicBezTo>
                      <a:pt x="2114" y="3855"/>
                      <a:pt x="2165" y="3722"/>
                      <a:pt x="2139" y="3621"/>
                    </a:cubicBezTo>
                    <a:lnTo>
                      <a:pt x="1766" y="1697"/>
                    </a:lnTo>
                    <a:cubicBezTo>
                      <a:pt x="1741" y="1590"/>
                      <a:pt x="1798" y="1482"/>
                      <a:pt x="1899" y="1406"/>
                    </a:cubicBezTo>
                    <a:cubicBezTo>
                      <a:pt x="1981" y="1349"/>
                      <a:pt x="2006" y="1248"/>
                      <a:pt x="2006" y="1140"/>
                    </a:cubicBezTo>
                    <a:cubicBezTo>
                      <a:pt x="1981" y="875"/>
                      <a:pt x="1899" y="400"/>
                      <a:pt x="1639" y="84"/>
                    </a:cubicBezTo>
                    <a:cubicBezTo>
                      <a:pt x="1582" y="27"/>
                      <a:pt x="1508" y="1"/>
                      <a:pt x="14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13"/>
              <p:cNvSpPr/>
              <p:nvPr/>
            </p:nvSpPr>
            <p:spPr>
              <a:xfrm>
                <a:off x="5372518" y="698533"/>
                <a:ext cx="22488" cy="2659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66" extrusionOk="0">
                    <a:moveTo>
                      <a:pt x="182" y="0"/>
                    </a:moveTo>
                    <a:cubicBezTo>
                      <a:pt x="134" y="0"/>
                      <a:pt x="102" y="29"/>
                      <a:pt x="102" y="86"/>
                    </a:cubicBezTo>
                    <a:lnTo>
                      <a:pt x="26" y="301"/>
                    </a:lnTo>
                    <a:cubicBezTo>
                      <a:pt x="1" y="352"/>
                      <a:pt x="52" y="434"/>
                      <a:pt x="102" y="434"/>
                    </a:cubicBezTo>
                    <a:lnTo>
                      <a:pt x="184" y="459"/>
                    </a:lnTo>
                    <a:cubicBezTo>
                      <a:pt x="194" y="464"/>
                      <a:pt x="204" y="466"/>
                      <a:pt x="214" y="466"/>
                    </a:cubicBezTo>
                    <a:cubicBezTo>
                      <a:pt x="262" y="466"/>
                      <a:pt x="317" y="423"/>
                      <a:pt x="317" y="377"/>
                    </a:cubicBezTo>
                    <a:lnTo>
                      <a:pt x="393" y="168"/>
                    </a:lnTo>
                    <a:cubicBezTo>
                      <a:pt x="393" y="117"/>
                      <a:pt x="368" y="35"/>
                      <a:pt x="317" y="35"/>
                    </a:cubicBezTo>
                    <a:lnTo>
                      <a:pt x="235" y="10"/>
                    </a:lnTo>
                    <a:cubicBezTo>
                      <a:pt x="216" y="4"/>
                      <a:pt x="198" y="0"/>
                      <a:pt x="1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13"/>
              <p:cNvSpPr/>
              <p:nvPr/>
            </p:nvSpPr>
            <p:spPr>
              <a:xfrm>
                <a:off x="5384447" y="659550"/>
                <a:ext cx="22430" cy="2654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5" extrusionOk="0">
                    <a:moveTo>
                      <a:pt x="179" y="0"/>
                    </a:moveTo>
                    <a:cubicBezTo>
                      <a:pt x="139" y="0"/>
                      <a:pt x="102" y="45"/>
                      <a:pt x="77" y="85"/>
                    </a:cubicBezTo>
                    <a:lnTo>
                      <a:pt x="1" y="294"/>
                    </a:lnTo>
                    <a:cubicBezTo>
                      <a:pt x="1" y="351"/>
                      <a:pt x="26" y="427"/>
                      <a:pt x="77" y="427"/>
                    </a:cubicBezTo>
                    <a:lnTo>
                      <a:pt x="159" y="452"/>
                    </a:lnTo>
                    <a:cubicBezTo>
                      <a:pt x="179" y="461"/>
                      <a:pt x="197" y="465"/>
                      <a:pt x="214" y="465"/>
                    </a:cubicBezTo>
                    <a:cubicBezTo>
                      <a:pt x="262" y="465"/>
                      <a:pt x="298" y="433"/>
                      <a:pt x="317" y="376"/>
                    </a:cubicBezTo>
                    <a:lnTo>
                      <a:pt x="368" y="168"/>
                    </a:lnTo>
                    <a:cubicBezTo>
                      <a:pt x="393" y="111"/>
                      <a:pt x="342" y="35"/>
                      <a:pt x="292" y="35"/>
                    </a:cubicBezTo>
                    <a:lnTo>
                      <a:pt x="210" y="9"/>
                    </a:lnTo>
                    <a:cubicBezTo>
                      <a:pt x="199" y="3"/>
                      <a:pt x="189" y="0"/>
                      <a:pt x="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5431020" y="786486"/>
                <a:ext cx="1055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763" extrusionOk="0">
                    <a:moveTo>
                      <a:pt x="83" y="0"/>
                    </a:moveTo>
                    <a:lnTo>
                      <a:pt x="1" y="13763"/>
                    </a:lnTo>
                    <a:lnTo>
                      <a:pt x="159" y="1376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5431020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5444775" y="1594329"/>
                <a:ext cx="1050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84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13"/>
              <p:cNvSpPr/>
              <p:nvPr/>
            </p:nvSpPr>
            <p:spPr>
              <a:xfrm>
                <a:off x="5417665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13"/>
              <p:cNvSpPr/>
              <p:nvPr/>
            </p:nvSpPr>
            <p:spPr>
              <a:xfrm>
                <a:off x="5458131" y="1680284"/>
                <a:ext cx="10559" cy="585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26" extrusionOk="0">
                    <a:moveTo>
                      <a:pt x="1" y="1"/>
                    </a:moveTo>
                    <a:lnTo>
                      <a:pt x="26" y="1001"/>
                    </a:lnTo>
                    <a:lnTo>
                      <a:pt x="184" y="10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>
                <a:off x="5456704" y="786486"/>
                <a:ext cx="11986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763" extrusionOk="0">
                    <a:moveTo>
                      <a:pt x="0" y="0"/>
                    </a:moveTo>
                    <a:lnTo>
                      <a:pt x="26" y="13763"/>
                    </a:lnTo>
                    <a:lnTo>
                      <a:pt x="209" y="1376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>
                <a:off x="5458131" y="1594329"/>
                <a:ext cx="10559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84" y="11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>
                <a:off x="5415895" y="1680284"/>
                <a:ext cx="10901" cy="4954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8" extrusionOk="0">
                    <a:moveTo>
                      <a:pt x="32" y="1"/>
                    </a:moveTo>
                    <a:lnTo>
                      <a:pt x="0" y="842"/>
                    </a:lnTo>
                    <a:lnTo>
                      <a:pt x="190" y="868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>
                <a:off x="5431020" y="1680284"/>
                <a:ext cx="9132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19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159" y="91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>
                <a:off x="5444775" y="1680284"/>
                <a:ext cx="1050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184" y="97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>
                <a:off x="5419149" y="786486"/>
                <a:ext cx="1192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3763" extrusionOk="0">
                    <a:moveTo>
                      <a:pt x="133" y="0"/>
                    </a:moveTo>
                    <a:lnTo>
                      <a:pt x="0" y="13763"/>
                    </a:lnTo>
                    <a:lnTo>
                      <a:pt x="133" y="1376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>
                <a:off x="5415895" y="1750715"/>
                <a:ext cx="10901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66" extrusionOk="0">
                    <a:moveTo>
                      <a:pt x="0" y="1"/>
                    </a:moveTo>
                    <a:lnTo>
                      <a:pt x="0" y="665"/>
                    </a:lnTo>
                    <a:lnTo>
                      <a:pt x="190" y="665"/>
                    </a:lnTo>
                    <a:lnTo>
                      <a:pt x="19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>
                <a:off x="5473313" y="1594329"/>
                <a:ext cx="9075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58" y="1108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>
                <a:off x="5201007" y="786486"/>
                <a:ext cx="509965" cy="1218266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21345" extrusionOk="0">
                    <a:moveTo>
                      <a:pt x="3797" y="0"/>
                    </a:moveTo>
                    <a:lnTo>
                      <a:pt x="3556" y="11200"/>
                    </a:lnTo>
                    <a:cubicBezTo>
                      <a:pt x="3324" y="11518"/>
                      <a:pt x="3075" y="11615"/>
                      <a:pt x="2836" y="11615"/>
                    </a:cubicBezTo>
                    <a:cubicBezTo>
                      <a:pt x="2776" y="11615"/>
                      <a:pt x="2716" y="11609"/>
                      <a:pt x="2658" y="11599"/>
                    </a:cubicBezTo>
                    <a:cubicBezTo>
                      <a:pt x="2373" y="11516"/>
                      <a:pt x="2000" y="11073"/>
                      <a:pt x="2000" y="10517"/>
                    </a:cubicBezTo>
                    <a:cubicBezTo>
                      <a:pt x="2025" y="9966"/>
                      <a:pt x="2133" y="9435"/>
                      <a:pt x="1867" y="9333"/>
                    </a:cubicBezTo>
                    <a:cubicBezTo>
                      <a:pt x="1828" y="9322"/>
                      <a:pt x="1786" y="9316"/>
                      <a:pt x="1742" y="9316"/>
                    </a:cubicBezTo>
                    <a:cubicBezTo>
                      <a:pt x="1463" y="9316"/>
                      <a:pt x="1097" y="9550"/>
                      <a:pt x="867" y="10124"/>
                    </a:cubicBezTo>
                    <a:cubicBezTo>
                      <a:pt x="633" y="10782"/>
                      <a:pt x="760" y="11890"/>
                      <a:pt x="1209" y="12731"/>
                    </a:cubicBezTo>
                    <a:cubicBezTo>
                      <a:pt x="1658" y="13547"/>
                      <a:pt x="1816" y="14155"/>
                      <a:pt x="1791" y="14712"/>
                    </a:cubicBezTo>
                    <a:cubicBezTo>
                      <a:pt x="1766" y="15370"/>
                      <a:pt x="1475" y="15737"/>
                      <a:pt x="1184" y="16135"/>
                    </a:cubicBezTo>
                    <a:cubicBezTo>
                      <a:pt x="709" y="16819"/>
                      <a:pt x="0" y="17743"/>
                      <a:pt x="443" y="18825"/>
                    </a:cubicBezTo>
                    <a:cubicBezTo>
                      <a:pt x="892" y="19875"/>
                      <a:pt x="2215" y="20849"/>
                      <a:pt x="3822" y="21166"/>
                    </a:cubicBezTo>
                    <a:cubicBezTo>
                      <a:pt x="4380" y="21276"/>
                      <a:pt x="4954" y="21344"/>
                      <a:pt x="5505" y="21344"/>
                    </a:cubicBezTo>
                    <a:cubicBezTo>
                      <a:pt x="6542" y="21344"/>
                      <a:pt x="7499" y="21101"/>
                      <a:pt x="8119" y="20432"/>
                    </a:cubicBezTo>
                    <a:cubicBezTo>
                      <a:pt x="8802" y="19641"/>
                      <a:pt x="8935" y="18559"/>
                      <a:pt x="8486" y="17426"/>
                    </a:cubicBezTo>
                    <a:cubicBezTo>
                      <a:pt x="8144" y="16610"/>
                      <a:pt x="7378" y="15686"/>
                      <a:pt x="7404" y="14971"/>
                    </a:cubicBezTo>
                    <a:cubicBezTo>
                      <a:pt x="7404" y="14104"/>
                      <a:pt x="8119" y="13497"/>
                      <a:pt x="8093" y="12257"/>
                    </a:cubicBezTo>
                    <a:cubicBezTo>
                      <a:pt x="8093" y="11757"/>
                      <a:pt x="7876" y="11253"/>
                      <a:pt x="7496" y="11253"/>
                    </a:cubicBezTo>
                    <a:cubicBezTo>
                      <a:pt x="7476" y="11253"/>
                      <a:pt x="7456" y="11254"/>
                      <a:pt x="7435" y="11257"/>
                    </a:cubicBezTo>
                    <a:cubicBezTo>
                      <a:pt x="7119" y="11282"/>
                      <a:pt x="7011" y="11890"/>
                      <a:pt x="6828" y="12231"/>
                    </a:cubicBezTo>
                    <a:cubicBezTo>
                      <a:pt x="6617" y="12553"/>
                      <a:pt x="6367" y="12797"/>
                      <a:pt x="6062" y="12797"/>
                    </a:cubicBezTo>
                    <a:cubicBezTo>
                      <a:pt x="6019" y="12797"/>
                      <a:pt x="5975" y="12792"/>
                      <a:pt x="5929" y="12782"/>
                    </a:cubicBezTo>
                    <a:cubicBezTo>
                      <a:pt x="5562" y="12731"/>
                      <a:pt x="5322" y="12440"/>
                      <a:pt x="5164" y="12098"/>
                    </a:cubicBezTo>
                    <a:lnTo>
                      <a:pt x="4929" y="0"/>
                    </a:lnTo>
                    <a:lnTo>
                      <a:pt x="4847" y="0"/>
                    </a:lnTo>
                    <a:lnTo>
                      <a:pt x="4980" y="13763"/>
                    </a:lnTo>
                    <a:lnTo>
                      <a:pt x="5138" y="13763"/>
                    </a:lnTo>
                    <a:cubicBezTo>
                      <a:pt x="5246" y="13763"/>
                      <a:pt x="5347" y="13839"/>
                      <a:pt x="5347" y="13946"/>
                    </a:cubicBezTo>
                    <a:cubicBezTo>
                      <a:pt x="5347" y="14047"/>
                      <a:pt x="5246" y="14155"/>
                      <a:pt x="5138" y="14155"/>
                    </a:cubicBezTo>
                    <a:lnTo>
                      <a:pt x="4980" y="14155"/>
                    </a:lnTo>
                    <a:lnTo>
                      <a:pt x="5005" y="15262"/>
                    </a:lnTo>
                    <a:lnTo>
                      <a:pt x="5138" y="15262"/>
                    </a:lnTo>
                    <a:cubicBezTo>
                      <a:pt x="5246" y="15262"/>
                      <a:pt x="5347" y="15370"/>
                      <a:pt x="5347" y="15471"/>
                    </a:cubicBezTo>
                    <a:cubicBezTo>
                      <a:pt x="5347" y="15579"/>
                      <a:pt x="5246" y="15661"/>
                      <a:pt x="5138" y="15661"/>
                    </a:cubicBezTo>
                    <a:lnTo>
                      <a:pt x="5005" y="15661"/>
                    </a:lnTo>
                    <a:lnTo>
                      <a:pt x="5005" y="16768"/>
                    </a:lnTo>
                    <a:lnTo>
                      <a:pt x="5164" y="16793"/>
                    </a:lnTo>
                    <a:cubicBezTo>
                      <a:pt x="5271" y="16819"/>
                      <a:pt x="5347" y="16926"/>
                      <a:pt x="5322" y="17028"/>
                    </a:cubicBezTo>
                    <a:cubicBezTo>
                      <a:pt x="5296" y="17135"/>
                      <a:pt x="5189" y="17186"/>
                      <a:pt x="5088" y="17186"/>
                    </a:cubicBezTo>
                    <a:lnTo>
                      <a:pt x="5005" y="17160"/>
                    </a:lnTo>
                    <a:lnTo>
                      <a:pt x="5031" y="17559"/>
                    </a:lnTo>
                    <a:lnTo>
                      <a:pt x="5271" y="17559"/>
                    </a:lnTo>
                    <a:cubicBezTo>
                      <a:pt x="5379" y="17559"/>
                      <a:pt x="5455" y="17635"/>
                      <a:pt x="5455" y="17743"/>
                    </a:cubicBezTo>
                    <a:lnTo>
                      <a:pt x="5455" y="18717"/>
                    </a:lnTo>
                    <a:cubicBezTo>
                      <a:pt x="5455" y="18825"/>
                      <a:pt x="5379" y="18901"/>
                      <a:pt x="5271" y="18901"/>
                    </a:cubicBezTo>
                    <a:lnTo>
                      <a:pt x="3449" y="18901"/>
                    </a:lnTo>
                    <a:cubicBezTo>
                      <a:pt x="3348" y="18901"/>
                      <a:pt x="3265" y="18825"/>
                      <a:pt x="3265" y="18717"/>
                    </a:cubicBezTo>
                    <a:lnTo>
                      <a:pt x="3265" y="17743"/>
                    </a:lnTo>
                    <a:cubicBezTo>
                      <a:pt x="3265" y="17635"/>
                      <a:pt x="3348" y="17559"/>
                      <a:pt x="3449" y="17559"/>
                    </a:cubicBezTo>
                    <a:lnTo>
                      <a:pt x="3689" y="17559"/>
                    </a:lnTo>
                    <a:lnTo>
                      <a:pt x="3689" y="16869"/>
                    </a:lnTo>
                    <a:lnTo>
                      <a:pt x="3556" y="16844"/>
                    </a:lnTo>
                    <a:cubicBezTo>
                      <a:pt x="3449" y="16819"/>
                      <a:pt x="3373" y="16711"/>
                      <a:pt x="3398" y="16610"/>
                    </a:cubicBezTo>
                    <a:cubicBezTo>
                      <a:pt x="3420" y="16518"/>
                      <a:pt x="3501" y="16445"/>
                      <a:pt x="3591" y="16445"/>
                    </a:cubicBezTo>
                    <a:cubicBezTo>
                      <a:pt x="3607" y="16445"/>
                      <a:pt x="3623" y="16447"/>
                      <a:pt x="3639" y="16452"/>
                    </a:cubicBezTo>
                    <a:lnTo>
                      <a:pt x="3715" y="16477"/>
                    </a:lnTo>
                    <a:lnTo>
                      <a:pt x="3715" y="15661"/>
                    </a:lnTo>
                    <a:lnTo>
                      <a:pt x="3582" y="15661"/>
                    </a:lnTo>
                    <a:cubicBezTo>
                      <a:pt x="3449" y="15661"/>
                      <a:pt x="3373" y="15579"/>
                      <a:pt x="3373" y="15471"/>
                    </a:cubicBezTo>
                    <a:cubicBezTo>
                      <a:pt x="3373" y="15370"/>
                      <a:pt x="3449" y="15262"/>
                      <a:pt x="3582" y="15262"/>
                    </a:cubicBezTo>
                    <a:lnTo>
                      <a:pt x="3715" y="15262"/>
                    </a:lnTo>
                    <a:lnTo>
                      <a:pt x="3715" y="14155"/>
                    </a:lnTo>
                    <a:lnTo>
                      <a:pt x="3582" y="14155"/>
                    </a:lnTo>
                    <a:cubicBezTo>
                      <a:pt x="3449" y="14155"/>
                      <a:pt x="3373" y="14047"/>
                      <a:pt x="3373" y="13946"/>
                    </a:cubicBezTo>
                    <a:cubicBezTo>
                      <a:pt x="3373" y="13839"/>
                      <a:pt x="3449" y="13763"/>
                      <a:pt x="3582" y="13763"/>
                    </a:cubicBezTo>
                    <a:lnTo>
                      <a:pt x="3740" y="13763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>
                <a:off x="5444775" y="786486"/>
                <a:ext cx="9075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3763" extrusionOk="0">
                    <a:moveTo>
                      <a:pt x="26" y="0"/>
                    </a:moveTo>
                    <a:lnTo>
                      <a:pt x="0" y="13763"/>
                    </a:lnTo>
                    <a:lnTo>
                      <a:pt x="159" y="137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>
                <a:off x="5473313" y="1680284"/>
                <a:ext cx="9075" cy="6147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77" extrusionOk="0">
                    <a:moveTo>
                      <a:pt x="0" y="1"/>
                    </a:moveTo>
                    <a:lnTo>
                      <a:pt x="0" y="1051"/>
                    </a:lnTo>
                    <a:lnTo>
                      <a:pt x="158" y="1077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>
                <a:off x="5468633" y="786486"/>
                <a:ext cx="12328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3763" extrusionOk="0">
                    <a:moveTo>
                      <a:pt x="0" y="0"/>
                    </a:moveTo>
                    <a:lnTo>
                      <a:pt x="57" y="13763"/>
                    </a:lnTo>
                    <a:lnTo>
                      <a:pt x="215" y="1376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>
                <a:off x="5444775" y="1756879"/>
                <a:ext cx="10502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58" extrusionOk="0">
                    <a:moveTo>
                      <a:pt x="0" y="0"/>
                    </a:moveTo>
                    <a:lnTo>
                      <a:pt x="0" y="557"/>
                    </a:lnTo>
                    <a:lnTo>
                      <a:pt x="184" y="557"/>
                    </a:lnTo>
                    <a:lnTo>
                      <a:pt x="18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>
                <a:off x="5473313" y="1762986"/>
                <a:ext cx="10502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1" extrusionOk="0">
                    <a:moveTo>
                      <a:pt x="0" y="1"/>
                    </a:moveTo>
                    <a:lnTo>
                      <a:pt x="0" y="450"/>
                    </a:lnTo>
                    <a:lnTo>
                      <a:pt x="184" y="450"/>
                    </a:lnTo>
                    <a:lnTo>
                      <a:pt x="18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>
                <a:off x="5431020" y="1753969"/>
                <a:ext cx="9132" cy="3475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09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59" y="608"/>
                    </a:lnTo>
                    <a:lnTo>
                      <a:pt x="159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>
                <a:off x="5459558" y="1759733"/>
                <a:ext cx="9132" cy="2899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08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59" y="507"/>
                    </a:lnTo>
                    <a:lnTo>
                      <a:pt x="159" y="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13"/>
            <p:cNvGrpSpPr/>
            <p:nvPr/>
          </p:nvGrpSpPr>
          <p:grpSpPr>
            <a:xfrm rot="332737">
              <a:off x="-150641" y="-1153626"/>
              <a:ext cx="851189" cy="2511557"/>
              <a:chOff x="5201007" y="500025"/>
              <a:chExt cx="509965" cy="1504727"/>
            </a:xfrm>
          </p:grpSpPr>
          <p:sp>
            <p:nvSpPr>
              <p:cNvPr id="1710" name="Google Shape;1710;p13"/>
              <p:cNvSpPr/>
              <p:nvPr/>
            </p:nvSpPr>
            <p:spPr>
              <a:xfrm>
                <a:off x="5396376" y="500025"/>
                <a:ext cx="123567" cy="27744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4861" extrusionOk="0">
                    <a:moveTo>
                      <a:pt x="1433" y="1"/>
                    </a:moveTo>
                    <a:cubicBezTo>
                      <a:pt x="1299" y="1"/>
                      <a:pt x="1161" y="83"/>
                      <a:pt x="1108" y="216"/>
                    </a:cubicBezTo>
                    <a:lnTo>
                      <a:pt x="26" y="4038"/>
                    </a:lnTo>
                    <a:cubicBezTo>
                      <a:pt x="1" y="4171"/>
                      <a:pt x="26" y="4279"/>
                      <a:pt x="133" y="4355"/>
                    </a:cubicBezTo>
                    <a:cubicBezTo>
                      <a:pt x="374" y="4570"/>
                      <a:pt x="374" y="4861"/>
                      <a:pt x="374" y="4861"/>
                    </a:cubicBezTo>
                    <a:lnTo>
                      <a:pt x="1506" y="4861"/>
                    </a:lnTo>
                    <a:cubicBezTo>
                      <a:pt x="1506" y="4861"/>
                      <a:pt x="1532" y="4197"/>
                      <a:pt x="1981" y="3937"/>
                    </a:cubicBezTo>
                    <a:cubicBezTo>
                      <a:pt x="2114" y="3855"/>
                      <a:pt x="2165" y="3722"/>
                      <a:pt x="2139" y="3621"/>
                    </a:cubicBezTo>
                    <a:lnTo>
                      <a:pt x="1766" y="1697"/>
                    </a:lnTo>
                    <a:cubicBezTo>
                      <a:pt x="1741" y="1590"/>
                      <a:pt x="1798" y="1482"/>
                      <a:pt x="1899" y="1406"/>
                    </a:cubicBezTo>
                    <a:cubicBezTo>
                      <a:pt x="1981" y="1349"/>
                      <a:pt x="2006" y="1248"/>
                      <a:pt x="2006" y="1140"/>
                    </a:cubicBezTo>
                    <a:cubicBezTo>
                      <a:pt x="1981" y="875"/>
                      <a:pt x="1899" y="400"/>
                      <a:pt x="1639" y="84"/>
                    </a:cubicBezTo>
                    <a:cubicBezTo>
                      <a:pt x="1582" y="27"/>
                      <a:pt x="1508" y="1"/>
                      <a:pt x="14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>
                <a:off x="5372518" y="698533"/>
                <a:ext cx="22488" cy="2659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66" extrusionOk="0">
                    <a:moveTo>
                      <a:pt x="182" y="0"/>
                    </a:moveTo>
                    <a:cubicBezTo>
                      <a:pt x="134" y="0"/>
                      <a:pt x="102" y="29"/>
                      <a:pt x="102" y="86"/>
                    </a:cubicBezTo>
                    <a:lnTo>
                      <a:pt x="26" y="301"/>
                    </a:lnTo>
                    <a:cubicBezTo>
                      <a:pt x="1" y="352"/>
                      <a:pt x="52" y="434"/>
                      <a:pt x="102" y="434"/>
                    </a:cubicBezTo>
                    <a:lnTo>
                      <a:pt x="184" y="459"/>
                    </a:lnTo>
                    <a:cubicBezTo>
                      <a:pt x="194" y="464"/>
                      <a:pt x="204" y="466"/>
                      <a:pt x="214" y="466"/>
                    </a:cubicBezTo>
                    <a:cubicBezTo>
                      <a:pt x="262" y="466"/>
                      <a:pt x="317" y="423"/>
                      <a:pt x="317" y="377"/>
                    </a:cubicBezTo>
                    <a:lnTo>
                      <a:pt x="393" y="168"/>
                    </a:lnTo>
                    <a:cubicBezTo>
                      <a:pt x="393" y="117"/>
                      <a:pt x="368" y="35"/>
                      <a:pt x="317" y="35"/>
                    </a:cubicBezTo>
                    <a:lnTo>
                      <a:pt x="235" y="10"/>
                    </a:lnTo>
                    <a:cubicBezTo>
                      <a:pt x="216" y="4"/>
                      <a:pt x="198" y="0"/>
                      <a:pt x="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>
                <a:off x="5384447" y="659550"/>
                <a:ext cx="22430" cy="2654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5" extrusionOk="0">
                    <a:moveTo>
                      <a:pt x="179" y="0"/>
                    </a:moveTo>
                    <a:cubicBezTo>
                      <a:pt x="139" y="0"/>
                      <a:pt x="102" y="45"/>
                      <a:pt x="77" y="85"/>
                    </a:cubicBezTo>
                    <a:lnTo>
                      <a:pt x="1" y="294"/>
                    </a:lnTo>
                    <a:cubicBezTo>
                      <a:pt x="1" y="351"/>
                      <a:pt x="26" y="427"/>
                      <a:pt x="77" y="427"/>
                    </a:cubicBezTo>
                    <a:lnTo>
                      <a:pt x="159" y="452"/>
                    </a:lnTo>
                    <a:cubicBezTo>
                      <a:pt x="179" y="461"/>
                      <a:pt x="197" y="465"/>
                      <a:pt x="214" y="465"/>
                    </a:cubicBezTo>
                    <a:cubicBezTo>
                      <a:pt x="262" y="465"/>
                      <a:pt x="298" y="433"/>
                      <a:pt x="317" y="376"/>
                    </a:cubicBezTo>
                    <a:lnTo>
                      <a:pt x="368" y="168"/>
                    </a:lnTo>
                    <a:cubicBezTo>
                      <a:pt x="393" y="111"/>
                      <a:pt x="342" y="35"/>
                      <a:pt x="292" y="35"/>
                    </a:cubicBezTo>
                    <a:lnTo>
                      <a:pt x="210" y="9"/>
                    </a:lnTo>
                    <a:cubicBezTo>
                      <a:pt x="199" y="3"/>
                      <a:pt x="18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>
                <a:off x="5431020" y="786486"/>
                <a:ext cx="1055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763" extrusionOk="0">
                    <a:moveTo>
                      <a:pt x="83" y="0"/>
                    </a:moveTo>
                    <a:lnTo>
                      <a:pt x="1" y="13763"/>
                    </a:lnTo>
                    <a:lnTo>
                      <a:pt x="159" y="1376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>
                <a:off x="5431020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>
                <a:off x="5444775" y="1594329"/>
                <a:ext cx="1050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84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>
                <a:off x="5417665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>
                <a:off x="5458131" y="1680284"/>
                <a:ext cx="10559" cy="585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26" extrusionOk="0">
                    <a:moveTo>
                      <a:pt x="1" y="1"/>
                    </a:moveTo>
                    <a:lnTo>
                      <a:pt x="26" y="1001"/>
                    </a:lnTo>
                    <a:lnTo>
                      <a:pt x="184" y="10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>
                <a:off x="5456704" y="786486"/>
                <a:ext cx="11986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763" extrusionOk="0">
                    <a:moveTo>
                      <a:pt x="0" y="0"/>
                    </a:moveTo>
                    <a:lnTo>
                      <a:pt x="26" y="13763"/>
                    </a:lnTo>
                    <a:lnTo>
                      <a:pt x="209" y="1376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3"/>
              <p:cNvSpPr/>
              <p:nvPr/>
            </p:nvSpPr>
            <p:spPr>
              <a:xfrm>
                <a:off x="5458131" y="1594329"/>
                <a:ext cx="10559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84" y="11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13"/>
              <p:cNvSpPr/>
              <p:nvPr/>
            </p:nvSpPr>
            <p:spPr>
              <a:xfrm>
                <a:off x="5415895" y="1680284"/>
                <a:ext cx="10901" cy="4954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8" extrusionOk="0">
                    <a:moveTo>
                      <a:pt x="32" y="1"/>
                    </a:moveTo>
                    <a:lnTo>
                      <a:pt x="0" y="842"/>
                    </a:lnTo>
                    <a:lnTo>
                      <a:pt x="190" y="868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13"/>
              <p:cNvSpPr/>
              <p:nvPr/>
            </p:nvSpPr>
            <p:spPr>
              <a:xfrm>
                <a:off x="5431020" y="1680284"/>
                <a:ext cx="9132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19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159" y="91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3"/>
              <p:cNvSpPr/>
              <p:nvPr/>
            </p:nvSpPr>
            <p:spPr>
              <a:xfrm>
                <a:off x="5444775" y="1680284"/>
                <a:ext cx="1050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184" y="97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5419149" y="786486"/>
                <a:ext cx="1192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3763" extrusionOk="0">
                    <a:moveTo>
                      <a:pt x="133" y="0"/>
                    </a:moveTo>
                    <a:lnTo>
                      <a:pt x="0" y="13763"/>
                    </a:lnTo>
                    <a:lnTo>
                      <a:pt x="133" y="1376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13"/>
              <p:cNvSpPr/>
              <p:nvPr/>
            </p:nvSpPr>
            <p:spPr>
              <a:xfrm>
                <a:off x="5415895" y="1750715"/>
                <a:ext cx="10901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66" extrusionOk="0">
                    <a:moveTo>
                      <a:pt x="0" y="1"/>
                    </a:moveTo>
                    <a:lnTo>
                      <a:pt x="0" y="665"/>
                    </a:lnTo>
                    <a:lnTo>
                      <a:pt x="190" y="665"/>
                    </a:lnTo>
                    <a:lnTo>
                      <a:pt x="19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13"/>
              <p:cNvSpPr/>
              <p:nvPr/>
            </p:nvSpPr>
            <p:spPr>
              <a:xfrm>
                <a:off x="5473313" y="1594329"/>
                <a:ext cx="9075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58" y="1108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5201007" y="786486"/>
                <a:ext cx="509965" cy="1218266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21345" extrusionOk="0">
                    <a:moveTo>
                      <a:pt x="3797" y="0"/>
                    </a:moveTo>
                    <a:lnTo>
                      <a:pt x="3556" y="11200"/>
                    </a:lnTo>
                    <a:cubicBezTo>
                      <a:pt x="3324" y="11518"/>
                      <a:pt x="3075" y="11615"/>
                      <a:pt x="2836" y="11615"/>
                    </a:cubicBezTo>
                    <a:cubicBezTo>
                      <a:pt x="2776" y="11615"/>
                      <a:pt x="2716" y="11609"/>
                      <a:pt x="2658" y="11599"/>
                    </a:cubicBezTo>
                    <a:cubicBezTo>
                      <a:pt x="2373" y="11516"/>
                      <a:pt x="2000" y="11073"/>
                      <a:pt x="2000" y="10517"/>
                    </a:cubicBezTo>
                    <a:cubicBezTo>
                      <a:pt x="2025" y="9966"/>
                      <a:pt x="2133" y="9435"/>
                      <a:pt x="1867" y="9333"/>
                    </a:cubicBezTo>
                    <a:cubicBezTo>
                      <a:pt x="1828" y="9322"/>
                      <a:pt x="1786" y="9316"/>
                      <a:pt x="1742" y="9316"/>
                    </a:cubicBezTo>
                    <a:cubicBezTo>
                      <a:pt x="1463" y="9316"/>
                      <a:pt x="1097" y="9550"/>
                      <a:pt x="867" y="10124"/>
                    </a:cubicBezTo>
                    <a:cubicBezTo>
                      <a:pt x="633" y="10782"/>
                      <a:pt x="760" y="11890"/>
                      <a:pt x="1209" y="12731"/>
                    </a:cubicBezTo>
                    <a:cubicBezTo>
                      <a:pt x="1658" y="13547"/>
                      <a:pt x="1816" y="14155"/>
                      <a:pt x="1791" y="14712"/>
                    </a:cubicBezTo>
                    <a:cubicBezTo>
                      <a:pt x="1766" y="15370"/>
                      <a:pt x="1475" y="15737"/>
                      <a:pt x="1184" y="16135"/>
                    </a:cubicBezTo>
                    <a:cubicBezTo>
                      <a:pt x="709" y="16819"/>
                      <a:pt x="0" y="17743"/>
                      <a:pt x="443" y="18825"/>
                    </a:cubicBezTo>
                    <a:cubicBezTo>
                      <a:pt x="892" y="19875"/>
                      <a:pt x="2215" y="20849"/>
                      <a:pt x="3822" y="21166"/>
                    </a:cubicBezTo>
                    <a:cubicBezTo>
                      <a:pt x="4380" y="21276"/>
                      <a:pt x="4954" y="21344"/>
                      <a:pt x="5505" y="21344"/>
                    </a:cubicBezTo>
                    <a:cubicBezTo>
                      <a:pt x="6542" y="21344"/>
                      <a:pt x="7499" y="21101"/>
                      <a:pt x="8119" y="20432"/>
                    </a:cubicBezTo>
                    <a:cubicBezTo>
                      <a:pt x="8802" y="19641"/>
                      <a:pt x="8935" y="18559"/>
                      <a:pt x="8486" y="17426"/>
                    </a:cubicBezTo>
                    <a:cubicBezTo>
                      <a:pt x="8144" y="16610"/>
                      <a:pt x="7378" y="15686"/>
                      <a:pt x="7404" y="14971"/>
                    </a:cubicBezTo>
                    <a:cubicBezTo>
                      <a:pt x="7404" y="14104"/>
                      <a:pt x="8119" y="13497"/>
                      <a:pt x="8093" y="12257"/>
                    </a:cubicBezTo>
                    <a:cubicBezTo>
                      <a:pt x="8093" y="11757"/>
                      <a:pt x="7876" y="11253"/>
                      <a:pt x="7496" y="11253"/>
                    </a:cubicBezTo>
                    <a:cubicBezTo>
                      <a:pt x="7476" y="11253"/>
                      <a:pt x="7456" y="11254"/>
                      <a:pt x="7435" y="11257"/>
                    </a:cubicBezTo>
                    <a:cubicBezTo>
                      <a:pt x="7119" y="11282"/>
                      <a:pt x="7011" y="11890"/>
                      <a:pt x="6828" y="12231"/>
                    </a:cubicBezTo>
                    <a:cubicBezTo>
                      <a:pt x="6617" y="12553"/>
                      <a:pt x="6367" y="12797"/>
                      <a:pt x="6062" y="12797"/>
                    </a:cubicBezTo>
                    <a:cubicBezTo>
                      <a:pt x="6019" y="12797"/>
                      <a:pt x="5975" y="12792"/>
                      <a:pt x="5929" y="12782"/>
                    </a:cubicBezTo>
                    <a:cubicBezTo>
                      <a:pt x="5562" y="12731"/>
                      <a:pt x="5322" y="12440"/>
                      <a:pt x="5164" y="12098"/>
                    </a:cubicBezTo>
                    <a:lnTo>
                      <a:pt x="4929" y="0"/>
                    </a:lnTo>
                    <a:lnTo>
                      <a:pt x="4847" y="0"/>
                    </a:lnTo>
                    <a:lnTo>
                      <a:pt x="4980" y="13763"/>
                    </a:lnTo>
                    <a:lnTo>
                      <a:pt x="5138" y="13763"/>
                    </a:lnTo>
                    <a:cubicBezTo>
                      <a:pt x="5246" y="13763"/>
                      <a:pt x="5347" y="13839"/>
                      <a:pt x="5347" y="13946"/>
                    </a:cubicBezTo>
                    <a:cubicBezTo>
                      <a:pt x="5347" y="14047"/>
                      <a:pt x="5246" y="14155"/>
                      <a:pt x="5138" y="14155"/>
                    </a:cubicBezTo>
                    <a:lnTo>
                      <a:pt x="4980" y="14155"/>
                    </a:lnTo>
                    <a:lnTo>
                      <a:pt x="5005" y="15262"/>
                    </a:lnTo>
                    <a:lnTo>
                      <a:pt x="5138" y="15262"/>
                    </a:lnTo>
                    <a:cubicBezTo>
                      <a:pt x="5246" y="15262"/>
                      <a:pt x="5347" y="15370"/>
                      <a:pt x="5347" y="15471"/>
                    </a:cubicBezTo>
                    <a:cubicBezTo>
                      <a:pt x="5347" y="15579"/>
                      <a:pt x="5246" y="15661"/>
                      <a:pt x="5138" y="15661"/>
                    </a:cubicBezTo>
                    <a:lnTo>
                      <a:pt x="5005" y="15661"/>
                    </a:lnTo>
                    <a:lnTo>
                      <a:pt x="5005" y="16768"/>
                    </a:lnTo>
                    <a:lnTo>
                      <a:pt x="5164" y="16793"/>
                    </a:lnTo>
                    <a:cubicBezTo>
                      <a:pt x="5271" y="16819"/>
                      <a:pt x="5347" y="16926"/>
                      <a:pt x="5322" y="17028"/>
                    </a:cubicBezTo>
                    <a:cubicBezTo>
                      <a:pt x="5296" y="17135"/>
                      <a:pt x="5189" y="17186"/>
                      <a:pt x="5088" y="17186"/>
                    </a:cubicBezTo>
                    <a:lnTo>
                      <a:pt x="5005" y="17160"/>
                    </a:lnTo>
                    <a:lnTo>
                      <a:pt x="5031" y="17559"/>
                    </a:lnTo>
                    <a:lnTo>
                      <a:pt x="5271" y="17559"/>
                    </a:lnTo>
                    <a:cubicBezTo>
                      <a:pt x="5379" y="17559"/>
                      <a:pt x="5455" y="17635"/>
                      <a:pt x="5455" y="17743"/>
                    </a:cubicBezTo>
                    <a:lnTo>
                      <a:pt x="5455" y="18717"/>
                    </a:lnTo>
                    <a:cubicBezTo>
                      <a:pt x="5455" y="18825"/>
                      <a:pt x="5379" y="18901"/>
                      <a:pt x="5271" y="18901"/>
                    </a:cubicBezTo>
                    <a:lnTo>
                      <a:pt x="3449" y="18901"/>
                    </a:lnTo>
                    <a:cubicBezTo>
                      <a:pt x="3348" y="18901"/>
                      <a:pt x="3265" y="18825"/>
                      <a:pt x="3265" y="18717"/>
                    </a:cubicBezTo>
                    <a:lnTo>
                      <a:pt x="3265" y="17743"/>
                    </a:lnTo>
                    <a:cubicBezTo>
                      <a:pt x="3265" y="17635"/>
                      <a:pt x="3348" y="17559"/>
                      <a:pt x="3449" y="17559"/>
                    </a:cubicBezTo>
                    <a:lnTo>
                      <a:pt x="3689" y="17559"/>
                    </a:lnTo>
                    <a:lnTo>
                      <a:pt x="3689" y="16869"/>
                    </a:lnTo>
                    <a:lnTo>
                      <a:pt x="3556" y="16844"/>
                    </a:lnTo>
                    <a:cubicBezTo>
                      <a:pt x="3449" y="16819"/>
                      <a:pt x="3373" y="16711"/>
                      <a:pt x="3398" y="16610"/>
                    </a:cubicBezTo>
                    <a:cubicBezTo>
                      <a:pt x="3420" y="16518"/>
                      <a:pt x="3501" y="16445"/>
                      <a:pt x="3591" y="16445"/>
                    </a:cubicBezTo>
                    <a:cubicBezTo>
                      <a:pt x="3607" y="16445"/>
                      <a:pt x="3623" y="16447"/>
                      <a:pt x="3639" y="16452"/>
                    </a:cubicBezTo>
                    <a:lnTo>
                      <a:pt x="3715" y="16477"/>
                    </a:lnTo>
                    <a:lnTo>
                      <a:pt x="3715" y="15661"/>
                    </a:lnTo>
                    <a:lnTo>
                      <a:pt x="3582" y="15661"/>
                    </a:lnTo>
                    <a:cubicBezTo>
                      <a:pt x="3449" y="15661"/>
                      <a:pt x="3373" y="15579"/>
                      <a:pt x="3373" y="15471"/>
                    </a:cubicBezTo>
                    <a:cubicBezTo>
                      <a:pt x="3373" y="15370"/>
                      <a:pt x="3449" y="15262"/>
                      <a:pt x="3582" y="15262"/>
                    </a:cubicBezTo>
                    <a:lnTo>
                      <a:pt x="3715" y="15262"/>
                    </a:lnTo>
                    <a:lnTo>
                      <a:pt x="3715" y="14155"/>
                    </a:lnTo>
                    <a:lnTo>
                      <a:pt x="3582" y="14155"/>
                    </a:lnTo>
                    <a:cubicBezTo>
                      <a:pt x="3449" y="14155"/>
                      <a:pt x="3373" y="14047"/>
                      <a:pt x="3373" y="13946"/>
                    </a:cubicBezTo>
                    <a:cubicBezTo>
                      <a:pt x="3373" y="13839"/>
                      <a:pt x="3449" y="13763"/>
                      <a:pt x="3582" y="13763"/>
                    </a:cubicBezTo>
                    <a:lnTo>
                      <a:pt x="3740" y="13763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13"/>
              <p:cNvSpPr/>
              <p:nvPr/>
            </p:nvSpPr>
            <p:spPr>
              <a:xfrm>
                <a:off x="5444775" y="786486"/>
                <a:ext cx="9075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3763" extrusionOk="0">
                    <a:moveTo>
                      <a:pt x="26" y="0"/>
                    </a:moveTo>
                    <a:lnTo>
                      <a:pt x="0" y="13763"/>
                    </a:lnTo>
                    <a:lnTo>
                      <a:pt x="159" y="137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13"/>
              <p:cNvSpPr/>
              <p:nvPr/>
            </p:nvSpPr>
            <p:spPr>
              <a:xfrm>
                <a:off x="5473313" y="1680284"/>
                <a:ext cx="9075" cy="6147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77" extrusionOk="0">
                    <a:moveTo>
                      <a:pt x="0" y="1"/>
                    </a:moveTo>
                    <a:lnTo>
                      <a:pt x="0" y="1051"/>
                    </a:lnTo>
                    <a:lnTo>
                      <a:pt x="158" y="1077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5468633" y="786486"/>
                <a:ext cx="12328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3763" extrusionOk="0">
                    <a:moveTo>
                      <a:pt x="0" y="0"/>
                    </a:moveTo>
                    <a:lnTo>
                      <a:pt x="57" y="13763"/>
                    </a:lnTo>
                    <a:lnTo>
                      <a:pt x="215" y="1376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5444775" y="1756879"/>
                <a:ext cx="10502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58" extrusionOk="0">
                    <a:moveTo>
                      <a:pt x="0" y="0"/>
                    </a:moveTo>
                    <a:lnTo>
                      <a:pt x="0" y="557"/>
                    </a:lnTo>
                    <a:lnTo>
                      <a:pt x="184" y="557"/>
                    </a:lnTo>
                    <a:lnTo>
                      <a:pt x="18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5473313" y="1762986"/>
                <a:ext cx="10502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1" extrusionOk="0">
                    <a:moveTo>
                      <a:pt x="0" y="1"/>
                    </a:moveTo>
                    <a:lnTo>
                      <a:pt x="0" y="450"/>
                    </a:lnTo>
                    <a:lnTo>
                      <a:pt x="184" y="450"/>
                    </a:lnTo>
                    <a:lnTo>
                      <a:pt x="18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5431020" y="1753969"/>
                <a:ext cx="9132" cy="3475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09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59" y="608"/>
                    </a:lnTo>
                    <a:lnTo>
                      <a:pt x="159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5459558" y="1759733"/>
                <a:ext cx="9132" cy="2899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08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59" y="507"/>
                    </a:lnTo>
                    <a:lnTo>
                      <a:pt x="159" y="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4" name="Google Shape;1734;p13"/>
            <p:cNvGrpSpPr/>
            <p:nvPr/>
          </p:nvGrpSpPr>
          <p:grpSpPr>
            <a:xfrm rot="6074689">
              <a:off x="1148274" y="-1075778"/>
              <a:ext cx="905796" cy="2355844"/>
              <a:chOff x="1619527" y="1491422"/>
              <a:chExt cx="495183" cy="1287898"/>
            </a:xfrm>
          </p:grpSpPr>
          <p:sp>
            <p:nvSpPr>
              <p:cNvPr id="1735" name="Google Shape;1735;p13"/>
              <p:cNvSpPr/>
              <p:nvPr/>
            </p:nvSpPr>
            <p:spPr>
              <a:xfrm>
                <a:off x="1815296" y="1491422"/>
                <a:ext cx="103705" cy="205927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3608" extrusionOk="0">
                    <a:moveTo>
                      <a:pt x="449" y="893"/>
                    </a:moveTo>
                    <a:cubicBezTo>
                      <a:pt x="525" y="893"/>
                      <a:pt x="576" y="969"/>
                      <a:pt x="576" y="1026"/>
                    </a:cubicBezTo>
                    <a:lnTo>
                      <a:pt x="576" y="2684"/>
                    </a:lnTo>
                    <a:cubicBezTo>
                      <a:pt x="576" y="2766"/>
                      <a:pt x="525" y="2816"/>
                      <a:pt x="449" y="2816"/>
                    </a:cubicBezTo>
                    <a:cubicBezTo>
                      <a:pt x="367" y="2816"/>
                      <a:pt x="316" y="2766"/>
                      <a:pt x="316" y="2684"/>
                    </a:cubicBezTo>
                    <a:lnTo>
                      <a:pt x="316" y="1026"/>
                    </a:lnTo>
                    <a:cubicBezTo>
                      <a:pt x="316" y="969"/>
                      <a:pt x="367" y="893"/>
                      <a:pt x="449" y="893"/>
                    </a:cubicBezTo>
                    <a:close/>
                    <a:moveTo>
                      <a:pt x="1367" y="893"/>
                    </a:moveTo>
                    <a:cubicBezTo>
                      <a:pt x="1449" y="893"/>
                      <a:pt x="1500" y="969"/>
                      <a:pt x="1500" y="1026"/>
                    </a:cubicBezTo>
                    <a:lnTo>
                      <a:pt x="1500" y="2684"/>
                    </a:lnTo>
                    <a:cubicBezTo>
                      <a:pt x="1500" y="2766"/>
                      <a:pt x="1449" y="2816"/>
                      <a:pt x="1367" y="2816"/>
                    </a:cubicBezTo>
                    <a:cubicBezTo>
                      <a:pt x="1291" y="2816"/>
                      <a:pt x="1240" y="2766"/>
                      <a:pt x="1240" y="2684"/>
                    </a:cubicBezTo>
                    <a:lnTo>
                      <a:pt x="1240" y="1026"/>
                    </a:lnTo>
                    <a:cubicBezTo>
                      <a:pt x="1240" y="969"/>
                      <a:pt x="1291" y="893"/>
                      <a:pt x="1367" y="893"/>
                    </a:cubicBezTo>
                    <a:close/>
                    <a:moveTo>
                      <a:pt x="908" y="1"/>
                    </a:moveTo>
                    <a:cubicBezTo>
                      <a:pt x="875" y="1"/>
                      <a:pt x="842" y="7"/>
                      <a:pt x="816" y="20"/>
                    </a:cubicBezTo>
                    <a:lnTo>
                      <a:pt x="133" y="285"/>
                    </a:lnTo>
                    <a:cubicBezTo>
                      <a:pt x="51" y="336"/>
                      <a:pt x="0" y="418"/>
                      <a:pt x="0" y="520"/>
                    </a:cubicBezTo>
                    <a:lnTo>
                      <a:pt x="25" y="3107"/>
                    </a:lnTo>
                    <a:cubicBezTo>
                      <a:pt x="25" y="3158"/>
                      <a:pt x="51" y="3183"/>
                      <a:pt x="101" y="3209"/>
                    </a:cubicBezTo>
                    <a:cubicBezTo>
                      <a:pt x="158" y="3266"/>
                      <a:pt x="291" y="3399"/>
                      <a:pt x="291" y="3607"/>
                    </a:cubicBezTo>
                    <a:lnTo>
                      <a:pt x="1525" y="3607"/>
                    </a:lnTo>
                    <a:cubicBezTo>
                      <a:pt x="1525" y="3399"/>
                      <a:pt x="1658" y="3266"/>
                      <a:pt x="1715" y="3209"/>
                    </a:cubicBezTo>
                    <a:cubicBezTo>
                      <a:pt x="1765" y="3183"/>
                      <a:pt x="1765" y="3158"/>
                      <a:pt x="1765" y="3107"/>
                    </a:cubicBezTo>
                    <a:lnTo>
                      <a:pt x="1816" y="520"/>
                    </a:lnTo>
                    <a:cubicBezTo>
                      <a:pt x="1816" y="418"/>
                      <a:pt x="1765" y="336"/>
                      <a:pt x="1658" y="285"/>
                    </a:cubicBezTo>
                    <a:lnTo>
                      <a:pt x="1000" y="20"/>
                    </a:lnTo>
                    <a:cubicBezTo>
                      <a:pt x="974" y="7"/>
                      <a:pt x="941" y="1"/>
                      <a:pt x="9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1873798" y="2382025"/>
                <a:ext cx="9075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01" extrusionOk="0">
                    <a:moveTo>
                      <a:pt x="158" y="0"/>
                    </a:moveTo>
                    <a:cubicBezTo>
                      <a:pt x="108" y="0"/>
                      <a:pt x="57" y="26"/>
                      <a:pt x="0" y="26"/>
                    </a:cubicBezTo>
                    <a:lnTo>
                      <a:pt x="0" y="500"/>
                    </a:lnTo>
                    <a:lnTo>
                      <a:pt x="158" y="50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1873798" y="2243332"/>
                <a:ext cx="9075" cy="28937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07" extrusionOk="0">
                    <a:moveTo>
                      <a:pt x="0" y="1"/>
                    </a:moveTo>
                    <a:lnTo>
                      <a:pt x="0" y="475"/>
                    </a:lnTo>
                    <a:cubicBezTo>
                      <a:pt x="57" y="475"/>
                      <a:pt x="108" y="507"/>
                      <a:pt x="158" y="507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1863296" y="1703400"/>
                <a:ext cx="7648" cy="537133"/>
              </a:xfrm>
              <a:custGeom>
                <a:avLst/>
                <a:gdLst/>
                <a:ahLst/>
                <a:cxnLst/>
                <a:rect l="l" t="t" r="r" b="b"/>
                <a:pathLst>
                  <a:path w="134" h="9411" extrusionOk="0">
                    <a:moveTo>
                      <a:pt x="1" y="1"/>
                    </a:moveTo>
                    <a:lnTo>
                      <a:pt x="1" y="9410"/>
                    </a:lnTo>
                    <a:lnTo>
                      <a:pt x="133" y="9410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1873798" y="2411989"/>
                <a:ext cx="9075" cy="14919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14" extrusionOk="0">
                    <a:moveTo>
                      <a:pt x="0" y="1"/>
                    </a:moveTo>
                    <a:lnTo>
                      <a:pt x="0" y="2614"/>
                    </a:lnTo>
                    <a:lnTo>
                      <a:pt x="158" y="2614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1863296" y="2241905"/>
                <a:ext cx="7648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1" extrusionOk="0">
                    <a:moveTo>
                      <a:pt x="1" y="0"/>
                    </a:moveTo>
                    <a:lnTo>
                      <a:pt x="1" y="500"/>
                    </a:lnTo>
                    <a:lnTo>
                      <a:pt x="133" y="50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1886069" y="2409135"/>
                <a:ext cx="9075" cy="1520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64" extrusionOk="0">
                    <a:moveTo>
                      <a:pt x="158" y="0"/>
                    </a:moveTo>
                    <a:cubicBezTo>
                      <a:pt x="101" y="0"/>
                      <a:pt x="51" y="25"/>
                      <a:pt x="0" y="25"/>
                    </a:cubicBezTo>
                    <a:lnTo>
                      <a:pt x="0" y="2664"/>
                    </a:lnTo>
                    <a:lnTo>
                      <a:pt x="158" y="2664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1886069" y="1703400"/>
                <a:ext cx="9075" cy="54181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93" extrusionOk="0">
                    <a:moveTo>
                      <a:pt x="0" y="1"/>
                    </a:moveTo>
                    <a:lnTo>
                      <a:pt x="0" y="9461"/>
                    </a:lnTo>
                    <a:cubicBezTo>
                      <a:pt x="51" y="9461"/>
                      <a:pt x="101" y="9492"/>
                      <a:pt x="158" y="9492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13"/>
              <p:cNvSpPr/>
              <p:nvPr/>
            </p:nvSpPr>
            <p:spPr>
              <a:xfrm>
                <a:off x="1897998" y="2248012"/>
                <a:ext cx="54221" cy="15792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2767" extrusionOk="0">
                    <a:moveTo>
                      <a:pt x="0" y="1"/>
                    </a:moveTo>
                    <a:lnTo>
                      <a:pt x="0" y="526"/>
                    </a:lnTo>
                    <a:cubicBezTo>
                      <a:pt x="266" y="710"/>
                      <a:pt x="449" y="1026"/>
                      <a:pt x="449" y="1374"/>
                    </a:cubicBezTo>
                    <a:cubicBezTo>
                      <a:pt x="449" y="1741"/>
                      <a:pt x="266" y="2057"/>
                      <a:pt x="0" y="2216"/>
                    </a:cubicBezTo>
                    <a:lnTo>
                      <a:pt x="0" y="2766"/>
                    </a:lnTo>
                    <a:cubicBezTo>
                      <a:pt x="551" y="2532"/>
                      <a:pt x="949" y="2007"/>
                      <a:pt x="949" y="1374"/>
                    </a:cubicBezTo>
                    <a:cubicBezTo>
                      <a:pt x="949" y="767"/>
                      <a:pt x="551" y="21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3"/>
              <p:cNvSpPr/>
              <p:nvPr/>
            </p:nvSpPr>
            <p:spPr>
              <a:xfrm>
                <a:off x="1886069" y="2245158"/>
                <a:ext cx="9075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1" extrusionOk="0">
                    <a:moveTo>
                      <a:pt x="0" y="0"/>
                    </a:moveTo>
                    <a:lnTo>
                      <a:pt x="0" y="500"/>
                    </a:lnTo>
                    <a:cubicBezTo>
                      <a:pt x="51" y="500"/>
                      <a:pt x="101" y="525"/>
                      <a:pt x="158" y="551"/>
                    </a:cubicBezTo>
                    <a:lnTo>
                      <a:pt x="158" y="26"/>
                    </a:lnTo>
                    <a:cubicBezTo>
                      <a:pt x="101" y="26"/>
                      <a:pt x="5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3"/>
              <p:cNvSpPr/>
              <p:nvPr/>
            </p:nvSpPr>
            <p:spPr>
              <a:xfrm>
                <a:off x="1886069" y="2377345"/>
                <a:ext cx="9075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8" extrusionOk="0">
                    <a:moveTo>
                      <a:pt x="158" y="0"/>
                    </a:moveTo>
                    <a:cubicBezTo>
                      <a:pt x="101" y="25"/>
                      <a:pt x="51" y="25"/>
                      <a:pt x="0" y="57"/>
                    </a:cubicBezTo>
                    <a:lnTo>
                      <a:pt x="0" y="557"/>
                    </a:lnTo>
                    <a:cubicBezTo>
                      <a:pt x="51" y="557"/>
                      <a:pt x="101" y="532"/>
                      <a:pt x="158" y="500"/>
                    </a:cubicBez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3"/>
              <p:cNvSpPr/>
              <p:nvPr/>
            </p:nvSpPr>
            <p:spPr>
              <a:xfrm>
                <a:off x="1863296" y="2383452"/>
                <a:ext cx="7648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1" extrusionOk="0">
                    <a:moveTo>
                      <a:pt x="1" y="1"/>
                    </a:moveTo>
                    <a:lnTo>
                      <a:pt x="1" y="475"/>
                    </a:lnTo>
                    <a:cubicBezTo>
                      <a:pt x="26" y="501"/>
                      <a:pt x="26" y="501"/>
                      <a:pt x="51" y="501"/>
                    </a:cubicBezTo>
                    <a:cubicBezTo>
                      <a:pt x="83" y="501"/>
                      <a:pt x="108" y="501"/>
                      <a:pt x="133" y="475"/>
                    </a:cubicBez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3"/>
              <p:cNvSpPr/>
              <p:nvPr/>
            </p:nvSpPr>
            <p:spPr>
              <a:xfrm>
                <a:off x="1873798" y="1703400"/>
                <a:ext cx="9075" cy="53856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36" extrusionOk="0">
                    <a:moveTo>
                      <a:pt x="0" y="1"/>
                    </a:moveTo>
                    <a:lnTo>
                      <a:pt x="0" y="9410"/>
                    </a:lnTo>
                    <a:cubicBezTo>
                      <a:pt x="57" y="9435"/>
                      <a:pt x="108" y="9435"/>
                      <a:pt x="158" y="9435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3"/>
              <p:cNvSpPr/>
              <p:nvPr/>
            </p:nvSpPr>
            <p:spPr>
              <a:xfrm>
                <a:off x="1839096" y="2409135"/>
                <a:ext cx="9075" cy="1520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64" extrusionOk="0">
                    <a:moveTo>
                      <a:pt x="1" y="0"/>
                    </a:moveTo>
                    <a:lnTo>
                      <a:pt x="1" y="2664"/>
                    </a:lnTo>
                    <a:lnTo>
                      <a:pt x="159" y="2664"/>
                    </a:lnTo>
                    <a:lnTo>
                      <a:pt x="159" y="25"/>
                    </a:lnTo>
                    <a:cubicBezTo>
                      <a:pt x="108" y="25"/>
                      <a:pt x="58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1839096" y="2377345"/>
                <a:ext cx="9075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8" extrusionOk="0">
                    <a:moveTo>
                      <a:pt x="1" y="0"/>
                    </a:moveTo>
                    <a:lnTo>
                      <a:pt x="1" y="500"/>
                    </a:lnTo>
                    <a:cubicBezTo>
                      <a:pt x="58" y="532"/>
                      <a:pt x="108" y="557"/>
                      <a:pt x="159" y="557"/>
                    </a:cubicBezTo>
                    <a:lnTo>
                      <a:pt x="159" y="57"/>
                    </a:lnTo>
                    <a:cubicBezTo>
                      <a:pt x="108" y="25"/>
                      <a:pt x="58" y="2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3"/>
              <p:cNvSpPr/>
              <p:nvPr/>
            </p:nvSpPr>
            <p:spPr>
              <a:xfrm>
                <a:off x="1619527" y="1703400"/>
                <a:ext cx="495183" cy="1075921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18851" extrusionOk="0">
                    <a:moveTo>
                      <a:pt x="3721" y="1"/>
                    </a:moveTo>
                    <a:lnTo>
                      <a:pt x="3664" y="7594"/>
                    </a:lnTo>
                    <a:cubicBezTo>
                      <a:pt x="2266" y="7752"/>
                      <a:pt x="1032" y="8461"/>
                      <a:pt x="1158" y="9777"/>
                    </a:cubicBezTo>
                    <a:cubicBezTo>
                      <a:pt x="1266" y="10726"/>
                      <a:pt x="1633" y="11125"/>
                      <a:pt x="1633" y="12023"/>
                    </a:cubicBezTo>
                    <a:cubicBezTo>
                      <a:pt x="1633" y="13339"/>
                      <a:pt x="1" y="14023"/>
                      <a:pt x="292" y="16320"/>
                    </a:cubicBezTo>
                    <a:cubicBezTo>
                      <a:pt x="608" y="18825"/>
                      <a:pt x="3114" y="18851"/>
                      <a:pt x="4322" y="18851"/>
                    </a:cubicBezTo>
                    <a:cubicBezTo>
                      <a:pt x="5562" y="18851"/>
                      <a:pt x="8068" y="18825"/>
                      <a:pt x="8385" y="16320"/>
                    </a:cubicBezTo>
                    <a:cubicBezTo>
                      <a:pt x="8676" y="14023"/>
                      <a:pt x="7043" y="13339"/>
                      <a:pt x="7043" y="12023"/>
                    </a:cubicBezTo>
                    <a:cubicBezTo>
                      <a:pt x="7043" y="11125"/>
                      <a:pt x="7410" y="10726"/>
                      <a:pt x="7518" y="9777"/>
                    </a:cubicBezTo>
                    <a:cubicBezTo>
                      <a:pt x="7644" y="8461"/>
                      <a:pt x="6410" y="7752"/>
                      <a:pt x="5012" y="7594"/>
                    </a:cubicBezTo>
                    <a:lnTo>
                      <a:pt x="4955" y="1"/>
                    </a:lnTo>
                    <a:lnTo>
                      <a:pt x="4854" y="1"/>
                    </a:lnTo>
                    <a:lnTo>
                      <a:pt x="4879" y="9518"/>
                    </a:lnTo>
                    <a:cubicBezTo>
                      <a:pt x="5430" y="9726"/>
                      <a:pt x="5854" y="10283"/>
                      <a:pt x="5854" y="10916"/>
                    </a:cubicBezTo>
                    <a:cubicBezTo>
                      <a:pt x="5854" y="11574"/>
                      <a:pt x="5430" y="12099"/>
                      <a:pt x="4879" y="12340"/>
                    </a:cubicBezTo>
                    <a:lnTo>
                      <a:pt x="4879" y="15029"/>
                    </a:lnTo>
                    <a:lnTo>
                      <a:pt x="6410" y="15029"/>
                    </a:lnTo>
                    <a:cubicBezTo>
                      <a:pt x="6486" y="15029"/>
                      <a:pt x="6537" y="15080"/>
                      <a:pt x="6537" y="15155"/>
                    </a:cubicBezTo>
                    <a:lnTo>
                      <a:pt x="6537" y="15554"/>
                    </a:lnTo>
                    <a:cubicBezTo>
                      <a:pt x="6537" y="15630"/>
                      <a:pt x="6486" y="15712"/>
                      <a:pt x="6410" y="15712"/>
                    </a:cubicBezTo>
                    <a:lnTo>
                      <a:pt x="2399" y="15712"/>
                    </a:lnTo>
                    <a:cubicBezTo>
                      <a:pt x="2323" y="15712"/>
                      <a:pt x="2266" y="15630"/>
                      <a:pt x="2266" y="15554"/>
                    </a:cubicBezTo>
                    <a:lnTo>
                      <a:pt x="2266" y="15155"/>
                    </a:lnTo>
                    <a:cubicBezTo>
                      <a:pt x="2266" y="15080"/>
                      <a:pt x="2323" y="15029"/>
                      <a:pt x="2399" y="15029"/>
                    </a:cubicBezTo>
                    <a:lnTo>
                      <a:pt x="3797" y="15029"/>
                    </a:lnTo>
                    <a:lnTo>
                      <a:pt x="3797" y="12340"/>
                    </a:lnTo>
                    <a:cubicBezTo>
                      <a:pt x="3215" y="12125"/>
                      <a:pt x="2823" y="11574"/>
                      <a:pt x="2823" y="10916"/>
                    </a:cubicBezTo>
                    <a:cubicBezTo>
                      <a:pt x="2823" y="10283"/>
                      <a:pt x="3247" y="9726"/>
                      <a:pt x="3797" y="9518"/>
                    </a:cubicBezTo>
                    <a:lnTo>
                      <a:pt x="382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3"/>
              <p:cNvSpPr/>
              <p:nvPr/>
            </p:nvSpPr>
            <p:spPr>
              <a:xfrm>
                <a:off x="1839096" y="1703400"/>
                <a:ext cx="9075" cy="54181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93" extrusionOk="0">
                    <a:moveTo>
                      <a:pt x="32" y="1"/>
                    </a:moveTo>
                    <a:lnTo>
                      <a:pt x="1" y="9492"/>
                    </a:lnTo>
                    <a:cubicBezTo>
                      <a:pt x="58" y="9492"/>
                      <a:pt x="108" y="9461"/>
                      <a:pt x="159" y="9461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3"/>
              <p:cNvSpPr/>
              <p:nvPr/>
            </p:nvSpPr>
            <p:spPr>
              <a:xfrm>
                <a:off x="1782021" y="2248012"/>
                <a:ext cx="54278" cy="157927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767" extrusionOk="0">
                    <a:moveTo>
                      <a:pt x="950" y="1"/>
                    </a:moveTo>
                    <a:cubicBezTo>
                      <a:pt x="400" y="210"/>
                      <a:pt x="1" y="767"/>
                      <a:pt x="1" y="1374"/>
                    </a:cubicBezTo>
                    <a:cubicBezTo>
                      <a:pt x="1" y="2007"/>
                      <a:pt x="400" y="2532"/>
                      <a:pt x="950" y="2766"/>
                    </a:cubicBezTo>
                    <a:lnTo>
                      <a:pt x="950" y="2216"/>
                    </a:lnTo>
                    <a:cubicBezTo>
                      <a:pt x="659" y="2057"/>
                      <a:pt x="501" y="1741"/>
                      <a:pt x="501" y="1374"/>
                    </a:cubicBezTo>
                    <a:cubicBezTo>
                      <a:pt x="501" y="1026"/>
                      <a:pt x="684" y="710"/>
                      <a:pt x="950" y="526"/>
                    </a:cubicBezTo>
                    <a:lnTo>
                      <a:pt x="9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3"/>
              <p:cNvSpPr/>
              <p:nvPr/>
            </p:nvSpPr>
            <p:spPr>
              <a:xfrm>
                <a:off x="1851367" y="2411989"/>
                <a:ext cx="7648" cy="149194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614" extrusionOk="0">
                    <a:moveTo>
                      <a:pt x="1" y="1"/>
                    </a:moveTo>
                    <a:lnTo>
                      <a:pt x="1" y="2614"/>
                    </a:lnTo>
                    <a:lnTo>
                      <a:pt x="134" y="2614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3"/>
              <p:cNvSpPr/>
              <p:nvPr/>
            </p:nvSpPr>
            <p:spPr>
              <a:xfrm>
                <a:off x="1839096" y="2245158"/>
                <a:ext cx="9075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1" extrusionOk="0">
                    <a:moveTo>
                      <a:pt x="159" y="0"/>
                    </a:moveTo>
                    <a:cubicBezTo>
                      <a:pt x="108" y="0"/>
                      <a:pt x="58" y="26"/>
                      <a:pt x="1" y="26"/>
                    </a:cubicBezTo>
                    <a:lnTo>
                      <a:pt x="1" y="551"/>
                    </a:lnTo>
                    <a:cubicBezTo>
                      <a:pt x="58" y="525"/>
                      <a:pt x="108" y="500"/>
                      <a:pt x="159" y="500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3"/>
              <p:cNvSpPr/>
              <p:nvPr/>
            </p:nvSpPr>
            <p:spPr>
              <a:xfrm>
                <a:off x="1851367" y="1703400"/>
                <a:ext cx="7648" cy="53856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9436" extrusionOk="0">
                    <a:moveTo>
                      <a:pt x="1" y="1"/>
                    </a:moveTo>
                    <a:lnTo>
                      <a:pt x="1" y="9435"/>
                    </a:lnTo>
                    <a:cubicBezTo>
                      <a:pt x="51" y="9435"/>
                      <a:pt x="77" y="9435"/>
                      <a:pt x="134" y="9410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3"/>
              <p:cNvSpPr/>
              <p:nvPr/>
            </p:nvSpPr>
            <p:spPr>
              <a:xfrm>
                <a:off x="1851367" y="2243332"/>
                <a:ext cx="7648" cy="2893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7" extrusionOk="0">
                    <a:moveTo>
                      <a:pt x="1" y="1"/>
                    </a:moveTo>
                    <a:lnTo>
                      <a:pt x="1" y="507"/>
                    </a:lnTo>
                    <a:cubicBezTo>
                      <a:pt x="51" y="507"/>
                      <a:pt x="77" y="475"/>
                      <a:pt x="134" y="475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3"/>
              <p:cNvSpPr/>
              <p:nvPr/>
            </p:nvSpPr>
            <p:spPr>
              <a:xfrm>
                <a:off x="1863296" y="2413416"/>
                <a:ext cx="7648" cy="14776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589" extrusionOk="0">
                    <a:moveTo>
                      <a:pt x="1" y="1"/>
                    </a:moveTo>
                    <a:lnTo>
                      <a:pt x="1" y="2589"/>
                    </a:lnTo>
                    <a:lnTo>
                      <a:pt x="133" y="2589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3"/>
              <p:cNvSpPr/>
              <p:nvPr/>
            </p:nvSpPr>
            <p:spPr>
              <a:xfrm>
                <a:off x="1851367" y="2382025"/>
                <a:ext cx="7648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1" extrusionOk="0">
                    <a:moveTo>
                      <a:pt x="1" y="0"/>
                    </a:moveTo>
                    <a:lnTo>
                      <a:pt x="1" y="500"/>
                    </a:lnTo>
                    <a:lnTo>
                      <a:pt x="134" y="500"/>
                    </a:lnTo>
                    <a:lnTo>
                      <a:pt x="134" y="26"/>
                    </a:lnTo>
                    <a:cubicBezTo>
                      <a:pt x="77" y="26"/>
                      <a:pt x="5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3"/>
              <p:cNvSpPr/>
              <p:nvPr/>
            </p:nvSpPr>
            <p:spPr>
              <a:xfrm>
                <a:off x="1927963" y="1527208"/>
                <a:ext cx="1952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50" extrusionOk="0">
                    <a:moveTo>
                      <a:pt x="133" y="0"/>
                    </a:moveTo>
                    <a:cubicBezTo>
                      <a:pt x="83" y="0"/>
                      <a:pt x="26" y="51"/>
                      <a:pt x="26" y="133"/>
                    </a:cubicBezTo>
                    <a:lnTo>
                      <a:pt x="0" y="342"/>
                    </a:lnTo>
                    <a:cubicBezTo>
                      <a:pt x="0" y="399"/>
                      <a:pt x="57" y="449"/>
                      <a:pt x="133" y="449"/>
                    </a:cubicBezTo>
                    <a:lnTo>
                      <a:pt x="215" y="449"/>
                    </a:lnTo>
                    <a:cubicBezTo>
                      <a:pt x="266" y="449"/>
                      <a:pt x="317" y="399"/>
                      <a:pt x="317" y="342"/>
                    </a:cubicBezTo>
                    <a:lnTo>
                      <a:pt x="342" y="133"/>
                    </a:lnTo>
                    <a:cubicBezTo>
                      <a:pt x="342" y="82"/>
                      <a:pt x="291" y="25"/>
                      <a:pt x="215" y="25"/>
                    </a:cubicBez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3"/>
              <p:cNvSpPr/>
              <p:nvPr/>
            </p:nvSpPr>
            <p:spPr>
              <a:xfrm>
                <a:off x="1927963" y="1577035"/>
                <a:ext cx="18093" cy="2534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44" extrusionOk="0">
                    <a:moveTo>
                      <a:pt x="108" y="0"/>
                    </a:moveTo>
                    <a:cubicBezTo>
                      <a:pt x="57" y="0"/>
                      <a:pt x="0" y="51"/>
                      <a:pt x="0" y="127"/>
                    </a:cubicBezTo>
                    <a:lnTo>
                      <a:pt x="0" y="342"/>
                    </a:lnTo>
                    <a:cubicBezTo>
                      <a:pt x="0" y="393"/>
                      <a:pt x="57" y="443"/>
                      <a:pt x="108" y="443"/>
                    </a:cubicBezTo>
                    <a:lnTo>
                      <a:pt x="184" y="443"/>
                    </a:lnTo>
                    <a:cubicBezTo>
                      <a:pt x="266" y="443"/>
                      <a:pt x="317" y="393"/>
                      <a:pt x="317" y="342"/>
                    </a:cubicBezTo>
                    <a:lnTo>
                      <a:pt x="317" y="127"/>
                    </a:lnTo>
                    <a:cubicBezTo>
                      <a:pt x="317" y="76"/>
                      <a:pt x="266" y="26"/>
                      <a:pt x="215" y="26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3"/>
              <p:cNvSpPr/>
              <p:nvPr/>
            </p:nvSpPr>
            <p:spPr>
              <a:xfrm>
                <a:off x="1926479" y="1626519"/>
                <a:ext cx="1815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450" extrusionOk="0">
                    <a:moveTo>
                      <a:pt x="134" y="0"/>
                    </a:moveTo>
                    <a:cubicBezTo>
                      <a:pt x="52" y="0"/>
                      <a:pt x="1" y="51"/>
                      <a:pt x="1" y="133"/>
                    </a:cubicBezTo>
                    <a:lnTo>
                      <a:pt x="1" y="342"/>
                    </a:lnTo>
                    <a:cubicBezTo>
                      <a:pt x="1" y="399"/>
                      <a:pt x="52" y="449"/>
                      <a:pt x="109" y="449"/>
                    </a:cubicBezTo>
                    <a:lnTo>
                      <a:pt x="210" y="449"/>
                    </a:lnTo>
                    <a:cubicBezTo>
                      <a:pt x="267" y="449"/>
                      <a:pt x="317" y="399"/>
                      <a:pt x="317" y="342"/>
                    </a:cubicBezTo>
                    <a:lnTo>
                      <a:pt x="317" y="133"/>
                    </a:lnTo>
                    <a:cubicBezTo>
                      <a:pt x="317" y="82"/>
                      <a:pt x="267" y="25"/>
                      <a:pt x="210" y="25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3"/>
              <p:cNvSpPr/>
              <p:nvPr/>
            </p:nvSpPr>
            <p:spPr>
              <a:xfrm>
                <a:off x="1786758" y="1527208"/>
                <a:ext cx="1952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50" extrusionOk="0">
                    <a:moveTo>
                      <a:pt x="209" y="0"/>
                    </a:moveTo>
                    <a:lnTo>
                      <a:pt x="127" y="25"/>
                    </a:lnTo>
                    <a:cubicBezTo>
                      <a:pt x="51" y="25"/>
                      <a:pt x="0" y="82"/>
                      <a:pt x="0" y="133"/>
                    </a:cubicBezTo>
                    <a:lnTo>
                      <a:pt x="25" y="342"/>
                    </a:lnTo>
                    <a:cubicBezTo>
                      <a:pt x="25" y="399"/>
                      <a:pt x="76" y="449"/>
                      <a:pt x="127" y="449"/>
                    </a:cubicBezTo>
                    <a:lnTo>
                      <a:pt x="209" y="449"/>
                    </a:lnTo>
                    <a:cubicBezTo>
                      <a:pt x="285" y="449"/>
                      <a:pt x="342" y="399"/>
                      <a:pt x="342" y="342"/>
                    </a:cubicBezTo>
                    <a:lnTo>
                      <a:pt x="317" y="133"/>
                    </a:lnTo>
                    <a:cubicBezTo>
                      <a:pt x="317" y="51"/>
                      <a:pt x="260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3"/>
              <p:cNvSpPr/>
              <p:nvPr/>
            </p:nvSpPr>
            <p:spPr>
              <a:xfrm>
                <a:off x="1788185" y="1577035"/>
                <a:ext cx="18093" cy="2534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44" extrusionOk="0">
                    <a:moveTo>
                      <a:pt x="209" y="0"/>
                    </a:moveTo>
                    <a:lnTo>
                      <a:pt x="102" y="26"/>
                    </a:lnTo>
                    <a:cubicBezTo>
                      <a:pt x="51" y="26"/>
                      <a:pt x="0" y="76"/>
                      <a:pt x="0" y="127"/>
                    </a:cubicBezTo>
                    <a:lnTo>
                      <a:pt x="0" y="342"/>
                    </a:lnTo>
                    <a:cubicBezTo>
                      <a:pt x="0" y="393"/>
                      <a:pt x="51" y="443"/>
                      <a:pt x="133" y="443"/>
                    </a:cubicBezTo>
                    <a:lnTo>
                      <a:pt x="209" y="443"/>
                    </a:lnTo>
                    <a:cubicBezTo>
                      <a:pt x="260" y="443"/>
                      <a:pt x="317" y="393"/>
                      <a:pt x="317" y="342"/>
                    </a:cubicBezTo>
                    <a:lnTo>
                      <a:pt x="317" y="127"/>
                    </a:lnTo>
                    <a:cubicBezTo>
                      <a:pt x="317" y="51"/>
                      <a:pt x="260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3"/>
              <p:cNvSpPr/>
              <p:nvPr/>
            </p:nvSpPr>
            <p:spPr>
              <a:xfrm>
                <a:off x="1789612" y="1626519"/>
                <a:ext cx="1815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450" extrusionOk="0">
                    <a:moveTo>
                      <a:pt x="184" y="0"/>
                    </a:moveTo>
                    <a:lnTo>
                      <a:pt x="108" y="25"/>
                    </a:lnTo>
                    <a:cubicBezTo>
                      <a:pt x="51" y="25"/>
                      <a:pt x="1" y="82"/>
                      <a:pt x="1" y="133"/>
                    </a:cubicBezTo>
                    <a:lnTo>
                      <a:pt x="1" y="342"/>
                    </a:lnTo>
                    <a:cubicBezTo>
                      <a:pt x="1" y="399"/>
                      <a:pt x="51" y="449"/>
                      <a:pt x="108" y="449"/>
                    </a:cubicBezTo>
                    <a:lnTo>
                      <a:pt x="210" y="449"/>
                    </a:lnTo>
                    <a:cubicBezTo>
                      <a:pt x="267" y="449"/>
                      <a:pt x="317" y="399"/>
                      <a:pt x="317" y="342"/>
                    </a:cubicBezTo>
                    <a:lnTo>
                      <a:pt x="317" y="133"/>
                    </a:lnTo>
                    <a:cubicBezTo>
                      <a:pt x="317" y="51"/>
                      <a:pt x="267" y="0"/>
                      <a:pt x="1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5" name="Google Shape;1765;p13"/>
            <p:cNvGrpSpPr/>
            <p:nvPr/>
          </p:nvGrpSpPr>
          <p:grpSpPr>
            <a:xfrm rot="5786145">
              <a:off x="34394" y="2709253"/>
              <a:ext cx="176731" cy="386616"/>
              <a:chOff x="5057976" y="3312066"/>
              <a:chExt cx="135497" cy="183040"/>
            </a:xfrm>
          </p:grpSpPr>
          <p:sp>
            <p:nvSpPr>
              <p:cNvPr id="1766" name="Google Shape;1766;p13"/>
              <p:cNvSpPr/>
              <p:nvPr/>
            </p:nvSpPr>
            <p:spPr>
              <a:xfrm>
                <a:off x="5160198" y="3312066"/>
                <a:ext cx="33275" cy="18304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3207" extrusionOk="0">
                    <a:moveTo>
                      <a:pt x="367" y="0"/>
                    </a:moveTo>
                    <a:cubicBezTo>
                      <a:pt x="298" y="0"/>
                      <a:pt x="225" y="15"/>
                      <a:pt x="184" y="43"/>
                    </a:cubicBezTo>
                    <a:cubicBezTo>
                      <a:pt x="158" y="68"/>
                      <a:pt x="133" y="94"/>
                      <a:pt x="133" y="144"/>
                    </a:cubicBezTo>
                    <a:cubicBezTo>
                      <a:pt x="108" y="252"/>
                      <a:pt x="108" y="359"/>
                      <a:pt x="83" y="461"/>
                    </a:cubicBezTo>
                    <a:cubicBezTo>
                      <a:pt x="51" y="619"/>
                      <a:pt x="26" y="802"/>
                      <a:pt x="26" y="961"/>
                    </a:cubicBezTo>
                    <a:cubicBezTo>
                      <a:pt x="0" y="1150"/>
                      <a:pt x="51" y="1309"/>
                      <a:pt x="83" y="1467"/>
                    </a:cubicBezTo>
                    <a:cubicBezTo>
                      <a:pt x="108" y="1625"/>
                      <a:pt x="108" y="1752"/>
                      <a:pt x="108" y="1884"/>
                    </a:cubicBezTo>
                    <a:cubicBezTo>
                      <a:pt x="108" y="2068"/>
                      <a:pt x="83" y="2258"/>
                      <a:pt x="83" y="2467"/>
                    </a:cubicBezTo>
                    <a:lnTo>
                      <a:pt x="83" y="2808"/>
                    </a:lnTo>
                    <a:cubicBezTo>
                      <a:pt x="83" y="2890"/>
                      <a:pt x="51" y="2992"/>
                      <a:pt x="108" y="3074"/>
                    </a:cubicBezTo>
                    <a:cubicBezTo>
                      <a:pt x="158" y="3175"/>
                      <a:pt x="209" y="3207"/>
                      <a:pt x="424" y="3207"/>
                    </a:cubicBezTo>
                    <a:cubicBezTo>
                      <a:pt x="525" y="3207"/>
                      <a:pt x="557" y="3175"/>
                      <a:pt x="582" y="3099"/>
                    </a:cubicBezTo>
                    <a:cubicBezTo>
                      <a:pt x="582" y="2992"/>
                      <a:pt x="525" y="2890"/>
                      <a:pt x="525" y="2808"/>
                    </a:cubicBezTo>
                    <a:lnTo>
                      <a:pt x="525" y="2175"/>
                    </a:lnTo>
                    <a:cubicBezTo>
                      <a:pt x="525" y="1941"/>
                      <a:pt x="500" y="1726"/>
                      <a:pt x="500" y="1517"/>
                    </a:cubicBezTo>
                    <a:cubicBezTo>
                      <a:pt x="500" y="1176"/>
                      <a:pt x="525" y="859"/>
                      <a:pt x="525" y="543"/>
                    </a:cubicBezTo>
                    <a:lnTo>
                      <a:pt x="525" y="201"/>
                    </a:lnTo>
                    <a:cubicBezTo>
                      <a:pt x="557" y="170"/>
                      <a:pt x="557" y="68"/>
                      <a:pt x="525" y="43"/>
                    </a:cubicBezTo>
                    <a:cubicBezTo>
                      <a:pt x="500" y="15"/>
                      <a:pt x="435" y="0"/>
                      <a:pt x="3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3"/>
              <p:cNvSpPr/>
              <p:nvPr/>
            </p:nvSpPr>
            <p:spPr>
              <a:xfrm>
                <a:off x="5107460" y="3312066"/>
                <a:ext cx="39439" cy="18127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3176" extrusionOk="0">
                    <a:moveTo>
                      <a:pt x="213" y="0"/>
                    </a:moveTo>
                    <a:cubicBezTo>
                      <a:pt x="187" y="0"/>
                      <a:pt x="161" y="3"/>
                      <a:pt x="133" y="11"/>
                    </a:cubicBezTo>
                    <a:cubicBezTo>
                      <a:pt x="26" y="11"/>
                      <a:pt x="57" y="94"/>
                      <a:pt x="57" y="144"/>
                    </a:cubicBezTo>
                    <a:cubicBezTo>
                      <a:pt x="26" y="486"/>
                      <a:pt x="83" y="834"/>
                      <a:pt x="83" y="1176"/>
                    </a:cubicBezTo>
                    <a:cubicBezTo>
                      <a:pt x="108" y="1492"/>
                      <a:pt x="108" y="1834"/>
                      <a:pt x="108" y="2175"/>
                    </a:cubicBezTo>
                    <a:cubicBezTo>
                      <a:pt x="108" y="2308"/>
                      <a:pt x="83" y="2467"/>
                      <a:pt x="83" y="2599"/>
                    </a:cubicBezTo>
                    <a:cubicBezTo>
                      <a:pt x="83" y="2701"/>
                      <a:pt x="108" y="2808"/>
                      <a:pt x="83" y="2916"/>
                    </a:cubicBezTo>
                    <a:cubicBezTo>
                      <a:pt x="57" y="3017"/>
                      <a:pt x="0" y="3175"/>
                      <a:pt x="241" y="3175"/>
                    </a:cubicBezTo>
                    <a:lnTo>
                      <a:pt x="608" y="3175"/>
                    </a:lnTo>
                    <a:cubicBezTo>
                      <a:pt x="608" y="3175"/>
                      <a:pt x="633" y="3150"/>
                      <a:pt x="690" y="3150"/>
                    </a:cubicBezTo>
                    <a:cubicBezTo>
                      <a:pt x="690" y="2732"/>
                      <a:pt x="608" y="2283"/>
                      <a:pt x="557" y="1859"/>
                    </a:cubicBezTo>
                    <a:cubicBezTo>
                      <a:pt x="557" y="1650"/>
                      <a:pt x="583" y="1410"/>
                      <a:pt x="583" y="1201"/>
                    </a:cubicBezTo>
                    <a:cubicBezTo>
                      <a:pt x="583" y="1043"/>
                      <a:pt x="608" y="885"/>
                      <a:pt x="608" y="701"/>
                    </a:cubicBezTo>
                    <a:lnTo>
                      <a:pt x="608" y="144"/>
                    </a:lnTo>
                    <a:cubicBezTo>
                      <a:pt x="608" y="119"/>
                      <a:pt x="583" y="68"/>
                      <a:pt x="557" y="43"/>
                    </a:cubicBezTo>
                    <a:cubicBezTo>
                      <a:pt x="527" y="13"/>
                      <a:pt x="492" y="6"/>
                      <a:pt x="453" y="6"/>
                    </a:cubicBezTo>
                    <a:cubicBezTo>
                      <a:pt x="418" y="6"/>
                      <a:pt x="381" y="11"/>
                      <a:pt x="342" y="11"/>
                    </a:cubicBezTo>
                    <a:cubicBezTo>
                      <a:pt x="308" y="11"/>
                      <a:pt x="263" y="0"/>
                      <a:pt x="2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3"/>
              <p:cNvSpPr/>
              <p:nvPr/>
            </p:nvSpPr>
            <p:spPr>
              <a:xfrm>
                <a:off x="5057976" y="3312180"/>
                <a:ext cx="41950" cy="18235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3195" extrusionOk="0">
                    <a:moveTo>
                      <a:pt x="249" y="0"/>
                    </a:moveTo>
                    <a:cubicBezTo>
                      <a:pt x="160" y="0"/>
                      <a:pt x="89" y="30"/>
                      <a:pt x="51" y="92"/>
                    </a:cubicBezTo>
                    <a:cubicBezTo>
                      <a:pt x="1" y="199"/>
                      <a:pt x="26" y="301"/>
                      <a:pt x="26" y="408"/>
                    </a:cubicBezTo>
                    <a:cubicBezTo>
                      <a:pt x="26" y="566"/>
                      <a:pt x="51" y="750"/>
                      <a:pt x="77" y="908"/>
                    </a:cubicBezTo>
                    <a:cubicBezTo>
                      <a:pt x="77" y="1275"/>
                      <a:pt x="184" y="1623"/>
                      <a:pt x="133" y="1965"/>
                    </a:cubicBezTo>
                    <a:lnTo>
                      <a:pt x="133" y="2515"/>
                    </a:lnTo>
                    <a:cubicBezTo>
                      <a:pt x="133" y="2623"/>
                      <a:pt x="102" y="2730"/>
                      <a:pt x="77" y="2832"/>
                    </a:cubicBezTo>
                    <a:cubicBezTo>
                      <a:pt x="77" y="2914"/>
                      <a:pt x="102" y="2990"/>
                      <a:pt x="133" y="3072"/>
                    </a:cubicBezTo>
                    <a:cubicBezTo>
                      <a:pt x="159" y="3097"/>
                      <a:pt x="184" y="3148"/>
                      <a:pt x="209" y="3173"/>
                    </a:cubicBezTo>
                    <a:cubicBezTo>
                      <a:pt x="245" y="3187"/>
                      <a:pt x="322" y="3194"/>
                      <a:pt x="400" y="3194"/>
                    </a:cubicBezTo>
                    <a:cubicBezTo>
                      <a:pt x="504" y="3194"/>
                      <a:pt x="608" y="3181"/>
                      <a:pt x="608" y="3148"/>
                    </a:cubicBezTo>
                    <a:cubicBezTo>
                      <a:pt x="735" y="3072"/>
                      <a:pt x="633" y="2939"/>
                      <a:pt x="633" y="2832"/>
                    </a:cubicBezTo>
                    <a:cubicBezTo>
                      <a:pt x="608" y="2756"/>
                      <a:pt x="576" y="2648"/>
                      <a:pt x="576" y="2572"/>
                    </a:cubicBezTo>
                    <a:lnTo>
                      <a:pt x="576" y="2199"/>
                    </a:lnTo>
                    <a:lnTo>
                      <a:pt x="576" y="1857"/>
                    </a:lnTo>
                    <a:cubicBezTo>
                      <a:pt x="551" y="1750"/>
                      <a:pt x="526" y="1623"/>
                      <a:pt x="526" y="1515"/>
                    </a:cubicBezTo>
                    <a:lnTo>
                      <a:pt x="526" y="775"/>
                    </a:lnTo>
                    <a:lnTo>
                      <a:pt x="526" y="168"/>
                    </a:lnTo>
                    <a:cubicBezTo>
                      <a:pt x="526" y="66"/>
                      <a:pt x="551" y="9"/>
                      <a:pt x="342" y="9"/>
                    </a:cubicBezTo>
                    <a:cubicBezTo>
                      <a:pt x="310" y="3"/>
                      <a:pt x="278" y="0"/>
                      <a:pt x="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9" name="Google Shape;1769;p13"/>
            <p:cNvSpPr/>
            <p:nvPr/>
          </p:nvSpPr>
          <p:spPr>
            <a:xfrm rot="332966">
              <a:off x="-427818" y="4318906"/>
              <a:ext cx="639625" cy="713739"/>
            </a:xfrm>
            <a:custGeom>
              <a:avLst/>
              <a:gdLst/>
              <a:ahLst/>
              <a:cxnLst/>
              <a:rect l="l" t="t" r="r" b="b"/>
              <a:pathLst>
                <a:path w="9284" h="10359" extrusionOk="0">
                  <a:moveTo>
                    <a:pt x="8916" y="1981"/>
                  </a:moveTo>
                  <a:lnTo>
                    <a:pt x="8916" y="2456"/>
                  </a:lnTo>
                  <a:cubicBezTo>
                    <a:pt x="6961" y="2823"/>
                    <a:pt x="5012" y="3190"/>
                    <a:pt x="3032" y="3588"/>
                  </a:cubicBezTo>
                  <a:lnTo>
                    <a:pt x="3032" y="3114"/>
                  </a:lnTo>
                  <a:cubicBezTo>
                    <a:pt x="3063" y="3063"/>
                    <a:pt x="3139" y="3063"/>
                    <a:pt x="3221" y="3032"/>
                  </a:cubicBezTo>
                  <a:cubicBezTo>
                    <a:pt x="5012" y="2715"/>
                    <a:pt x="6803" y="2374"/>
                    <a:pt x="8568" y="2032"/>
                  </a:cubicBezTo>
                  <a:cubicBezTo>
                    <a:pt x="8676" y="2007"/>
                    <a:pt x="8783" y="2007"/>
                    <a:pt x="8916" y="1981"/>
                  </a:cubicBezTo>
                  <a:close/>
                  <a:moveTo>
                    <a:pt x="9283" y="1"/>
                  </a:moveTo>
                  <a:lnTo>
                    <a:pt x="9201" y="26"/>
                  </a:lnTo>
                  <a:cubicBezTo>
                    <a:pt x="6986" y="425"/>
                    <a:pt x="4829" y="792"/>
                    <a:pt x="2639" y="1165"/>
                  </a:cubicBezTo>
                  <a:lnTo>
                    <a:pt x="2639" y="8467"/>
                  </a:lnTo>
                  <a:cubicBezTo>
                    <a:pt x="2393" y="8387"/>
                    <a:pt x="2149" y="8349"/>
                    <a:pt x="1915" y="8349"/>
                  </a:cubicBezTo>
                  <a:cubicBezTo>
                    <a:pt x="1295" y="8349"/>
                    <a:pt x="744" y="8615"/>
                    <a:pt x="399" y="9074"/>
                  </a:cubicBezTo>
                  <a:cubicBezTo>
                    <a:pt x="1" y="9650"/>
                    <a:pt x="266" y="10258"/>
                    <a:pt x="950" y="10340"/>
                  </a:cubicBezTo>
                  <a:cubicBezTo>
                    <a:pt x="1049" y="10353"/>
                    <a:pt x="1144" y="10359"/>
                    <a:pt x="1237" y="10359"/>
                  </a:cubicBezTo>
                  <a:cubicBezTo>
                    <a:pt x="1518" y="10359"/>
                    <a:pt x="1775" y="10301"/>
                    <a:pt x="2032" y="10182"/>
                  </a:cubicBezTo>
                  <a:cubicBezTo>
                    <a:pt x="2399" y="10024"/>
                    <a:pt x="3032" y="9574"/>
                    <a:pt x="3032" y="8992"/>
                  </a:cubicBezTo>
                  <a:lnTo>
                    <a:pt x="3032" y="3880"/>
                  </a:lnTo>
                  <a:cubicBezTo>
                    <a:pt x="3063" y="3880"/>
                    <a:pt x="3089" y="3854"/>
                    <a:pt x="3139" y="3854"/>
                  </a:cubicBezTo>
                  <a:cubicBezTo>
                    <a:pt x="4930" y="3506"/>
                    <a:pt x="6702" y="3165"/>
                    <a:pt x="8492" y="2823"/>
                  </a:cubicBezTo>
                  <a:cubicBezTo>
                    <a:pt x="8625" y="2798"/>
                    <a:pt x="8758" y="2798"/>
                    <a:pt x="8916" y="2772"/>
                  </a:cubicBezTo>
                  <a:lnTo>
                    <a:pt x="8916" y="7360"/>
                  </a:lnTo>
                  <a:cubicBezTo>
                    <a:pt x="8834" y="7334"/>
                    <a:pt x="8783" y="7303"/>
                    <a:pt x="8726" y="7277"/>
                  </a:cubicBezTo>
                  <a:cubicBezTo>
                    <a:pt x="8567" y="7214"/>
                    <a:pt x="8391" y="7185"/>
                    <a:pt x="8209" y="7185"/>
                  </a:cubicBezTo>
                  <a:cubicBezTo>
                    <a:pt x="7557" y="7185"/>
                    <a:pt x="6836" y="7566"/>
                    <a:pt x="6569" y="8125"/>
                  </a:cubicBezTo>
                  <a:cubicBezTo>
                    <a:pt x="6385" y="8543"/>
                    <a:pt x="6512" y="8942"/>
                    <a:pt x="6936" y="9125"/>
                  </a:cubicBezTo>
                  <a:cubicBezTo>
                    <a:pt x="7102" y="9195"/>
                    <a:pt x="7292" y="9228"/>
                    <a:pt x="7487" y="9228"/>
                  </a:cubicBezTo>
                  <a:cubicBezTo>
                    <a:pt x="7663" y="9228"/>
                    <a:pt x="7844" y="9201"/>
                    <a:pt x="8018" y="9150"/>
                  </a:cubicBezTo>
                  <a:cubicBezTo>
                    <a:pt x="8151" y="9125"/>
                    <a:pt x="8283" y="9074"/>
                    <a:pt x="8410" y="8992"/>
                  </a:cubicBezTo>
                  <a:cubicBezTo>
                    <a:pt x="8809" y="8809"/>
                    <a:pt x="9283" y="8467"/>
                    <a:pt x="9283" y="7992"/>
                  </a:cubicBezTo>
                  <a:lnTo>
                    <a:pt x="92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 rot="332988">
              <a:off x="1536531" y="4003254"/>
              <a:ext cx="313780" cy="477791"/>
            </a:xfrm>
            <a:custGeom>
              <a:avLst/>
              <a:gdLst/>
              <a:ahLst/>
              <a:cxnLst/>
              <a:rect l="l" t="t" r="r" b="b"/>
              <a:pathLst>
                <a:path w="2532" h="3855" extrusionOk="0">
                  <a:moveTo>
                    <a:pt x="1026" y="1"/>
                  </a:moveTo>
                  <a:lnTo>
                    <a:pt x="1026" y="2766"/>
                  </a:lnTo>
                  <a:cubicBezTo>
                    <a:pt x="972" y="2734"/>
                    <a:pt x="907" y="2719"/>
                    <a:pt x="836" y="2719"/>
                  </a:cubicBezTo>
                  <a:cubicBezTo>
                    <a:pt x="664" y="2719"/>
                    <a:pt x="456" y="2809"/>
                    <a:pt x="286" y="2974"/>
                  </a:cubicBezTo>
                  <a:cubicBezTo>
                    <a:pt x="260" y="3006"/>
                    <a:pt x="235" y="3031"/>
                    <a:pt x="210" y="3057"/>
                  </a:cubicBezTo>
                  <a:cubicBezTo>
                    <a:pt x="184" y="3082"/>
                    <a:pt x="184" y="3107"/>
                    <a:pt x="159" y="3133"/>
                  </a:cubicBezTo>
                  <a:lnTo>
                    <a:pt x="127" y="3164"/>
                  </a:lnTo>
                  <a:cubicBezTo>
                    <a:pt x="1" y="3373"/>
                    <a:pt x="1" y="3607"/>
                    <a:pt x="127" y="3765"/>
                  </a:cubicBezTo>
                  <a:cubicBezTo>
                    <a:pt x="199" y="3825"/>
                    <a:pt x="292" y="3855"/>
                    <a:pt x="394" y="3855"/>
                  </a:cubicBezTo>
                  <a:cubicBezTo>
                    <a:pt x="563" y="3855"/>
                    <a:pt x="757" y="3773"/>
                    <a:pt x="918" y="3607"/>
                  </a:cubicBezTo>
                  <a:cubicBezTo>
                    <a:pt x="1001" y="3531"/>
                    <a:pt x="1051" y="3424"/>
                    <a:pt x="1108" y="3348"/>
                  </a:cubicBezTo>
                  <a:cubicBezTo>
                    <a:pt x="1133" y="3266"/>
                    <a:pt x="1159" y="3190"/>
                    <a:pt x="1159" y="3082"/>
                  </a:cubicBezTo>
                  <a:lnTo>
                    <a:pt x="1159" y="3057"/>
                  </a:lnTo>
                  <a:lnTo>
                    <a:pt x="1159" y="3006"/>
                  </a:lnTo>
                  <a:lnTo>
                    <a:pt x="1159" y="1076"/>
                  </a:lnTo>
                  <a:cubicBezTo>
                    <a:pt x="2000" y="1317"/>
                    <a:pt x="2057" y="1899"/>
                    <a:pt x="1975" y="2266"/>
                  </a:cubicBezTo>
                  <a:cubicBezTo>
                    <a:pt x="1950" y="2291"/>
                    <a:pt x="1975" y="2291"/>
                    <a:pt x="2000" y="2291"/>
                  </a:cubicBezTo>
                  <a:cubicBezTo>
                    <a:pt x="2532" y="1450"/>
                    <a:pt x="1424" y="1026"/>
                    <a:pt x="1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1" name="Google Shape;1771;p13"/>
            <p:cNvGrpSpPr/>
            <p:nvPr/>
          </p:nvGrpSpPr>
          <p:grpSpPr>
            <a:xfrm rot="-4930772">
              <a:off x="1002915" y="2309965"/>
              <a:ext cx="905795" cy="2355840"/>
              <a:chOff x="1619527" y="1491422"/>
              <a:chExt cx="495183" cy="1287898"/>
            </a:xfrm>
          </p:grpSpPr>
          <p:sp>
            <p:nvSpPr>
              <p:cNvPr id="1772" name="Google Shape;1772;p13"/>
              <p:cNvSpPr/>
              <p:nvPr/>
            </p:nvSpPr>
            <p:spPr>
              <a:xfrm>
                <a:off x="1815296" y="1491422"/>
                <a:ext cx="103705" cy="205927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3608" extrusionOk="0">
                    <a:moveTo>
                      <a:pt x="449" y="893"/>
                    </a:moveTo>
                    <a:cubicBezTo>
                      <a:pt x="525" y="893"/>
                      <a:pt x="576" y="969"/>
                      <a:pt x="576" y="1026"/>
                    </a:cubicBezTo>
                    <a:lnTo>
                      <a:pt x="576" y="2684"/>
                    </a:lnTo>
                    <a:cubicBezTo>
                      <a:pt x="576" y="2766"/>
                      <a:pt x="525" y="2816"/>
                      <a:pt x="449" y="2816"/>
                    </a:cubicBezTo>
                    <a:cubicBezTo>
                      <a:pt x="367" y="2816"/>
                      <a:pt x="316" y="2766"/>
                      <a:pt x="316" y="2684"/>
                    </a:cubicBezTo>
                    <a:lnTo>
                      <a:pt x="316" y="1026"/>
                    </a:lnTo>
                    <a:cubicBezTo>
                      <a:pt x="316" y="969"/>
                      <a:pt x="367" y="893"/>
                      <a:pt x="449" y="893"/>
                    </a:cubicBezTo>
                    <a:close/>
                    <a:moveTo>
                      <a:pt x="1367" y="893"/>
                    </a:moveTo>
                    <a:cubicBezTo>
                      <a:pt x="1449" y="893"/>
                      <a:pt x="1500" y="969"/>
                      <a:pt x="1500" y="1026"/>
                    </a:cubicBezTo>
                    <a:lnTo>
                      <a:pt x="1500" y="2684"/>
                    </a:lnTo>
                    <a:cubicBezTo>
                      <a:pt x="1500" y="2766"/>
                      <a:pt x="1449" y="2816"/>
                      <a:pt x="1367" y="2816"/>
                    </a:cubicBezTo>
                    <a:cubicBezTo>
                      <a:pt x="1291" y="2816"/>
                      <a:pt x="1240" y="2766"/>
                      <a:pt x="1240" y="2684"/>
                    </a:cubicBezTo>
                    <a:lnTo>
                      <a:pt x="1240" y="1026"/>
                    </a:lnTo>
                    <a:cubicBezTo>
                      <a:pt x="1240" y="969"/>
                      <a:pt x="1291" y="893"/>
                      <a:pt x="1367" y="893"/>
                    </a:cubicBezTo>
                    <a:close/>
                    <a:moveTo>
                      <a:pt x="908" y="1"/>
                    </a:moveTo>
                    <a:cubicBezTo>
                      <a:pt x="875" y="1"/>
                      <a:pt x="842" y="7"/>
                      <a:pt x="816" y="20"/>
                    </a:cubicBezTo>
                    <a:lnTo>
                      <a:pt x="133" y="285"/>
                    </a:lnTo>
                    <a:cubicBezTo>
                      <a:pt x="51" y="336"/>
                      <a:pt x="0" y="418"/>
                      <a:pt x="0" y="520"/>
                    </a:cubicBezTo>
                    <a:lnTo>
                      <a:pt x="25" y="3107"/>
                    </a:lnTo>
                    <a:cubicBezTo>
                      <a:pt x="25" y="3158"/>
                      <a:pt x="51" y="3183"/>
                      <a:pt x="101" y="3209"/>
                    </a:cubicBezTo>
                    <a:cubicBezTo>
                      <a:pt x="158" y="3266"/>
                      <a:pt x="291" y="3399"/>
                      <a:pt x="291" y="3607"/>
                    </a:cubicBezTo>
                    <a:lnTo>
                      <a:pt x="1525" y="3607"/>
                    </a:lnTo>
                    <a:cubicBezTo>
                      <a:pt x="1525" y="3399"/>
                      <a:pt x="1658" y="3266"/>
                      <a:pt x="1715" y="3209"/>
                    </a:cubicBezTo>
                    <a:cubicBezTo>
                      <a:pt x="1765" y="3183"/>
                      <a:pt x="1765" y="3158"/>
                      <a:pt x="1765" y="3107"/>
                    </a:cubicBezTo>
                    <a:lnTo>
                      <a:pt x="1816" y="520"/>
                    </a:lnTo>
                    <a:cubicBezTo>
                      <a:pt x="1816" y="418"/>
                      <a:pt x="1765" y="336"/>
                      <a:pt x="1658" y="285"/>
                    </a:cubicBezTo>
                    <a:lnTo>
                      <a:pt x="1000" y="20"/>
                    </a:lnTo>
                    <a:cubicBezTo>
                      <a:pt x="974" y="7"/>
                      <a:pt x="941" y="1"/>
                      <a:pt x="9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3"/>
              <p:cNvSpPr/>
              <p:nvPr/>
            </p:nvSpPr>
            <p:spPr>
              <a:xfrm>
                <a:off x="1873798" y="2382025"/>
                <a:ext cx="9075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01" extrusionOk="0">
                    <a:moveTo>
                      <a:pt x="158" y="0"/>
                    </a:moveTo>
                    <a:cubicBezTo>
                      <a:pt x="108" y="0"/>
                      <a:pt x="57" y="26"/>
                      <a:pt x="0" y="26"/>
                    </a:cubicBezTo>
                    <a:lnTo>
                      <a:pt x="0" y="500"/>
                    </a:lnTo>
                    <a:lnTo>
                      <a:pt x="158" y="50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3"/>
              <p:cNvSpPr/>
              <p:nvPr/>
            </p:nvSpPr>
            <p:spPr>
              <a:xfrm>
                <a:off x="1873798" y="2243332"/>
                <a:ext cx="9075" cy="28937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07" extrusionOk="0">
                    <a:moveTo>
                      <a:pt x="0" y="1"/>
                    </a:moveTo>
                    <a:lnTo>
                      <a:pt x="0" y="475"/>
                    </a:lnTo>
                    <a:cubicBezTo>
                      <a:pt x="57" y="475"/>
                      <a:pt x="108" y="507"/>
                      <a:pt x="158" y="507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3"/>
              <p:cNvSpPr/>
              <p:nvPr/>
            </p:nvSpPr>
            <p:spPr>
              <a:xfrm>
                <a:off x="1863296" y="1703400"/>
                <a:ext cx="7648" cy="537133"/>
              </a:xfrm>
              <a:custGeom>
                <a:avLst/>
                <a:gdLst/>
                <a:ahLst/>
                <a:cxnLst/>
                <a:rect l="l" t="t" r="r" b="b"/>
                <a:pathLst>
                  <a:path w="134" h="9411" extrusionOk="0">
                    <a:moveTo>
                      <a:pt x="1" y="1"/>
                    </a:moveTo>
                    <a:lnTo>
                      <a:pt x="1" y="9410"/>
                    </a:lnTo>
                    <a:lnTo>
                      <a:pt x="133" y="9410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3"/>
              <p:cNvSpPr/>
              <p:nvPr/>
            </p:nvSpPr>
            <p:spPr>
              <a:xfrm>
                <a:off x="1873798" y="2411989"/>
                <a:ext cx="9075" cy="14919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14" extrusionOk="0">
                    <a:moveTo>
                      <a:pt x="0" y="1"/>
                    </a:moveTo>
                    <a:lnTo>
                      <a:pt x="0" y="2614"/>
                    </a:lnTo>
                    <a:lnTo>
                      <a:pt x="158" y="2614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3"/>
              <p:cNvSpPr/>
              <p:nvPr/>
            </p:nvSpPr>
            <p:spPr>
              <a:xfrm>
                <a:off x="1863296" y="2241905"/>
                <a:ext cx="7648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1" extrusionOk="0">
                    <a:moveTo>
                      <a:pt x="1" y="0"/>
                    </a:moveTo>
                    <a:lnTo>
                      <a:pt x="1" y="500"/>
                    </a:lnTo>
                    <a:lnTo>
                      <a:pt x="133" y="50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3"/>
              <p:cNvSpPr/>
              <p:nvPr/>
            </p:nvSpPr>
            <p:spPr>
              <a:xfrm>
                <a:off x="1886069" y="2409135"/>
                <a:ext cx="9075" cy="1520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64" extrusionOk="0">
                    <a:moveTo>
                      <a:pt x="158" y="0"/>
                    </a:moveTo>
                    <a:cubicBezTo>
                      <a:pt x="101" y="0"/>
                      <a:pt x="51" y="25"/>
                      <a:pt x="0" y="25"/>
                    </a:cubicBezTo>
                    <a:lnTo>
                      <a:pt x="0" y="2664"/>
                    </a:lnTo>
                    <a:lnTo>
                      <a:pt x="158" y="2664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3"/>
              <p:cNvSpPr/>
              <p:nvPr/>
            </p:nvSpPr>
            <p:spPr>
              <a:xfrm>
                <a:off x="1886069" y="1703400"/>
                <a:ext cx="9075" cy="54181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93" extrusionOk="0">
                    <a:moveTo>
                      <a:pt x="0" y="1"/>
                    </a:moveTo>
                    <a:lnTo>
                      <a:pt x="0" y="9461"/>
                    </a:lnTo>
                    <a:cubicBezTo>
                      <a:pt x="51" y="9461"/>
                      <a:pt x="101" y="9492"/>
                      <a:pt x="158" y="9492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3"/>
              <p:cNvSpPr/>
              <p:nvPr/>
            </p:nvSpPr>
            <p:spPr>
              <a:xfrm>
                <a:off x="1897998" y="2248012"/>
                <a:ext cx="54221" cy="15792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2767" extrusionOk="0">
                    <a:moveTo>
                      <a:pt x="0" y="1"/>
                    </a:moveTo>
                    <a:lnTo>
                      <a:pt x="0" y="526"/>
                    </a:lnTo>
                    <a:cubicBezTo>
                      <a:pt x="266" y="710"/>
                      <a:pt x="449" y="1026"/>
                      <a:pt x="449" y="1374"/>
                    </a:cubicBezTo>
                    <a:cubicBezTo>
                      <a:pt x="449" y="1741"/>
                      <a:pt x="266" y="2057"/>
                      <a:pt x="0" y="2216"/>
                    </a:cubicBezTo>
                    <a:lnTo>
                      <a:pt x="0" y="2766"/>
                    </a:lnTo>
                    <a:cubicBezTo>
                      <a:pt x="551" y="2532"/>
                      <a:pt x="949" y="2007"/>
                      <a:pt x="949" y="1374"/>
                    </a:cubicBezTo>
                    <a:cubicBezTo>
                      <a:pt x="949" y="767"/>
                      <a:pt x="551" y="21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3"/>
              <p:cNvSpPr/>
              <p:nvPr/>
            </p:nvSpPr>
            <p:spPr>
              <a:xfrm>
                <a:off x="1886069" y="2245158"/>
                <a:ext cx="9075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1" extrusionOk="0">
                    <a:moveTo>
                      <a:pt x="0" y="0"/>
                    </a:moveTo>
                    <a:lnTo>
                      <a:pt x="0" y="500"/>
                    </a:lnTo>
                    <a:cubicBezTo>
                      <a:pt x="51" y="500"/>
                      <a:pt x="101" y="525"/>
                      <a:pt x="158" y="551"/>
                    </a:cubicBezTo>
                    <a:lnTo>
                      <a:pt x="158" y="26"/>
                    </a:lnTo>
                    <a:cubicBezTo>
                      <a:pt x="101" y="26"/>
                      <a:pt x="5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3"/>
              <p:cNvSpPr/>
              <p:nvPr/>
            </p:nvSpPr>
            <p:spPr>
              <a:xfrm>
                <a:off x="1886069" y="2377345"/>
                <a:ext cx="9075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8" extrusionOk="0">
                    <a:moveTo>
                      <a:pt x="158" y="0"/>
                    </a:moveTo>
                    <a:cubicBezTo>
                      <a:pt x="101" y="25"/>
                      <a:pt x="51" y="25"/>
                      <a:pt x="0" y="57"/>
                    </a:cubicBezTo>
                    <a:lnTo>
                      <a:pt x="0" y="557"/>
                    </a:lnTo>
                    <a:cubicBezTo>
                      <a:pt x="51" y="557"/>
                      <a:pt x="101" y="532"/>
                      <a:pt x="158" y="500"/>
                    </a:cubicBez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13"/>
              <p:cNvSpPr/>
              <p:nvPr/>
            </p:nvSpPr>
            <p:spPr>
              <a:xfrm>
                <a:off x="1863296" y="2383452"/>
                <a:ext cx="7648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1" extrusionOk="0">
                    <a:moveTo>
                      <a:pt x="1" y="1"/>
                    </a:moveTo>
                    <a:lnTo>
                      <a:pt x="1" y="475"/>
                    </a:lnTo>
                    <a:cubicBezTo>
                      <a:pt x="26" y="501"/>
                      <a:pt x="26" y="501"/>
                      <a:pt x="51" y="501"/>
                    </a:cubicBezTo>
                    <a:cubicBezTo>
                      <a:pt x="83" y="501"/>
                      <a:pt x="108" y="501"/>
                      <a:pt x="133" y="475"/>
                    </a:cubicBez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13"/>
              <p:cNvSpPr/>
              <p:nvPr/>
            </p:nvSpPr>
            <p:spPr>
              <a:xfrm>
                <a:off x="1873798" y="1703400"/>
                <a:ext cx="9075" cy="53856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36" extrusionOk="0">
                    <a:moveTo>
                      <a:pt x="0" y="1"/>
                    </a:moveTo>
                    <a:lnTo>
                      <a:pt x="0" y="9410"/>
                    </a:lnTo>
                    <a:cubicBezTo>
                      <a:pt x="57" y="9435"/>
                      <a:pt x="108" y="9435"/>
                      <a:pt x="158" y="9435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13"/>
              <p:cNvSpPr/>
              <p:nvPr/>
            </p:nvSpPr>
            <p:spPr>
              <a:xfrm>
                <a:off x="1839096" y="2409135"/>
                <a:ext cx="9075" cy="1520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64" extrusionOk="0">
                    <a:moveTo>
                      <a:pt x="1" y="0"/>
                    </a:moveTo>
                    <a:lnTo>
                      <a:pt x="1" y="2664"/>
                    </a:lnTo>
                    <a:lnTo>
                      <a:pt x="159" y="2664"/>
                    </a:lnTo>
                    <a:lnTo>
                      <a:pt x="159" y="25"/>
                    </a:lnTo>
                    <a:cubicBezTo>
                      <a:pt x="108" y="25"/>
                      <a:pt x="58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13"/>
              <p:cNvSpPr/>
              <p:nvPr/>
            </p:nvSpPr>
            <p:spPr>
              <a:xfrm>
                <a:off x="1839096" y="2377345"/>
                <a:ext cx="9075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8" extrusionOk="0">
                    <a:moveTo>
                      <a:pt x="1" y="0"/>
                    </a:moveTo>
                    <a:lnTo>
                      <a:pt x="1" y="500"/>
                    </a:lnTo>
                    <a:cubicBezTo>
                      <a:pt x="58" y="532"/>
                      <a:pt x="108" y="557"/>
                      <a:pt x="159" y="557"/>
                    </a:cubicBezTo>
                    <a:lnTo>
                      <a:pt x="159" y="57"/>
                    </a:lnTo>
                    <a:cubicBezTo>
                      <a:pt x="108" y="25"/>
                      <a:pt x="58" y="2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3"/>
              <p:cNvSpPr/>
              <p:nvPr/>
            </p:nvSpPr>
            <p:spPr>
              <a:xfrm>
                <a:off x="1619527" y="1703400"/>
                <a:ext cx="495183" cy="1075921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18851" extrusionOk="0">
                    <a:moveTo>
                      <a:pt x="3721" y="1"/>
                    </a:moveTo>
                    <a:lnTo>
                      <a:pt x="3664" y="7594"/>
                    </a:lnTo>
                    <a:cubicBezTo>
                      <a:pt x="2266" y="7752"/>
                      <a:pt x="1032" y="8461"/>
                      <a:pt x="1158" y="9777"/>
                    </a:cubicBezTo>
                    <a:cubicBezTo>
                      <a:pt x="1266" y="10726"/>
                      <a:pt x="1633" y="11125"/>
                      <a:pt x="1633" y="12023"/>
                    </a:cubicBezTo>
                    <a:cubicBezTo>
                      <a:pt x="1633" y="13339"/>
                      <a:pt x="1" y="14023"/>
                      <a:pt x="292" y="16320"/>
                    </a:cubicBezTo>
                    <a:cubicBezTo>
                      <a:pt x="608" y="18825"/>
                      <a:pt x="3114" y="18851"/>
                      <a:pt x="4322" y="18851"/>
                    </a:cubicBezTo>
                    <a:cubicBezTo>
                      <a:pt x="5562" y="18851"/>
                      <a:pt x="8068" y="18825"/>
                      <a:pt x="8385" y="16320"/>
                    </a:cubicBezTo>
                    <a:cubicBezTo>
                      <a:pt x="8676" y="14023"/>
                      <a:pt x="7043" y="13339"/>
                      <a:pt x="7043" y="12023"/>
                    </a:cubicBezTo>
                    <a:cubicBezTo>
                      <a:pt x="7043" y="11125"/>
                      <a:pt x="7410" y="10726"/>
                      <a:pt x="7518" y="9777"/>
                    </a:cubicBezTo>
                    <a:cubicBezTo>
                      <a:pt x="7644" y="8461"/>
                      <a:pt x="6410" y="7752"/>
                      <a:pt x="5012" y="7594"/>
                    </a:cubicBezTo>
                    <a:lnTo>
                      <a:pt x="4955" y="1"/>
                    </a:lnTo>
                    <a:lnTo>
                      <a:pt x="4854" y="1"/>
                    </a:lnTo>
                    <a:lnTo>
                      <a:pt x="4879" y="9518"/>
                    </a:lnTo>
                    <a:cubicBezTo>
                      <a:pt x="5430" y="9726"/>
                      <a:pt x="5854" y="10283"/>
                      <a:pt x="5854" y="10916"/>
                    </a:cubicBezTo>
                    <a:cubicBezTo>
                      <a:pt x="5854" y="11574"/>
                      <a:pt x="5430" y="12099"/>
                      <a:pt x="4879" y="12340"/>
                    </a:cubicBezTo>
                    <a:lnTo>
                      <a:pt x="4879" y="15029"/>
                    </a:lnTo>
                    <a:lnTo>
                      <a:pt x="6410" y="15029"/>
                    </a:lnTo>
                    <a:cubicBezTo>
                      <a:pt x="6486" y="15029"/>
                      <a:pt x="6537" y="15080"/>
                      <a:pt x="6537" y="15155"/>
                    </a:cubicBezTo>
                    <a:lnTo>
                      <a:pt x="6537" y="15554"/>
                    </a:lnTo>
                    <a:cubicBezTo>
                      <a:pt x="6537" y="15630"/>
                      <a:pt x="6486" y="15712"/>
                      <a:pt x="6410" y="15712"/>
                    </a:cubicBezTo>
                    <a:lnTo>
                      <a:pt x="2399" y="15712"/>
                    </a:lnTo>
                    <a:cubicBezTo>
                      <a:pt x="2323" y="15712"/>
                      <a:pt x="2266" y="15630"/>
                      <a:pt x="2266" y="15554"/>
                    </a:cubicBezTo>
                    <a:lnTo>
                      <a:pt x="2266" y="15155"/>
                    </a:lnTo>
                    <a:cubicBezTo>
                      <a:pt x="2266" y="15080"/>
                      <a:pt x="2323" y="15029"/>
                      <a:pt x="2399" y="15029"/>
                    </a:cubicBezTo>
                    <a:lnTo>
                      <a:pt x="3797" y="15029"/>
                    </a:lnTo>
                    <a:lnTo>
                      <a:pt x="3797" y="12340"/>
                    </a:lnTo>
                    <a:cubicBezTo>
                      <a:pt x="3215" y="12125"/>
                      <a:pt x="2823" y="11574"/>
                      <a:pt x="2823" y="10916"/>
                    </a:cubicBezTo>
                    <a:cubicBezTo>
                      <a:pt x="2823" y="10283"/>
                      <a:pt x="3247" y="9726"/>
                      <a:pt x="3797" y="9518"/>
                    </a:cubicBezTo>
                    <a:lnTo>
                      <a:pt x="382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3"/>
              <p:cNvSpPr/>
              <p:nvPr/>
            </p:nvSpPr>
            <p:spPr>
              <a:xfrm>
                <a:off x="1839096" y="1703400"/>
                <a:ext cx="9075" cy="54181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93" extrusionOk="0">
                    <a:moveTo>
                      <a:pt x="32" y="1"/>
                    </a:moveTo>
                    <a:lnTo>
                      <a:pt x="1" y="9492"/>
                    </a:lnTo>
                    <a:cubicBezTo>
                      <a:pt x="58" y="9492"/>
                      <a:pt x="108" y="9461"/>
                      <a:pt x="159" y="9461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13"/>
              <p:cNvSpPr/>
              <p:nvPr/>
            </p:nvSpPr>
            <p:spPr>
              <a:xfrm>
                <a:off x="1782021" y="2248012"/>
                <a:ext cx="54278" cy="157927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767" extrusionOk="0">
                    <a:moveTo>
                      <a:pt x="950" y="1"/>
                    </a:moveTo>
                    <a:cubicBezTo>
                      <a:pt x="400" y="210"/>
                      <a:pt x="1" y="767"/>
                      <a:pt x="1" y="1374"/>
                    </a:cubicBezTo>
                    <a:cubicBezTo>
                      <a:pt x="1" y="2007"/>
                      <a:pt x="400" y="2532"/>
                      <a:pt x="950" y="2766"/>
                    </a:cubicBezTo>
                    <a:lnTo>
                      <a:pt x="950" y="2216"/>
                    </a:lnTo>
                    <a:cubicBezTo>
                      <a:pt x="659" y="2057"/>
                      <a:pt x="501" y="1741"/>
                      <a:pt x="501" y="1374"/>
                    </a:cubicBezTo>
                    <a:cubicBezTo>
                      <a:pt x="501" y="1026"/>
                      <a:pt x="684" y="710"/>
                      <a:pt x="950" y="526"/>
                    </a:cubicBezTo>
                    <a:lnTo>
                      <a:pt x="9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13"/>
              <p:cNvSpPr/>
              <p:nvPr/>
            </p:nvSpPr>
            <p:spPr>
              <a:xfrm>
                <a:off x="1851367" y="2411989"/>
                <a:ext cx="7648" cy="149194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614" extrusionOk="0">
                    <a:moveTo>
                      <a:pt x="1" y="1"/>
                    </a:moveTo>
                    <a:lnTo>
                      <a:pt x="1" y="2614"/>
                    </a:lnTo>
                    <a:lnTo>
                      <a:pt x="134" y="2614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13"/>
              <p:cNvSpPr/>
              <p:nvPr/>
            </p:nvSpPr>
            <p:spPr>
              <a:xfrm>
                <a:off x="1839096" y="2245158"/>
                <a:ext cx="9075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1" extrusionOk="0">
                    <a:moveTo>
                      <a:pt x="159" y="0"/>
                    </a:moveTo>
                    <a:cubicBezTo>
                      <a:pt x="108" y="0"/>
                      <a:pt x="58" y="26"/>
                      <a:pt x="1" y="26"/>
                    </a:cubicBezTo>
                    <a:lnTo>
                      <a:pt x="1" y="551"/>
                    </a:lnTo>
                    <a:cubicBezTo>
                      <a:pt x="58" y="525"/>
                      <a:pt x="108" y="500"/>
                      <a:pt x="159" y="500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13"/>
              <p:cNvSpPr/>
              <p:nvPr/>
            </p:nvSpPr>
            <p:spPr>
              <a:xfrm>
                <a:off x="1851367" y="1703400"/>
                <a:ext cx="7648" cy="53856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9436" extrusionOk="0">
                    <a:moveTo>
                      <a:pt x="1" y="1"/>
                    </a:moveTo>
                    <a:lnTo>
                      <a:pt x="1" y="9435"/>
                    </a:lnTo>
                    <a:cubicBezTo>
                      <a:pt x="51" y="9435"/>
                      <a:pt x="77" y="9435"/>
                      <a:pt x="134" y="9410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3"/>
              <p:cNvSpPr/>
              <p:nvPr/>
            </p:nvSpPr>
            <p:spPr>
              <a:xfrm>
                <a:off x="1851367" y="2243332"/>
                <a:ext cx="7648" cy="2893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7" extrusionOk="0">
                    <a:moveTo>
                      <a:pt x="1" y="1"/>
                    </a:moveTo>
                    <a:lnTo>
                      <a:pt x="1" y="507"/>
                    </a:lnTo>
                    <a:cubicBezTo>
                      <a:pt x="51" y="507"/>
                      <a:pt x="77" y="475"/>
                      <a:pt x="134" y="475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3"/>
              <p:cNvSpPr/>
              <p:nvPr/>
            </p:nvSpPr>
            <p:spPr>
              <a:xfrm>
                <a:off x="1863296" y="2413416"/>
                <a:ext cx="7648" cy="14776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589" extrusionOk="0">
                    <a:moveTo>
                      <a:pt x="1" y="1"/>
                    </a:moveTo>
                    <a:lnTo>
                      <a:pt x="1" y="2589"/>
                    </a:lnTo>
                    <a:lnTo>
                      <a:pt x="133" y="2589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3"/>
              <p:cNvSpPr/>
              <p:nvPr/>
            </p:nvSpPr>
            <p:spPr>
              <a:xfrm>
                <a:off x="1851367" y="2382025"/>
                <a:ext cx="7648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1" extrusionOk="0">
                    <a:moveTo>
                      <a:pt x="1" y="0"/>
                    </a:moveTo>
                    <a:lnTo>
                      <a:pt x="1" y="500"/>
                    </a:lnTo>
                    <a:lnTo>
                      <a:pt x="134" y="500"/>
                    </a:lnTo>
                    <a:lnTo>
                      <a:pt x="134" y="26"/>
                    </a:lnTo>
                    <a:cubicBezTo>
                      <a:pt x="77" y="26"/>
                      <a:pt x="5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3"/>
              <p:cNvSpPr/>
              <p:nvPr/>
            </p:nvSpPr>
            <p:spPr>
              <a:xfrm>
                <a:off x="1927963" y="1527208"/>
                <a:ext cx="1952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50" extrusionOk="0">
                    <a:moveTo>
                      <a:pt x="133" y="0"/>
                    </a:moveTo>
                    <a:cubicBezTo>
                      <a:pt x="83" y="0"/>
                      <a:pt x="26" y="51"/>
                      <a:pt x="26" y="133"/>
                    </a:cubicBezTo>
                    <a:lnTo>
                      <a:pt x="0" y="342"/>
                    </a:lnTo>
                    <a:cubicBezTo>
                      <a:pt x="0" y="399"/>
                      <a:pt x="57" y="449"/>
                      <a:pt x="133" y="449"/>
                    </a:cubicBezTo>
                    <a:lnTo>
                      <a:pt x="215" y="449"/>
                    </a:lnTo>
                    <a:cubicBezTo>
                      <a:pt x="266" y="449"/>
                      <a:pt x="317" y="399"/>
                      <a:pt x="317" y="342"/>
                    </a:cubicBezTo>
                    <a:lnTo>
                      <a:pt x="342" y="133"/>
                    </a:lnTo>
                    <a:cubicBezTo>
                      <a:pt x="342" y="82"/>
                      <a:pt x="291" y="25"/>
                      <a:pt x="215" y="25"/>
                    </a:cubicBez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3"/>
              <p:cNvSpPr/>
              <p:nvPr/>
            </p:nvSpPr>
            <p:spPr>
              <a:xfrm>
                <a:off x="1927963" y="1577035"/>
                <a:ext cx="18093" cy="2534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44" extrusionOk="0">
                    <a:moveTo>
                      <a:pt x="108" y="0"/>
                    </a:moveTo>
                    <a:cubicBezTo>
                      <a:pt x="57" y="0"/>
                      <a:pt x="0" y="51"/>
                      <a:pt x="0" y="127"/>
                    </a:cubicBezTo>
                    <a:lnTo>
                      <a:pt x="0" y="342"/>
                    </a:lnTo>
                    <a:cubicBezTo>
                      <a:pt x="0" y="393"/>
                      <a:pt x="57" y="443"/>
                      <a:pt x="108" y="443"/>
                    </a:cubicBezTo>
                    <a:lnTo>
                      <a:pt x="184" y="443"/>
                    </a:lnTo>
                    <a:cubicBezTo>
                      <a:pt x="266" y="443"/>
                      <a:pt x="317" y="393"/>
                      <a:pt x="317" y="342"/>
                    </a:cubicBezTo>
                    <a:lnTo>
                      <a:pt x="317" y="127"/>
                    </a:lnTo>
                    <a:cubicBezTo>
                      <a:pt x="317" y="76"/>
                      <a:pt x="266" y="26"/>
                      <a:pt x="215" y="26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3"/>
              <p:cNvSpPr/>
              <p:nvPr/>
            </p:nvSpPr>
            <p:spPr>
              <a:xfrm>
                <a:off x="1926479" y="1626519"/>
                <a:ext cx="1815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450" extrusionOk="0">
                    <a:moveTo>
                      <a:pt x="134" y="0"/>
                    </a:moveTo>
                    <a:cubicBezTo>
                      <a:pt x="52" y="0"/>
                      <a:pt x="1" y="51"/>
                      <a:pt x="1" y="133"/>
                    </a:cubicBezTo>
                    <a:lnTo>
                      <a:pt x="1" y="342"/>
                    </a:lnTo>
                    <a:cubicBezTo>
                      <a:pt x="1" y="399"/>
                      <a:pt x="52" y="449"/>
                      <a:pt x="109" y="449"/>
                    </a:cubicBezTo>
                    <a:lnTo>
                      <a:pt x="210" y="449"/>
                    </a:lnTo>
                    <a:cubicBezTo>
                      <a:pt x="267" y="449"/>
                      <a:pt x="317" y="399"/>
                      <a:pt x="317" y="342"/>
                    </a:cubicBezTo>
                    <a:lnTo>
                      <a:pt x="317" y="133"/>
                    </a:lnTo>
                    <a:cubicBezTo>
                      <a:pt x="317" y="82"/>
                      <a:pt x="267" y="25"/>
                      <a:pt x="210" y="25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3"/>
              <p:cNvSpPr/>
              <p:nvPr/>
            </p:nvSpPr>
            <p:spPr>
              <a:xfrm>
                <a:off x="1786758" y="1527208"/>
                <a:ext cx="1952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50" extrusionOk="0">
                    <a:moveTo>
                      <a:pt x="209" y="0"/>
                    </a:moveTo>
                    <a:lnTo>
                      <a:pt x="127" y="25"/>
                    </a:lnTo>
                    <a:cubicBezTo>
                      <a:pt x="51" y="25"/>
                      <a:pt x="0" y="82"/>
                      <a:pt x="0" y="133"/>
                    </a:cubicBezTo>
                    <a:lnTo>
                      <a:pt x="25" y="342"/>
                    </a:lnTo>
                    <a:cubicBezTo>
                      <a:pt x="25" y="399"/>
                      <a:pt x="76" y="449"/>
                      <a:pt x="127" y="449"/>
                    </a:cubicBezTo>
                    <a:lnTo>
                      <a:pt x="209" y="449"/>
                    </a:lnTo>
                    <a:cubicBezTo>
                      <a:pt x="285" y="449"/>
                      <a:pt x="342" y="399"/>
                      <a:pt x="342" y="342"/>
                    </a:cubicBezTo>
                    <a:lnTo>
                      <a:pt x="317" y="133"/>
                    </a:lnTo>
                    <a:cubicBezTo>
                      <a:pt x="317" y="51"/>
                      <a:pt x="260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3"/>
              <p:cNvSpPr/>
              <p:nvPr/>
            </p:nvSpPr>
            <p:spPr>
              <a:xfrm>
                <a:off x="1788185" y="1577035"/>
                <a:ext cx="18093" cy="2534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44" extrusionOk="0">
                    <a:moveTo>
                      <a:pt x="209" y="0"/>
                    </a:moveTo>
                    <a:lnTo>
                      <a:pt x="102" y="26"/>
                    </a:lnTo>
                    <a:cubicBezTo>
                      <a:pt x="51" y="26"/>
                      <a:pt x="0" y="76"/>
                      <a:pt x="0" y="127"/>
                    </a:cubicBezTo>
                    <a:lnTo>
                      <a:pt x="0" y="342"/>
                    </a:lnTo>
                    <a:cubicBezTo>
                      <a:pt x="0" y="393"/>
                      <a:pt x="51" y="443"/>
                      <a:pt x="133" y="443"/>
                    </a:cubicBezTo>
                    <a:lnTo>
                      <a:pt x="209" y="443"/>
                    </a:lnTo>
                    <a:cubicBezTo>
                      <a:pt x="260" y="443"/>
                      <a:pt x="317" y="393"/>
                      <a:pt x="317" y="342"/>
                    </a:cubicBezTo>
                    <a:lnTo>
                      <a:pt x="317" y="127"/>
                    </a:lnTo>
                    <a:cubicBezTo>
                      <a:pt x="317" y="51"/>
                      <a:pt x="260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3"/>
              <p:cNvSpPr/>
              <p:nvPr/>
            </p:nvSpPr>
            <p:spPr>
              <a:xfrm>
                <a:off x="1789612" y="1626519"/>
                <a:ext cx="1815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450" extrusionOk="0">
                    <a:moveTo>
                      <a:pt x="184" y="0"/>
                    </a:moveTo>
                    <a:lnTo>
                      <a:pt x="108" y="25"/>
                    </a:lnTo>
                    <a:cubicBezTo>
                      <a:pt x="51" y="25"/>
                      <a:pt x="1" y="82"/>
                      <a:pt x="1" y="133"/>
                    </a:cubicBezTo>
                    <a:lnTo>
                      <a:pt x="1" y="342"/>
                    </a:lnTo>
                    <a:cubicBezTo>
                      <a:pt x="1" y="399"/>
                      <a:pt x="51" y="449"/>
                      <a:pt x="108" y="449"/>
                    </a:cubicBezTo>
                    <a:lnTo>
                      <a:pt x="210" y="449"/>
                    </a:lnTo>
                    <a:cubicBezTo>
                      <a:pt x="267" y="449"/>
                      <a:pt x="317" y="399"/>
                      <a:pt x="317" y="342"/>
                    </a:cubicBezTo>
                    <a:lnTo>
                      <a:pt x="317" y="133"/>
                    </a:lnTo>
                    <a:cubicBezTo>
                      <a:pt x="317" y="51"/>
                      <a:pt x="267" y="0"/>
                      <a:pt x="1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2" name="Google Shape;1802;p13"/>
            <p:cNvGrpSpPr/>
            <p:nvPr/>
          </p:nvGrpSpPr>
          <p:grpSpPr>
            <a:xfrm rot="332946">
              <a:off x="340093" y="4680949"/>
              <a:ext cx="2846213" cy="1029626"/>
              <a:chOff x="2013918" y="1388344"/>
              <a:chExt cx="1287904" cy="465903"/>
            </a:xfrm>
          </p:grpSpPr>
          <p:sp>
            <p:nvSpPr>
              <p:cNvPr id="1803" name="Google Shape;1803;p13"/>
              <p:cNvSpPr/>
              <p:nvPr/>
            </p:nvSpPr>
            <p:spPr>
              <a:xfrm>
                <a:off x="3095896" y="1569444"/>
                <a:ext cx="205927" cy="1037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817" extrusionOk="0">
                    <a:moveTo>
                      <a:pt x="2582" y="317"/>
                    </a:moveTo>
                    <a:cubicBezTo>
                      <a:pt x="2633" y="317"/>
                      <a:pt x="2715" y="393"/>
                      <a:pt x="2715" y="450"/>
                    </a:cubicBezTo>
                    <a:cubicBezTo>
                      <a:pt x="2715" y="526"/>
                      <a:pt x="2633" y="576"/>
                      <a:pt x="2582" y="576"/>
                    </a:cubicBezTo>
                    <a:lnTo>
                      <a:pt x="918" y="576"/>
                    </a:lnTo>
                    <a:cubicBezTo>
                      <a:pt x="842" y="576"/>
                      <a:pt x="791" y="526"/>
                      <a:pt x="791" y="450"/>
                    </a:cubicBezTo>
                    <a:cubicBezTo>
                      <a:pt x="791" y="393"/>
                      <a:pt x="842" y="317"/>
                      <a:pt x="918" y="317"/>
                    </a:cubicBezTo>
                    <a:close/>
                    <a:moveTo>
                      <a:pt x="2582" y="1241"/>
                    </a:moveTo>
                    <a:cubicBezTo>
                      <a:pt x="2633" y="1241"/>
                      <a:pt x="2715" y="1291"/>
                      <a:pt x="2715" y="1367"/>
                    </a:cubicBezTo>
                    <a:cubicBezTo>
                      <a:pt x="2715" y="1449"/>
                      <a:pt x="2633" y="1500"/>
                      <a:pt x="2582" y="1500"/>
                    </a:cubicBezTo>
                    <a:lnTo>
                      <a:pt x="918" y="1500"/>
                    </a:lnTo>
                    <a:cubicBezTo>
                      <a:pt x="842" y="1500"/>
                      <a:pt x="791" y="1449"/>
                      <a:pt x="791" y="1367"/>
                    </a:cubicBezTo>
                    <a:cubicBezTo>
                      <a:pt x="791" y="1291"/>
                      <a:pt x="842" y="1241"/>
                      <a:pt x="918" y="1241"/>
                    </a:cubicBezTo>
                    <a:close/>
                    <a:moveTo>
                      <a:pt x="3082" y="0"/>
                    </a:moveTo>
                    <a:lnTo>
                      <a:pt x="500" y="51"/>
                    </a:lnTo>
                    <a:cubicBezTo>
                      <a:pt x="443" y="51"/>
                      <a:pt x="418" y="51"/>
                      <a:pt x="393" y="102"/>
                    </a:cubicBezTo>
                    <a:cubicBezTo>
                      <a:pt x="342" y="159"/>
                      <a:pt x="209" y="291"/>
                      <a:pt x="1" y="291"/>
                    </a:cubicBezTo>
                    <a:lnTo>
                      <a:pt x="1" y="924"/>
                    </a:lnTo>
                    <a:lnTo>
                      <a:pt x="1" y="1525"/>
                    </a:lnTo>
                    <a:cubicBezTo>
                      <a:pt x="209" y="1557"/>
                      <a:pt x="342" y="1658"/>
                      <a:pt x="393" y="1715"/>
                    </a:cubicBezTo>
                    <a:cubicBezTo>
                      <a:pt x="418" y="1766"/>
                      <a:pt x="443" y="1791"/>
                      <a:pt x="500" y="1791"/>
                    </a:cubicBezTo>
                    <a:lnTo>
                      <a:pt x="3082" y="1816"/>
                    </a:lnTo>
                    <a:cubicBezTo>
                      <a:pt x="3190" y="1816"/>
                      <a:pt x="3266" y="1766"/>
                      <a:pt x="3322" y="1684"/>
                    </a:cubicBezTo>
                    <a:lnTo>
                      <a:pt x="3582" y="1000"/>
                    </a:lnTo>
                    <a:cubicBezTo>
                      <a:pt x="3607" y="950"/>
                      <a:pt x="3607" y="867"/>
                      <a:pt x="3582" y="817"/>
                    </a:cubicBezTo>
                    <a:lnTo>
                      <a:pt x="3322" y="159"/>
                    </a:lnTo>
                    <a:cubicBezTo>
                      <a:pt x="3266" y="51"/>
                      <a:pt x="3190" y="0"/>
                      <a:pt x="30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3"/>
              <p:cNvSpPr/>
              <p:nvPr/>
            </p:nvSpPr>
            <p:spPr>
              <a:xfrm>
                <a:off x="2382625" y="1629373"/>
                <a:ext cx="28595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4" extrusionOk="0">
                    <a:moveTo>
                      <a:pt x="1" y="1"/>
                    </a:moveTo>
                    <a:cubicBezTo>
                      <a:pt x="1" y="58"/>
                      <a:pt x="1" y="108"/>
                      <a:pt x="26" y="134"/>
                    </a:cubicBezTo>
                    <a:lnTo>
                      <a:pt x="501" y="134"/>
                    </a:lnTo>
                    <a:cubicBezTo>
                      <a:pt x="501" y="108"/>
                      <a:pt x="475" y="58"/>
                      <a:pt x="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3"/>
              <p:cNvSpPr/>
              <p:nvPr/>
            </p:nvSpPr>
            <p:spPr>
              <a:xfrm>
                <a:off x="2520976" y="1629373"/>
                <a:ext cx="30021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34" extrusionOk="0">
                    <a:moveTo>
                      <a:pt x="25" y="1"/>
                    </a:moveTo>
                    <a:cubicBezTo>
                      <a:pt x="25" y="58"/>
                      <a:pt x="25" y="108"/>
                      <a:pt x="0" y="134"/>
                    </a:cubicBezTo>
                    <a:lnTo>
                      <a:pt x="500" y="134"/>
                    </a:lnTo>
                    <a:cubicBezTo>
                      <a:pt x="500" y="108"/>
                      <a:pt x="500" y="58"/>
                      <a:pt x="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3"/>
              <p:cNvSpPr/>
              <p:nvPr/>
            </p:nvSpPr>
            <p:spPr>
              <a:xfrm>
                <a:off x="2552367" y="1617444"/>
                <a:ext cx="537418" cy="9132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160" extrusionOk="0">
                    <a:moveTo>
                      <a:pt x="1" y="1"/>
                    </a:moveTo>
                    <a:lnTo>
                      <a:pt x="1" y="83"/>
                    </a:lnTo>
                    <a:lnTo>
                      <a:pt x="1" y="159"/>
                    </a:lnTo>
                    <a:lnTo>
                      <a:pt x="9416" y="159"/>
                    </a:lnTo>
                    <a:lnTo>
                      <a:pt x="9416" y="83"/>
                    </a:lnTo>
                    <a:lnTo>
                      <a:pt x="94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3"/>
              <p:cNvSpPr/>
              <p:nvPr/>
            </p:nvSpPr>
            <p:spPr>
              <a:xfrm>
                <a:off x="2233487" y="1629373"/>
                <a:ext cx="147368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134" extrusionOk="0">
                    <a:moveTo>
                      <a:pt x="0" y="1"/>
                    </a:moveTo>
                    <a:lnTo>
                      <a:pt x="0" y="134"/>
                    </a:lnTo>
                    <a:lnTo>
                      <a:pt x="2582" y="134"/>
                    </a:lnTo>
                    <a:lnTo>
                      <a:pt x="25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3"/>
              <p:cNvSpPr/>
              <p:nvPr/>
            </p:nvSpPr>
            <p:spPr>
              <a:xfrm>
                <a:off x="2522403" y="1617444"/>
                <a:ext cx="28595" cy="913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60" extrusionOk="0">
                    <a:moveTo>
                      <a:pt x="0" y="1"/>
                    </a:moveTo>
                    <a:cubicBezTo>
                      <a:pt x="26" y="26"/>
                      <a:pt x="26" y="52"/>
                      <a:pt x="26" y="83"/>
                    </a:cubicBezTo>
                    <a:cubicBezTo>
                      <a:pt x="26" y="109"/>
                      <a:pt x="26" y="134"/>
                      <a:pt x="0" y="159"/>
                    </a:cubicBezTo>
                    <a:lnTo>
                      <a:pt x="500" y="159"/>
                    </a:lnTo>
                    <a:lnTo>
                      <a:pt x="500" y="83"/>
                    </a:lnTo>
                    <a:lnTo>
                      <a:pt x="50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3"/>
              <p:cNvSpPr/>
              <p:nvPr/>
            </p:nvSpPr>
            <p:spPr>
              <a:xfrm>
                <a:off x="2233487" y="1641644"/>
                <a:ext cx="152105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134" extrusionOk="0">
                    <a:moveTo>
                      <a:pt x="0" y="1"/>
                    </a:moveTo>
                    <a:lnTo>
                      <a:pt x="0" y="134"/>
                    </a:lnTo>
                    <a:lnTo>
                      <a:pt x="2664" y="134"/>
                    </a:lnTo>
                    <a:cubicBezTo>
                      <a:pt x="2639" y="77"/>
                      <a:pt x="2614" y="26"/>
                      <a:pt x="26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3"/>
              <p:cNvSpPr/>
              <p:nvPr/>
            </p:nvSpPr>
            <p:spPr>
              <a:xfrm>
                <a:off x="2548029" y="1641644"/>
                <a:ext cx="541756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9492" h="134" extrusionOk="0">
                    <a:moveTo>
                      <a:pt x="26" y="1"/>
                    </a:moveTo>
                    <a:cubicBezTo>
                      <a:pt x="26" y="26"/>
                      <a:pt x="1" y="77"/>
                      <a:pt x="1" y="134"/>
                    </a:cubicBezTo>
                    <a:lnTo>
                      <a:pt x="9492" y="102"/>
                    </a:lnTo>
                    <a:lnTo>
                      <a:pt x="94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3"/>
              <p:cNvSpPr/>
              <p:nvPr/>
            </p:nvSpPr>
            <p:spPr>
              <a:xfrm>
                <a:off x="2386963" y="1652146"/>
                <a:ext cx="158269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950" extrusionOk="0">
                    <a:moveTo>
                      <a:pt x="1" y="0"/>
                    </a:moveTo>
                    <a:cubicBezTo>
                      <a:pt x="241" y="551"/>
                      <a:pt x="766" y="950"/>
                      <a:pt x="1399" y="950"/>
                    </a:cubicBezTo>
                    <a:cubicBezTo>
                      <a:pt x="2006" y="950"/>
                      <a:pt x="2557" y="551"/>
                      <a:pt x="2772" y="0"/>
                    </a:cubicBezTo>
                    <a:lnTo>
                      <a:pt x="2241" y="0"/>
                    </a:lnTo>
                    <a:cubicBezTo>
                      <a:pt x="2057" y="291"/>
                      <a:pt x="1741" y="475"/>
                      <a:pt x="1399" y="475"/>
                    </a:cubicBezTo>
                    <a:cubicBezTo>
                      <a:pt x="1032" y="475"/>
                      <a:pt x="741" y="291"/>
                      <a:pt x="5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3"/>
              <p:cNvSpPr/>
              <p:nvPr/>
            </p:nvSpPr>
            <p:spPr>
              <a:xfrm>
                <a:off x="2516238" y="1641644"/>
                <a:ext cx="31848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34" extrusionOk="0">
                    <a:moveTo>
                      <a:pt x="58" y="1"/>
                    </a:moveTo>
                    <a:cubicBezTo>
                      <a:pt x="58" y="26"/>
                      <a:pt x="32" y="77"/>
                      <a:pt x="1" y="134"/>
                    </a:cubicBezTo>
                    <a:lnTo>
                      <a:pt x="532" y="134"/>
                    </a:lnTo>
                    <a:cubicBezTo>
                      <a:pt x="532" y="77"/>
                      <a:pt x="558" y="26"/>
                      <a:pt x="5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3"/>
              <p:cNvSpPr/>
              <p:nvPr/>
            </p:nvSpPr>
            <p:spPr>
              <a:xfrm>
                <a:off x="2384052" y="1641644"/>
                <a:ext cx="31505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34" extrusionOk="0">
                    <a:moveTo>
                      <a:pt x="1" y="1"/>
                    </a:moveTo>
                    <a:cubicBezTo>
                      <a:pt x="1" y="26"/>
                      <a:pt x="26" y="77"/>
                      <a:pt x="52" y="134"/>
                    </a:cubicBezTo>
                    <a:lnTo>
                      <a:pt x="551" y="134"/>
                    </a:lnTo>
                    <a:cubicBezTo>
                      <a:pt x="551" y="77"/>
                      <a:pt x="526" y="26"/>
                      <a:pt x="5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3"/>
              <p:cNvSpPr/>
              <p:nvPr/>
            </p:nvSpPr>
            <p:spPr>
              <a:xfrm>
                <a:off x="2382625" y="1617444"/>
                <a:ext cx="27168" cy="913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60" extrusionOk="0">
                    <a:moveTo>
                      <a:pt x="1" y="1"/>
                    </a:moveTo>
                    <a:lnTo>
                      <a:pt x="1" y="83"/>
                    </a:lnTo>
                    <a:lnTo>
                      <a:pt x="1" y="159"/>
                    </a:lnTo>
                    <a:lnTo>
                      <a:pt x="475" y="159"/>
                    </a:lnTo>
                    <a:lnTo>
                      <a:pt x="475" y="83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3"/>
              <p:cNvSpPr/>
              <p:nvPr/>
            </p:nvSpPr>
            <p:spPr>
              <a:xfrm>
                <a:off x="2550940" y="1629373"/>
                <a:ext cx="538845" cy="7648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4" extrusionOk="0">
                    <a:moveTo>
                      <a:pt x="26" y="1"/>
                    </a:moveTo>
                    <a:cubicBezTo>
                      <a:pt x="0" y="58"/>
                      <a:pt x="0" y="108"/>
                      <a:pt x="0" y="134"/>
                    </a:cubicBezTo>
                    <a:lnTo>
                      <a:pt x="9441" y="134"/>
                    </a:lnTo>
                    <a:lnTo>
                      <a:pt x="94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3"/>
              <p:cNvSpPr/>
              <p:nvPr/>
            </p:nvSpPr>
            <p:spPr>
              <a:xfrm>
                <a:off x="2233487" y="1593302"/>
                <a:ext cx="15210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159" extrusionOk="0">
                    <a:moveTo>
                      <a:pt x="0" y="0"/>
                    </a:moveTo>
                    <a:lnTo>
                      <a:pt x="0" y="158"/>
                    </a:lnTo>
                    <a:lnTo>
                      <a:pt x="2614" y="158"/>
                    </a:lnTo>
                    <a:cubicBezTo>
                      <a:pt x="2614" y="108"/>
                      <a:pt x="2639" y="57"/>
                      <a:pt x="26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3"/>
              <p:cNvSpPr/>
              <p:nvPr/>
            </p:nvSpPr>
            <p:spPr>
              <a:xfrm>
                <a:off x="2384052" y="1593302"/>
                <a:ext cx="3150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59" extrusionOk="0">
                    <a:moveTo>
                      <a:pt x="52" y="0"/>
                    </a:moveTo>
                    <a:cubicBezTo>
                      <a:pt x="26" y="57"/>
                      <a:pt x="1" y="108"/>
                      <a:pt x="1" y="158"/>
                    </a:cubicBezTo>
                    <a:lnTo>
                      <a:pt x="501" y="158"/>
                    </a:lnTo>
                    <a:cubicBezTo>
                      <a:pt x="526" y="108"/>
                      <a:pt x="551" y="57"/>
                      <a:pt x="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3"/>
              <p:cNvSpPr/>
              <p:nvPr/>
            </p:nvSpPr>
            <p:spPr>
              <a:xfrm>
                <a:off x="2013918" y="1388344"/>
                <a:ext cx="1075864" cy="465903"/>
              </a:xfrm>
              <a:custGeom>
                <a:avLst/>
                <a:gdLst/>
                <a:ahLst/>
                <a:cxnLst/>
                <a:rect l="l" t="t" r="r" b="b"/>
                <a:pathLst>
                  <a:path w="18850" h="8163" extrusionOk="0">
                    <a:moveTo>
                      <a:pt x="3063" y="0"/>
                    </a:moveTo>
                    <a:cubicBezTo>
                      <a:pt x="2895" y="0"/>
                      <a:pt x="2719" y="11"/>
                      <a:pt x="2531" y="35"/>
                    </a:cubicBezTo>
                    <a:cubicBezTo>
                      <a:pt x="26" y="351"/>
                      <a:pt x="0" y="2857"/>
                      <a:pt x="0" y="4097"/>
                    </a:cubicBezTo>
                    <a:cubicBezTo>
                      <a:pt x="0" y="5306"/>
                      <a:pt x="26" y="7812"/>
                      <a:pt x="2531" y="8128"/>
                    </a:cubicBezTo>
                    <a:cubicBezTo>
                      <a:pt x="2719" y="8152"/>
                      <a:pt x="2895" y="8163"/>
                      <a:pt x="3063" y="8163"/>
                    </a:cubicBezTo>
                    <a:cubicBezTo>
                      <a:pt x="4939" y="8163"/>
                      <a:pt x="5619" y="6786"/>
                      <a:pt x="6828" y="6786"/>
                    </a:cubicBezTo>
                    <a:cubicBezTo>
                      <a:pt x="7726" y="6786"/>
                      <a:pt x="8118" y="7153"/>
                      <a:pt x="9068" y="7261"/>
                    </a:cubicBezTo>
                    <a:cubicBezTo>
                      <a:pt x="9130" y="7267"/>
                      <a:pt x="9191" y="7270"/>
                      <a:pt x="9251" y="7270"/>
                    </a:cubicBezTo>
                    <a:cubicBezTo>
                      <a:pt x="10450" y="7270"/>
                      <a:pt x="11106" y="6088"/>
                      <a:pt x="11257" y="4781"/>
                    </a:cubicBezTo>
                    <a:lnTo>
                      <a:pt x="18850" y="4698"/>
                    </a:lnTo>
                    <a:lnTo>
                      <a:pt x="18850" y="4597"/>
                    </a:lnTo>
                    <a:lnTo>
                      <a:pt x="9333" y="4622"/>
                    </a:lnTo>
                    <a:cubicBezTo>
                      <a:pt x="9118" y="5173"/>
                      <a:pt x="8568" y="5597"/>
                      <a:pt x="7935" y="5597"/>
                    </a:cubicBezTo>
                    <a:cubicBezTo>
                      <a:pt x="7277" y="5597"/>
                      <a:pt x="6745" y="5205"/>
                      <a:pt x="6511" y="4622"/>
                    </a:cubicBezTo>
                    <a:lnTo>
                      <a:pt x="3847" y="4622"/>
                    </a:lnTo>
                    <a:lnTo>
                      <a:pt x="3847" y="6154"/>
                    </a:lnTo>
                    <a:cubicBezTo>
                      <a:pt x="3847" y="6230"/>
                      <a:pt x="3771" y="6280"/>
                      <a:pt x="3689" y="6280"/>
                    </a:cubicBezTo>
                    <a:lnTo>
                      <a:pt x="3297" y="6280"/>
                    </a:lnTo>
                    <a:cubicBezTo>
                      <a:pt x="3215" y="6280"/>
                      <a:pt x="3139" y="6230"/>
                      <a:pt x="3139" y="6154"/>
                    </a:cubicBezTo>
                    <a:lnTo>
                      <a:pt x="3139" y="2142"/>
                    </a:lnTo>
                    <a:cubicBezTo>
                      <a:pt x="3139" y="2066"/>
                      <a:pt x="3215" y="2009"/>
                      <a:pt x="3297" y="2009"/>
                    </a:cubicBezTo>
                    <a:lnTo>
                      <a:pt x="3689" y="2009"/>
                    </a:lnTo>
                    <a:cubicBezTo>
                      <a:pt x="3771" y="2009"/>
                      <a:pt x="3847" y="2066"/>
                      <a:pt x="3847" y="2142"/>
                    </a:cubicBezTo>
                    <a:lnTo>
                      <a:pt x="3847" y="3540"/>
                    </a:lnTo>
                    <a:lnTo>
                      <a:pt x="6511" y="3540"/>
                    </a:lnTo>
                    <a:cubicBezTo>
                      <a:pt x="6745" y="2990"/>
                      <a:pt x="7277" y="2566"/>
                      <a:pt x="7935" y="2566"/>
                    </a:cubicBezTo>
                    <a:cubicBezTo>
                      <a:pt x="8568" y="2566"/>
                      <a:pt x="9118" y="2990"/>
                      <a:pt x="9333" y="3540"/>
                    </a:cubicBezTo>
                    <a:lnTo>
                      <a:pt x="18850" y="3566"/>
                    </a:lnTo>
                    <a:lnTo>
                      <a:pt x="18850" y="3464"/>
                    </a:lnTo>
                    <a:lnTo>
                      <a:pt x="11257" y="3408"/>
                    </a:lnTo>
                    <a:cubicBezTo>
                      <a:pt x="11106" y="2076"/>
                      <a:pt x="10450" y="893"/>
                      <a:pt x="9251" y="893"/>
                    </a:cubicBezTo>
                    <a:cubicBezTo>
                      <a:pt x="9191" y="893"/>
                      <a:pt x="9130" y="896"/>
                      <a:pt x="9068" y="902"/>
                    </a:cubicBezTo>
                    <a:cubicBezTo>
                      <a:pt x="8118" y="1009"/>
                      <a:pt x="7726" y="1376"/>
                      <a:pt x="6828" y="1376"/>
                    </a:cubicBezTo>
                    <a:cubicBezTo>
                      <a:pt x="5619" y="1376"/>
                      <a:pt x="4939" y="0"/>
                      <a:pt x="30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3"/>
              <p:cNvSpPr/>
              <p:nvPr/>
            </p:nvSpPr>
            <p:spPr>
              <a:xfrm>
                <a:off x="2548029" y="1593302"/>
                <a:ext cx="541756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492" h="159" extrusionOk="0">
                    <a:moveTo>
                      <a:pt x="1" y="0"/>
                    </a:moveTo>
                    <a:cubicBezTo>
                      <a:pt x="1" y="57"/>
                      <a:pt x="26" y="108"/>
                      <a:pt x="26" y="158"/>
                    </a:cubicBezTo>
                    <a:lnTo>
                      <a:pt x="9492" y="158"/>
                    </a:lnTo>
                    <a:lnTo>
                      <a:pt x="9492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13"/>
              <p:cNvSpPr/>
              <p:nvPr/>
            </p:nvSpPr>
            <p:spPr>
              <a:xfrm>
                <a:off x="2386963" y="1536226"/>
                <a:ext cx="158269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950" extrusionOk="0">
                    <a:moveTo>
                      <a:pt x="1399" y="0"/>
                    </a:moveTo>
                    <a:cubicBezTo>
                      <a:pt x="766" y="0"/>
                      <a:pt x="241" y="399"/>
                      <a:pt x="1" y="949"/>
                    </a:cubicBezTo>
                    <a:lnTo>
                      <a:pt x="557" y="949"/>
                    </a:lnTo>
                    <a:cubicBezTo>
                      <a:pt x="716" y="684"/>
                      <a:pt x="1032" y="500"/>
                      <a:pt x="1399" y="500"/>
                    </a:cubicBezTo>
                    <a:cubicBezTo>
                      <a:pt x="1741" y="500"/>
                      <a:pt x="2057" y="684"/>
                      <a:pt x="2241" y="949"/>
                    </a:cubicBezTo>
                    <a:lnTo>
                      <a:pt x="2772" y="949"/>
                    </a:lnTo>
                    <a:cubicBezTo>
                      <a:pt x="2557" y="399"/>
                      <a:pt x="2006" y="0"/>
                      <a:pt x="13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13"/>
              <p:cNvSpPr/>
              <p:nvPr/>
            </p:nvSpPr>
            <p:spPr>
              <a:xfrm>
                <a:off x="2233487" y="1605573"/>
                <a:ext cx="147368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159" extrusionOk="0">
                    <a:moveTo>
                      <a:pt x="0" y="0"/>
                    </a:moveTo>
                    <a:lnTo>
                      <a:pt x="0" y="158"/>
                    </a:lnTo>
                    <a:lnTo>
                      <a:pt x="2582" y="158"/>
                    </a:lnTo>
                    <a:lnTo>
                      <a:pt x="25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3"/>
              <p:cNvSpPr/>
              <p:nvPr/>
            </p:nvSpPr>
            <p:spPr>
              <a:xfrm>
                <a:off x="2516238" y="1593302"/>
                <a:ext cx="31848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59" extrusionOk="0">
                    <a:moveTo>
                      <a:pt x="1" y="0"/>
                    </a:moveTo>
                    <a:cubicBezTo>
                      <a:pt x="32" y="57"/>
                      <a:pt x="58" y="108"/>
                      <a:pt x="58" y="158"/>
                    </a:cubicBezTo>
                    <a:lnTo>
                      <a:pt x="558" y="158"/>
                    </a:lnTo>
                    <a:cubicBezTo>
                      <a:pt x="558" y="108"/>
                      <a:pt x="532" y="57"/>
                      <a:pt x="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3"/>
              <p:cNvSpPr/>
              <p:nvPr/>
            </p:nvSpPr>
            <p:spPr>
              <a:xfrm>
                <a:off x="2550940" y="1605573"/>
                <a:ext cx="53884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59" extrusionOk="0">
                    <a:moveTo>
                      <a:pt x="0" y="0"/>
                    </a:moveTo>
                    <a:cubicBezTo>
                      <a:pt x="0" y="51"/>
                      <a:pt x="0" y="101"/>
                      <a:pt x="26" y="158"/>
                    </a:cubicBezTo>
                    <a:lnTo>
                      <a:pt x="9441" y="158"/>
                    </a:lnTo>
                    <a:lnTo>
                      <a:pt x="94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3"/>
              <p:cNvSpPr/>
              <p:nvPr/>
            </p:nvSpPr>
            <p:spPr>
              <a:xfrm>
                <a:off x="2520976" y="1605573"/>
                <a:ext cx="30021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59" extrusionOk="0">
                    <a:moveTo>
                      <a:pt x="0" y="0"/>
                    </a:moveTo>
                    <a:cubicBezTo>
                      <a:pt x="25" y="51"/>
                      <a:pt x="25" y="101"/>
                      <a:pt x="25" y="158"/>
                    </a:cubicBezTo>
                    <a:lnTo>
                      <a:pt x="525" y="158"/>
                    </a:lnTo>
                    <a:cubicBezTo>
                      <a:pt x="500" y="101"/>
                      <a:pt x="500" y="51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3"/>
              <p:cNvSpPr/>
              <p:nvPr/>
            </p:nvSpPr>
            <p:spPr>
              <a:xfrm>
                <a:off x="2233487" y="1617444"/>
                <a:ext cx="147368" cy="9132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160" extrusionOk="0">
                    <a:moveTo>
                      <a:pt x="0" y="1"/>
                    </a:moveTo>
                    <a:lnTo>
                      <a:pt x="0" y="159"/>
                    </a:lnTo>
                    <a:lnTo>
                      <a:pt x="2582" y="159"/>
                    </a:lnTo>
                    <a:cubicBezTo>
                      <a:pt x="2557" y="134"/>
                      <a:pt x="2557" y="109"/>
                      <a:pt x="2557" y="83"/>
                    </a:cubicBezTo>
                    <a:cubicBezTo>
                      <a:pt x="2557" y="52"/>
                      <a:pt x="2557" y="26"/>
                      <a:pt x="2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3"/>
              <p:cNvSpPr/>
              <p:nvPr/>
            </p:nvSpPr>
            <p:spPr>
              <a:xfrm>
                <a:off x="2382625" y="1605573"/>
                <a:ext cx="2859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59" extrusionOk="0">
                    <a:moveTo>
                      <a:pt x="26" y="0"/>
                    </a:moveTo>
                    <a:cubicBezTo>
                      <a:pt x="1" y="51"/>
                      <a:pt x="1" y="101"/>
                      <a:pt x="1" y="158"/>
                    </a:cubicBezTo>
                    <a:lnTo>
                      <a:pt x="475" y="158"/>
                    </a:lnTo>
                    <a:cubicBezTo>
                      <a:pt x="475" y="101"/>
                      <a:pt x="501" y="51"/>
                      <a:pt x="5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3"/>
              <p:cNvSpPr/>
              <p:nvPr/>
            </p:nvSpPr>
            <p:spPr>
              <a:xfrm>
                <a:off x="3240354" y="1683195"/>
                <a:ext cx="25341" cy="18492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24" extrusionOk="0">
                    <a:moveTo>
                      <a:pt x="77" y="1"/>
                    </a:moveTo>
                    <a:cubicBezTo>
                      <a:pt x="36" y="1"/>
                      <a:pt x="1" y="51"/>
                      <a:pt x="1" y="114"/>
                    </a:cubicBezTo>
                    <a:lnTo>
                      <a:pt x="1" y="197"/>
                    </a:lnTo>
                    <a:cubicBezTo>
                      <a:pt x="1" y="273"/>
                      <a:pt x="51" y="323"/>
                      <a:pt x="102" y="323"/>
                    </a:cubicBezTo>
                    <a:lnTo>
                      <a:pt x="317" y="323"/>
                    </a:lnTo>
                    <a:cubicBezTo>
                      <a:pt x="393" y="323"/>
                      <a:pt x="443" y="273"/>
                      <a:pt x="443" y="197"/>
                    </a:cubicBezTo>
                    <a:lnTo>
                      <a:pt x="443" y="114"/>
                    </a:lnTo>
                    <a:cubicBezTo>
                      <a:pt x="443" y="64"/>
                      <a:pt x="393" y="7"/>
                      <a:pt x="317" y="7"/>
                    </a:cubicBezTo>
                    <a:lnTo>
                      <a:pt x="102" y="7"/>
                    </a:lnTo>
                    <a:cubicBezTo>
                      <a:pt x="93" y="3"/>
                      <a:pt x="85" y="1"/>
                      <a:pt x="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3"/>
              <p:cNvSpPr/>
              <p:nvPr/>
            </p:nvSpPr>
            <p:spPr>
              <a:xfrm>
                <a:off x="3190527" y="1682111"/>
                <a:ext cx="25684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17" extrusionOk="0">
                    <a:moveTo>
                      <a:pt x="108" y="1"/>
                    </a:moveTo>
                    <a:cubicBezTo>
                      <a:pt x="51" y="1"/>
                      <a:pt x="0" y="58"/>
                      <a:pt x="0" y="108"/>
                    </a:cubicBezTo>
                    <a:lnTo>
                      <a:pt x="0" y="184"/>
                    </a:lnTo>
                    <a:cubicBezTo>
                      <a:pt x="0" y="266"/>
                      <a:pt x="51" y="317"/>
                      <a:pt x="108" y="317"/>
                    </a:cubicBezTo>
                    <a:lnTo>
                      <a:pt x="317" y="317"/>
                    </a:lnTo>
                    <a:cubicBezTo>
                      <a:pt x="399" y="317"/>
                      <a:pt x="450" y="266"/>
                      <a:pt x="450" y="216"/>
                    </a:cubicBezTo>
                    <a:lnTo>
                      <a:pt x="450" y="108"/>
                    </a:lnTo>
                    <a:cubicBezTo>
                      <a:pt x="450" y="58"/>
                      <a:pt x="399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3"/>
              <p:cNvSpPr/>
              <p:nvPr/>
            </p:nvSpPr>
            <p:spPr>
              <a:xfrm>
                <a:off x="3141042" y="1680684"/>
                <a:ext cx="25341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7" extrusionOk="0">
                    <a:moveTo>
                      <a:pt x="102" y="0"/>
                    </a:moveTo>
                    <a:cubicBezTo>
                      <a:pt x="51" y="0"/>
                      <a:pt x="0" y="51"/>
                      <a:pt x="0" y="108"/>
                    </a:cubicBezTo>
                    <a:lnTo>
                      <a:pt x="0" y="209"/>
                    </a:lnTo>
                    <a:cubicBezTo>
                      <a:pt x="0" y="266"/>
                      <a:pt x="51" y="317"/>
                      <a:pt x="102" y="317"/>
                    </a:cubicBezTo>
                    <a:lnTo>
                      <a:pt x="317" y="317"/>
                    </a:lnTo>
                    <a:cubicBezTo>
                      <a:pt x="393" y="317"/>
                      <a:pt x="443" y="291"/>
                      <a:pt x="443" y="209"/>
                    </a:cubicBezTo>
                    <a:lnTo>
                      <a:pt x="443" y="133"/>
                    </a:lnTo>
                    <a:cubicBezTo>
                      <a:pt x="443" y="51"/>
                      <a:pt x="393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13"/>
              <p:cNvSpPr/>
              <p:nvPr/>
            </p:nvSpPr>
            <p:spPr>
              <a:xfrm>
                <a:off x="3240354" y="1541991"/>
                <a:ext cx="25341" cy="18492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24" extrusionOk="0">
                    <a:moveTo>
                      <a:pt x="355" y="0"/>
                    </a:moveTo>
                    <a:cubicBezTo>
                      <a:pt x="343" y="0"/>
                      <a:pt x="330" y="2"/>
                      <a:pt x="317" y="7"/>
                    </a:cubicBezTo>
                    <a:lnTo>
                      <a:pt x="102" y="7"/>
                    </a:lnTo>
                    <a:cubicBezTo>
                      <a:pt x="51" y="7"/>
                      <a:pt x="1" y="57"/>
                      <a:pt x="1" y="108"/>
                    </a:cubicBezTo>
                    <a:lnTo>
                      <a:pt x="1" y="190"/>
                    </a:lnTo>
                    <a:cubicBezTo>
                      <a:pt x="1" y="266"/>
                      <a:pt x="51" y="323"/>
                      <a:pt x="102" y="323"/>
                    </a:cubicBezTo>
                    <a:lnTo>
                      <a:pt x="317" y="323"/>
                    </a:lnTo>
                    <a:cubicBezTo>
                      <a:pt x="393" y="323"/>
                      <a:pt x="443" y="266"/>
                      <a:pt x="443" y="190"/>
                    </a:cubicBezTo>
                    <a:lnTo>
                      <a:pt x="443" y="108"/>
                    </a:lnTo>
                    <a:cubicBezTo>
                      <a:pt x="443" y="46"/>
                      <a:pt x="409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13"/>
              <p:cNvSpPr/>
              <p:nvPr/>
            </p:nvSpPr>
            <p:spPr>
              <a:xfrm>
                <a:off x="3190527" y="1542333"/>
                <a:ext cx="25684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18" extrusionOk="0">
                    <a:moveTo>
                      <a:pt x="108" y="1"/>
                    </a:moveTo>
                    <a:cubicBezTo>
                      <a:pt x="51" y="1"/>
                      <a:pt x="0" y="51"/>
                      <a:pt x="0" y="134"/>
                    </a:cubicBezTo>
                    <a:lnTo>
                      <a:pt x="0" y="210"/>
                    </a:lnTo>
                    <a:cubicBezTo>
                      <a:pt x="0" y="292"/>
                      <a:pt x="51" y="317"/>
                      <a:pt x="108" y="317"/>
                    </a:cubicBezTo>
                    <a:lnTo>
                      <a:pt x="317" y="317"/>
                    </a:lnTo>
                    <a:cubicBezTo>
                      <a:pt x="399" y="317"/>
                      <a:pt x="450" y="260"/>
                      <a:pt x="450" y="210"/>
                    </a:cubicBezTo>
                    <a:lnTo>
                      <a:pt x="450" y="102"/>
                    </a:lnTo>
                    <a:cubicBezTo>
                      <a:pt x="450" y="51"/>
                      <a:pt x="399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3"/>
              <p:cNvSpPr/>
              <p:nvPr/>
            </p:nvSpPr>
            <p:spPr>
              <a:xfrm>
                <a:off x="3141042" y="1543817"/>
                <a:ext cx="25341" cy="18093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7" extrusionOk="0">
                    <a:moveTo>
                      <a:pt x="102" y="0"/>
                    </a:moveTo>
                    <a:cubicBezTo>
                      <a:pt x="51" y="0"/>
                      <a:pt x="0" y="51"/>
                      <a:pt x="0" y="108"/>
                    </a:cubicBezTo>
                    <a:lnTo>
                      <a:pt x="0" y="209"/>
                    </a:lnTo>
                    <a:cubicBezTo>
                      <a:pt x="0" y="266"/>
                      <a:pt x="51" y="317"/>
                      <a:pt x="102" y="317"/>
                    </a:cubicBezTo>
                    <a:lnTo>
                      <a:pt x="317" y="317"/>
                    </a:lnTo>
                    <a:cubicBezTo>
                      <a:pt x="393" y="317"/>
                      <a:pt x="443" y="266"/>
                      <a:pt x="443" y="184"/>
                    </a:cubicBezTo>
                    <a:lnTo>
                      <a:pt x="443" y="108"/>
                    </a:lnTo>
                    <a:cubicBezTo>
                      <a:pt x="443" y="51"/>
                      <a:pt x="393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3" name="Google Shape;1833;p13"/>
            <p:cNvGrpSpPr/>
            <p:nvPr/>
          </p:nvGrpSpPr>
          <p:grpSpPr>
            <a:xfrm rot="-4969378">
              <a:off x="-155887" y="2858291"/>
              <a:ext cx="861696" cy="2240129"/>
              <a:chOff x="1077825" y="1985123"/>
              <a:chExt cx="624458" cy="1623385"/>
            </a:xfrm>
          </p:grpSpPr>
          <p:sp>
            <p:nvSpPr>
              <p:cNvPr id="1834" name="Google Shape;1834;p13"/>
              <p:cNvSpPr/>
              <p:nvPr/>
            </p:nvSpPr>
            <p:spPr>
              <a:xfrm>
                <a:off x="1324448" y="1985123"/>
                <a:ext cx="131158" cy="258264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4525" extrusionOk="0">
                    <a:moveTo>
                      <a:pt x="583" y="1127"/>
                    </a:moveTo>
                    <a:cubicBezTo>
                      <a:pt x="665" y="1127"/>
                      <a:pt x="741" y="1203"/>
                      <a:pt x="741" y="1285"/>
                    </a:cubicBezTo>
                    <a:lnTo>
                      <a:pt x="741" y="3367"/>
                    </a:lnTo>
                    <a:cubicBezTo>
                      <a:pt x="741" y="3474"/>
                      <a:pt x="665" y="3550"/>
                      <a:pt x="583" y="3550"/>
                    </a:cubicBezTo>
                    <a:cubicBezTo>
                      <a:pt x="475" y="3550"/>
                      <a:pt x="400" y="3474"/>
                      <a:pt x="400" y="3367"/>
                    </a:cubicBezTo>
                    <a:lnTo>
                      <a:pt x="400" y="1285"/>
                    </a:lnTo>
                    <a:cubicBezTo>
                      <a:pt x="400" y="1203"/>
                      <a:pt x="475" y="1127"/>
                      <a:pt x="583" y="1127"/>
                    </a:cubicBezTo>
                    <a:close/>
                    <a:moveTo>
                      <a:pt x="1716" y="1127"/>
                    </a:moveTo>
                    <a:cubicBezTo>
                      <a:pt x="1823" y="1127"/>
                      <a:pt x="1899" y="1203"/>
                      <a:pt x="1899" y="1285"/>
                    </a:cubicBezTo>
                    <a:lnTo>
                      <a:pt x="1899" y="3367"/>
                    </a:lnTo>
                    <a:cubicBezTo>
                      <a:pt x="1899" y="3474"/>
                      <a:pt x="1823" y="3550"/>
                      <a:pt x="1716" y="3550"/>
                    </a:cubicBezTo>
                    <a:cubicBezTo>
                      <a:pt x="1640" y="3550"/>
                      <a:pt x="1557" y="3474"/>
                      <a:pt x="1557" y="3367"/>
                    </a:cubicBezTo>
                    <a:lnTo>
                      <a:pt x="1557" y="1285"/>
                    </a:lnTo>
                    <a:cubicBezTo>
                      <a:pt x="1557" y="1203"/>
                      <a:pt x="1640" y="1127"/>
                      <a:pt x="1716" y="1127"/>
                    </a:cubicBezTo>
                    <a:close/>
                    <a:moveTo>
                      <a:pt x="1149" y="0"/>
                    </a:moveTo>
                    <a:cubicBezTo>
                      <a:pt x="1110" y="0"/>
                      <a:pt x="1070" y="7"/>
                      <a:pt x="1032" y="19"/>
                    </a:cubicBezTo>
                    <a:lnTo>
                      <a:pt x="191" y="361"/>
                    </a:lnTo>
                    <a:cubicBezTo>
                      <a:pt x="83" y="412"/>
                      <a:pt x="1" y="519"/>
                      <a:pt x="1" y="652"/>
                    </a:cubicBezTo>
                    <a:lnTo>
                      <a:pt x="58" y="3924"/>
                    </a:lnTo>
                    <a:cubicBezTo>
                      <a:pt x="58" y="3974"/>
                      <a:pt x="83" y="4025"/>
                      <a:pt x="134" y="4050"/>
                    </a:cubicBezTo>
                    <a:cubicBezTo>
                      <a:pt x="216" y="4132"/>
                      <a:pt x="349" y="4265"/>
                      <a:pt x="374" y="4525"/>
                    </a:cubicBezTo>
                    <a:lnTo>
                      <a:pt x="1931" y="4525"/>
                    </a:lnTo>
                    <a:cubicBezTo>
                      <a:pt x="1956" y="4265"/>
                      <a:pt x="2089" y="4132"/>
                      <a:pt x="2165" y="4050"/>
                    </a:cubicBezTo>
                    <a:cubicBezTo>
                      <a:pt x="2216" y="4025"/>
                      <a:pt x="2247" y="3974"/>
                      <a:pt x="2247" y="3924"/>
                    </a:cubicBezTo>
                    <a:lnTo>
                      <a:pt x="2298" y="652"/>
                    </a:lnTo>
                    <a:cubicBezTo>
                      <a:pt x="2298" y="519"/>
                      <a:pt x="2216" y="412"/>
                      <a:pt x="2114" y="361"/>
                    </a:cubicBezTo>
                    <a:lnTo>
                      <a:pt x="1266" y="19"/>
                    </a:lnTo>
                    <a:cubicBezTo>
                      <a:pt x="1228" y="7"/>
                      <a:pt x="1189" y="0"/>
                      <a:pt x="1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3"/>
              <p:cNvSpPr/>
              <p:nvPr/>
            </p:nvSpPr>
            <p:spPr>
              <a:xfrm>
                <a:off x="1399958" y="3105739"/>
                <a:ext cx="10502" cy="3761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59" extrusionOk="0">
                    <a:moveTo>
                      <a:pt x="184" y="1"/>
                    </a:moveTo>
                    <a:cubicBezTo>
                      <a:pt x="133" y="26"/>
                      <a:pt x="51" y="52"/>
                      <a:pt x="0" y="52"/>
                    </a:cubicBezTo>
                    <a:lnTo>
                      <a:pt x="0" y="659"/>
                    </a:lnTo>
                    <a:cubicBezTo>
                      <a:pt x="51" y="659"/>
                      <a:pt x="133" y="659"/>
                      <a:pt x="184" y="634"/>
                    </a:cubicBez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3"/>
              <p:cNvSpPr/>
              <p:nvPr/>
            </p:nvSpPr>
            <p:spPr>
              <a:xfrm>
                <a:off x="1399958" y="2931317"/>
                <a:ext cx="10502" cy="3761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59" extrusionOk="0">
                    <a:moveTo>
                      <a:pt x="0" y="1"/>
                    </a:moveTo>
                    <a:lnTo>
                      <a:pt x="0" y="602"/>
                    </a:lnTo>
                    <a:cubicBezTo>
                      <a:pt x="51" y="633"/>
                      <a:pt x="133" y="633"/>
                      <a:pt x="184" y="659"/>
                    </a:cubicBezTo>
                    <a:lnTo>
                      <a:pt x="184" y="26"/>
                    </a:lnTo>
                    <a:cubicBezTo>
                      <a:pt x="133" y="26"/>
                      <a:pt x="5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3"/>
              <p:cNvSpPr/>
              <p:nvPr/>
            </p:nvSpPr>
            <p:spPr>
              <a:xfrm>
                <a:off x="1384776" y="2252350"/>
                <a:ext cx="10559" cy="67725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866" extrusionOk="0">
                    <a:moveTo>
                      <a:pt x="1" y="1"/>
                    </a:moveTo>
                    <a:lnTo>
                      <a:pt x="1" y="11865"/>
                    </a:lnTo>
                    <a:lnTo>
                      <a:pt x="184" y="1186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3"/>
              <p:cNvSpPr/>
              <p:nvPr/>
            </p:nvSpPr>
            <p:spPr>
              <a:xfrm>
                <a:off x="1399958" y="3143295"/>
                <a:ext cx="10502" cy="188233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298" extrusionOk="0">
                    <a:moveTo>
                      <a:pt x="184" y="1"/>
                    </a:moveTo>
                    <a:cubicBezTo>
                      <a:pt x="133" y="26"/>
                      <a:pt x="51" y="26"/>
                      <a:pt x="0" y="26"/>
                    </a:cubicBezTo>
                    <a:lnTo>
                      <a:pt x="0" y="3298"/>
                    </a:lnTo>
                    <a:lnTo>
                      <a:pt x="184" y="329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3"/>
              <p:cNvSpPr/>
              <p:nvPr/>
            </p:nvSpPr>
            <p:spPr>
              <a:xfrm>
                <a:off x="1384776" y="2931317"/>
                <a:ext cx="10559" cy="343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02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184" y="602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3"/>
              <p:cNvSpPr/>
              <p:nvPr/>
            </p:nvSpPr>
            <p:spPr>
              <a:xfrm>
                <a:off x="1414741" y="3140441"/>
                <a:ext cx="10901" cy="19108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3348" extrusionOk="0">
                    <a:moveTo>
                      <a:pt x="191" y="0"/>
                    </a:moveTo>
                    <a:cubicBezTo>
                      <a:pt x="108" y="26"/>
                      <a:pt x="58" y="26"/>
                      <a:pt x="1" y="51"/>
                    </a:cubicBezTo>
                    <a:lnTo>
                      <a:pt x="1" y="3348"/>
                    </a:lnTo>
                    <a:lnTo>
                      <a:pt x="191" y="3348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3"/>
              <p:cNvSpPr/>
              <p:nvPr/>
            </p:nvSpPr>
            <p:spPr>
              <a:xfrm>
                <a:off x="1414741" y="2252350"/>
                <a:ext cx="9075" cy="68193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948" extrusionOk="0">
                    <a:moveTo>
                      <a:pt x="1" y="1"/>
                    </a:moveTo>
                    <a:lnTo>
                      <a:pt x="1" y="11897"/>
                    </a:lnTo>
                    <a:cubicBezTo>
                      <a:pt x="58" y="11922"/>
                      <a:pt x="108" y="11947"/>
                      <a:pt x="159" y="11947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3"/>
              <p:cNvSpPr/>
              <p:nvPr/>
            </p:nvSpPr>
            <p:spPr>
              <a:xfrm>
                <a:off x="1428496" y="2938566"/>
                <a:ext cx="67577" cy="197251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456" extrusionOk="0">
                    <a:moveTo>
                      <a:pt x="0" y="0"/>
                    </a:moveTo>
                    <a:lnTo>
                      <a:pt x="0" y="665"/>
                    </a:lnTo>
                    <a:cubicBezTo>
                      <a:pt x="342" y="899"/>
                      <a:pt x="582" y="1297"/>
                      <a:pt x="582" y="1740"/>
                    </a:cubicBezTo>
                    <a:cubicBezTo>
                      <a:pt x="582" y="2164"/>
                      <a:pt x="367" y="2563"/>
                      <a:pt x="0" y="2797"/>
                    </a:cubicBezTo>
                    <a:lnTo>
                      <a:pt x="0" y="3455"/>
                    </a:lnTo>
                    <a:cubicBezTo>
                      <a:pt x="709" y="3196"/>
                      <a:pt x="1184" y="2506"/>
                      <a:pt x="1184" y="1740"/>
                    </a:cubicBezTo>
                    <a:cubicBezTo>
                      <a:pt x="1184" y="949"/>
                      <a:pt x="684" y="266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3"/>
              <p:cNvSpPr/>
              <p:nvPr/>
            </p:nvSpPr>
            <p:spPr>
              <a:xfrm>
                <a:off x="1414741" y="2934228"/>
                <a:ext cx="9075" cy="4046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709" extrusionOk="0">
                    <a:moveTo>
                      <a:pt x="1" y="0"/>
                    </a:moveTo>
                    <a:lnTo>
                      <a:pt x="1" y="633"/>
                    </a:lnTo>
                    <a:cubicBezTo>
                      <a:pt x="58" y="658"/>
                      <a:pt x="108" y="684"/>
                      <a:pt x="159" y="709"/>
                    </a:cubicBezTo>
                    <a:lnTo>
                      <a:pt x="159" y="51"/>
                    </a:lnTo>
                    <a:cubicBezTo>
                      <a:pt x="108" y="26"/>
                      <a:pt x="58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13"/>
              <p:cNvSpPr/>
              <p:nvPr/>
            </p:nvSpPr>
            <p:spPr>
              <a:xfrm>
                <a:off x="1414741" y="3099632"/>
                <a:ext cx="10901" cy="4086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716" extrusionOk="0">
                    <a:moveTo>
                      <a:pt x="191" y="0"/>
                    </a:moveTo>
                    <a:cubicBezTo>
                      <a:pt x="108" y="57"/>
                      <a:pt x="58" y="83"/>
                      <a:pt x="1" y="108"/>
                    </a:cubicBezTo>
                    <a:lnTo>
                      <a:pt x="1" y="715"/>
                    </a:lnTo>
                    <a:cubicBezTo>
                      <a:pt x="58" y="715"/>
                      <a:pt x="108" y="690"/>
                      <a:pt x="191" y="658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3"/>
              <p:cNvSpPr/>
              <p:nvPr/>
            </p:nvSpPr>
            <p:spPr>
              <a:xfrm>
                <a:off x="1384776" y="3108650"/>
                <a:ext cx="10559" cy="3470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08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84" y="6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3"/>
              <p:cNvSpPr/>
              <p:nvPr/>
            </p:nvSpPr>
            <p:spPr>
              <a:xfrm>
                <a:off x="1399958" y="2252350"/>
                <a:ext cx="10502" cy="67902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897" extrusionOk="0">
                    <a:moveTo>
                      <a:pt x="0" y="1"/>
                    </a:moveTo>
                    <a:lnTo>
                      <a:pt x="0" y="11865"/>
                    </a:lnTo>
                    <a:cubicBezTo>
                      <a:pt x="51" y="11865"/>
                      <a:pt x="133" y="11865"/>
                      <a:pt x="184" y="11897"/>
                    </a:cubicBez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3"/>
              <p:cNvSpPr/>
              <p:nvPr/>
            </p:nvSpPr>
            <p:spPr>
              <a:xfrm>
                <a:off x="1354812" y="3140441"/>
                <a:ext cx="10502" cy="191087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348" extrusionOk="0">
                    <a:moveTo>
                      <a:pt x="0" y="0"/>
                    </a:moveTo>
                    <a:lnTo>
                      <a:pt x="0" y="3348"/>
                    </a:lnTo>
                    <a:lnTo>
                      <a:pt x="184" y="3348"/>
                    </a:lnTo>
                    <a:lnTo>
                      <a:pt x="184" y="51"/>
                    </a:lnTo>
                    <a:cubicBezTo>
                      <a:pt x="133" y="26"/>
                      <a:pt x="51" y="26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13"/>
              <p:cNvSpPr/>
              <p:nvPr/>
            </p:nvSpPr>
            <p:spPr>
              <a:xfrm>
                <a:off x="1354812" y="3099632"/>
                <a:ext cx="10502" cy="4086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716" extrusionOk="0">
                    <a:moveTo>
                      <a:pt x="0" y="0"/>
                    </a:moveTo>
                    <a:lnTo>
                      <a:pt x="0" y="658"/>
                    </a:lnTo>
                    <a:cubicBezTo>
                      <a:pt x="51" y="690"/>
                      <a:pt x="133" y="715"/>
                      <a:pt x="184" y="715"/>
                    </a:cubicBezTo>
                    <a:lnTo>
                      <a:pt x="184" y="108"/>
                    </a:lnTo>
                    <a:cubicBezTo>
                      <a:pt x="133" y="83"/>
                      <a:pt x="51" y="5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13"/>
              <p:cNvSpPr/>
              <p:nvPr/>
            </p:nvSpPr>
            <p:spPr>
              <a:xfrm>
                <a:off x="1077825" y="2252350"/>
                <a:ext cx="624458" cy="1356159"/>
              </a:xfrm>
              <a:custGeom>
                <a:avLst/>
                <a:gdLst/>
                <a:ahLst/>
                <a:cxnLst/>
                <a:rect l="l" t="t" r="r" b="b"/>
                <a:pathLst>
                  <a:path w="10941" h="23761" extrusionOk="0">
                    <a:moveTo>
                      <a:pt x="4695" y="1"/>
                    </a:moveTo>
                    <a:lnTo>
                      <a:pt x="4613" y="9549"/>
                    </a:lnTo>
                    <a:cubicBezTo>
                      <a:pt x="2873" y="9758"/>
                      <a:pt x="1291" y="10656"/>
                      <a:pt x="1475" y="12314"/>
                    </a:cubicBezTo>
                    <a:cubicBezTo>
                      <a:pt x="1607" y="13504"/>
                      <a:pt x="2082" y="14004"/>
                      <a:pt x="2082" y="15136"/>
                    </a:cubicBezTo>
                    <a:cubicBezTo>
                      <a:pt x="2082" y="16801"/>
                      <a:pt x="0" y="17667"/>
                      <a:pt x="367" y="20540"/>
                    </a:cubicBezTo>
                    <a:cubicBezTo>
                      <a:pt x="766" y="23704"/>
                      <a:pt x="3930" y="23761"/>
                      <a:pt x="5461" y="23761"/>
                    </a:cubicBezTo>
                    <a:cubicBezTo>
                      <a:pt x="7011" y="23761"/>
                      <a:pt x="10175" y="23704"/>
                      <a:pt x="10574" y="20540"/>
                    </a:cubicBezTo>
                    <a:cubicBezTo>
                      <a:pt x="10941" y="17667"/>
                      <a:pt x="8859" y="16801"/>
                      <a:pt x="8859" y="15136"/>
                    </a:cubicBezTo>
                    <a:cubicBezTo>
                      <a:pt x="8859" y="14004"/>
                      <a:pt x="9333" y="13504"/>
                      <a:pt x="9466" y="12314"/>
                    </a:cubicBezTo>
                    <a:cubicBezTo>
                      <a:pt x="9650" y="10656"/>
                      <a:pt x="8068" y="9758"/>
                      <a:pt x="6328" y="9549"/>
                    </a:cubicBezTo>
                    <a:lnTo>
                      <a:pt x="6252" y="1"/>
                    </a:lnTo>
                    <a:lnTo>
                      <a:pt x="6119" y="1"/>
                    </a:lnTo>
                    <a:lnTo>
                      <a:pt x="6144" y="11973"/>
                    </a:lnTo>
                    <a:cubicBezTo>
                      <a:pt x="6853" y="12264"/>
                      <a:pt x="7384" y="12947"/>
                      <a:pt x="7384" y="13763"/>
                    </a:cubicBezTo>
                    <a:cubicBezTo>
                      <a:pt x="7384" y="14554"/>
                      <a:pt x="6853" y="15244"/>
                      <a:pt x="6144" y="15535"/>
                    </a:cubicBezTo>
                    <a:lnTo>
                      <a:pt x="6170" y="18908"/>
                    </a:lnTo>
                    <a:lnTo>
                      <a:pt x="8068" y="18908"/>
                    </a:lnTo>
                    <a:cubicBezTo>
                      <a:pt x="8175" y="18908"/>
                      <a:pt x="8251" y="18984"/>
                      <a:pt x="8251" y="19091"/>
                    </a:cubicBezTo>
                    <a:lnTo>
                      <a:pt x="8251" y="19591"/>
                    </a:lnTo>
                    <a:cubicBezTo>
                      <a:pt x="8251" y="19699"/>
                      <a:pt x="8175" y="19774"/>
                      <a:pt x="8068" y="19774"/>
                    </a:cubicBezTo>
                    <a:lnTo>
                      <a:pt x="3031" y="19774"/>
                    </a:lnTo>
                    <a:cubicBezTo>
                      <a:pt x="2930" y="19774"/>
                      <a:pt x="2848" y="19699"/>
                      <a:pt x="2848" y="19591"/>
                    </a:cubicBezTo>
                    <a:lnTo>
                      <a:pt x="2848" y="19091"/>
                    </a:lnTo>
                    <a:cubicBezTo>
                      <a:pt x="2848" y="18984"/>
                      <a:pt x="2930" y="18908"/>
                      <a:pt x="3031" y="18908"/>
                    </a:cubicBezTo>
                    <a:lnTo>
                      <a:pt x="4771" y="18908"/>
                    </a:lnTo>
                    <a:lnTo>
                      <a:pt x="4796" y="15535"/>
                    </a:lnTo>
                    <a:cubicBezTo>
                      <a:pt x="4088" y="15244"/>
                      <a:pt x="3563" y="14554"/>
                      <a:pt x="3563" y="13763"/>
                    </a:cubicBezTo>
                    <a:cubicBezTo>
                      <a:pt x="3563" y="12947"/>
                      <a:pt x="4088" y="12264"/>
                      <a:pt x="4796" y="11973"/>
                    </a:cubicBezTo>
                    <a:lnTo>
                      <a:pt x="48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3"/>
              <p:cNvSpPr/>
              <p:nvPr/>
            </p:nvSpPr>
            <p:spPr>
              <a:xfrm>
                <a:off x="1356239" y="2252350"/>
                <a:ext cx="9075" cy="68193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948" extrusionOk="0">
                    <a:moveTo>
                      <a:pt x="26" y="1"/>
                    </a:moveTo>
                    <a:lnTo>
                      <a:pt x="1" y="11947"/>
                    </a:lnTo>
                    <a:cubicBezTo>
                      <a:pt x="51" y="11947"/>
                      <a:pt x="108" y="11922"/>
                      <a:pt x="159" y="11897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3"/>
              <p:cNvSpPr/>
              <p:nvPr/>
            </p:nvSpPr>
            <p:spPr>
              <a:xfrm>
                <a:off x="1284038" y="2938566"/>
                <a:ext cx="67577" cy="197251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456" extrusionOk="0">
                    <a:moveTo>
                      <a:pt x="1183" y="0"/>
                    </a:moveTo>
                    <a:cubicBezTo>
                      <a:pt x="500" y="266"/>
                      <a:pt x="0" y="949"/>
                      <a:pt x="0" y="1740"/>
                    </a:cubicBezTo>
                    <a:cubicBezTo>
                      <a:pt x="0" y="2506"/>
                      <a:pt x="475" y="3196"/>
                      <a:pt x="1183" y="3455"/>
                    </a:cubicBezTo>
                    <a:lnTo>
                      <a:pt x="1183" y="2797"/>
                    </a:lnTo>
                    <a:cubicBezTo>
                      <a:pt x="816" y="2563"/>
                      <a:pt x="608" y="2190"/>
                      <a:pt x="608" y="1740"/>
                    </a:cubicBezTo>
                    <a:cubicBezTo>
                      <a:pt x="608" y="1297"/>
                      <a:pt x="842" y="899"/>
                      <a:pt x="1183" y="665"/>
                    </a:cubicBezTo>
                    <a:lnTo>
                      <a:pt x="11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3"/>
              <p:cNvSpPr/>
              <p:nvPr/>
            </p:nvSpPr>
            <p:spPr>
              <a:xfrm>
                <a:off x="1369594" y="3143295"/>
                <a:ext cx="10901" cy="188233"/>
              </a:xfrm>
              <a:custGeom>
                <a:avLst/>
                <a:gdLst/>
                <a:ahLst/>
                <a:cxnLst/>
                <a:rect l="l" t="t" r="r" b="b"/>
                <a:pathLst>
                  <a:path w="191" h="3298" extrusionOk="0">
                    <a:moveTo>
                      <a:pt x="1" y="1"/>
                    </a:moveTo>
                    <a:lnTo>
                      <a:pt x="1" y="3298"/>
                    </a:lnTo>
                    <a:lnTo>
                      <a:pt x="191" y="3298"/>
                    </a:lnTo>
                    <a:lnTo>
                      <a:pt x="191" y="26"/>
                    </a:lnTo>
                    <a:cubicBezTo>
                      <a:pt x="134" y="26"/>
                      <a:pt x="58" y="2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3"/>
              <p:cNvSpPr/>
              <p:nvPr/>
            </p:nvSpPr>
            <p:spPr>
              <a:xfrm>
                <a:off x="1356239" y="2934228"/>
                <a:ext cx="9075" cy="4046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709" extrusionOk="0">
                    <a:moveTo>
                      <a:pt x="159" y="0"/>
                    </a:moveTo>
                    <a:cubicBezTo>
                      <a:pt x="108" y="0"/>
                      <a:pt x="51" y="26"/>
                      <a:pt x="1" y="51"/>
                    </a:cubicBezTo>
                    <a:lnTo>
                      <a:pt x="1" y="709"/>
                    </a:lnTo>
                    <a:cubicBezTo>
                      <a:pt x="51" y="684"/>
                      <a:pt x="108" y="658"/>
                      <a:pt x="159" y="633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3"/>
              <p:cNvSpPr/>
              <p:nvPr/>
            </p:nvSpPr>
            <p:spPr>
              <a:xfrm>
                <a:off x="1369594" y="2252350"/>
                <a:ext cx="10901" cy="67902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1897" extrusionOk="0">
                    <a:moveTo>
                      <a:pt x="1" y="1"/>
                    </a:moveTo>
                    <a:lnTo>
                      <a:pt x="1" y="11897"/>
                    </a:lnTo>
                    <a:cubicBezTo>
                      <a:pt x="58" y="11865"/>
                      <a:pt x="134" y="11865"/>
                      <a:pt x="191" y="11865"/>
                    </a:cubicBez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3"/>
              <p:cNvSpPr/>
              <p:nvPr/>
            </p:nvSpPr>
            <p:spPr>
              <a:xfrm>
                <a:off x="1369594" y="2931317"/>
                <a:ext cx="10901" cy="376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59" extrusionOk="0">
                    <a:moveTo>
                      <a:pt x="191" y="1"/>
                    </a:moveTo>
                    <a:cubicBezTo>
                      <a:pt x="134" y="1"/>
                      <a:pt x="58" y="26"/>
                      <a:pt x="1" y="26"/>
                    </a:cubicBezTo>
                    <a:lnTo>
                      <a:pt x="1" y="659"/>
                    </a:lnTo>
                    <a:cubicBezTo>
                      <a:pt x="58" y="633"/>
                      <a:pt x="134" y="633"/>
                      <a:pt x="191" y="602"/>
                    </a:cubicBez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3"/>
              <p:cNvSpPr/>
              <p:nvPr/>
            </p:nvSpPr>
            <p:spPr>
              <a:xfrm>
                <a:off x="1384776" y="3146205"/>
                <a:ext cx="10559" cy="1853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247" extrusionOk="0">
                    <a:moveTo>
                      <a:pt x="1" y="1"/>
                    </a:moveTo>
                    <a:lnTo>
                      <a:pt x="1" y="3247"/>
                    </a:lnTo>
                    <a:lnTo>
                      <a:pt x="184" y="3247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3"/>
              <p:cNvSpPr/>
              <p:nvPr/>
            </p:nvSpPr>
            <p:spPr>
              <a:xfrm>
                <a:off x="1369594" y="3105739"/>
                <a:ext cx="10901" cy="376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59" extrusionOk="0">
                    <a:moveTo>
                      <a:pt x="1" y="1"/>
                    </a:moveTo>
                    <a:lnTo>
                      <a:pt x="1" y="634"/>
                    </a:lnTo>
                    <a:cubicBezTo>
                      <a:pt x="58" y="659"/>
                      <a:pt x="134" y="659"/>
                      <a:pt x="191" y="659"/>
                    </a:cubicBezTo>
                    <a:lnTo>
                      <a:pt x="191" y="52"/>
                    </a:lnTo>
                    <a:cubicBezTo>
                      <a:pt x="134" y="52"/>
                      <a:pt x="58" y="2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3"/>
              <p:cNvSpPr/>
              <p:nvPr/>
            </p:nvSpPr>
            <p:spPr>
              <a:xfrm>
                <a:off x="1467479" y="2031354"/>
                <a:ext cx="22830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551" extrusionOk="0">
                    <a:moveTo>
                      <a:pt x="134" y="0"/>
                    </a:moveTo>
                    <a:cubicBezTo>
                      <a:pt x="58" y="0"/>
                      <a:pt x="1" y="26"/>
                      <a:pt x="1" y="108"/>
                    </a:cubicBezTo>
                    <a:lnTo>
                      <a:pt x="1" y="424"/>
                    </a:lnTo>
                    <a:cubicBezTo>
                      <a:pt x="1" y="500"/>
                      <a:pt x="58" y="551"/>
                      <a:pt x="108" y="551"/>
                    </a:cubicBezTo>
                    <a:lnTo>
                      <a:pt x="292" y="551"/>
                    </a:lnTo>
                    <a:cubicBezTo>
                      <a:pt x="342" y="551"/>
                      <a:pt x="399" y="500"/>
                      <a:pt x="399" y="450"/>
                    </a:cubicBezTo>
                    <a:lnTo>
                      <a:pt x="399" y="108"/>
                    </a:lnTo>
                    <a:cubicBezTo>
                      <a:pt x="399" y="51"/>
                      <a:pt x="374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3"/>
              <p:cNvSpPr/>
              <p:nvPr/>
            </p:nvSpPr>
            <p:spPr>
              <a:xfrm>
                <a:off x="1466052" y="2093110"/>
                <a:ext cx="24257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425" h="558" extrusionOk="0">
                    <a:moveTo>
                      <a:pt x="133" y="0"/>
                    </a:moveTo>
                    <a:cubicBezTo>
                      <a:pt x="51" y="0"/>
                      <a:pt x="0" y="51"/>
                      <a:pt x="0" y="102"/>
                    </a:cubicBezTo>
                    <a:lnTo>
                      <a:pt x="0" y="450"/>
                    </a:lnTo>
                    <a:cubicBezTo>
                      <a:pt x="0" y="500"/>
                      <a:pt x="51" y="551"/>
                      <a:pt x="108" y="551"/>
                    </a:cubicBezTo>
                    <a:lnTo>
                      <a:pt x="291" y="551"/>
                    </a:lnTo>
                    <a:cubicBezTo>
                      <a:pt x="300" y="555"/>
                      <a:pt x="310" y="557"/>
                      <a:pt x="319" y="557"/>
                    </a:cubicBezTo>
                    <a:cubicBezTo>
                      <a:pt x="360" y="557"/>
                      <a:pt x="399" y="512"/>
                      <a:pt x="399" y="450"/>
                    </a:cubicBezTo>
                    <a:lnTo>
                      <a:pt x="424" y="133"/>
                    </a:lnTo>
                    <a:cubicBezTo>
                      <a:pt x="424" y="51"/>
                      <a:pt x="367" y="0"/>
                      <a:pt x="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3"/>
              <p:cNvSpPr/>
              <p:nvPr/>
            </p:nvSpPr>
            <p:spPr>
              <a:xfrm>
                <a:off x="1464625" y="2156292"/>
                <a:ext cx="24200" cy="31505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52" extrusionOk="0">
                    <a:moveTo>
                      <a:pt x="133" y="1"/>
                    </a:moveTo>
                    <a:cubicBezTo>
                      <a:pt x="76" y="1"/>
                      <a:pt x="25" y="51"/>
                      <a:pt x="25" y="102"/>
                    </a:cubicBezTo>
                    <a:lnTo>
                      <a:pt x="0" y="418"/>
                    </a:lnTo>
                    <a:cubicBezTo>
                      <a:pt x="0" y="501"/>
                      <a:pt x="51" y="551"/>
                      <a:pt x="133" y="551"/>
                    </a:cubicBezTo>
                    <a:lnTo>
                      <a:pt x="291" y="551"/>
                    </a:lnTo>
                    <a:cubicBezTo>
                      <a:pt x="342" y="551"/>
                      <a:pt x="392" y="501"/>
                      <a:pt x="392" y="450"/>
                    </a:cubicBezTo>
                    <a:lnTo>
                      <a:pt x="424" y="102"/>
                    </a:lnTo>
                    <a:cubicBezTo>
                      <a:pt x="424" y="51"/>
                      <a:pt x="367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3"/>
              <p:cNvSpPr/>
              <p:nvPr/>
            </p:nvSpPr>
            <p:spPr>
              <a:xfrm>
                <a:off x="1288376" y="2031354"/>
                <a:ext cx="24257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25" h="551" extrusionOk="0">
                    <a:moveTo>
                      <a:pt x="133" y="0"/>
                    </a:moveTo>
                    <a:cubicBezTo>
                      <a:pt x="57" y="0"/>
                      <a:pt x="0" y="51"/>
                      <a:pt x="32" y="108"/>
                    </a:cubicBezTo>
                    <a:lnTo>
                      <a:pt x="32" y="450"/>
                    </a:lnTo>
                    <a:cubicBezTo>
                      <a:pt x="32" y="500"/>
                      <a:pt x="82" y="551"/>
                      <a:pt x="133" y="551"/>
                    </a:cubicBezTo>
                    <a:lnTo>
                      <a:pt x="317" y="551"/>
                    </a:lnTo>
                    <a:cubicBezTo>
                      <a:pt x="373" y="551"/>
                      <a:pt x="424" y="500"/>
                      <a:pt x="424" y="424"/>
                    </a:cubicBezTo>
                    <a:lnTo>
                      <a:pt x="424" y="108"/>
                    </a:lnTo>
                    <a:cubicBezTo>
                      <a:pt x="424" y="26"/>
                      <a:pt x="373" y="0"/>
                      <a:pt x="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13"/>
              <p:cNvSpPr/>
              <p:nvPr/>
            </p:nvSpPr>
            <p:spPr>
              <a:xfrm>
                <a:off x="1290145" y="2093110"/>
                <a:ext cx="23914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58" extrusionOk="0">
                    <a:moveTo>
                      <a:pt x="127" y="0"/>
                    </a:moveTo>
                    <a:cubicBezTo>
                      <a:pt x="51" y="0"/>
                      <a:pt x="1" y="51"/>
                      <a:pt x="1" y="133"/>
                    </a:cubicBezTo>
                    <a:lnTo>
                      <a:pt x="26" y="450"/>
                    </a:lnTo>
                    <a:cubicBezTo>
                      <a:pt x="26" y="512"/>
                      <a:pt x="60" y="557"/>
                      <a:pt x="101" y="557"/>
                    </a:cubicBezTo>
                    <a:cubicBezTo>
                      <a:pt x="109" y="557"/>
                      <a:pt x="118" y="555"/>
                      <a:pt x="127" y="551"/>
                    </a:cubicBezTo>
                    <a:lnTo>
                      <a:pt x="317" y="551"/>
                    </a:lnTo>
                    <a:cubicBezTo>
                      <a:pt x="368" y="551"/>
                      <a:pt x="418" y="500"/>
                      <a:pt x="418" y="450"/>
                    </a:cubicBezTo>
                    <a:lnTo>
                      <a:pt x="418" y="102"/>
                    </a:lnTo>
                    <a:cubicBezTo>
                      <a:pt x="393" y="51"/>
                      <a:pt x="368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13"/>
              <p:cNvSpPr/>
              <p:nvPr/>
            </p:nvSpPr>
            <p:spPr>
              <a:xfrm>
                <a:off x="1291629" y="2156292"/>
                <a:ext cx="23857" cy="3150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552" extrusionOk="0">
                    <a:moveTo>
                      <a:pt x="101" y="1"/>
                    </a:moveTo>
                    <a:cubicBezTo>
                      <a:pt x="51" y="1"/>
                      <a:pt x="0" y="51"/>
                      <a:pt x="0" y="102"/>
                    </a:cubicBezTo>
                    <a:lnTo>
                      <a:pt x="0" y="450"/>
                    </a:lnTo>
                    <a:cubicBezTo>
                      <a:pt x="25" y="501"/>
                      <a:pt x="76" y="551"/>
                      <a:pt x="133" y="551"/>
                    </a:cubicBezTo>
                    <a:lnTo>
                      <a:pt x="291" y="551"/>
                    </a:lnTo>
                    <a:cubicBezTo>
                      <a:pt x="367" y="551"/>
                      <a:pt x="418" y="501"/>
                      <a:pt x="418" y="418"/>
                    </a:cubicBezTo>
                    <a:lnTo>
                      <a:pt x="392" y="102"/>
                    </a:lnTo>
                    <a:cubicBezTo>
                      <a:pt x="392" y="51"/>
                      <a:pt x="342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4" name="Google Shape;1864;p13"/>
            <p:cNvGrpSpPr/>
            <p:nvPr/>
          </p:nvGrpSpPr>
          <p:grpSpPr>
            <a:xfrm rot="-10428324">
              <a:off x="417593" y="549861"/>
              <a:ext cx="925051" cy="2285829"/>
              <a:chOff x="1952163" y="2792624"/>
              <a:chExt cx="450036" cy="1112054"/>
            </a:xfrm>
          </p:grpSpPr>
          <p:sp>
            <p:nvSpPr>
              <p:cNvPr id="1865" name="Google Shape;1865;p13"/>
              <p:cNvSpPr/>
              <p:nvPr/>
            </p:nvSpPr>
            <p:spPr>
              <a:xfrm>
                <a:off x="2152212" y="3826600"/>
                <a:ext cx="52794" cy="780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368" extrusionOk="0">
                    <a:moveTo>
                      <a:pt x="159" y="1"/>
                    </a:moveTo>
                    <a:lnTo>
                      <a:pt x="159" y="260"/>
                    </a:lnTo>
                    <a:lnTo>
                      <a:pt x="134" y="260"/>
                    </a:lnTo>
                    <a:cubicBezTo>
                      <a:pt x="51" y="260"/>
                      <a:pt x="1" y="342"/>
                      <a:pt x="26" y="393"/>
                    </a:cubicBezTo>
                    <a:lnTo>
                      <a:pt x="266" y="1292"/>
                    </a:lnTo>
                    <a:cubicBezTo>
                      <a:pt x="292" y="1342"/>
                      <a:pt x="317" y="1367"/>
                      <a:pt x="368" y="1367"/>
                    </a:cubicBezTo>
                    <a:lnTo>
                      <a:pt x="583" y="1367"/>
                    </a:lnTo>
                    <a:cubicBezTo>
                      <a:pt x="633" y="1367"/>
                      <a:pt x="659" y="1342"/>
                      <a:pt x="659" y="1292"/>
                    </a:cubicBezTo>
                    <a:lnTo>
                      <a:pt x="924" y="393"/>
                    </a:lnTo>
                    <a:cubicBezTo>
                      <a:pt x="924" y="342"/>
                      <a:pt x="899" y="260"/>
                      <a:pt x="817" y="260"/>
                    </a:cubicBezTo>
                    <a:lnTo>
                      <a:pt x="792" y="260"/>
                    </a:lnTo>
                    <a:lnTo>
                      <a:pt x="7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3"/>
              <p:cNvSpPr/>
              <p:nvPr/>
            </p:nvSpPr>
            <p:spPr>
              <a:xfrm>
                <a:off x="2149358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158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3"/>
              <p:cNvSpPr/>
              <p:nvPr/>
            </p:nvSpPr>
            <p:spPr>
              <a:xfrm>
                <a:off x="2185430" y="3161387"/>
                <a:ext cx="23914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1574" extrusionOk="0">
                    <a:moveTo>
                      <a:pt x="102" y="0"/>
                    </a:moveTo>
                    <a:lnTo>
                      <a:pt x="1" y="11573"/>
                    </a:lnTo>
                    <a:lnTo>
                      <a:pt x="51" y="11573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3"/>
              <p:cNvSpPr/>
              <p:nvPr/>
            </p:nvSpPr>
            <p:spPr>
              <a:xfrm>
                <a:off x="2170305" y="3037877"/>
                <a:ext cx="18093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032" extrusionOk="0">
                    <a:moveTo>
                      <a:pt x="51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3"/>
              <p:cNvSpPr/>
              <p:nvPr/>
            </p:nvSpPr>
            <p:spPr>
              <a:xfrm>
                <a:off x="2188340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0" y="0"/>
                    </a:moveTo>
                    <a:lnTo>
                      <a:pt x="51" y="2031"/>
                    </a:lnTo>
                    <a:lnTo>
                      <a:pt x="367" y="2031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3"/>
              <p:cNvSpPr/>
              <p:nvPr/>
            </p:nvSpPr>
            <p:spPr>
              <a:xfrm>
                <a:off x="2149358" y="3161387"/>
                <a:ext cx="23857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1574" extrusionOk="0">
                    <a:moveTo>
                      <a:pt x="0" y="0"/>
                    </a:moveTo>
                    <a:lnTo>
                      <a:pt x="342" y="11573"/>
                    </a:lnTo>
                    <a:lnTo>
                      <a:pt x="418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3"/>
              <p:cNvSpPr/>
              <p:nvPr/>
            </p:nvSpPr>
            <p:spPr>
              <a:xfrm>
                <a:off x="2070936" y="2792624"/>
                <a:ext cx="308490" cy="12910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262" extrusionOk="0">
                    <a:moveTo>
                      <a:pt x="1899" y="1"/>
                    </a:moveTo>
                    <a:cubicBezTo>
                      <a:pt x="1216" y="1"/>
                      <a:pt x="583" y="58"/>
                      <a:pt x="1" y="317"/>
                    </a:cubicBezTo>
                    <a:cubicBezTo>
                      <a:pt x="109" y="425"/>
                      <a:pt x="241" y="475"/>
                      <a:pt x="368" y="501"/>
                    </a:cubicBezTo>
                    <a:cubicBezTo>
                      <a:pt x="432" y="510"/>
                      <a:pt x="496" y="514"/>
                      <a:pt x="560" y="514"/>
                    </a:cubicBezTo>
                    <a:cubicBezTo>
                      <a:pt x="708" y="514"/>
                      <a:pt x="854" y="493"/>
                      <a:pt x="1001" y="475"/>
                    </a:cubicBezTo>
                    <a:cubicBezTo>
                      <a:pt x="1058" y="450"/>
                      <a:pt x="1134" y="450"/>
                      <a:pt x="1191" y="450"/>
                    </a:cubicBezTo>
                    <a:cubicBezTo>
                      <a:pt x="1303" y="427"/>
                      <a:pt x="1406" y="415"/>
                      <a:pt x="1501" y="415"/>
                    </a:cubicBezTo>
                    <a:cubicBezTo>
                      <a:pt x="1715" y="415"/>
                      <a:pt x="1887" y="473"/>
                      <a:pt x="2032" y="583"/>
                    </a:cubicBezTo>
                    <a:cubicBezTo>
                      <a:pt x="2241" y="767"/>
                      <a:pt x="2298" y="1032"/>
                      <a:pt x="2348" y="1292"/>
                    </a:cubicBezTo>
                    <a:cubicBezTo>
                      <a:pt x="2424" y="1532"/>
                      <a:pt x="2481" y="1766"/>
                      <a:pt x="2614" y="1924"/>
                    </a:cubicBezTo>
                    <a:cubicBezTo>
                      <a:pt x="2741" y="2057"/>
                      <a:pt x="2956" y="2165"/>
                      <a:pt x="3247" y="2216"/>
                    </a:cubicBezTo>
                    <a:cubicBezTo>
                      <a:pt x="3418" y="2247"/>
                      <a:pt x="3593" y="2262"/>
                      <a:pt x="3768" y="2262"/>
                    </a:cubicBezTo>
                    <a:cubicBezTo>
                      <a:pt x="4342" y="2262"/>
                      <a:pt x="4920" y="2099"/>
                      <a:pt x="5405" y="1798"/>
                    </a:cubicBezTo>
                    <a:cubicBezTo>
                      <a:pt x="5246" y="1425"/>
                      <a:pt x="4987" y="1108"/>
                      <a:pt x="4614" y="817"/>
                    </a:cubicBezTo>
                    <a:cubicBezTo>
                      <a:pt x="3772" y="159"/>
                      <a:pt x="2931" y="1"/>
                      <a:pt x="18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3"/>
              <p:cNvSpPr/>
              <p:nvPr/>
            </p:nvSpPr>
            <p:spPr>
              <a:xfrm>
                <a:off x="1952163" y="2812144"/>
                <a:ext cx="450036" cy="1014508"/>
              </a:xfrm>
              <a:custGeom>
                <a:avLst/>
                <a:gdLst/>
                <a:ahLst/>
                <a:cxnLst/>
                <a:rect l="l" t="t" r="r" b="b"/>
                <a:pathLst>
                  <a:path w="7885" h="17775" extrusionOk="0">
                    <a:moveTo>
                      <a:pt x="1986" y="4503"/>
                    </a:moveTo>
                    <a:cubicBezTo>
                      <a:pt x="2009" y="4503"/>
                      <a:pt x="2033" y="4506"/>
                      <a:pt x="2057" y="4512"/>
                    </a:cubicBezTo>
                    <a:cubicBezTo>
                      <a:pt x="2265" y="4563"/>
                      <a:pt x="2373" y="4696"/>
                      <a:pt x="2481" y="4879"/>
                    </a:cubicBezTo>
                    <a:cubicBezTo>
                      <a:pt x="2582" y="5094"/>
                      <a:pt x="2740" y="5670"/>
                      <a:pt x="2898" y="5727"/>
                    </a:cubicBezTo>
                    <a:cubicBezTo>
                      <a:pt x="2898" y="5727"/>
                      <a:pt x="2715" y="5961"/>
                      <a:pt x="2740" y="6385"/>
                    </a:cubicBezTo>
                    <a:cubicBezTo>
                      <a:pt x="2740" y="6569"/>
                      <a:pt x="2740" y="6936"/>
                      <a:pt x="2898" y="7043"/>
                    </a:cubicBezTo>
                    <a:cubicBezTo>
                      <a:pt x="2914" y="7048"/>
                      <a:pt x="2928" y="7050"/>
                      <a:pt x="2942" y="7050"/>
                    </a:cubicBezTo>
                    <a:cubicBezTo>
                      <a:pt x="2998" y="7050"/>
                      <a:pt x="3031" y="7013"/>
                      <a:pt x="3031" y="6993"/>
                    </a:cubicBezTo>
                    <a:cubicBezTo>
                      <a:pt x="2936" y="6920"/>
                      <a:pt x="3009" y="6769"/>
                      <a:pt x="3118" y="6769"/>
                    </a:cubicBezTo>
                    <a:cubicBezTo>
                      <a:pt x="3133" y="6769"/>
                      <a:pt x="3148" y="6771"/>
                      <a:pt x="3164" y="6777"/>
                    </a:cubicBezTo>
                    <a:cubicBezTo>
                      <a:pt x="3272" y="6834"/>
                      <a:pt x="3297" y="6993"/>
                      <a:pt x="3240" y="7094"/>
                    </a:cubicBezTo>
                    <a:cubicBezTo>
                      <a:pt x="3215" y="7201"/>
                      <a:pt x="3113" y="7252"/>
                      <a:pt x="3006" y="7252"/>
                    </a:cubicBezTo>
                    <a:cubicBezTo>
                      <a:pt x="2873" y="7227"/>
                      <a:pt x="2797" y="7151"/>
                      <a:pt x="2740" y="7043"/>
                    </a:cubicBezTo>
                    <a:cubicBezTo>
                      <a:pt x="2689" y="6961"/>
                      <a:pt x="2664" y="6885"/>
                      <a:pt x="2664" y="6777"/>
                    </a:cubicBezTo>
                    <a:cubicBezTo>
                      <a:pt x="2639" y="6676"/>
                      <a:pt x="2639" y="5936"/>
                      <a:pt x="2373" y="5828"/>
                    </a:cubicBezTo>
                    <a:cubicBezTo>
                      <a:pt x="2506" y="5461"/>
                      <a:pt x="2531" y="5170"/>
                      <a:pt x="2398" y="4904"/>
                    </a:cubicBezTo>
                    <a:cubicBezTo>
                      <a:pt x="2373" y="4829"/>
                      <a:pt x="2322" y="4778"/>
                      <a:pt x="2265" y="4721"/>
                    </a:cubicBezTo>
                    <a:cubicBezTo>
                      <a:pt x="2220" y="4698"/>
                      <a:pt x="2168" y="4686"/>
                      <a:pt x="2120" y="4686"/>
                    </a:cubicBezTo>
                    <a:cubicBezTo>
                      <a:pt x="2060" y="4686"/>
                      <a:pt x="2006" y="4704"/>
                      <a:pt x="1974" y="4746"/>
                    </a:cubicBezTo>
                    <a:lnTo>
                      <a:pt x="1949" y="4746"/>
                    </a:lnTo>
                    <a:cubicBezTo>
                      <a:pt x="1924" y="4778"/>
                      <a:pt x="1924" y="4803"/>
                      <a:pt x="1949" y="4829"/>
                    </a:cubicBezTo>
                    <a:cubicBezTo>
                      <a:pt x="1974" y="4803"/>
                      <a:pt x="2031" y="4803"/>
                      <a:pt x="2057" y="4803"/>
                    </a:cubicBezTo>
                    <a:cubicBezTo>
                      <a:pt x="2190" y="4854"/>
                      <a:pt x="2164" y="5012"/>
                      <a:pt x="2082" y="5094"/>
                    </a:cubicBezTo>
                    <a:cubicBezTo>
                      <a:pt x="2034" y="5123"/>
                      <a:pt x="1985" y="5136"/>
                      <a:pt x="1938" y="5136"/>
                    </a:cubicBezTo>
                    <a:cubicBezTo>
                      <a:pt x="1777" y="5136"/>
                      <a:pt x="1638" y="4990"/>
                      <a:pt x="1658" y="4829"/>
                    </a:cubicBezTo>
                    <a:cubicBezTo>
                      <a:pt x="1658" y="4646"/>
                      <a:pt x="1822" y="4503"/>
                      <a:pt x="1986" y="4503"/>
                    </a:cubicBezTo>
                    <a:close/>
                    <a:moveTo>
                      <a:pt x="5975" y="4503"/>
                    </a:moveTo>
                    <a:cubicBezTo>
                      <a:pt x="6139" y="4503"/>
                      <a:pt x="6302" y="4646"/>
                      <a:pt x="6302" y="4829"/>
                    </a:cubicBezTo>
                    <a:cubicBezTo>
                      <a:pt x="6322" y="4990"/>
                      <a:pt x="6183" y="5136"/>
                      <a:pt x="6023" y="5136"/>
                    </a:cubicBezTo>
                    <a:cubicBezTo>
                      <a:pt x="5975" y="5136"/>
                      <a:pt x="5926" y="5123"/>
                      <a:pt x="5878" y="5094"/>
                    </a:cubicBezTo>
                    <a:cubicBezTo>
                      <a:pt x="5803" y="5012"/>
                      <a:pt x="5746" y="4854"/>
                      <a:pt x="5878" y="4803"/>
                    </a:cubicBezTo>
                    <a:cubicBezTo>
                      <a:pt x="5929" y="4803"/>
                      <a:pt x="5986" y="4803"/>
                      <a:pt x="6011" y="4829"/>
                    </a:cubicBezTo>
                    <a:lnTo>
                      <a:pt x="6011" y="4746"/>
                    </a:lnTo>
                    <a:lnTo>
                      <a:pt x="5986" y="4746"/>
                    </a:lnTo>
                    <a:cubicBezTo>
                      <a:pt x="5955" y="4704"/>
                      <a:pt x="5893" y="4686"/>
                      <a:pt x="5831" y="4686"/>
                    </a:cubicBezTo>
                    <a:cubicBezTo>
                      <a:pt x="5780" y="4686"/>
                      <a:pt x="5729" y="4698"/>
                      <a:pt x="5695" y="4721"/>
                    </a:cubicBezTo>
                    <a:cubicBezTo>
                      <a:pt x="5644" y="4778"/>
                      <a:pt x="5587" y="4829"/>
                      <a:pt x="5537" y="4904"/>
                    </a:cubicBezTo>
                    <a:cubicBezTo>
                      <a:pt x="5429" y="5170"/>
                      <a:pt x="5429" y="5461"/>
                      <a:pt x="5562" y="5828"/>
                    </a:cubicBezTo>
                    <a:cubicBezTo>
                      <a:pt x="5328" y="5936"/>
                      <a:pt x="5328" y="6676"/>
                      <a:pt x="5296" y="6777"/>
                    </a:cubicBezTo>
                    <a:cubicBezTo>
                      <a:pt x="5271" y="6885"/>
                      <a:pt x="5271" y="6961"/>
                      <a:pt x="5220" y="7043"/>
                    </a:cubicBezTo>
                    <a:cubicBezTo>
                      <a:pt x="5170" y="7151"/>
                      <a:pt x="5088" y="7227"/>
                      <a:pt x="4955" y="7252"/>
                    </a:cubicBezTo>
                    <a:cubicBezTo>
                      <a:pt x="4853" y="7252"/>
                      <a:pt x="4746" y="7201"/>
                      <a:pt x="4695" y="7094"/>
                    </a:cubicBezTo>
                    <a:cubicBezTo>
                      <a:pt x="4638" y="6993"/>
                      <a:pt x="4695" y="6834"/>
                      <a:pt x="4796" y="6777"/>
                    </a:cubicBezTo>
                    <a:cubicBezTo>
                      <a:pt x="4812" y="6771"/>
                      <a:pt x="4828" y="6769"/>
                      <a:pt x="4842" y="6769"/>
                    </a:cubicBezTo>
                    <a:cubicBezTo>
                      <a:pt x="4952" y="6769"/>
                      <a:pt x="5024" y="6920"/>
                      <a:pt x="4929" y="6993"/>
                    </a:cubicBezTo>
                    <a:cubicBezTo>
                      <a:pt x="4909" y="7013"/>
                      <a:pt x="4938" y="7050"/>
                      <a:pt x="5007" y="7050"/>
                    </a:cubicBezTo>
                    <a:cubicBezTo>
                      <a:pt x="5023" y="7050"/>
                      <a:pt x="5042" y="7048"/>
                      <a:pt x="5062" y="7043"/>
                    </a:cubicBezTo>
                    <a:cubicBezTo>
                      <a:pt x="5220" y="6936"/>
                      <a:pt x="5220" y="6569"/>
                      <a:pt x="5220" y="6385"/>
                    </a:cubicBezTo>
                    <a:cubicBezTo>
                      <a:pt x="5246" y="5961"/>
                      <a:pt x="5062" y="5727"/>
                      <a:pt x="5062" y="5727"/>
                    </a:cubicBezTo>
                    <a:cubicBezTo>
                      <a:pt x="5220" y="5670"/>
                      <a:pt x="5353" y="5094"/>
                      <a:pt x="5486" y="4879"/>
                    </a:cubicBezTo>
                    <a:cubicBezTo>
                      <a:pt x="5562" y="4696"/>
                      <a:pt x="5695" y="4563"/>
                      <a:pt x="5904" y="4512"/>
                    </a:cubicBezTo>
                    <a:cubicBezTo>
                      <a:pt x="5927" y="4506"/>
                      <a:pt x="5951" y="4503"/>
                      <a:pt x="5975" y="4503"/>
                    </a:cubicBezTo>
                    <a:close/>
                    <a:moveTo>
                      <a:pt x="2006" y="1"/>
                    </a:moveTo>
                    <a:cubicBezTo>
                      <a:pt x="1766" y="133"/>
                      <a:pt x="1500" y="266"/>
                      <a:pt x="1266" y="475"/>
                    </a:cubicBezTo>
                    <a:cubicBezTo>
                      <a:pt x="0" y="1456"/>
                      <a:pt x="76" y="2956"/>
                      <a:pt x="525" y="3797"/>
                    </a:cubicBezTo>
                    <a:cubicBezTo>
                      <a:pt x="842" y="4379"/>
                      <a:pt x="975" y="4721"/>
                      <a:pt x="709" y="5012"/>
                    </a:cubicBezTo>
                    <a:lnTo>
                      <a:pt x="842" y="5196"/>
                    </a:lnTo>
                    <a:cubicBezTo>
                      <a:pt x="842" y="5196"/>
                      <a:pt x="983" y="5043"/>
                      <a:pt x="1214" y="5043"/>
                    </a:cubicBezTo>
                    <a:cubicBezTo>
                      <a:pt x="1285" y="5043"/>
                      <a:pt x="1363" y="5057"/>
                      <a:pt x="1449" y="5094"/>
                    </a:cubicBezTo>
                    <a:cubicBezTo>
                      <a:pt x="1974" y="5354"/>
                      <a:pt x="2291" y="7252"/>
                      <a:pt x="1873" y="7834"/>
                    </a:cubicBezTo>
                    <a:cubicBezTo>
                      <a:pt x="1729" y="8045"/>
                      <a:pt x="1566" y="8097"/>
                      <a:pt x="1438" y="8097"/>
                    </a:cubicBezTo>
                    <a:cubicBezTo>
                      <a:pt x="1308" y="8097"/>
                      <a:pt x="1215" y="8043"/>
                      <a:pt x="1215" y="8043"/>
                    </a:cubicBezTo>
                    <a:lnTo>
                      <a:pt x="1108" y="8201"/>
                    </a:lnTo>
                    <a:cubicBezTo>
                      <a:pt x="1108" y="8201"/>
                      <a:pt x="1316" y="8283"/>
                      <a:pt x="1373" y="8625"/>
                    </a:cubicBezTo>
                    <a:cubicBezTo>
                      <a:pt x="1399" y="8992"/>
                      <a:pt x="1108" y="9707"/>
                      <a:pt x="1158" y="10315"/>
                    </a:cubicBezTo>
                    <a:cubicBezTo>
                      <a:pt x="1240" y="11447"/>
                      <a:pt x="2348" y="12080"/>
                      <a:pt x="3506" y="12213"/>
                    </a:cubicBezTo>
                    <a:lnTo>
                      <a:pt x="3639" y="16800"/>
                    </a:lnTo>
                    <a:lnTo>
                      <a:pt x="2924" y="16800"/>
                    </a:lnTo>
                    <a:lnTo>
                      <a:pt x="2924" y="16743"/>
                    </a:lnTo>
                    <a:cubicBezTo>
                      <a:pt x="2924" y="16693"/>
                      <a:pt x="2873" y="16610"/>
                      <a:pt x="2797" y="16610"/>
                    </a:cubicBezTo>
                    <a:lnTo>
                      <a:pt x="2607" y="16610"/>
                    </a:lnTo>
                    <a:cubicBezTo>
                      <a:pt x="2557" y="16610"/>
                      <a:pt x="2506" y="16693"/>
                      <a:pt x="2506" y="16743"/>
                    </a:cubicBezTo>
                    <a:lnTo>
                      <a:pt x="2506" y="17009"/>
                    </a:lnTo>
                    <a:cubicBezTo>
                      <a:pt x="2506" y="17085"/>
                      <a:pt x="2557" y="17142"/>
                      <a:pt x="2607" y="17142"/>
                    </a:cubicBezTo>
                    <a:lnTo>
                      <a:pt x="2797" y="17142"/>
                    </a:lnTo>
                    <a:cubicBezTo>
                      <a:pt x="2873" y="17142"/>
                      <a:pt x="2924" y="17085"/>
                      <a:pt x="2924" y="17009"/>
                    </a:cubicBezTo>
                    <a:lnTo>
                      <a:pt x="2924" y="16958"/>
                    </a:lnTo>
                    <a:lnTo>
                      <a:pt x="3639" y="16958"/>
                    </a:lnTo>
                    <a:lnTo>
                      <a:pt x="3664" y="17433"/>
                    </a:lnTo>
                    <a:lnTo>
                      <a:pt x="2924" y="17433"/>
                    </a:lnTo>
                    <a:lnTo>
                      <a:pt x="2924" y="17376"/>
                    </a:lnTo>
                    <a:cubicBezTo>
                      <a:pt x="2924" y="17325"/>
                      <a:pt x="2873" y="17275"/>
                      <a:pt x="2797" y="17275"/>
                    </a:cubicBezTo>
                    <a:lnTo>
                      <a:pt x="2607" y="17275"/>
                    </a:lnTo>
                    <a:cubicBezTo>
                      <a:pt x="2557" y="17275"/>
                      <a:pt x="2506" y="17325"/>
                      <a:pt x="2506" y="17376"/>
                    </a:cubicBezTo>
                    <a:lnTo>
                      <a:pt x="2506" y="17642"/>
                    </a:lnTo>
                    <a:cubicBezTo>
                      <a:pt x="2506" y="17718"/>
                      <a:pt x="2557" y="17775"/>
                      <a:pt x="2607" y="17775"/>
                    </a:cubicBezTo>
                    <a:lnTo>
                      <a:pt x="2797" y="17775"/>
                    </a:lnTo>
                    <a:cubicBezTo>
                      <a:pt x="2873" y="17775"/>
                      <a:pt x="2924" y="17718"/>
                      <a:pt x="2924" y="17642"/>
                    </a:cubicBezTo>
                    <a:lnTo>
                      <a:pt x="2924" y="17591"/>
                    </a:lnTo>
                    <a:lnTo>
                      <a:pt x="3664" y="17591"/>
                    </a:lnTo>
                    <a:lnTo>
                      <a:pt x="3664" y="17692"/>
                    </a:lnTo>
                    <a:lnTo>
                      <a:pt x="3746" y="17692"/>
                    </a:lnTo>
                    <a:lnTo>
                      <a:pt x="3398" y="6119"/>
                    </a:lnTo>
                    <a:lnTo>
                      <a:pt x="3189" y="6119"/>
                    </a:lnTo>
                    <a:cubicBezTo>
                      <a:pt x="3139" y="6119"/>
                      <a:pt x="3113" y="6094"/>
                      <a:pt x="3113" y="6069"/>
                    </a:cubicBezTo>
                    <a:cubicBezTo>
                      <a:pt x="3113" y="6012"/>
                      <a:pt x="3139" y="5986"/>
                      <a:pt x="3189" y="5986"/>
                    </a:cubicBezTo>
                    <a:lnTo>
                      <a:pt x="3398" y="5986"/>
                    </a:lnTo>
                    <a:lnTo>
                      <a:pt x="3556" y="3955"/>
                    </a:lnTo>
                    <a:lnTo>
                      <a:pt x="3373" y="3955"/>
                    </a:lnTo>
                    <a:cubicBezTo>
                      <a:pt x="3322" y="3955"/>
                      <a:pt x="3272" y="3905"/>
                      <a:pt x="3272" y="3854"/>
                    </a:cubicBezTo>
                    <a:cubicBezTo>
                      <a:pt x="3297" y="3139"/>
                      <a:pt x="3689" y="2930"/>
                      <a:pt x="3771" y="2247"/>
                    </a:cubicBezTo>
                    <a:cubicBezTo>
                      <a:pt x="3822" y="1532"/>
                      <a:pt x="3797" y="924"/>
                      <a:pt x="3980" y="924"/>
                    </a:cubicBezTo>
                    <a:cubicBezTo>
                      <a:pt x="4164" y="924"/>
                      <a:pt x="4138" y="1532"/>
                      <a:pt x="4189" y="2247"/>
                    </a:cubicBezTo>
                    <a:cubicBezTo>
                      <a:pt x="4246" y="2930"/>
                      <a:pt x="4664" y="3139"/>
                      <a:pt x="4695" y="3854"/>
                    </a:cubicBezTo>
                    <a:cubicBezTo>
                      <a:pt x="4695" y="3905"/>
                      <a:pt x="4638" y="3955"/>
                      <a:pt x="4588" y="3955"/>
                    </a:cubicBezTo>
                    <a:lnTo>
                      <a:pt x="4404" y="3955"/>
                    </a:lnTo>
                    <a:lnTo>
                      <a:pt x="4562" y="5986"/>
                    </a:lnTo>
                    <a:lnTo>
                      <a:pt x="4771" y="5986"/>
                    </a:lnTo>
                    <a:cubicBezTo>
                      <a:pt x="4822" y="5986"/>
                      <a:pt x="4853" y="6012"/>
                      <a:pt x="4853" y="6069"/>
                    </a:cubicBezTo>
                    <a:cubicBezTo>
                      <a:pt x="4853" y="6094"/>
                      <a:pt x="4822" y="6119"/>
                      <a:pt x="4771" y="6119"/>
                    </a:cubicBezTo>
                    <a:lnTo>
                      <a:pt x="4562" y="6119"/>
                    </a:lnTo>
                    <a:lnTo>
                      <a:pt x="4221" y="17692"/>
                    </a:lnTo>
                    <a:lnTo>
                      <a:pt x="4297" y="17692"/>
                    </a:lnTo>
                    <a:lnTo>
                      <a:pt x="4297" y="17325"/>
                    </a:lnTo>
                    <a:lnTo>
                      <a:pt x="5037" y="17325"/>
                    </a:lnTo>
                    <a:lnTo>
                      <a:pt x="5037" y="17376"/>
                    </a:lnTo>
                    <a:cubicBezTo>
                      <a:pt x="5037" y="17458"/>
                      <a:pt x="5088" y="17509"/>
                      <a:pt x="5170" y="17509"/>
                    </a:cubicBezTo>
                    <a:lnTo>
                      <a:pt x="5353" y="17509"/>
                    </a:lnTo>
                    <a:cubicBezTo>
                      <a:pt x="5404" y="17509"/>
                      <a:pt x="5455" y="17458"/>
                      <a:pt x="5455" y="17376"/>
                    </a:cubicBezTo>
                    <a:lnTo>
                      <a:pt x="5455" y="17117"/>
                    </a:lnTo>
                    <a:cubicBezTo>
                      <a:pt x="5455" y="17034"/>
                      <a:pt x="5404" y="16984"/>
                      <a:pt x="5353" y="16984"/>
                    </a:cubicBezTo>
                    <a:lnTo>
                      <a:pt x="5170" y="16984"/>
                    </a:lnTo>
                    <a:cubicBezTo>
                      <a:pt x="5088" y="16984"/>
                      <a:pt x="5037" y="17034"/>
                      <a:pt x="5037" y="17117"/>
                    </a:cubicBezTo>
                    <a:lnTo>
                      <a:pt x="5037" y="17167"/>
                    </a:lnTo>
                    <a:lnTo>
                      <a:pt x="4297" y="17167"/>
                    </a:lnTo>
                    <a:lnTo>
                      <a:pt x="4322" y="16693"/>
                    </a:lnTo>
                    <a:lnTo>
                      <a:pt x="5037" y="16693"/>
                    </a:lnTo>
                    <a:lnTo>
                      <a:pt x="5037" y="16743"/>
                    </a:lnTo>
                    <a:cubicBezTo>
                      <a:pt x="5037" y="16800"/>
                      <a:pt x="5088" y="16851"/>
                      <a:pt x="5170" y="16851"/>
                    </a:cubicBezTo>
                    <a:lnTo>
                      <a:pt x="5353" y="16851"/>
                    </a:lnTo>
                    <a:cubicBezTo>
                      <a:pt x="5404" y="16851"/>
                      <a:pt x="5455" y="16800"/>
                      <a:pt x="5455" y="16743"/>
                    </a:cubicBezTo>
                    <a:lnTo>
                      <a:pt x="5455" y="16484"/>
                    </a:lnTo>
                    <a:cubicBezTo>
                      <a:pt x="5455" y="16402"/>
                      <a:pt x="5404" y="16351"/>
                      <a:pt x="5353" y="16351"/>
                    </a:cubicBezTo>
                    <a:lnTo>
                      <a:pt x="5170" y="16351"/>
                    </a:lnTo>
                    <a:cubicBezTo>
                      <a:pt x="5088" y="16351"/>
                      <a:pt x="5037" y="16402"/>
                      <a:pt x="5037" y="16484"/>
                    </a:cubicBezTo>
                    <a:lnTo>
                      <a:pt x="5037" y="16535"/>
                    </a:lnTo>
                    <a:lnTo>
                      <a:pt x="4322" y="16535"/>
                    </a:lnTo>
                    <a:lnTo>
                      <a:pt x="4455" y="12213"/>
                    </a:lnTo>
                    <a:cubicBezTo>
                      <a:pt x="5613" y="12080"/>
                      <a:pt x="6720" y="11447"/>
                      <a:pt x="6802" y="10315"/>
                    </a:cubicBezTo>
                    <a:cubicBezTo>
                      <a:pt x="6853" y="9707"/>
                      <a:pt x="6562" y="8992"/>
                      <a:pt x="6593" y="8625"/>
                    </a:cubicBezTo>
                    <a:cubicBezTo>
                      <a:pt x="6644" y="8283"/>
                      <a:pt x="6853" y="8201"/>
                      <a:pt x="6853" y="8201"/>
                    </a:cubicBezTo>
                    <a:lnTo>
                      <a:pt x="6752" y="8043"/>
                    </a:lnTo>
                    <a:cubicBezTo>
                      <a:pt x="6752" y="8043"/>
                      <a:pt x="6657" y="8097"/>
                      <a:pt x="6526" y="8097"/>
                    </a:cubicBezTo>
                    <a:cubicBezTo>
                      <a:pt x="6396" y="8097"/>
                      <a:pt x="6232" y="8045"/>
                      <a:pt x="6087" y="7834"/>
                    </a:cubicBezTo>
                    <a:cubicBezTo>
                      <a:pt x="5670" y="7252"/>
                      <a:pt x="5961" y="5354"/>
                      <a:pt x="6511" y="5094"/>
                    </a:cubicBezTo>
                    <a:cubicBezTo>
                      <a:pt x="6597" y="5057"/>
                      <a:pt x="6676" y="5043"/>
                      <a:pt x="6746" y="5043"/>
                    </a:cubicBezTo>
                    <a:cubicBezTo>
                      <a:pt x="6977" y="5043"/>
                      <a:pt x="7119" y="5196"/>
                      <a:pt x="7119" y="5196"/>
                    </a:cubicBezTo>
                    <a:lnTo>
                      <a:pt x="7252" y="5012"/>
                    </a:lnTo>
                    <a:cubicBezTo>
                      <a:pt x="6986" y="4721"/>
                      <a:pt x="7093" y="4379"/>
                      <a:pt x="7410" y="3797"/>
                    </a:cubicBezTo>
                    <a:cubicBezTo>
                      <a:pt x="7751" y="3221"/>
                      <a:pt x="7884" y="2348"/>
                      <a:pt x="7511" y="1532"/>
                    </a:cubicBezTo>
                    <a:lnTo>
                      <a:pt x="7511" y="1532"/>
                    </a:lnTo>
                    <a:cubicBezTo>
                      <a:pt x="7006" y="1838"/>
                      <a:pt x="6423" y="2002"/>
                      <a:pt x="5834" y="2002"/>
                    </a:cubicBezTo>
                    <a:cubicBezTo>
                      <a:pt x="5654" y="2002"/>
                      <a:pt x="5475" y="1987"/>
                      <a:pt x="5296" y="1956"/>
                    </a:cubicBezTo>
                    <a:cubicBezTo>
                      <a:pt x="5113" y="1930"/>
                      <a:pt x="4822" y="1848"/>
                      <a:pt x="4638" y="1639"/>
                    </a:cubicBezTo>
                    <a:cubicBezTo>
                      <a:pt x="4480" y="1456"/>
                      <a:pt x="4404" y="1215"/>
                      <a:pt x="4347" y="981"/>
                    </a:cubicBezTo>
                    <a:cubicBezTo>
                      <a:pt x="4297" y="716"/>
                      <a:pt x="4246" y="475"/>
                      <a:pt x="4062" y="317"/>
                    </a:cubicBezTo>
                    <a:cubicBezTo>
                      <a:pt x="3933" y="209"/>
                      <a:pt x="3782" y="163"/>
                      <a:pt x="3582" y="163"/>
                    </a:cubicBezTo>
                    <a:cubicBezTo>
                      <a:pt x="3490" y="163"/>
                      <a:pt x="3387" y="172"/>
                      <a:pt x="3272" y="190"/>
                    </a:cubicBezTo>
                    <a:cubicBezTo>
                      <a:pt x="3215" y="190"/>
                      <a:pt x="3164" y="190"/>
                      <a:pt x="3082" y="216"/>
                    </a:cubicBezTo>
                    <a:cubicBezTo>
                      <a:pt x="2938" y="233"/>
                      <a:pt x="2794" y="263"/>
                      <a:pt x="2639" y="263"/>
                    </a:cubicBezTo>
                    <a:cubicBezTo>
                      <a:pt x="2570" y="263"/>
                      <a:pt x="2498" y="257"/>
                      <a:pt x="2424" y="241"/>
                    </a:cubicBezTo>
                    <a:cubicBezTo>
                      <a:pt x="2265" y="216"/>
                      <a:pt x="2107" y="133"/>
                      <a:pt x="2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3"/>
              <p:cNvSpPr/>
              <p:nvPr/>
            </p:nvSpPr>
            <p:spPr>
              <a:xfrm>
                <a:off x="2170305" y="3161387"/>
                <a:ext cx="18093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1574" extrusionOk="0">
                    <a:moveTo>
                      <a:pt x="0" y="0"/>
                    </a:moveTo>
                    <a:lnTo>
                      <a:pt x="108" y="11573"/>
                    </a:lnTo>
                    <a:lnTo>
                      <a:pt x="184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4" name="Google Shape;1874;p13"/>
            <p:cNvSpPr/>
            <p:nvPr/>
          </p:nvSpPr>
          <p:spPr>
            <a:xfrm>
              <a:off x="450873" y="4802402"/>
              <a:ext cx="217047" cy="217047"/>
            </a:xfrm>
            <a:custGeom>
              <a:avLst/>
              <a:gdLst/>
              <a:ahLst/>
              <a:cxnLst/>
              <a:rect l="l" t="t" r="r" b="b"/>
              <a:pathLst>
                <a:path w="32383" h="32383" extrusionOk="0">
                  <a:moveTo>
                    <a:pt x="13535" y="1"/>
                  </a:moveTo>
                  <a:lnTo>
                    <a:pt x="13535" y="5589"/>
                  </a:lnTo>
                  <a:lnTo>
                    <a:pt x="14465" y="10747"/>
                  </a:lnTo>
                  <a:lnTo>
                    <a:pt x="13535" y="11111"/>
                  </a:lnTo>
                  <a:lnTo>
                    <a:pt x="10603" y="6808"/>
                  </a:lnTo>
                  <a:lnTo>
                    <a:pt x="6585" y="2867"/>
                  </a:lnTo>
                  <a:lnTo>
                    <a:pt x="2866" y="6596"/>
                  </a:lnTo>
                  <a:lnTo>
                    <a:pt x="6805" y="10604"/>
                  </a:lnTo>
                  <a:lnTo>
                    <a:pt x="11100" y="13546"/>
                  </a:lnTo>
                  <a:lnTo>
                    <a:pt x="10747" y="14476"/>
                  </a:lnTo>
                  <a:lnTo>
                    <a:pt x="5589" y="13546"/>
                  </a:lnTo>
                  <a:lnTo>
                    <a:pt x="0" y="13546"/>
                  </a:lnTo>
                  <a:lnTo>
                    <a:pt x="0" y="18848"/>
                  </a:lnTo>
                  <a:lnTo>
                    <a:pt x="5589" y="18848"/>
                  </a:lnTo>
                  <a:lnTo>
                    <a:pt x="10747" y="17918"/>
                  </a:lnTo>
                  <a:lnTo>
                    <a:pt x="11100" y="18848"/>
                  </a:lnTo>
                  <a:lnTo>
                    <a:pt x="6805" y="21780"/>
                  </a:lnTo>
                  <a:lnTo>
                    <a:pt x="2866" y="25799"/>
                  </a:lnTo>
                  <a:lnTo>
                    <a:pt x="6585" y="29517"/>
                  </a:lnTo>
                  <a:lnTo>
                    <a:pt x="10603" y="25576"/>
                  </a:lnTo>
                  <a:lnTo>
                    <a:pt x="13535" y="21283"/>
                  </a:lnTo>
                  <a:lnTo>
                    <a:pt x="14465" y="21637"/>
                  </a:lnTo>
                  <a:lnTo>
                    <a:pt x="13535" y="26795"/>
                  </a:lnTo>
                  <a:lnTo>
                    <a:pt x="13535" y="32383"/>
                  </a:lnTo>
                  <a:lnTo>
                    <a:pt x="18837" y="32383"/>
                  </a:lnTo>
                  <a:lnTo>
                    <a:pt x="18837" y="26795"/>
                  </a:lnTo>
                  <a:lnTo>
                    <a:pt x="17907" y="21637"/>
                  </a:lnTo>
                  <a:lnTo>
                    <a:pt x="18837" y="21283"/>
                  </a:lnTo>
                  <a:lnTo>
                    <a:pt x="21780" y="25576"/>
                  </a:lnTo>
                  <a:lnTo>
                    <a:pt x="25785" y="29517"/>
                  </a:lnTo>
                  <a:lnTo>
                    <a:pt x="29514" y="25799"/>
                  </a:lnTo>
                  <a:lnTo>
                    <a:pt x="25575" y="21780"/>
                  </a:lnTo>
                  <a:lnTo>
                    <a:pt x="21270" y="18848"/>
                  </a:lnTo>
                  <a:lnTo>
                    <a:pt x="21636" y="17918"/>
                  </a:lnTo>
                  <a:lnTo>
                    <a:pt x="26792" y="18848"/>
                  </a:lnTo>
                  <a:lnTo>
                    <a:pt x="32383" y="18848"/>
                  </a:lnTo>
                  <a:lnTo>
                    <a:pt x="32383" y="13546"/>
                  </a:lnTo>
                  <a:lnTo>
                    <a:pt x="26792" y="13546"/>
                  </a:lnTo>
                  <a:lnTo>
                    <a:pt x="21636" y="14476"/>
                  </a:lnTo>
                  <a:lnTo>
                    <a:pt x="21270" y="13546"/>
                  </a:lnTo>
                  <a:lnTo>
                    <a:pt x="25575" y="10604"/>
                  </a:lnTo>
                  <a:lnTo>
                    <a:pt x="29514" y="6596"/>
                  </a:lnTo>
                  <a:lnTo>
                    <a:pt x="25785" y="2867"/>
                  </a:lnTo>
                  <a:lnTo>
                    <a:pt x="21780" y="6808"/>
                  </a:lnTo>
                  <a:lnTo>
                    <a:pt x="18837" y="11111"/>
                  </a:lnTo>
                  <a:lnTo>
                    <a:pt x="17907" y="10747"/>
                  </a:lnTo>
                  <a:lnTo>
                    <a:pt x="18837" y="5589"/>
                  </a:lnTo>
                  <a:lnTo>
                    <a:pt x="18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53365" y="1477640"/>
              <a:ext cx="191464" cy="191464"/>
            </a:xfrm>
            <a:custGeom>
              <a:avLst/>
              <a:gdLst/>
              <a:ahLst/>
              <a:cxnLst/>
              <a:rect l="l" t="t" r="r" b="b"/>
              <a:pathLst>
                <a:path w="32383" h="32383" extrusionOk="0">
                  <a:moveTo>
                    <a:pt x="13535" y="1"/>
                  </a:moveTo>
                  <a:lnTo>
                    <a:pt x="13535" y="5589"/>
                  </a:lnTo>
                  <a:lnTo>
                    <a:pt x="14465" y="10747"/>
                  </a:lnTo>
                  <a:lnTo>
                    <a:pt x="13535" y="11111"/>
                  </a:lnTo>
                  <a:lnTo>
                    <a:pt x="10603" y="6808"/>
                  </a:lnTo>
                  <a:lnTo>
                    <a:pt x="6585" y="2867"/>
                  </a:lnTo>
                  <a:lnTo>
                    <a:pt x="2866" y="6596"/>
                  </a:lnTo>
                  <a:lnTo>
                    <a:pt x="6805" y="10604"/>
                  </a:lnTo>
                  <a:lnTo>
                    <a:pt x="11100" y="13546"/>
                  </a:lnTo>
                  <a:lnTo>
                    <a:pt x="10747" y="14476"/>
                  </a:lnTo>
                  <a:lnTo>
                    <a:pt x="5589" y="13546"/>
                  </a:lnTo>
                  <a:lnTo>
                    <a:pt x="0" y="13546"/>
                  </a:lnTo>
                  <a:lnTo>
                    <a:pt x="0" y="18848"/>
                  </a:lnTo>
                  <a:lnTo>
                    <a:pt x="5589" y="18848"/>
                  </a:lnTo>
                  <a:lnTo>
                    <a:pt x="10747" y="17918"/>
                  </a:lnTo>
                  <a:lnTo>
                    <a:pt x="11100" y="18848"/>
                  </a:lnTo>
                  <a:lnTo>
                    <a:pt x="6805" y="21780"/>
                  </a:lnTo>
                  <a:lnTo>
                    <a:pt x="2866" y="25799"/>
                  </a:lnTo>
                  <a:lnTo>
                    <a:pt x="6585" y="29517"/>
                  </a:lnTo>
                  <a:lnTo>
                    <a:pt x="10603" y="25576"/>
                  </a:lnTo>
                  <a:lnTo>
                    <a:pt x="13535" y="21283"/>
                  </a:lnTo>
                  <a:lnTo>
                    <a:pt x="14465" y="21637"/>
                  </a:lnTo>
                  <a:lnTo>
                    <a:pt x="13535" y="26795"/>
                  </a:lnTo>
                  <a:lnTo>
                    <a:pt x="13535" y="32383"/>
                  </a:lnTo>
                  <a:lnTo>
                    <a:pt x="18837" y="32383"/>
                  </a:lnTo>
                  <a:lnTo>
                    <a:pt x="18837" y="26795"/>
                  </a:lnTo>
                  <a:lnTo>
                    <a:pt x="17907" y="21637"/>
                  </a:lnTo>
                  <a:lnTo>
                    <a:pt x="18837" y="21283"/>
                  </a:lnTo>
                  <a:lnTo>
                    <a:pt x="21780" y="25576"/>
                  </a:lnTo>
                  <a:lnTo>
                    <a:pt x="25785" y="29517"/>
                  </a:lnTo>
                  <a:lnTo>
                    <a:pt x="29514" y="25799"/>
                  </a:lnTo>
                  <a:lnTo>
                    <a:pt x="25575" y="21780"/>
                  </a:lnTo>
                  <a:lnTo>
                    <a:pt x="21270" y="18848"/>
                  </a:lnTo>
                  <a:lnTo>
                    <a:pt x="21636" y="17918"/>
                  </a:lnTo>
                  <a:lnTo>
                    <a:pt x="26792" y="18848"/>
                  </a:lnTo>
                  <a:lnTo>
                    <a:pt x="32383" y="18848"/>
                  </a:lnTo>
                  <a:lnTo>
                    <a:pt x="32383" y="13546"/>
                  </a:lnTo>
                  <a:lnTo>
                    <a:pt x="26792" y="13546"/>
                  </a:lnTo>
                  <a:lnTo>
                    <a:pt x="21636" y="14476"/>
                  </a:lnTo>
                  <a:lnTo>
                    <a:pt x="21270" y="13546"/>
                  </a:lnTo>
                  <a:lnTo>
                    <a:pt x="25575" y="10604"/>
                  </a:lnTo>
                  <a:lnTo>
                    <a:pt x="29514" y="6596"/>
                  </a:lnTo>
                  <a:lnTo>
                    <a:pt x="25785" y="2867"/>
                  </a:lnTo>
                  <a:lnTo>
                    <a:pt x="21780" y="6808"/>
                  </a:lnTo>
                  <a:lnTo>
                    <a:pt x="18837" y="11111"/>
                  </a:lnTo>
                  <a:lnTo>
                    <a:pt x="17907" y="10747"/>
                  </a:lnTo>
                  <a:lnTo>
                    <a:pt x="18837" y="5589"/>
                  </a:lnTo>
                  <a:lnTo>
                    <a:pt x="18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3"/>
            <p:cNvSpPr/>
            <p:nvPr/>
          </p:nvSpPr>
          <p:spPr>
            <a:xfrm rot="-4500024">
              <a:off x="-474210" y="1371402"/>
              <a:ext cx="405067" cy="1068868"/>
            </a:xfrm>
            <a:custGeom>
              <a:avLst/>
              <a:gdLst/>
              <a:ahLst/>
              <a:cxnLst/>
              <a:rect l="l" t="t" r="r" b="b"/>
              <a:pathLst>
                <a:path w="8069" h="21292" extrusionOk="0">
                  <a:moveTo>
                    <a:pt x="6275" y="1869"/>
                  </a:moveTo>
                  <a:cubicBezTo>
                    <a:pt x="6536" y="1869"/>
                    <a:pt x="6684" y="2002"/>
                    <a:pt x="6771" y="2253"/>
                  </a:cubicBezTo>
                  <a:cubicBezTo>
                    <a:pt x="6930" y="2594"/>
                    <a:pt x="6854" y="2936"/>
                    <a:pt x="6746" y="3278"/>
                  </a:cubicBezTo>
                  <a:cubicBezTo>
                    <a:pt x="6404" y="4252"/>
                    <a:pt x="5822" y="5125"/>
                    <a:pt x="5031" y="5809"/>
                  </a:cubicBezTo>
                  <a:cubicBezTo>
                    <a:pt x="4905" y="5967"/>
                    <a:pt x="4715" y="6049"/>
                    <a:pt x="4531" y="6176"/>
                  </a:cubicBezTo>
                  <a:cubicBezTo>
                    <a:pt x="4506" y="6150"/>
                    <a:pt x="4506" y="6150"/>
                    <a:pt x="4506" y="6125"/>
                  </a:cubicBezTo>
                  <a:cubicBezTo>
                    <a:pt x="4481" y="5151"/>
                    <a:pt x="4531" y="3860"/>
                    <a:pt x="4981" y="3012"/>
                  </a:cubicBezTo>
                  <a:cubicBezTo>
                    <a:pt x="5088" y="2803"/>
                    <a:pt x="5221" y="2594"/>
                    <a:pt x="5348" y="2379"/>
                  </a:cubicBezTo>
                  <a:cubicBezTo>
                    <a:pt x="5537" y="2120"/>
                    <a:pt x="5822" y="1936"/>
                    <a:pt x="6139" y="1879"/>
                  </a:cubicBezTo>
                  <a:cubicBezTo>
                    <a:pt x="6187" y="1872"/>
                    <a:pt x="6232" y="1869"/>
                    <a:pt x="6275" y="1869"/>
                  </a:cubicBezTo>
                  <a:close/>
                  <a:moveTo>
                    <a:pt x="4981" y="11795"/>
                  </a:moveTo>
                  <a:cubicBezTo>
                    <a:pt x="5746" y="11795"/>
                    <a:pt x="6512" y="12636"/>
                    <a:pt x="6645" y="13611"/>
                  </a:cubicBezTo>
                  <a:cubicBezTo>
                    <a:pt x="6771" y="15034"/>
                    <a:pt x="5930" y="15667"/>
                    <a:pt x="5322" y="15882"/>
                  </a:cubicBezTo>
                  <a:lnTo>
                    <a:pt x="4981" y="11795"/>
                  </a:lnTo>
                  <a:close/>
                  <a:moveTo>
                    <a:pt x="4190" y="8523"/>
                  </a:moveTo>
                  <a:lnTo>
                    <a:pt x="4323" y="10187"/>
                  </a:lnTo>
                  <a:cubicBezTo>
                    <a:pt x="3006" y="10478"/>
                    <a:pt x="2500" y="11687"/>
                    <a:pt x="2424" y="12636"/>
                  </a:cubicBezTo>
                  <a:cubicBezTo>
                    <a:pt x="2399" y="12769"/>
                    <a:pt x="2399" y="12902"/>
                    <a:pt x="2399" y="13035"/>
                  </a:cubicBezTo>
                  <a:lnTo>
                    <a:pt x="2399" y="13060"/>
                  </a:lnTo>
                  <a:cubicBezTo>
                    <a:pt x="2424" y="13244"/>
                    <a:pt x="2450" y="13452"/>
                    <a:pt x="2532" y="13642"/>
                  </a:cubicBezTo>
                  <a:cubicBezTo>
                    <a:pt x="2715" y="14218"/>
                    <a:pt x="3082" y="14642"/>
                    <a:pt x="3665" y="14876"/>
                  </a:cubicBezTo>
                  <a:cubicBezTo>
                    <a:pt x="3812" y="14960"/>
                    <a:pt x="3939" y="15001"/>
                    <a:pt x="4021" y="15001"/>
                  </a:cubicBezTo>
                  <a:cubicBezTo>
                    <a:pt x="4069" y="15001"/>
                    <a:pt x="4102" y="14987"/>
                    <a:pt x="4114" y="14958"/>
                  </a:cubicBezTo>
                  <a:cubicBezTo>
                    <a:pt x="4139" y="14908"/>
                    <a:pt x="3848" y="14775"/>
                    <a:pt x="3848" y="14775"/>
                  </a:cubicBezTo>
                  <a:cubicBezTo>
                    <a:pt x="2975" y="14275"/>
                    <a:pt x="2874" y="13085"/>
                    <a:pt x="3532" y="12345"/>
                  </a:cubicBezTo>
                  <a:cubicBezTo>
                    <a:pt x="3766" y="12086"/>
                    <a:pt x="4057" y="11871"/>
                    <a:pt x="4430" y="11795"/>
                  </a:cubicBezTo>
                  <a:lnTo>
                    <a:pt x="4772" y="16015"/>
                  </a:lnTo>
                  <a:cubicBezTo>
                    <a:pt x="4625" y="16030"/>
                    <a:pt x="4455" y="16042"/>
                    <a:pt x="4270" y="16042"/>
                  </a:cubicBezTo>
                  <a:cubicBezTo>
                    <a:pt x="3519" y="16042"/>
                    <a:pt x="2501" y="15845"/>
                    <a:pt x="1633" y="14851"/>
                  </a:cubicBezTo>
                  <a:cubicBezTo>
                    <a:pt x="1342" y="14509"/>
                    <a:pt x="1134" y="14060"/>
                    <a:pt x="1001" y="13560"/>
                  </a:cubicBezTo>
                  <a:cubicBezTo>
                    <a:pt x="868" y="13035"/>
                    <a:pt x="893" y="12535"/>
                    <a:pt x="1051" y="12060"/>
                  </a:cubicBezTo>
                  <a:cubicBezTo>
                    <a:pt x="1475" y="10605"/>
                    <a:pt x="2924" y="9422"/>
                    <a:pt x="4190" y="8523"/>
                  </a:cubicBezTo>
                  <a:close/>
                  <a:moveTo>
                    <a:pt x="6307" y="1"/>
                  </a:moveTo>
                  <a:cubicBezTo>
                    <a:pt x="6250" y="1"/>
                    <a:pt x="6185" y="13"/>
                    <a:pt x="6113" y="38"/>
                  </a:cubicBezTo>
                  <a:cubicBezTo>
                    <a:pt x="5721" y="165"/>
                    <a:pt x="5405" y="380"/>
                    <a:pt x="5139" y="721"/>
                  </a:cubicBezTo>
                  <a:cubicBezTo>
                    <a:pt x="4506" y="1462"/>
                    <a:pt x="4272" y="2379"/>
                    <a:pt x="4082" y="3303"/>
                  </a:cubicBezTo>
                  <a:cubicBezTo>
                    <a:pt x="4057" y="3518"/>
                    <a:pt x="4032" y="3727"/>
                    <a:pt x="4006" y="3936"/>
                  </a:cubicBezTo>
                  <a:cubicBezTo>
                    <a:pt x="3899" y="4992"/>
                    <a:pt x="3956" y="5967"/>
                    <a:pt x="4006" y="6549"/>
                  </a:cubicBezTo>
                  <a:cubicBezTo>
                    <a:pt x="3481" y="6941"/>
                    <a:pt x="2950" y="7340"/>
                    <a:pt x="2475" y="7789"/>
                  </a:cubicBezTo>
                  <a:cubicBezTo>
                    <a:pt x="1766" y="8422"/>
                    <a:pt x="1134" y="9156"/>
                    <a:pt x="710" y="10004"/>
                  </a:cubicBezTo>
                  <a:cubicBezTo>
                    <a:pt x="51" y="11212"/>
                    <a:pt x="1" y="12503"/>
                    <a:pt x="551" y="13826"/>
                  </a:cubicBezTo>
                  <a:cubicBezTo>
                    <a:pt x="710" y="14167"/>
                    <a:pt x="893" y="14484"/>
                    <a:pt x="1134" y="14800"/>
                  </a:cubicBezTo>
                  <a:cubicBezTo>
                    <a:pt x="1985" y="15990"/>
                    <a:pt x="3235" y="16578"/>
                    <a:pt x="4501" y="16578"/>
                  </a:cubicBezTo>
                  <a:cubicBezTo>
                    <a:pt x="4608" y="16578"/>
                    <a:pt x="4716" y="16574"/>
                    <a:pt x="4822" y="16566"/>
                  </a:cubicBezTo>
                  <a:lnTo>
                    <a:pt x="4955" y="18439"/>
                  </a:lnTo>
                  <a:cubicBezTo>
                    <a:pt x="5114" y="19729"/>
                    <a:pt x="4772" y="20286"/>
                    <a:pt x="4348" y="20546"/>
                  </a:cubicBezTo>
                  <a:cubicBezTo>
                    <a:pt x="4240" y="20628"/>
                    <a:pt x="4114" y="20678"/>
                    <a:pt x="3956" y="20729"/>
                  </a:cubicBezTo>
                  <a:cubicBezTo>
                    <a:pt x="3715" y="20811"/>
                    <a:pt x="3481" y="20887"/>
                    <a:pt x="3215" y="20887"/>
                  </a:cubicBezTo>
                  <a:cubicBezTo>
                    <a:pt x="3164" y="20893"/>
                    <a:pt x="3113" y="20896"/>
                    <a:pt x="3064" y="20896"/>
                  </a:cubicBezTo>
                  <a:cubicBezTo>
                    <a:pt x="2614" y="20896"/>
                    <a:pt x="2273" y="20668"/>
                    <a:pt x="2108" y="20337"/>
                  </a:cubicBezTo>
                  <a:cubicBezTo>
                    <a:pt x="2184" y="20337"/>
                    <a:pt x="2241" y="20362"/>
                    <a:pt x="2317" y="20362"/>
                  </a:cubicBezTo>
                  <a:cubicBezTo>
                    <a:pt x="2366" y="20368"/>
                    <a:pt x="2415" y="20371"/>
                    <a:pt x="2464" y="20371"/>
                  </a:cubicBezTo>
                  <a:cubicBezTo>
                    <a:pt x="3094" y="20371"/>
                    <a:pt x="3645" y="19889"/>
                    <a:pt x="3715" y="19255"/>
                  </a:cubicBezTo>
                  <a:cubicBezTo>
                    <a:pt x="3823" y="18546"/>
                    <a:pt x="3323" y="17913"/>
                    <a:pt x="2608" y="17831"/>
                  </a:cubicBezTo>
                  <a:cubicBezTo>
                    <a:pt x="2542" y="17821"/>
                    <a:pt x="2478" y="17816"/>
                    <a:pt x="2414" y="17816"/>
                  </a:cubicBezTo>
                  <a:cubicBezTo>
                    <a:pt x="2173" y="17816"/>
                    <a:pt x="1952" y="17889"/>
                    <a:pt x="1766" y="18015"/>
                  </a:cubicBezTo>
                  <a:cubicBezTo>
                    <a:pt x="1077" y="18413"/>
                    <a:pt x="760" y="19362"/>
                    <a:pt x="1134" y="20071"/>
                  </a:cubicBezTo>
                  <a:cubicBezTo>
                    <a:pt x="1498" y="20779"/>
                    <a:pt x="2328" y="21291"/>
                    <a:pt x="3192" y="21291"/>
                  </a:cubicBezTo>
                  <a:cubicBezTo>
                    <a:pt x="3394" y="21291"/>
                    <a:pt x="3597" y="21264"/>
                    <a:pt x="3797" y="21204"/>
                  </a:cubicBezTo>
                  <a:cubicBezTo>
                    <a:pt x="3956" y="21178"/>
                    <a:pt x="4082" y="21128"/>
                    <a:pt x="4215" y="21045"/>
                  </a:cubicBezTo>
                  <a:cubicBezTo>
                    <a:pt x="5696" y="20444"/>
                    <a:pt x="5563" y="18704"/>
                    <a:pt x="5563" y="18704"/>
                  </a:cubicBezTo>
                  <a:lnTo>
                    <a:pt x="5379" y="16490"/>
                  </a:lnTo>
                  <a:cubicBezTo>
                    <a:pt x="6563" y="16173"/>
                    <a:pt x="7404" y="15117"/>
                    <a:pt x="7594" y="13851"/>
                  </a:cubicBezTo>
                  <a:cubicBezTo>
                    <a:pt x="7645" y="13585"/>
                    <a:pt x="7670" y="13294"/>
                    <a:pt x="7645" y="13035"/>
                  </a:cubicBezTo>
                  <a:cubicBezTo>
                    <a:pt x="7539" y="11354"/>
                    <a:pt x="6473" y="10129"/>
                    <a:pt x="4941" y="10129"/>
                  </a:cubicBezTo>
                  <a:cubicBezTo>
                    <a:pt x="4910" y="10129"/>
                    <a:pt x="4879" y="10129"/>
                    <a:pt x="4848" y="10130"/>
                  </a:cubicBezTo>
                  <a:lnTo>
                    <a:pt x="4690" y="8182"/>
                  </a:lnTo>
                  <a:lnTo>
                    <a:pt x="4690" y="8131"/>
                  </a:lnTo>
                  <a:cubicBezTo>
                    <a:pt x="5139" y="7840"/>
                    <a:pt x="5537" y="7549"/>
                    <a:pt x="5822" y="7315"/>
                  </a:cubicBezTo>
                  <a:cubicBezTo>
                    <a:pt x="6961" y="6416"/>
                    <a:pt x="8068" y="4568"/>
                    <a:pt x="7119" y="1588"/>
                  </a:cubicBezTo>
                  <a:cubicBezTo>
                    <a:pt x="7119" y="1512"/>
                    <a:pt x="7088" y="1405"/>
                    <a:pt x="7062" y="1329"/>
                  </a:cubicBezTo>
                  <a:cubicBezTo>
                    <a:pt x="6930" y="955"/>
                    <a:pt x="6771" y="588"/>
                    <a:pt x="6588" y="221"/>
                  </a:cubicBezTo>
                  <a:cubicBezTo>
                    <a:pt x="6535" y="71"/>
                    <a:pt x="6441" y="1"/>
                    <a:pt x="6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1701840" y="2823340"/>
              <a:ext cx="191464" cy="191464"/>
            </a:xfrm>
            <a:custGeom>
              <a:avLst/>
              <a:gdLst/>
              <a:ahLst/>
              <a:cxnLst/>
              <a:rect l="l" t="t" r="r" b="b"/>
              <a:pathLst>
                <a:path w="32383" h="32383" extrusionOk="0">
                  <a:moveTo>
                    <a:pt x="13535" y="1"/>
                  </a:moveTo>
                  <a:lnTo>
                    <a:pt x="13535" y="5589"/>
                  </a:lnTo>
                  <a:lnTo>
                    <a:pt x="14465" y="10747"/>
                  </a:lnTo>
                  <a:lnTo>
                    <a:pt x="13535" y="11111"/>
                  </a:lnTo>
                  <a:lnTo>
                    <a:pt x="10603" y="6808"/>
                  </a:lnTo>
                  <a:lnTo>
                    <a:pt x="6585" y="2867"/>
                  </a:lnTo>
                  <a:lnTo>
                    <a:pt x="2866" y="6596"/>
                  </a:lnTo>
                  <a:lnTo>
                    <a:pt x="6805" y="10604"/>
                  </a:lnTo>
                  <a:lnTo>
                    <a:pt x="11100" y="13546"/>
                  </a:lnTo>
                  <a:lnTo>
                    <a:pt x="10747" y="14476"/>
                  </a:lnTo>
                  <a:lnTo>
                    <a:pt x="5589" y="13546"/>
                  </a:lnTo>
                  <a:lnTo>
                    <a:pt x="0" y="13546"/>
                  </a:lnTo>
                  <a:lnTo>
                    <a:pt x="0" y="18848"/>
                  </a:lnTo>
                  <a:lnTo>
                    <a:pt x="5589" y="18848"/>
                  </a:lnTo>
                  <a:lnTo>
                    <a:pt x="10747" y="17918"/>
                  </a:lnTo>
                  <a:lnTo>
                    <a:pt x="11100" y="18848"/>
                  </a:lnTo>
                  <a:lnTo>
                    <a:pt x="6805" y="21780"/>
                  </a:lnTo>
                  <a:lnTo>
                    <a:pt x="2866" y="25799"/>
                  </a:lnTo>
                  <a:lnTo>
                    <a:pt x="6585" y="29517"/>
                  </a:lnTo>
                  <a:lnTo>
                    <a:pt x="10603" y="25576"/>
                  </a:lnTo>
                  <a:lnTo>
                    <a:pt x="13535" y="21283"/>
                  </a:lnTo>
                  <a:lnTo>
                    <a:pt x="14465" y="21637"/>
                  </a:lnTo>
                  <a:lnTo>
                    <a:pt x="13535" y="26795"/>
                  </a:lnTo>
                  <a:lnTo>
                    <a:pt x="13535" y="32383"/>
                  </a:lnTo>
                  <a:lnTo>
                    <a:pt x="18837" y="32383"/>
                  </a:lnTo>
                  <a:lnTo>
                    <a:pt x="18837" y="26795"/>
                  </a:lnTo>
                  <a:lnTo>
                    <a:pt x="17907" y="21637"/>
                  </a:lnTo>
                  <a:lnTo>
                    <a:pt x="18837" y="21283"/>
                  </a:lnTo>
                  <a:lnTo>
                    <a:pt x="21780" y="25576"/>
                  </a:lnTo>
                  <a:lnTo>
                    <a:pt x="25785" y="29517"/>
                  </a:lnTo>
                  <a:lnTo>
                    <a:pt x="29514" y="25799"/>
                  </a:lnTo>
                  <a:lnTo>
                    <a:pt x="25575" y="21780"/>
                  </a:lnTo>
                  <a:lnTo>
                    <a:pt x="21270" y="18848"/>
                  </a:lnTo>
                  <a:lnTo>
                    <a:pt x="21636" y="17918"/>
                  </a:lnTo>
                  <a:lnTo>
                    <a:pt x="26792" y="18848"/>
                  </a:lnTo>
                  <a:lnTo>
                    <a:pt x="32383" y="18848"/>
                  </a:lnTo>
                  <a:lnTo>
                    <a:pt x="32383" y="13546"/>
                  </a:lnTo>
                  <a:lnTo>
                    <a:pt x="26792" y="13546"/>
                  </a:lnTo>
                  <a:lnTo>
                    <a:pt x="21636" y="14476"/>
                  </a:lnTo>
                  <a:lnTo>
                    <a:pt x="21270" y="13546"/>
                  </a:lnTo>
                  <a:lnTo>
                    <a:pt x="25575" y="10604"/>
                  </a:lnTo>
                  <a:lnTo>
                    <a:pt x="29514" y="6596"/>
                  </a:lnTo>
                  <a:lnTo>
                    <a:pt x="25785" y="2867"/>
                  </a:lnTo>
                  <a:lnTo>
                    <a:pt x="21780" y="6808"/>
                  </a:lnTo>
                  <a:lnTo>
                    <a:pt x="18837" y="11111"/>
                  </a:lnTo>
                  <a:lnTo>
                    <a:pt x="17907" y="10747"/>
                  </a:lnTo>
                  <a:lnTo>
                    <a:pt x="18837" y="5589"/>
                  </a:lnTo>
                  <a:lnTo>
                    <a:pt x="188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8" name="Google Shape;1878;p13"/>
          <p:cNvSpPr/>
          <p:nvPr/>
        </p:nvSpPr>
        <p:spPr>
          <a:xfrm>
            <a:off x="1946775" y="-27000"/>
            <a:ext cx="7190400" cy="52053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57163" dist="38100" dir="13680000" algn="bl" rotWithShape="0">
              <a:schemeClr val="dk1">
                <a:alpha val="3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13"/>
          <p:cNvSpPr txBox="1">
            <a:spLocks noGrp="1"/>
          </p:cNvSpPr>
          <p:nvPr>
            <p:ph type="title"/>
          </p:nvPr>
        </p:nvSpPr>
        <p:spPr>
          <a:xfrm>
            <a:off x="2185175" y="445025"/>
            <a:ext cx="624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0" name="Google Shape;1880;p13"/>
          <p:cNvSpPr txBox="1">
            <a:spLocks noGrp="1"/>
          </p:cNvSpPr>
          <p:nvPr>
            <p:ph type="title" idx="2" hasCustomPrompt="1"/>
          </p:nvPr>
        </p:nvSpPr>
        <p:spPr>
          <a:xfrm>
            <a:off x="2604523" y="2063653"/>
            <a:ext cx="7314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1" name="Google Shape;1881;p13"/>
          <p:cNvSpPr txBox="1">
            <a:spLocks noGrp="1"/>
          </p:cNvSpPr>
          <p:nvPr>
            <p:ph type="title" idx="3" hasCustomPrompt="1"/>
          </p:nvPr>
        </p:nvSpPr>
        <p:spPr>
          <a:xfrm>
            <a:off x="5615475" y="2063653"/>
            <a:ext cx="7314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2" name="Google Shape;1882;p13"/>
          <p:cNvSpPr txBox="1">
            <a:spLocks noGrp="1"/>
          </p:cNvSpPr>
          <p:nvPr>
            <p:ph type="title" idx="4" hasCustomPrompt="1"/>
          </p:nvPr>
        </p:nvSpPr>
        <p:spPr>
          <a:xfrm>
            <a:off x="2604523" y="3558250"/>
            <a:ext cx="7314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3" name="Google Shape;1883;p13"/>
          <p:cNvSpPr txBox="1">
            <a:spLocks noGrp="1"/>
          </p:cNvSpPr>
          <p:nvPr>
            <p:ph type="title" idx="5" hasCustomPrompt="1"/>
          </p:nvPr>
        </p:nvSpPr>
        <p:spPr>
          <a:xfrm>
            <a:off x="5615473" y="3558250"/>
            <a:ext cx="7314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4" name="Google Shape;1884;p13"/>
          <p:cNvSpPr txBox="1">
            <a:spLocks noGrp="1"/>
          </p:cNvSpPr>
          <p:nvPr>
            <p:ph type="subTitle" idx="1"/>
          </p:nvPr>
        </p:nvSpPr>
        <p:spPr>
          <a:xfrm>
            <a:off x="3488325" y="2063650"/>
            <a:ext cx="1635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85" name="Google Shape;1885;p13"/>
          <p:cNvSpPr txBox="1">
            <a:spLocks noGrp="1"/>
          </p:cNvSpPr>
          <p:nvPr>
            <p:ph type="subTitle" idx="6"/>
          </p:nvPr>
        </p:nvSpPr>
        <p:spPr>
          <a:xfrm>
            <a:off x="3488325" y="3558250"/>
            <a:ext cx="1635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86" name="Google Shape;1886;p13"/>
          <p:cNvSpPr txBox="1">
            <a:spLocks noGrp="1"/>
          </p:cNvSpPr>
          <p:nvPr>
            <p:ph type="subTitle" idx="7"/>
          </p:nvPr>
        </p:nvSpPr>
        <p:spPr>
          <a:xfrm>
            <a:off x="6499274" y="2063650"/>
            <a:ext cx="1635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87" name="Google Shape;1887;p13"/>
          <p:cNvSpPr txBox="1">
            <a:spLocks noGrp="1"/>
          </p:cNvSpPr>
          <p:nvPr>
            <p:ph type="subTitle" idx="8"/>
          </p:nvPr>
        </p:nvSpPr>
        <p:spPr>
          <a:xfrm>
            <a:off x="6499273" y="3558250"/>
            <a:ext cx="1635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1888" name="Google Shape;1888;p13"/>
          <p:cNvCxnSpPr/>
          <p:nvPr/>
        </p:nvCxnSpPr>
        <p:spPr>
          <a:xfrm>
            <a:off x="1946775" y="445025"/>
            <a:ext cx="71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14"/>
          <p:cNvSpPr txBox="1">
            <a:spLocks noGrp="1"/>
          </p:cNvSpPr>
          <p:nvPr>
            <p:ph type="title"/>
          </p:nvPr>
        </p:nvSpPr>
        <p:spPr>
          <a:xfrm>
            <a:off x="3557400" y="3100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91" name="Google Shape;1891;p14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_1"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8" name="Google Shape;2338;p17"/>
          <p:cNvGrpSpPr/>
          <p:nvPr/>
        </p:nvGrpSpPr>
        <p:grpSpPr>
          <a:xfrm>
            <a:off x="-1740745" y="-641402"/>
            <a:ext cx="3848542" cy="7304948"/>
            <a:chOff x="-1740745" y="-641402"/>
            <a:chExt cx="3848542" cy="7304948"/>
          </a:xfrm>
        </p:grpSpPr>
        <p:sp>
          <p:nvSpPr>
            <p:cNvPr id="2339" name="Google Shape;2339;p17"/>
            <p:cNvSpPr/>
            <p:nvPr/>
          </p:nvSpPr>
          <p:spPr>
            <a:xfrm rot="333071">
              <a:off x="205035" y="932690"/>
              <a:ext cx="303000" cy="799485"/>
            </a:xfrm>
            <a:custGeom>
              <a:avLst/>
              <a:gdLst/>
              <a:ahLst/>
              <a:cxnLst/>
              <a:rect l="l" t="t" r="r" b="b"/>
              <a:pathLst>
                <a:path w="8069" h="21292" extrusionOk="0">
                  <a:moveTo>
                    <a:pt x="6275" y="1869"/>
                  </a:moveTo>
                  <a:cubicBezTo>
                    <a:pt x="6536" y="1869"/>
                    <a:pt x="6684" y="2002"/>
                    <a:pt x="6771" y="2253"/>
                  </a:cubicBezTo>
                  <a:cubicBezTo>
                    <a:pt x="6930" y="2594"/>
                    <a:pt x="6854" y="2936"/>
                    <a:pt x="6746" y="3278"/>
                  </a:cubicBezTo>
                  <a:cubicBezTo>
                    <a:pt x="6404" y="4252"/>
                    <a:pt x="5822" y="5125"/>
                    <a:pt x="5031" y="5809"/>
                  </a:cubicBezTo>
                  <a:cubicBezTo>
                    <a:pt x="4905" y="5967"/>
                    <a:pt x="4715" y="6049"/>
                    <a:pt x="4531" y="6176"/>
                  </a:cubicBezTo>
                  <a:cubicBezTo>
                    <a:pt x="4506" y="6150"/>
                    <a:pt x="4506" y="6150"/>
                    <a:pt x="4506" y="6125"/>
                  </a:cubicBezTo>
                  <a:cubicBezTo>
                    <a:pt x="4481" y="5151"/>
                    <a:pt x="4531" y="3860"/>
                    <a:pt x="4981" y="3012"/>
                  </a:cubicBezTo>
                  <a:cubicBezTo>
                    <a:pt x="5088" y="2803"/>
                    <a:pt x="5221" y="2594"/>
                    <a:pt x="5348" y="2379"/>
                  </a:cubicBezTo>
                  <a:cubicBezTo>
                    <a:pt x="5537" y="2120"/>
                    <a:pt x="5822" y="1936"/>
                    <a:pt x="6139" y="1879"/>
                  </a:cubicBezTo>
                  <a:cubicBezTo>
                    <a:pt x="6187" y="1872"/>
                    <a:pt x="6232" y="1869"/>
                    <a:pt x="6275" y="1869"/>
                  </a:cubicBezTo>
                  <a:close/>
                  <a:moveTo>
                    <a:pt x="4981" y="11795"/>
                  </a:moveTo>
                  <a:cubicBezTo>
                    <a:pt x="5746" y="11795"/>
                    <a:pt x="6512" y="12636"/>
                    <a:pt x="6645" y="13611"/>
                  </a:cubicBezTo>
                  <a:cubicBezTo>
                    <a:pt x="6771" y="15034"/>
                    <a:pt x="5930" y="15667"/>
                    <a:pt x="5322" y="15882"/>
                  </a:cubicBezTo>
                  <a:lnTo>
                    <a:pt x="4981" y="11795"/>
                  </a:lnTo>
                  <a:close/>
                  <a:moveTo>
                    <a:pt x="4190" y="8523"/>
                  </a:moveTo>
                  <a:lnTo>
                    <a:pt x="4323" y="10187"/>
                  </a:lnTo>
                  <a:cubicBezTo>
                    <a:pt x="3006" y="10478"/>
                    <a:pt x="2500" y="11687"/>
                    <a:pt x="2424" y="12636"/>
                  </a:cubicBezTo>
                  <a:cubicBezTo>
                    <a:pt x="2399" y="12769"/>
                    <a:pt x="2399" y="12902"/>
                    <a:pt x="2399" y="13035"/>
                  </a:cubicBezTo>
                  <a:lnTo>
                    <a:pt x="2399" y="13060"/>
                  </a:lnTo>
                  <a:cubicBezTo>
                    <a:pt x="2424" y="13244"/>
                    <a:pt x="2450" y="13452"/>
                    <a:pt x="2532" y="13642"/>
                  </a:cubicBezTo>
                  <a:cubicBezTo>
                    <a:pt x="2715" y="14218"/>
                    <a:pt x="3082" y="14642"/>
                    <a:pt x="3665" y="14876"/>
                  </a:cubicBezTo>
                  <a:cubicBezTo>
                    <a:pt x="3812" y="14960"/>
                    <a:pt x="3939" y="15001"/>
                    <a:pt x="4021" y="15001"/>
                  </a:cubicBezTo>
                  <a:cubicBezTo>
                    <a:pt x="4069" y="15001"/>
                    <a:pt x="4102" y="14987"/>
                    <a:pt x="4114" y="14958"/>
                  </a:cubicBezTo>
                  <a:cubicBezTo>
                    <a:pt x="4139" y="14908"/>
                    <a:pt x="3848" y="14775"/>
                    <a:pt x="3848" y="14775"/>
                  </a:cubicBezTo>
                  <a:cubicBezTo>
                    <a:pt x="2975" y="14275"/>
                    <a:pt x="2874" y="13085"/>
                    <a:pt x="3532" y="12345"/>
                  </a:cubicBezTo>
                  <a:cubicBezTo>
                    <a:pt x="3766" y="12086"/>
                    <a:pt x="4057" y="11871"/>
                    <a:pt x="4430" y="11795"/>
                  </a:cubicBezTo>
                  <a:lnTo>
                    <a:pt x="4772" y="16015"/>
                  </a:lnTo>
                  <a:cubicBezTo>
                    <a:pt x="4625" y="16030"/>
                    <a:pt x="4455" y="16042"/>
                    <a:pt x="4270" y="16042"/>
                  </a:cubicBezTo>
                  <a:cubicBezTo>
                    <a:pt x="3519" y="16042"/>
                    <a:pt x="2501" y="15845"/>
                    <a:pt x="1633" y="14851"/>
                  </a:cubicBezTo>
                  <a:cubicBezTo>
                    <a:pt x="1342" y="14509"/>
                    <a:pt x="1134" y="14060"/>
                    <a:pt x="1001" y="13560"/>
                  </a:cubicBezTo>
                  <a:cubicBezTo>
                    <a:pt x="868" y="13035"/>
                    <a:pt x="893" y="12535"/>
                    <a:pt x="1051" y="12060"/>
                  </a:cubicBezTo>
                  <a:cubicBezTo>
                    <a:pt x="1475" y="10605"/>
                    <a:pt x="2924" y="9422"/>
                    <a:pt x="4190" y="8523"/>
                  </a:cubicBezTo>
                  <a:close/>
                  <a:moveTo>
                    <a:pt x="6307" y="1"/>
                  </a:moveTo>
                  <a:cubicBezTo>
                    <a:pt x="6250" y="1"/>
                    <a:pt x="6185" y="13"/>
                    <a:pt x="6113" y="38"/>
                  </a:cubicBezTo>
                  <a:cubicBezTo>
                    <a:pt x="5721" y="165"/>
                    <a:pt x="5405" y="380"/>
                    <a:pt x="5139" y="721"/>
                  </a:cubicBezTo>
                  <a:cubicBezTo>
                    <a:pt x="4506" y="1462"/>
                    <a:pt x="4272" y="2379"/>
                    <a:pt x="4082" y="3303"/>
                  </a:cubicBezTo>
                  <a:cubicBezTo>
                    <a:pt x="4057" y="3518"/>
                    <a:pt x="4032" y="3727"/>
                    <a:pt x="4006" y="3936"/>
                  </a:cubicBezTo>
                  <a:cubicBezTo>
                    <a:pt x="3899" y="4992"/>
                    <a:pt x="3956" y="5967"/>
                    <a:pt x="4006" y="6549"/>
                  </a:cubicBezTo>
                  <a:cubicBezTo>
                    <a:pt x="3481" y="6941"/>
                    <a:pt x="2950" y="7340"/>
                    <a:pt x="2475" y="7789"/>
                  </a:cubicBezTo>
                  <a:cubicBezTo>
                    <a:pt x="1766" y="8422"/>
                    <a:pt x="1134" y="9156"/>
                    <a:pt x="710" y="10004"/>
                  </a:cubicBezTo>
                  <a:cubicBezTo>
                    <a:pt x="51" y="11212"/>
                    <a:pt x="1" y="12503"/>
                    <a:pt x="551" y="13826"/>
                  </a:cubicBezTo>
                  <a:cubicBezTo>
                    <a:pt x="710" y="14167"/>
                    <a:pt x="893" y="14484"/>
                    <a:pt x="1134" y="14800"/>
                  </a:cubicBezTo>
                  <a:cubicBezTo>
                    <a:pt x="1985" y="15990"/>
                    <a:pt x="3235" y="16578"/>
                    <a:pt x="4501" y="16578"/>
                  </a:cubicBezTo>
                  <a:cubicBezTo>
                    <a:pt x="4608" y="16578"/>
                    <a:pt x="4716" y="16574"/>
                    <a:pt x="4822" y="16566"/>
                  </a:cubicBezTo>
                  <a:lnTo>
                    <a:pt x="4955" y="18439"/>
                  </a:lnTo>
                  <a:cubicBezTo>
                    <a:pt x="5114" y="19729"/>
                    <a:pt x="4772" y="20286"/>
                    <a:pt x="4348" y="20546"/>
                  </a:cubicBezTo>
                  <a:cubicBezTo>
                    <a:pt x="4240" y="20628"/>
                    <a:pt x="4114" y="20678"/>
                    <a:pt x="3956" y="20729"/>
                  </a:cubicBezTo>
                  <a:cubicBezTo>
                    <a:pt x="3715" y="20811"/>
                    <a:pt x="3481" y="20887"/>
                    <a:pt x="3215" y="20887"/>
                  </a:cubicBezTo>
                  <a:cubicBezTo>
                    <a:pt x="3164" y="20893"/>
                    <a:pt x="3113" y="20896"/>
                    <a:pt x="3064" y="20896"/>
                  </a:cubicBezTo>
                  <a:cubicBezTo>
                    <a:pt x="2614" y="20896"/>
                    <a:pt x="2273" y="20668"/>
                    <a:pt x="2108" y="20337"/>
                  </a:cubicBezTo>
                  <a:cubicBezTo>
                    <a:pt x="2184" y="20337"/>
                    <a:pt x="2241" y="20362"/>
                    <a:pt x="2317" y="20362"/>
                  </a:cubicBezTo>
                  <a:cubicBezTo>
                    <a:pt x="2366" y="20368"/>
                    <a:pt x="2415" y="20371"/>
                    <a:pt x="2464" y="20371"/>
                  </a:cubicBezTo>
                  <a:cubicBezTo>
                    <a:pt x="3094" y="20371"/>
                    <a:pt x="3645" y="19889"/>
                    <a:pt x="3715" y="19255"/>
                  </a:cubicBezTo>
                  <a:cubicBezTo>
                    <a:pt x="3823" y="18546"/>
                    <a:pt x="3323" y="17913"/>
                    <a:pt x="2608" y="17831"/>
                  </a:cubicBezTo>
                  <a:cubicBezTo>
                    <a:pt x="2542" y="17821"/>
                    <a:pt x="2478" y="17816"/>
                    <a:pt x="2414" y="17816"/>
                  </a:cubicBezTo>
                  <a:cubicBezTo>
                    <a:pt x="2173" y="17816"/>
                    <a:pt x="1952" y="17889"/>
                    <a:pt x="1766" y="18015"/>
                  </a:cubicBezTo>
                  <a:cubicBezTo>
                    <a:pt x="1077" y="18413"/>
                    <a:pt x="760" y="19362"/>
                    <a:pt x="1134" y="20071"/>
                  </a:cubicBezTo>
                  <a:cubicBezTo>
                    <a:pt x="1498" y="20779"/>
                    <a:pt x="2328" y="21291"/>
                    <a:pt x="3192" y="21291"/>
                  </a:cubicBezTo>
                  <a:cubicBezTo>
                    <a:pt x="3394" y="21291"/>
                    <a:pt x="3597" y="21264"/>
                    <a:pt x="3797" y="21204"/>
                  </a:cubicBezTo>
                  <a:cubicBezTo>
                    <a:pt x="3956" y="21178"/>
                    <a:pt x="4082" y="21128"/>
                    <a:pt x="4215" y="21045"/>
                  </a:cubicBezTo>
                  <a:cubicBezTo>
                    <a:pt x="5696" y="20444"/>
                    <a:pt x="5563" y="18704"/>
                    <a:pt x="5563" y="18704"/>
                  </a:cubicBezTo>
                  <a:lnTo>
                    <a:pt x="5379" y="16490"/>
                  </a:lnTo>
                  <a:cubicBezTo>
                    <a:pt x="6563" y="16173"/>
                    <a:pt x="7404" y="15117"/>
                    <a:pt x="7594" y="13851"/>
                  </a:cubicBezTo>
                  <a:cubicBezTo>
                    <a:pt x="7645" y="13585"/>
                    <a:pt x="7670" y="13294"/>
                    <a:pt x="7645" y="13035"/>
                  </a:cubicBezTo>
                  <a:cubicBezTo>
                    <a:pt x="7539" y="11354"/>
                    <a:pt x="6473" y="10129"/>
                    <a:pt x="4941" y="10129"/>
                  </a:cubicBezTo>
                  <a:cubicBezTo>
                    <a:pt x="4910" y="10129"/>
                    <a:pt x="4879" y="10129"/>
                    <a:pt x="4848" y="10130"/>
                  </a:cubicBezTo>
                  <a:lnTo>
                    <a:pt x="4690" y="8182"/>
                  </a:lnTo>
                  <a:lnTo>
                    <a:pt x="4690" y="8131"/>
                  </a:lnTo>
                  <a:cubicBezTo>
                    <a:pt x="5139" y="7840"/>
                    <a:pt x="5537" y="7549"/>
                    <a:pt x="5822" y="7315"/>
                  </a:cubicBezTo>
                  <a:cubicBezTo>
                    <a:pt x="6961" y="6416"/>
                    <a:pt x="8068" y="4568"/>
                    <a:pt x="7119" y="1588"/>
                  </a:cubicBezTo>
                  <a:cubicBezTo>
                    <a:pt x="7119" y="1512"/>
                    <a:pt x="7088" y="1405"/>
                    <a:pt x="7062" y="1329"/>
                  </a:cubicBezTo>
                  <a:cubicBezTo>
                    <a:pt x="6930" y="955"/>
                    <a:pt x="6771" y="588"/>
                    <a:pt x="6588" y="221"/>
                  </a:cubicBezTo>
                  <a:cubicBezTo>
                    <a:pt x="6535" y="71"/>
                    <a:pt x="6441" y="1"/>
                    <a:pt x="6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0" name="Google Shape;2340;p17"/>
            <p:cNvGrpSpPr/>
            <p:nvPr/>
          </p:nvGrpSpPr>
          <p:grpSpPr>
            <a:xfrm rot="-4534105">
              <a:off x="-811748" y="-1191202"/>
              <a:ext cx="881918" cy="2602227"/>
              <a:chOff x="5201007" y="500025"/>
              <a:chExt cx="509965" cy="1504727"/>
            </a:xfrm>
          </p:grpSpPr>
          <p:sp>
            <p:nvSpPr>
              <p:cNvPr id="2341" name="Google Shape;2341;p17"/>
              <p:cNvSpPr/>
              <p:nvPr/>
            </p:nvSpPr>
            <p:spPr>
              <a:xfrm>
                <a:off x="5396376" y="500025"/>
                <a:ext cx="123567" cy="27744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4861" extrusionOk="0">
                    <a:moveTo>
                      <a:pt x="1433" y="1"/>
                    </a:moveTo>
                    <a:cubicBezTo>
                      <a:pt x="1299" y="1"/>
                      <a:pt x="1161" y="83"/>
                      <a:pt x="1108" y="216"/>
                    </a:cubicBezTo>
                    <a:lnTo>
                      <a:pt x="26" y="4038"/>
                    </a:lnTo>
                    <a:cubicBezTo>
                      <a:pt x="1" y="4171"/>
                      <a:pt x="26" y="4279"/>
                      <a:pt x="133" y="4355"/>
                    </a:cubicBezTo>
                    <a:cubicBezTo>
                      <a:pt x="374" y="4570"/>
                      <a:pt x="374" y="4861"/>
                      <a:pt x="374" y="4861"/>
                    </a:cubicBezTo>
                    <a:lnTo>
                      <a:pt x="1506" y="4861"/>
                    </a:lnTo>
                    <a:cubicBezTo>
                      <a:pt x="1506" y="4861"/>
                      <a:pt x="1532" y="4197"/>
                      <a:pt x="1981" y="3937"/>
                    </a:cubicBezTo>
                    <a:cubicBezTo>
                      <a:pt x="2114" y="3855"/>
                      <a:pt x="2165" y="3722"/>
                      <a:pt x="2139" y="3621"/>
                    </a:cubicBezTo>
                    <a:lnTo>
                      <a:pt x="1766" y="1697"/>
                    </a:lnTo>
                    <a:cubicBezTo>
                      <a:pt x="1741" y="1590"/>
                      <a:pt x="1798" y="1482"/>
                      <a:pt x="1899" y="1406"/>
                    </a:cubicBezTo>
                    <a:cubicBezTo>
                      <a:pt x="1981" y="1349"/>
                      <a:pt x="2006" y="1248"/>
                      <a:pt x="2006" y="1140"/>
                    </a:cubicBezTo>
                    <a:cubicBezTo>
                      <a:pt x="1981" y="875"/>
                      <a:pt x="1899" y="400"/>
                      <a:pt x="1639" y="84"/>
                    </a:cubicBezTo>
                    <a:cubicBezTo>
                      <a:pt x="1582" y="27"/>
                      <a:pt x="1508" y="1"/>
                      <a:pt x="14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17"/>
              <p:cNvSpPr/>
              <p:nvPr/>
            </p:nvSpPr>
            <p:spPr>
              <a:xfrm>
                <a:off x="5372518" y="698533"/>
                <a:ext cx="22488" cy="2659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66" extrusionOk="0">
                    <a:moveTo>
                      <a:pt x="182" y="0"/>
                    </a:moveTo>
                    <a:cubicBezTo>
                      <a:pt x="134" y="0"/>
                      <a:pt x="102" y="29"/>
                      <a:pt x="102" y="86"/>
                    </a:cubicBezTo>
                    <a:lnTo>
                      <a:pt x="26" y="301"/>
                    </a:lnTo>
                    <a:cubicBezTo>
                      <a:pt x="1" y="352"/>
                      <a:pt x="52" y="434"/>
                      <a:pt x="102" y="434"/>
                    </a:cubicBezTo>
                    <a:lnTo>
                      <a:pt x="184" y="459"/>
                    </a:lnTo>
                    <a:cubicBezTo>
                      <a:pt x="194" y="464"/>
                      <a:pt x="204" y="466"/>
                      <a:pt x="214" y="466"/>
                    </a:cubicBezTo>
                    <a:cubicBezTo>
                      <a:pt x="262" y="466"/>
                      <a:pt x="317" y="423"/>
                      <a:pt x="317" y="377"/>
                    </a:cubicBezTo>
                    <a:lnTo>
                      <a:pt x="393" y="168"/>
                    </a:lnTo>
                    <a:cubicBezTo>
                      <a:pt x="393" y="117"/>
                      <a:pt x="368" y="35"/>
                      <a:pt x="317" y="35"/>
                    </a:cubicBezTo>
                    <a:lnTo>
                      <a:pt x="235" y="10"/>
                    </a:lnTo>
                    <a:cubicBezTo>
                      <a:pt x="216" y="4"/>
                      <a:pt x="19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17"/>
              <p:cNvSpPr/>
              <p:nvPr/>
            </p:nvSpPr>
            <p:spPr>
              <a:xfrm>
                <a:off x="5384447" y="659550"/>
                <a:ext cx="22430" cy="2654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5" extrusionOk="0">
                    <a:moveTo>
                      <a:pt x="179" y="0"/>
                    </a:moveTo>
                    <a:cubicBezTo>
                      <a:pt x="139" y="0"/>
                      <a:pt x="102" y="45"/>
                      <a:pt x="77" y="85"/>
                    </a:cubicBezTo>
                    <a:lnTo>
                      <a:pt x="1" y="294"/>
                    </a:lnTo>
                    <a:cubicBezTo>
                      <a:pt x="1" y="351"/>
                      <a:pt x="26" y="427"/>
                      <a:pt x="77" y="427"/>
                    </a:cubicBezTo>
                    <a:lnTo>
                      <a:pt x="159" y="452"/>
                    </a:lnTo>
                    <a:cubicBezTo>
                      <a:pt x="179" y="461"/>
                      <a:pt x="197" y="465"/>
                      <a:pt x="214" y="465"/>
                    </a:cubicBezTo>
                    <a:cubicBezTo>
                      <a:pt x="262" y="465"/>
                      <a:pt x="298" y="433"/>
                      <a:pt x="317" y="376"/>
                    </a:cubicBezTo>
                    <a:lnTo>
                      <a:pt x="368" y="168"/>
                    </a:lnTo>
                    <a:cubicBezTo>
                      <a:pt x="393" y="111"/>
                      <a:pt x="342" y="35"/>
                      <a:pt x="292" y="35"/>
                    </a:cubicBezTo>
                    <a:lnTo>
                      <a:pt x="210" y="9"/>
                    </a:lnTo>
                    <a:cubicBezTo>
                      <a:pt x="199" y="3"/>
                      <a:pt x="189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17"/>
              <p:cNvSpPr/>
              <p:nvPr/>
            </p:nvSpPr>
            <p:spPr>
              <a:xfrm>
                <a:off x="5431020" y="786486"/>
                <a:ext cx="1055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763" extrusionOk="0">
                    <a:moveTo>
                      <a:pt x="83" y="0"/>
                    </a:moveTo>
                    <a:lnTo>
                      <a:pt x="1" y="13763"/>
                    </a:lnTo>
                    <a:lnTo>
                      <a:pt x="159" y="1376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17"/>
              <p:cNvSpPr/>
              <p:nvPr/>
            </p:nvSpPr>
            <p:spPr>
              <a:xfrm>
                <a:off x="5431020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7"/>
              <p:cNvSpPr/>
              <p:nvPr/>
            </p:nvSpPr>
            <p:spPr>
              <a:xfrm>
                <a:off x="5444775" y="1594329"/>
                <a:ext cx="1050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84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7"/>
              <p:cNvSpPr/>
              <p:nvPr/>
            </p:nvSpPr>
            <p:spPr>
              <a:xfrm>
                <a:off x="5417665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7"/>
              <p:cNvSpPr/>
              <p:nvPr/>
            </p:nvSpPr>
            <p:spPr>
              <a:xfrm>
                <a:off x="5458131" y="1680284"/>
                <a:ext cx="10559" cy="585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26" extrusionOk="0">
                    <a:moveTo>
                      <a:pt x="1" y="1"/>
                    </a:moveTo>
                    <a:lnTo>
                      <a:pt x="26" y="1001"/>
                    </a:lnTo>
                    <a:lnTo>
                      <a:pt x="184" y="10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17"/>
              <p:cNvSpPr/>
              <p:nvPr/>
            </p:nvSpPr>
            <p:spPr>
              <a:xfrm>
                <a:off x="5456704" y="786486"/>
                <a:ext cx="11986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763" extrusionOk="0">
                    <a:moveTo>
                      <a:pt x="0" y="0"/>
                    </a:moveTo>
                    <a:lnTo>
                      <a:pt x="26" y="13763"/>
                    </a:lnTo>
                    <a:lnTo>
                      <a:pt x="209" y="1376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17"/>
              <p:cNvSpPr/>
              <p:nvPr/>
            </p:nvSpPr>
            <p:spPr>
              <a:xfrm>
                <a:off x="5458131" y="1594329"/>
                <a:ext cx="10559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84" y="11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7"/>
              <p:cNvSpPr/>
              <p:nvPr/>
            </p:nvSpPr>
            <p:spPr>
              <a:xfrm>
                <a:off x="5415895" y="1680284"/>
                <a:ext cx="10901" cy="4954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8" extrusionOk="0">
                    <a:moveTo>
                      <a:pt x="32" y="1"/>
                    </a:moveTo>
                    <a:lnTo>
                      <a:pt x="0" y="842"/>
                    </a:lnTo>
                    <a:lnTo>
                      <a:pt x="190" y="868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17"/>
              <p:cNvSpPr/>
              <p:nvPr/>
            </p:nvSpPr>
            <p:spPr>
              <a:xfrm>
                <a:off x="5431020" y="1680284"/>
                <a:ext cx="9132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19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159" y="91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7"/>
              <p:cNvSpPr/>
              <p:nvPr/>
            </p:nvSpPr>
            <p:spPr>
              <a:xfrm>
                <a:off x="5444775" y="1680284"/>
                <a:ext cx="1050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184" y="97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7"/>
              <p:cNvSpPr/>
              <p:nvPr/>
            </p:nvSpPr>
            <p:spPr>
              <a:xfrm>
                <a:off x="5419149" y="786486"/>
                <a:ext cx="1192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3763" extrusionOk="0">
                    <a:moveTo>
                      <a:pt x="133" y="0"/>
                    </a:moveTo>
                    <a:lnTo>
                      <a:pt x="0" y="13763"/>
                    </a:lnTo>
                    <a:lnTo>
                      <a:pt x="133" y="1376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7"/>
              <p:cNvSpPr/>
              <p:nvPr/>
            </p:nvSpPr>
            <p:spPr>
              <a:xfrm>
                <a:off x="5415895" y="1750715"/>
                <a:ext cx="10901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66" extrusionOk="0">
                    <a:moveTo>
                      <a:pt x="0" y="1"/>
                    </a:moveTo>
                    <a:lnTo>
                      <a:pt x="0" y="665"/>
                    </a:lnTo>
                    <a:lnTo>
                      <a:pt x="190" y="665"/>
                    </a:lnTo>
                    <a:lnTo>
                      <a:pt x="19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7"/>
              <p:cNvSpPr/>
              <p:nvPr/>
            </p:nvSpPr>
            <p:spPr>
              <a:xfrm>
                <a:off x="5473313" y="1594329"/>
                <a:ext cx="9075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58" y="1108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7"/>
              <p:cNvSpPr/>
              <p:nvPr/>
            </p:nvSpPr>
            <p:spPr>
              <a:xfrm>
                <a:off x="5201007" y="786486"/>
                <a:ext cx="509965" cy="1218266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21345" extrusionOk="0">
                    <a:moveTo>
                      <a:pt x="3797" y="0"/>
                    </a:moveTo>
                    <a:lnTo>
                      <a:pt x="3556" y="11200"/>
                    </a:lnTo>
                    <a:cubicBezTo>
                      <a:pt x="3324" y="11518"/>
                      <a:pt x="3075" y="11615"/>
                      <a:pt x="2836" y="11615"/>
                    </a:cubicBezTo>
                    <a:cubicBezTo>
                      <a:pt x="2776" y="11615"/>
                      <a:pt x="2716" y="11609"/>
                      <a:pt x="2658" y="11599"/>
                    </a:cubicBezTo>
                    <a:cubicBezTo>
                      <a:pt x="2373" y="11516"/>
                      <a:pt x="2000" y="11073"/>
                      <a:pt x="2000" y="10517"/>
                    </a:cubicBezTo>
                    <a:cubicBezTo>
                      <a:pt x="2025" y="9966"/>
                      <a:pt x="2133" y="9435"/>
                      <a:pt x="1867" y="9333"/>
                    </a:cubicBezTo>
                    <a:cubicBezTo>
                      <a:pt x="1828" y="9322"/>
                      <a:pt x="1786" y="9316"/>
                      <a:pt x="1742" y="9316"/>
                    </a:cubicBezTo>
                    <a:cubicBezTo>
                      <a:pt x="1463" y="9316"/>
                      <a:pt x="1097" y="9550"/>
                      <a:pt x="867" y="10124"/>
                    </a:cubicBezTo>
                    <a:cubicBezTo>
                      <a:pt x="633" y="10782"/>
                      <a:pt x="760" y="11890"/>
                      <a:pt x="1209" y="12731"/>
                    </a:cubicBezTo>
                    <a:cubicBezTo>
                      <a:pt x="1658" y="13547"/>
                      <a:pt x="1816" y="14155"/>
                      <a:pt x="1791" y="14712"/>
                    </a:cubicBezTo>
                    <a:cubicBezTo>
                      <a:pt x="1766" y="15370"/>
                      <a:pt x="1475" y="15737"/>
                      <a:pt x="1184" y="16135"/>
                    </a:cubicBezTo>
                    <a:cubicBezTo>
                      <a:pt x="709" y="16819"/>
                      <a:pt x="0" y="17743"/>
                      <a:pt x="443" y="18825"/>
                    </a:cubicBezTo>
                    <a:cubicBezTo>
                      <a:pt x="892" y="19875"/>
                      <a:pt x="2215" y="20849"/>
                      <a:pt x="3822" y="21166"/>
                    </a:cubicBezTo>
                    <a:cubicBezTo>
                      <a:pt x="4380" y="21276"/>
                      <a:pt x="4954" y="21344"/>
                      <a:pt x="5505" y="21344"/>
                    </a:cubicBezTo>
                    <a:cubicBezTo>
                      <a:pt x="6542" y="21344"/>
                      <a:pt x="7499" y="21101"/>
                      <a:pt x="8119" y="20432"/>
                    </a:cubicBezTo>
                    <a:cubicBezTo>
                      <a:pt x="8802" y="19641"/>
                      <a:pt x="8935" y="18559"/>
                      <a:pt x="8486" y="17426"/>
                    </a:cubicBezTo>
                    <a:cubicBezTo>
                      <a:pt x="8144" y="16610"/>
                      <a:pt x="7378" y="15686"/>
                      <a:pt x="7404" y="14971"/>
                    </a:cubicBezTo>
                    <a:cubicBezTo>
                      <a:pt x="7404" y="14104"/>
                      <a:pt x="8119" y="13497"/>
                      <a:pt x="8093" y="12257"/>
                    </a:cubicBezTo>
                    <a:cubicBezTo>
                      <a:pt x="8093" y="11757"/>
                      <a:pt x="7876" y="11253"/>
                      <a:pt x="7496" y="11253"/>
                    </a:cubicBezTo>
                    <a:cubicBezTo>
                      <a:pt x="7476" y="11253"/>
                      <a:pt x="7456" y="11254"/>
                      <a:pt x="7435" y="11257"/>
                    </a:cubicBezTo>
                    <a:cubicBezTo>
                      <a:pt x="7119" y="11282"/>
                      <a:pt x="7011" y="11890"/>
                      <a:pt x="6828" y="12231"/>
                    </a:cubicBezTo>
                    <a:cubicBezTo>
                      <a:pt x="6617" y="12553"/>
                      <a:pt x="6367" y="12797"/>
                      <a:pt x="6062" y="12797"/>
                    </a:cubicBezTo>
                    <a:cubicBezTo>
                      <a:pt x="6019" y="12797"/>
                      <a:pt x="5975" y="12792"/>
                      <a:pt x="5929" y="12782"/>
                    </a:cubicBezTo>
                    <a:cubicBezTo>
                      <a:pt x="5562" y="12731"/>
                      <a:pt x="5322" y="12440"/>
                      <a:pt x="5164" y="12098"/>
                    </a:cubicBezTo>
                    <a:lnTo>
                      <a:pt x="4929" y="0"/>
                    </a:lnTo>
                    <a:lnTo>
                      <a:pt x="4847" y="0"/>
                    </a:lnTo>
                    <a:lnTo>
                      <a:pt x="4980" y="13763"/>
                    </a:lnTo>
                    <a:lnTo>
                      <a:pt x="5138" y="13763"/>
                    </a:lnTo>
                    <a:cubicBezTo>
                      <a:pt x="5246" y="13763"/>
                      <a:pt x="5347" y="13839"/>
                      <a:pt x="5347" y="13946"/>
                    </a:cubicBezTo>
                    <a:cubicBezTo>
                      <a:pt x="5347" y="14047"/>
                      <a:pt x="5246" y="14155"/>
                      <a:pt x="5138" y="14155"/>
                    </a:cubicBezTo>
                    <a:lnTo>
                      <a:pt x="4980" y="14155"/>
                    </a:lnTo>
                    <a:lnTo>
                      <a:pt x="5005" y="15262"/>
                    </a:lnTo>
                    <a:lnTo>
                      <a:pt x="5138" y="15262"/>
                    </a:lnTo>
                    <a:cubicBezTo>
                      <a:pt x="5246" y="15262"/>
                      <a:pt x="5347" y="15370"/>
                      <a:pt x="5347" y="15471"/>
                    </a:cubicBezTo>
                    <a:cubicBezTo>
                      <a:pt x="5347" y="15579"/>
                      <a:pt x="5246" y="15661"/>
                      <a:pt x="5138" y="15661"/>
                    </a:cubicBezTo>
                    <a:lnTo>
                      <a:pt x="5005" y="15661"/>
                    </a:lnTo>
                    <a:lnTo>
                      <a:pt x="5005" y="16768"/>
                    </a:lnTo>
                    <a:lnTo>
                      <a:pt x="5164" y="16793"/>
                    </a:lnTo>
                    <a:cubicBezTo>
                      <a:pt x="5271" y="16819"/>
                      <a:pt x="5347" y="16926"/>
                      <a:pt x="5322" y="17028"/>
                    </a:cubicBezTo>
                    <a:cubicBezTo>
                      <a:pt x="5296" y="17135"/>
                      <a:pt x="5189" y="17186"/>
                      <a:pt x="5088" y="17186"/>
                    </a:cubicBezTo>
                    <a:lnTo>
                      <a:pt x="5005" y="17160"/>
                    </a:lnTo>
                    <a:lnTo>
                      <a:pt x="5031" y="17559"/>
                    </a:lnTo>
                    <a:lnTo>
                      <a:pt x="5271" y="17559"/>
                    </a:lnTo>
                    <a:cubicBezTo>
                      <a:pt x="5379" y="17559"/>
                      <a:pt x="5455" y="17635"/>
                      <a:pt x="5455" y="17743"/>
                    </a:cubicBezTo>
                    <a:lnTo>
                      <a:pt x="5455" y="18717"/>
                    </a:lnTo>
                    <a:cubicBezTo>
                      <a:pt x="5455" y="18825"/>
                      <a:pt x="5379" y="18901"/>
                      <a:pt x="5271" y="18901"/>
                    </a:cubicBezTo>
                    <a:lnTo>
                      <a:pt x="3449" y="18901"/>
                    </a:lnTo>
                    <a:cubicBezTo>
                      <a:pt x="3348" y="18901"/>
                      <a:pt x="3265" y="18825"/>
                      <a:pt x="3265" y="18717"/>
                    </a:cubicBezTo>
                    <a:lnTo>
                      <a:pt x="3265" y="17743"/>
                    </a:lnTo>
                    <a:cubicBezTo>
                      <a:pt x="3265" y="17635"/>
                      <a:pt x="3348" y="17559"/>
                      <a:pt x="3449" y="17559"/>
                    </a:cubicBezTo>
                    <a:lnTo>
                      <a:pt x="3689" y="17559"/>
                    </a:lnTo>
                    <a:lnTo>
                      <a:pt x="3689" y="16869"/>
                    </a:lnTo>
                    <a:lnTo>
                      <a:pt x="3556" y="16844"/>
                    </a:lnTo>
                    <a:cubicBezTo>
                      <a:pt x="3449" y="16819"/>
                      <a:pt x="3373" y="16711"/>
                      <a:pt x="3398" y="16610"/>
                    </a:cubicBezTo>
                    <a:cubicBezTo>
                      <a:pt x="3420" y="16518"/>
                      <a:pt x="3501" y="16445"/>
                      <a:pt x="3591" y="16445"/>
                    </a:cubicBezTo>
                    <a:cubicBezTo>
                      <a:pt x="3607" y="16445"/>
                      <a:pt x="3623" y="16447"/>
                      <a:pt x="3639" y="16452"/>
                    </a:cubicBezTo>
                    <a:lnTo>
                      <a:pt x="3715" y="16477"/>
                    </a:lnTo>
                    <a:lnTo>
                      <a:pt x="3715" y="15661"/>
                    </a:lnTo>
                    <a:lnTo>
                      <a:pt x="3582" y="15661"/>
                    </a:lnTo>
                    <a:cubicBezTo>
                      <a:pt x="3449" y="15661"/>
                      <a:pt x="3373" y="15579"/>
                      <a:pt x="3373" y="15471"/>
                    </a:cubicBezTo>
                    <a:cubicBezTo>
                      <a:pt x="3373" y="15370"/>
                      <a:pt x="3449" y="15262"/>
                      <a:pt x="3582" y="15262"/>
                    </a:cubicBezTo>
                    <a:lnTo>
                      <a:pt x="3715" y="15262"/>
                    </a:lnTo>
                    <a:lnTo>
                      <a:pt x="3715" y="14155"/>
                    </a:lnTo>
                    <a:lnTo>
                      <a:pt x="3582" y="14155"/>
                    </a:lnTo>
                    <a:cubicBezTo>
                      <a:pt x="3449" y="14155"/>
                      <a:pt x="3373" y="14047"/>
                      <a:pt x="3373" y="13946"/>
                    </a:cubicBezTo>
                    <a:cubicBezTo>
                      <a:pt x="3373" y="13839"/>
                      <a:pt x="3449" y="13763"/>
                      <a:pt x="3582" y="13763"/>
                    </a:cubicBezTo>
                    <a:lnTo>
                      <a:pt x="3740" y="13763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7"/>
              <p:cNvSpPr/>
              <p:nvPr/>
            </p:nvSpPr>
            <p:spPr>
              <a:xfrm>
                <a:off x="5444775" y="786486"/>
                <a:ext cx="9075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3763" extrusionOk="0">
                    <a:moveTo>
                      <a:pt x="26" y="0"/>
                    </a:moveTo>
                    <a:lnTo>
                      <a:pt x="0" y="13763"/>
                    </a:lnTo>
                    <a:lnTo>
                      <a:pt x="159" y="137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7"/>
              <p:cNvSpPr/>
              <p:nvPr/>
            </p:nvSpPr>
            <p:spPr>
              <a:xfrm>
                <a:off x="5473313" y="1680284"/>
                <a:ext cx="9075" cy="6147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77" extrusionOk="0">
                    <a:moveTo>
                      <a:pt x="0" y="1"/>
                    </a:moveTo>
                    <a:lnTo>
                      <a:pt x="0" y="1051"/>
                    </a:lnTo>
                    <a:lnTo>
                      <a:pt x="158" y="1077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7"/>
              <p:cNvSpPr/>
              <p:nvPr/>
            </p:nvSpPr>
            <p:spPr>
              <a:xfrm>
                <a:off x="5468633" y="786486"/>
                <a:ext cx="12328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3763" extrusionOk="0">
                    <a:moveTo>
                      <a:pt x="0" y="0"/>
                    </a:moveTo>
                    <a:lnTo>
                      <a:pt x="57" y="13763"/>
                    </a:lnTo>
                    <a:lnTo>
                      <a:pt x="215" y="1376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7"/>
              <p:cNvSpPr/>
              <p:nvPr/>
            </p:nvSpPr>
            <p:spPr>
              <a:xfrm>
                <a:off x="5444775" y="1756879"/>
                <a:ext cx="10502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58" extrusionOk="0">
                    <a:moveTo>
                      <a:pt x="0" y="0"/>
                    </a:moveTo>
                    <a:lnTo>
                      <a:pt x="0" y="557"/>
                    </a:lnTo>
                    <a:lnTo>
                      <a:pt x="184" y="557"/>
                    </a:lnTo>
                    <a:lnTo>
                      <a:pt x="18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7"/>
              <p:cNvSpPr/>
              <p:nvPr/>
            </p:nvSpPr>
            <p:spPr>
              <a:xfrm>
                <a:off x="5473313" y="1762986"/>
                <a:ext cx="10502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1" extrusionOk="0">
                    <a:moveTo>
                      <a:pt x="0" y="1"/>
                    </a:moveTo>
                    <a:lnTo>
                      <a:pt x="0" y="450"/>
                    </a:lnTo>
                    <a:lnTo>
                      <a:pt x="184" y="450"/>
                    </a:lnTo>
                    <a:lnTo>
                      <a:pt x="18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7"/>
              <p:cNvSpPr/>
              <p:nvPr/>
            </p:nvSpPr>
            <p:spPr>
              <a:xfrm>
                <a:off x="5431020" y="1753969"/>
                <a:ext cx="9132" cy="3475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09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59" y="608"/>
                    </a:lnTo>
                    <a:lnTo>
                      <a:pt x="159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7"/>
              <p:cNvSpPr/>
              <p:nvPr/>
            </p:nvSpPr>
            <p:spPr>
              <a:xfrm>
                <a:off x="5459558" y="1759733"/>
                <a:ext cx="9132" cy="2899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08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59" y="507"/>
                    </a:lnTo>
                    <a:lnTo>
                      <a:pt x="159" y="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65" name="Google Shape;2365;p17"/>
            <p:cNvSpPr/>
            <p:nvPr/>
          </p:nvSpPr>
          <p:spPr>
            <a:xfrm rot="333036">
              <a:off x="-328067" y="4108667"/>
              <a:ext cx="566543" cy="632195"/>
            </a:xfrm>
            <a:custGeom>
              <a:avLst/>
              <a:gdLst/>
              <a:ahLst/>
              <a:cxnLst/>
              <a:rect l="l" t="t" r="r" b="b"/>
              <a:pathLst>
                <a:path w="9284" h="10359" extrusionOk="0">
                  <a:moveTo>
                    <a:pt x="8916" y="1981"/>
                  </a:moveTo>
                  <a:lnTo>
                    <a:pt x="8916" y="2456"/>
                  </a:lnTo>
                  <a:cubicBezTo>
                    <a:pt x="6961" y="2823"/>
                    <a:pt x="5012" y="3190"/>
                    <a:pt x="3032" y="3588"/>
                  </a:cubicBezTo>
                  <a:lnTo>
                    <a:pt x="3032" y="3114"/>
                  </a:lnTo>
                  <a:cubicBezTo>
                    <a:pt x="3063" y="3063"/>
                    <a:pt x="3139" y="3063"/>
                    <a:pt x="3221" y="3032"/>
                  </a:cubicBezTo>
                  <a:cubicBezTo>
                    <a:pt x="5012" y="2715"/>
                    <a:pt x="6803" y="2374"/>
                    <a:pt x="8568" y="2032"/>
                  </a:cubicBezTo>
                  <a:cubicBezTo>
                    <a:pt x="8676" y="2007"/>
                    <a:pt x="8783" y="2007"/>
                    <a:pt x="8916" y="1981"/>
                  </a:cubicBezTo>
                  <a:close/>
                  <a:moveTo>
                    <a:pt x="9283" y="1"/>
                  </a:moveTo>
                  <a:lnTo>
                    <a:pt x="9201" y="26"/>
                  </a:lnTo>
                  <a:cubicBezTo>
                    <a:pt x="6986" y="425"/>
                    <a:pt x="4829" y="792"/>
                    <a:pt x="2639" y="1165"/>
                  </a:cubicBezTo>
                  <a:lnTo>
                    <a:pt x="2639" y="8467"/>
                  </a:lnTo>
                  <a:cubicBezTo>
                    <a:pt x="2393" y="8387"/>
                    <a:pt x="2149" y="8349"/>
                    <a:pt x="1915" y="8349"/>
                  </a:cubicBezTo>
                  <a:cubicBezTo>
                    <a:pt x="1295" y="8349"/>
                    <a:pt x="744" y="8615"/>
                    <a:pt x="399" y="9074"/>
                  </a:cubicBezTo>
                  <a:cubicBezTo>
                    <a:pt x="1" y="9650"/>
                    <a:pt x="266" y="10258"/>
                    <a:pt x="950" y="10340"/>
                  </a:cubicBezTo>
                  <a:cubicBezTo>
                    <a:pt x="1049" y="10353"/>
                    <a:pt x="1144" y="10359"/>
                    <a:pt x="1237" y="10359"/>
                  </a:cubicBezTo>
                  <a:cubicBezTo>
                    <a:pt x="1518" y="10359"/>
                    <a:pt x="1775" y="10301"/>
                    <a:pt x="2032" y="10182"/>
                  </a:cubicBezTo>
                  <a:cubicBezTo>
                    <a:pt x="2399" y="10024"/>
                    <a:pt x="3032" y="9574"/>
                    <a:pt x="3032" y="8992"/>
                  </a:cubicBezTo>
                  <a:lnTo>
                    <a:pt x="3032" y="3880"/>
                  </a:lnTo>
                  <a:cubicBezTo>
                    <a:pt x="3063" y="3880"/>
                    <a:pt x="3089" y="3854"/>
                    <a:pt x="3139" y="3854"/>
                  </a:cubicBezTo>
                  <a:cubicBezTo>
                    <a:pt x="4930" y="3506"/>
                    <a:pt x="6702" y="3165"/>
                    <a:pt x="8492" y="2823"/>
                  </a:cubicBezTo>
                  <a:cubicBezTo>
                    <a:pt x="8625" y="2798"/>
                    <a:pt x="8758" y="2798"/>
                    <a:pt x="8916" y="2772"/>
                  </a:cubicBezTo>
                  <a:lnTo>
                    <a:pt x="8916" y="7360"/>
                  </a:lnTo>
                  <a:cubicBezTo>
                    <a:pt x="8834" y="7334"/>
                    <a:pt x="8783" y="7303"/>
                    <a:pt x="8726" y="7277"/>
                  </a:cubicBezTo>
                  <a:cubicBezTo>
                    <a:pt x="8567" y="7214"/>
                    <a:pt x="8391" y="7185"/>
                    <a:pt x="8209" y="7185"/>
                  </a:cubicBezTo>
                  <a:cubicBezTo>
                    <a:pt x="7557" y="7185"/>
                    <a:pt x="6836" y="7566"/>
                    <a:pt x="6569" y="8125"/>
                  </a:cubicBezTo>
                  <a:cubicBezTo>
                    <a:pt x="6385" y="8543"/>
                    <a:pt x="6512" y="8942"/>
                    <a:pt x="6936" y="9125"/>
                  </a:cubicBezTo>
                  <a:cubicBezTo>
                    <a:pt x="7102" y="9195"/>
                    <a:pt x="7292" y="9228"/>
                    <a:pt x="7487" y="9228"/>
                  </a:cubicBezTo>
                  <a:cubicBezTo>
                    <a:pt x="7663" y="9228"/>
                    <a:pt x="7844" y="9201"/>
                    <a:pt x="8018" y="9150"/>
                  </a:cubicBezTo>
                  <a:cubicBezTo>
                    <a:pt x="8151" y="9125"/>
                    <a:pt x="8283" y="9074"/>
                    <a:pt x="8410" y="8992"/>
                  </a:cubicBezTo>
                  <a:cubicBezTo>
                    <a:pt x="8809" y="8809"/>
                    <a:pt x="9283" y="8467"/>
                    <a:pt x="9283" y="7992"/>
                  </a:cubicBezTo>
                  <a:lnTo>
                    <a:pt x="92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66" name="Google Shape;2366;p17"/>
            <p:cNvGrpSpPr/>
            <p:nvPr/>
          </p:nvGrpSpPr>
          <p:grpSpPr>
            <a:xfrm rot="-4930717">
              <a:off x="-601244" y="729741"/>
              <a:ext cx="995567" cy="2589324"/>
              <a:chOff x="1619527" y="1491422"/>
              <a:chExt cx="495183" cy="1287898"/>
            </a:xfrm>
          </p:grpSpPr>
          <p:sp>
            <p:nvSpPr>
              <p:cNvPr id="2367" name="Google Shape;2367;p17"/>
              <p:cNvSpPr/>
              <p:nvPr/>
            </p:nvSpPr>
            <p:spPr>
              <a:xfrm>
                <a:off x="1815296" y="1491422"/>
                <a:ext cx="103705" cy="205927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3608" extrusionOk="0">
                    <a:moveTo>
                      <a:pt x="449" y="893"/>
                    </a:moveTo>
                    <a:cubicBezTo>
                      <a:pt x="525" y="893"/>
                      <a:pt x="576" y="969"/>
                      <a:pt x="576" y="1026"/>
                    </a:cubicBezTo>
                    <a:lnTo>
                      <a:pt x="576" y="2684"/>
                    </a:lnTo>
                    <a:cubicBezTo>
                      <a:pt x="576" y="2766"/>
                      <a:pt x="525" y="2816"/>
                      <a:pt x="449" y="2816"/>
                    </a:cubicBezTo>
                    <a:cubicBezTo>
                      <a:pt x="367" y="2816"/>
                      <a:pt x="316" y="2766"/>
                      <a:pt x="316" y="2684"/>
                    </a:cubicBezTo>
                    <a:lnTo>
                      <a:pt x="316" y="1026"/>
                    </a:lnTo>
                    <a:cubicBezTo>
                      <a:pt x="316" y="969"/>
                      <a:pt x="367" y="893"/>
                      <a:pt x="449" y="893"/>
                    </a:cubicBezTo>
                    <a:close/>
                    <a:moveTo>
                      <a:pt x="1367" y="893"/>
                    </a:moveTo>
                    <a:cubicBezTo>
                      <a:pt x="1449" y="893"/>
                      <a:pt x="1500" y="969"/>
                      <a:pt x="1500" y="1026"/>
                    </a:cubicBezTo>
                    <a:lnTo>
                      <a:pt x="1500" y="2684"/>
                    </a:lnTo>
                    <a:cubicBezTo>
                      <a:pt x="1500" y="2766"/>
                      <a:pt x="1449" y="2816"/>
                      <a:pt x="1367" y="2816"/>
                    </a:cubicBezTo>
                    <a:cubicBezTo>
                      <a:pt x="1291" y="2816"/>
                      <a:pt x="1240" y="2766"/>
                      <a:pt x="1240" y="2684"/>
                    </a:cubicBezTo>
                    <a:lnTo>
                      <a:pt x="1240" y="1026"/>
                    </a:lnTo>
                    <a:cubicBezTo>
                      <a:pt x="1240" y="969"/>
                      <a:pt x="1291" y="893"/>
                      <a:pt x="1367" y="893"/>
                    </a:cubicBezTo>
                    <a:close/>
                    <a:moveTo>
                      <a:pt x="908" y="1"/>
                    </a:moveTo>
                    <a:cubicBezTo>
                      <a:pt x="875" y="1"/>
                      <a:pt x="842" y="7"/>
                      <a:pt x="816" y="20"/>
                    </a:cubicBezTo>
                    <a:lnTo>
                      <a:pt x="133" y="285"/>
                    </a:lnTo>
                    <a:cubicBezTo>
                      <a:pt x="51" y="336"/>
                      <a:pt x="0" y="418"/>
                      <a:pt x="0" y="520"/>
                    </a:cubicBezTo>
                    <a:lnTo>
                      <a:pt x="25" y="3107"/>
                    </a:lnTo>
                    <a:cubicBezTo>
                      <a:pt x="25" y="3158"/>
                      <a:pt x="51" y="3183"/>
                      <a:pt x="101" y="3209"/>
                    </a:cubicBezTo>
                    <a:cubicBezTo>
                      <a:pt x="158" y="3266"/>
                      <a:pt x="291" y="3399"/>
                      <a:pt x="291" y="3607"/>
                    </a:cubicBezTo>
                    <a:lnTo>
                      <a:pt x="1525" y="3607"/>
                    </a:lnTo>
                    <a:cubicBezTo>
                      <a:pt x="1525" y="3399"/>
                      <a:pt x="1658" y="3266"/>
                      <a:pt x="1715" y="3209"/>
                    </a:cubicBezTo>
                    <a:cubicBezTo>
                      <a:pt x="1765" y="3183"/>
                      <a:pt x="1765" y="3158"/>
                      <a:pt x="1765" y="3107"/>
                    </a:cubicBezTo>
                    <a:lnTo>
                      <a:pt x="1816" y="520"/>
                    </a:lnTo>
                    <a:cubicBezTo>
                      <a:pt x="1816" y="418"/>
                      <a:pt x="1765" y="336"/>
                      <a:pt x="1658" y="285"/>
                    </a:cubicBezTo>
                    <a:lnTo>
                      <a:pt x="1000" y="20"/>
                    </a:lnTo>
                    <a:cubicBezTo>
                      <a:pt x="974" y="7"/>
                      <a:pt x="94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17"/>
              <p:cNvSpPr/>
              <p:nvPr/>
            </p:nvSpPr>
            <p:spPr>
              <a:xfrm>
                <a:off x="1873798" y="2382025"/>
                <a:ext cx="9075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01" extrusionOk="0">
                    <a:moveTo>
                      <a:pt x="158" y="0"/>
                    </a:moveTo>
                    <a:cubicBezTo>
                      <a:pt x="108" y="0"/>
                      <a:pt x="57" y="26"/>
                      <a:pt x="0" y="26"/>
                    </a:cubicBezTo>
                    <a:lnTo>
                      <a:pt x="0" y="500"/>
                    </a:lnTo>
                    <a:lnTo>
                      <a:pt x="158" y="50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17"/>
              <p:cNvSpPr/>
              <p:nvPr/>
            </p:nvSpPr>
            <p:spPr>
              <a:xfrm>
                <a:off x="1873798" y="2243332"/>
                <a:ext cx="9075" cy="28937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07" extrusionOk="0">
                    <a:moveTo>
                      <a:pt x="0" y="1"/>
                    </a:moveTo>
                    <a:lnTo>
                      <a:pt x="0" y="475"/>
                    </a:lnTo>
                    <a:cubicBezTo>
                      <a:pt x="57" y="475"/>
                      <a:pt x="108" y="507"/>
                      <a:pt x="158" y="507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17"/>
              <p:cNvSpPr/>
              <p:nvPr/>
            </p:nvSpPr>
            <p:spPr>
              <a:xfrm>
                <a:off x="1863296" y="1703400"/>
                <a:ext cx="7648" cy="537133"/>
              </a:xfrm>
              <a:custGeom>
                <a:avLst/>
                <a:gdLst/>
                <a:ahLst/>
                <a:cxnLst/>
                <a:rect l="l" t="t" r="r" b="b"/>
                <a:pathLst>
                  <a:path w="134" h="9411" extrusionOk="0">
                    <a:moveTo>
                      <a:pt x="1" y="1"/>
                    </a:moveTo>
                    <a:lnTo>
                      <a:pt x="1" y="9410"/>
                    </a:lnTo>
                    <a:lnTo>
                      <a:pt x="133" y="9410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17"/>
              <p:cNvSpPr/>
              <p:nvPr/>
            </p:nvSpPr>
            <p:spPr>
              <a:xfrm>
                <a:off x="1873798" y="2411989"/>
                <a:ext cx="9075" cy="14919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14" extrusionOk="0">
                    <a:moveTo>
                      <a:pt x="0" y="1"/>
                    </a:moveTo>
                    <a:lnTo>
                      <a:pt x="0" y="2614"/>
                    </a:lnTo>
                    <a:lnTo>
                      <a:pt x="158" y="2614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7"/>
              <p:cNvSpPr/>
              <p:nvPr/>
            </p:nvSpPr>
            <p:spPr>
              <a:xfrm>
                <a:off x="1863296" y="2241905"/>
                <a:ext cx="7648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1" extrusionOk="0">
                    <a:moveTo>
                      <a:pt x="1" y="0"/>
                    </a:moveTo>
                    <a:lnTo>
                      <a:pt x="1" y="500"/>
                    </a:lnTo>
                    <a:lnTo>
                      <a:pt x="133" y="50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17"/>
              <p:cNvSpPr/>
              <p:nvPr/>
            </p:nvSpPr>
            <p:spPr>
              <a:xfrm>
                <a:off x="1886069" y="2409135"/>
                <a:ext cx="9075" cy="1520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64" extrusionOk="0">
                    <a:moveTo>
                      <a:pt x="158" y="0"/>
                    </a:moveTo>
                    <a:cubicBezTo>
                      <a:pt x="101" y="0"/>
                      <a:pt x="51" y="25"/>
                      <a:pt x="0" y="25"/>
                    </a:cubicBezTo>
                    <a:lnTo>
                      <a:pt x="0" y="2664"/>
                    </a:lnTo>
                    <a:lnTo>
                      <a:pt x="158" y="2664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17"/>
              <p:cNvSpPr/>
              <p:nvPr/>
            </p:nvSpPr>
            <p:spPr>
              <a:xfrm>
                <a:off x="1886069" y="1703400"/>
                <a:ext cx="9075" cy="54181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93" extrusionOk="0">
                    <a:moveTo>
                      <a:pt x="0" y="1"/>
                    </a:moveTo>
                    <a:lnTo>
                      <a:pt x="0" y="9461"/>
                    </a:lnTo>
                    <a:cubicBezTo>
                      <a:pt x="51" y="9461"/>
                      <a:pt x="101" y="9492"/>
                      <a:pt x="158" y="9492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17"/>
              <p:cNvSpPr/>
              <p:nvPr/>
            </p:nvSpPr>
            <p:spPr>
              <a:xfrm>
                <a:off x="1897998" y="2248012"/>
                <a:ext cx="54221" cy="15792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2767" extrusionOk="0">
                    <a:moveTo>
                      <a:pt x="0" y="1"/>
                    </a:moveTo>
                    <a:lnTo>
                      <a:pt x="0" y="526"/>
                    </a:lnTo>
                    <a:cubicBezTo>
                      <a:pt x="266" y="710"/>
                      <a:pt x="449" y="1026"/>
                      <a:pt x="449" y="1374"/>
                    </a:cubicBezTo>
                    <a:cubicBezTo>
                      <a:pt x="449" y="1741"/>
                      <a:pt x="266" y="2057"/>
                      <a:pt x="0" y="2216"/>
                    </a:cubicBezTo>
                    <a:lnTo>
                      <a:pt x="0" y="2766"/>
                    </a:lnTo>
                    <a:cubicBezTo>
                      <a:pt x="551" y="2532"/>
                      <a:pt x="949" y="2007"/>
                      <a:pt x="949" y="1374"/>
                    </a:cubicBezTo>
                    <a:cubicBezTo>
                      <a:pt x="949" y="767"/>
                      <a:pt x="551" y="21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17"/>
              <p:cNvSpPr/>
              <p:nvPr/>
            </p:nvSpPr>
            <p:spPr>
              <a:xfrm>
                <a:off x="1886069" y="2245158"/>
                <a:ext cx="9075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1" extrusionOk="0">
                    <a:moveTo>
                      <a:pt x="0" y="0"/>
                    </a:moveTo>
                    <a:lnTo>
                      <a:pt x="0" y="500"/>
                    </a:lnTo>
                    <a:cubicBezTo>
                      <a:pt x="51" y="500"/>
                      <a:pt x="101" y="525"/>
                      <a:pt x="158" y="551"/>
                    </a:cubicBezTo>
                    <a:lnTo>
                      <a:pt x="158" y="26"/>
                    </a:lnTo>
                    <a:cubicBezTo>
                      <a:pt x="101" y="26"/>
                      <a:pt x="5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7"/>
              <p:cNvSpPr/>
              <p:nvPr/>
            </p:nvSpPr>
            <p:spPr>
              <a:xfrm>
                <a:off x="1886069" y="2377345"/>
                <a:ext cx="9075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8" extrusionOk="0">
                    <a:moveTo>
                      <a:pt x="158" y="0"/>
                    </a:moveTo>
                    <a:cubicBezTo>
                      <a:pt x="101" y="25"/>
                      <a:pt x="51" y="25"/>
                      <a:pt x="0" y="57"/>
                    </a:cubicBezTo>
                    <a:lnTo>
                      <a:pt x="0" y="557"/>
                    </a:lnTo>
                    <a:cubicBezTo>
                      <a:pt x="51" y="557"/>
                      <a:pt x="101" y="532"/>
                      <a:pt x="158" y="500"/>
                    </a:cubicBez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7"/>
              <p:cNvSpPr/>
              <p:nvPr/>
            </p:nvSpPr>
            <p:spPr>
              <a:xfrm>
                <a:off x="1863296" y="2383452"/>
                <a:ext cx="7648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1" extrusionOk="0">
                    <a:moveTo>
                      <a:pt x="1" y="1"/>
                    </a:moveTo>
                    <a:lnTo>
                      <a:pt x="1" y="475"/>
                    </a:lnTo>
                    <a:cubicBezTo>
                      <a:pt x="26" y="501"/>
                      <a:pt x="26" y="501"/>
                      <a:pt x="51" y="501"/>
                    </a:cubicBezTo>
                    <a:cubicBezTo>
                      <a:pt x="83" y="501"/>
                      <a:pt x="108" y="501"/>
                      <a:pt x="133" y="475"/>
                    </a:cubicBez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1873798" y="1703400"/>
                <a:ext cx="9075" cy="53856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36" extrusionOk="0">
                    <a:moveTo>
                      <a:pt x="0" y="1"/>
                    </a:moveTo>
                    <a:lnTo>
                      <a:pt x="0" y="9410"/>
                    </a:lnTo>
                    <a:cubicBezTo>
                      <a:pt x="57" y="9435"/>
                      <a:pt x="108" y="9435"/>
                      <a:pt x="158" y="9435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17"/>
              <p:cNvSpPr/>
              <p:nvPr/>
            </p:nvSpPr>
            <p:spPr>
              <a:xfrm>
                <a:off x="1839096" y="2409135"/>
                <a:ext cx="9075" cy="1520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64" extrusionOk="0">
                    <a:moveTo>
                      <a:pt x="1" y="0"/>
                    </a:moveTo>
                    <a:lnTo>
                      <a:pt x="1" y="2664"/>
                    </a:lnTo>
                    <a:lnTo>
                      <a:pt x="159" y="2664"/>
                    </a:lnTo>
                    <a:lnTo>
                      <a:pt x="159" y="25"/>
                    </a:lnTo>
                    <a:cubicBezTo>
                      <a:pt x="108" y="25"/>
                      <a:pt x="58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7"/>
              <p:cNvSpPr/>
              <p:nvPr/>
            </p:nvSpPr>
            <p:spPr>
              <a:xfrm>
                <a:off x="1839096" y="2377345"/>
                <a:ext cx="9075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8" extrusionOk="0">
                    <a:moveTo>
                      <a:pt x="1" y="0"/>
                    </a:moveTo>
                    <a:lnTo>
                      <a:pt x="1" y="500"/>
                    </a:lnTo>
                    <a:cubicBezTo>
                      <a:pt x="58" y="532"/>
                      <a:pt x="108" y="557"/>
                      <a:pt x="159" y="557"/>
                    </a:cubicBezTo>
                    <a:lnTo>
                      <a:pt x="159" y="57"/>
                    </a:lnTo>
                    <a:cubicBezTo>
                      <a:pt x="108" y="25"/>
                      <a:pt x="58" y="2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1619527" y="1703400"/>
                <a:ext cx="495183" cy="1075921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18851" extrusionOk="0">
                    <a:moveTo>
                      <a:pt x="3721" y="1"/>
                    </a:moveTo>
                    <a:lnTo>
                      <a:pt x="3664" y="7594"/>
                    </a:lnTo>
                    <a:cubicBezTo>
                      <a:pt x="2266" y="7752"/>
                      <a:pt x="1032" y="8461"/>
                      <a:pt x="1158" y="9777"/>
                    </a:cubicBezTo>
                    <a:cubicBezTo>
                      <a:pt x="1266" y="10726"/>
                      <a:pt x="1633" y="11125"/>
                      <a:pt x="1633" y="12023"/>
                    </a:cubicBezTo>
                    <a:cubicBezTo>
                      <a:pt x="1633" y="13339"/>
                      <a:pt x="1" y="14023"/>
                      <a:pt x="292" y="16320"/>
                    </a:cubicBezTo>
                    <a:cubicBezTo>
                      <a:pt x="608" y="18825"/>
                      <a:pt x="3114" y="18851"/>
                      <a:pt x="4322" y="18851"/>
                    </a:cubicBezTo>
                    <a:cubicBezTo>
                      <a:pt x="5562" y="18851"/>
                      <a:pt x="8068" y="18825"/>
                      <a:pt x="8385" y="16320"/>
                    </a:cubicBezTo>
                    <a:cubicBezTo>
                      <a:pt x="8676" y="14023"/>
                      <a:pt x="7043" y="13339"/>
                      <a:pt x="7043" y="12023"/>
                    </a:cubicBezTo>
                    <a:cubicBezTo>
                      <a:pt x="7043" y="11125"/>
                      <a:pt x="7410" y="10726"/>
                      <a:pt x="7518" y="9777"/>
                    </a:cubicBezTo>
                    <a:cubicBezTo>
                      <a:pt x="7644" y="8461"/>
                      <a:pt x="6410" y="7752"/>
                      <a:pt x="5012" y="7594"/>
                    </a:cubicBezTo>
                    <a:lnTo>
                      <a:pt x="4955" y="1"/>
                    </a:lnTo>
                    <a:lnTo>
                      <a:pt x="4854" y="1"/>
                    </a:lnTo>
                    <a:lnTo>
                      <a:pt x="4879" y="9518"/>
                    </a:lnTo>
                    <a:cubicBezTo>
                      <a:pt x="5430" y="9726"/>
                      <a:pt x="5854" y="10283"/>
                      <a:pt x="5854" y="10916"/>
                    </a:cubicBezTo>
                    <a:cubicBezTo>
                      <a:pt x="5854" y="11574"/>
                      <a:pt x="5430" y="12099"/>
                      <a:pt x="4879" y="12340"/>
                    </a:cubicBezTo>
                    <a:lnTo>
                      <a:pt x="4879" y="15029"/>
                    </a:lnTo>
                    <a:lnTo>
                      <a:pt x="6410" y="15029"/>
                    </a:lnTo>
                    <a:cubicBezTo>
                      <a:pt x="6486" y="15029"/>
                      <a:pt x="6537" y="15080"/>
                      <a:pt x="6537" y="15155"/>
                    </a:cubicBezTo>
                    <a:lnTo>
                      <a:pt x="6537" y="15554"/>
                    </a:lnTo>
                    <a:cubicBezTo>
                      <a:pt x="6537" y="15630"/>
                      <a:pt x="6486" y="15712"/>
                      <a:pt x="6410" y="15712"/>
                    </a:cubicBezTo>
                    <a:lnTo>
                      <a:pt x="2399" y="15712"/>
                    </a:lnTo>
                    <a:cubicBezTo>
                      <a:pt x="2323" y="15712"/>
                      <a:pt x="2266" y="15630"/>
                      <a:pt x="2266" y="15554"/>
                    </a:cubicBezTo>
                    <a:lnTo>
                      <a:pt x="2266" y="15155"/>
                    </a:lnTo>
                    <a:cubicBezTo>
                      <a:pt x="2266" y="15080"/>
                      <a:pt x="2323" y="15029"/>
                      <a:pt x="2399" y="15029"/>
                    </a:cubicBezTo>
                    <a:lnTo>
                      <a:pt x="3797" y="15029"/>
                    </a:lnTo>
                    <a:lnTo>
                      <a:pt x="3797" y="12340"/>
                    </a:lnTo>
                    <a:cubicBezTo>
                      <a:pt x="3215" y="12125"/>
                      <a:pt x="2823" y="11574"/>
                      <a:pt x="2823" y="10916"/>
                    </a:cubicBezTo>
                    <a:cubicBezTo>
                      <a:pt x="2823" y="10283"/>
                      <a:pt x="3247" y="9726"/>
                      <a:pt x="3797" y="9518"/>
                    </a:cubicBezTo>
                    <a:lnTo>
                      <a:pt x="38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17"/>
              <p:cNvSpPr/>
              <p:nvPr/>
            </p:nvSpPr>
            <p:spPr>
              <a:xfrm>
                <a:off x="1839096" y="1703400"/>
                <a:ext cx="9075" cy="54181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93" extrusionOk="0">
                    <a:moveTo>
                      <a:pt x="32" y="1"/>
                    </a:moveTo>
                    <a:lnTo>
                      <a:pt x="1" y="9492"/>
                    </a:lnTo>
                    <a:cubicBezTo>
                      <a:pt x="58" y="9492"/>
                      <a:pt x="108" y="9461"/>
                      <a:pt x="159" y="9461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17"/>
              <p:cNvSpPr/>
              <p:nvPr/>
            </p:nvSpPr>
            <p:spPr>
              <a:xfrm>
                <a:off x="1782021" y="2248012"/>
                <a:ext cx="54278" cy="157927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767" extrusionOk="0">
                    <a:moveTo>
                      <a:pt x="950" y="1"/>
                    </a:moveTo>
                    <a:cubicBezTo>
                      <a:pt x="400" y="210"/>
                      <a:pt x="1" y="767"/>
                      <a:pt x="1" y="1374"/>
                    </a:cubicBezTo>
                    <a:cubicBezTo>
                      <a:pt x="1" y="2007"/>
                      <a:pt x="400" y="2532"/>
                      <a:pt x="950" y="2766"/>
                    </a:cubicBezTo>
                    <a:lnTo>
                      <a:pt x="950" y="2216"/>
                    </a:lnTo>
                    <a:cubicBezTo>
                      <a:pt x="659" y="2057"/>
                      <a:pt x="501" y="1741"/>
                      <a:pt x="501" y="1374"/>
                    </a:cubicBezTo>
                    <a:cubicBezTo>
                      <a:pt x="501" y="1026"/>
                      <a:pt x="684" y="710"/>
                      <a:pt x="950" y="526"/>
                    </a:cubicBezTo>
                    <a:lnTo>
                      <a:pt x="9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51367" y="2411989"/>
                <a:ext cx="7648" cy="149194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614" extrusionOk="0">
                    <a:moveTo>
                      <a:pt x="1" y="1"/>
                    </a:moveTo>
                    <a:lnTo>
                      <a:pt x="1" y="2614"/>
                    </a:lnTo>
                    <a:lnTo>
                      <a:pt x="134" y="2614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7"/>
              <p:cNvSpPr/>
              <p:nvPr/>
            </p:nvSpPr>
            <p:spPr>
              <a:xfrm>
                <a:off x="1839096" y="2245158"/>
                <a:ext cx="9075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1" extrusionOk="0">
                    <a:moveTo>
                      <a:pt x="159" y="0"/>
                    </a:moveTo>
                    <a:cubicBezTo>
                      <a:pt x="108" y="0"/>
                      <a:pt x="58" y="26"/>
                      <a:pt x="1" y="26"/>
                    </a:cubicBezTo>
                    <a:lnTo>
                      <a:pt x="1" y="551"/>
                    </a:lnTo>
                    <a:cubicBezTo>
                      <a:pt x="58" y="525"/>
                      <a:pt x="108" y="500"/>
                      <a:pt x="159" y="500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17"/>
              <p:cNvSpPr/>
              <p:nvPr/>
            </p:nvSpPr>
            <p:spPr>
              <a:xfrm>
                <a:off x="1851367" y="1703400"/>
                <a:ext cx="7648" cy="53856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9436" extrusionOk="0">
                    <a:moveTo>
                      <a:pt x="1" y="1"/>
                    </a:moveTo>
                    <a:lnTo>
                      <a:pt x="1" y="9435"/>
                    </a:lnTo>
                    <a:cubicBezTo>
                      <a:pt x="51" y="9435"/>
                      <a:pt x="77" y="9435"/>
                      <a:pt x="134" y="9410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851367" y="2243332"/>
                <a:ext cx="7648" cy="2893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7" extrusionOk="0">
                    <a:moveTo>
                      <a:pt x="1" y="1"/>
                    </a:moveTo>
                    <a:lnTo>
                      <a:pt x="1" y="507"/>
                    </a:lnTo>
                    <a:cubicBezTo>
                      <a:pt x="51" y="507"/>
                      <a:pt x="77" y="475"/>
                      <a:pt x="134" y="475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863296" y="2413416"/>
                <a:ext cx="7648" cy="14776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589" extrusionOk="0">
                    <a:moveTo>
                      <a:pt x="1" y="1"/>
                    </a:moveTo>
                    <a:lnTo>
                      <a:pt x="1" y="2589"/>
                    </a:lnTo>
                    <a:lnTo>
                      <a:pt x="133" y="2589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851367" y="2382025"/>
                <a:ext cx="7648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1" extrusionOk="0">
                    <a:moveTo>
                      <a:pt x="1" y="0"/>
                    </a:moveTo>
                    <a:lnTo>
                      <a:pt x="1" y="500"/>
                    </a:lnTo>
                    <a:lnTo>
                      <a:pt x="134" y="500"/>
                    </a:lnTo>
                    <a:lnTo>
                      <a:pt x="134" y="26"/>
                    </a:lnTo>
                    <a:cubicBezTo>
                      <a:pt x="77" y="26"/>
                      <a:pt x="5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17"/>
              <p:cNvSpPr/>
              <p:nvPr/>
            </p:nvSpPr>
            <p:spPr>
              <a:xfrm>
                <a:off x="1927963" y="1527208"/>
                <a:ext cx="1952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50" extrusionOk="0">
                    <a:moveTo>
                      <a:pt x="133" y="0"/>
                    </a:moveTo>
                    <a:cubicBezTo>
                      <a:pt x="83" y="0"/>
                      <a:pt x="26" y="51"/>
                      <a:pt x="26" y="133"/>
                    </a:cubicBezTo>
                    <a:lnTo>
                      <a:pt x="0" y="342"/>
                    </a:lnTo>
                    <a:cubicBezTo>
                      <a:pt x="0" y="399"/>
                      <a:pt x="57" y="449"/>
                      <a:pt x="133" y="449"/>
                    </a:cubicBezTo>
                    <a:lnTo>
                      <a:pt x="215" y="449"/>
                    </a:lnTo>
                    <a:cubicBezTo>
                      <a:pt x="266" y="449"/>
                      <a:pt x="317" y="399"/>
                      <a:pt x="317" y="342"/>
                    </a:cubicBezTo>
                    <a:lnTo>
                      <a:pt x="342" y="133"/>
                    </a:lnTo>
                    <a:cubicBezTo>
                      <a:pt x="342" y="82"/>
                      <a:pt x="291" y="25"/>
                      <a:pt x="215" y="25"/>
                    </a:cubicBez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17"/>
              <p:cNvSpPr/>
              <p:nvPr/>
            </p:nvSpPr>
            <p:spPr>
              <a:xfrm>
                <a:off x="1927963" y="1577035"/>
                <a:ext cx="18093" cy="2534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44" extrusionOk="0">
                    <a:moveTo>
                      <a:pt x="108" y="0"/>
                    </a:moveTo>
                    <a:cubicBezTo>
                      <a:pt x="57" y="0"/>
                      <a:pt x="0" y="51"/>
                      <a:pt x="0" y="127"/>
                    </a:cubicBezTo>
                    <a:lnTo>
                      <a:pt x="0" y="342"/>
                    </a:lnTo>
                    <a:cubicBezTo>
                      <a:pt x="0" y="393"/>
                      <a:pt x="57" y="443"/>
                      <a:pt x="108" y="443"/>
                    </a:cubicBezTo>
                    <a:lnTo>
                      <a:pt x="184" y="443"/>
                    </a:lnTo>
                    <a:cubicBezTo>
                      <a:pt x="266" y="443"/>
                      <a:pt x="317" y="393"/>
                      <a:pt x="317" y="342"/>
                    </a:cubicBezTo>
                    <a:lnTo>
                      <a:pt x="317" y="127"/>
                    </a:lnTo>
                    <a:cubicBezTo>
                      <a:pt x="317" y="76"/>
                      <a:pt x="266" y="26"/>
                      <a:pt x="215" y="26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>
                <a:off x="1926479" y="1626519"/>
                <a:ext cx="1815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450" extrusionOk="0">
                    <a:moveTo>
                      <a:pt x="134" y="0"/>
                    </a:moveTo>
                    <a:cubicBezTo>
                      <a:pt x="52" y="0"/>
                      <a:pt x="1" y="51"/>
                      <a:pt x="1" y="133"/>
                    </a:cubicBezTo>
                    <a:lnTo>
                      <a:pt x="1" y="342"/>
                    </a:lnTo>
                    <a:cubicBezTo>
                      <a:pt x="1" y="399"/>
                      <a:pt x="52" y="449"/>
                      <a:pt x="109" y="449"/>
                    </a:cubicBezTo>
                    <a:lnTo>
                      <a:pt x="210" y="449"/>
                    </a:lnTo>
                    <a:cubicBezTo>
                      <a:pt x="267" y="449"/>
                      <a:pt x="317" y="399"/>
                      <a:pt x="317" y="342"/>
                    </a:cubicBezTo>
                    <a:lnTo>
                      <a:pt x="317" y="133"/>
                    </a:lnTo>
                    <a:cubicBezTo>
                      <a:pt x="317" y="82"/>
                      <a:pt x="267" y="25"/>
                      <a:pt x="210" y="25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>
                <a:off x="1786758" y="1527208"/>
                <a:ext cx="1952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50" extrusionOk="0">
                    <a:moveTo>
                      <a:pt x="209" y="0"/>
                    </a:moveTo>
                    <a:lnTo>
                      <a:pt x="127" y="25"/>
                    </a:lnTo>
                    <a:cubicBezTo>
                      <a:pt x="51" y="25"/>
                      <a:pt x="0" y="82"/>
                      <a:pt x="0" y="133"/>
                    </a:cubicBezTo>
                    <a:lnTo>
                      <a:pt x="25" y="342"/>
                    </a:lnTo>
                    <a:cubicBezTo>
                      <a:pt x="25" y="399"/>
                      <a:pt x="76" y="449"/>
                      <a:pt x="127" y="449"/>
                    </a:cubicBezTo>
                    <a:lnTo>
                      <a:pt x="209" y="449"/>
                    </a:lnTo>
                    <a:cubicBezTo>
                      <a:pt x="285" y="449"/>
                      <a:pt x="342" y="399"/>
                      <a:pt x="342" y="342"/>
                    </a:cubicBezTo>
                    <a:lnTo>
                      <a:pt x="317" y="133"/>
                    </a:lnTo>
                    <a:cubicBezTo>
                      <a:pt x="317" y="51"/>
                      <a:pt x="260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>
                <a:off x="1788185" y="1577035"/>
                <a:ext cx="18093" cy="2534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44" extrusionOk="0">
                    <a:moveTo>
                      <a:pt x="209" y="0"/>
                    </a:moveTo>
                    <a:lnTo>
                      <a:pt x="102" y="26"/>
                    </a:lnTo>
                    <a:cubicBezTo>
                      <a:pt x="51" y="26"/>
                      <a:pt x="0" y="76"/>
                      <a:pt x="0" y="127"/>
                    </a:cubicBezTo>
                    <a:lnTo>
                      <a:pt x="0" y="342"/>
                    </a:lnTo>
                    <a:cubicBezTo>
                      <a:pt x="0" y="393"/>
                      <a:pt x="51" y="443"/>
                      <a:pt x="133" y="443"/>
                    </a:cubicBezTo>
                    <a:lnTo>
                      <a:pt x="209" y="443"/>
                    </a:lnTo>
                    <a:cubicBezTo>
                      <a:pt x="260" y="443"/>
                      <a:pt x="317" y="393"/>
                      <a:pt x="317" y="342"/>
                    </a:cubicBezTo>
                    <a:lnTo>
                      <a:pt x="317" y="127"/>
                    </a:lnTo>
                    <a:cubicBezTo>
                      <a:pt x="317" y="51"/>
                      <a:pt x="260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>
                <a:off x="1789612" y="1626519"/>
                <a:ext cx="1815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450" extrusionOk="0">
                    <a:moveTo>
                      <a:pt x="184" y="0"/>
                    </a:moveTo>
                    <a:lnTo>
                      <a:pt x="108" y="25"/>
                    </a:lnTo>
                    <a:cubicBezTo>
                      <a:pt x="51" y="25"/>
                      <a:pt x="1" y="82"/>
                      <a:pt x="1" y="133"/>
                    </a:cubicBezTo>
                    <a:lnTo>
                      <a:pt x="1" y="342"/>
                    </a:lnTo>
                    <a:cubicBezTo>
                      <a:pt x="1" y="399"/>
                      <a:pt x="51" y="449"/>
                      <a:pt x="108" y="449"/>
                    </a:cubicBezTo>
                    <a:lnTo>
                      <a:pt x="210" y="449"/>
                    </a:lnTo>
                    <a:cubicBezTo>
                      <a:pt x="267" y="449"/>
                      <a:pt x="317" y="399"/>
                      <a:pt x="317" y="342"/>
                    </a:cubicBezTo>
                    <a:lnTo>
                      <a:pt x="317" y="133"/>
                    </a:lnTo>
                    <a:cubicBezTo>
                      <a:pt x="317" y="51"/>
                      <a:pt x="267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7" name="Google Shape;2397;p17"/>
            <p:cNvGrpSpPr/>
            <p:nvPr/>
          </p:nvGrpSpPr>
          <p:grpSpPr>
            <a:xfrm rot="-9834902">
              <a:off x="-933700" y="622816"/>
              <a:ext cx="950674" cy="2471441"/>
              <a:chOff x="1077825" y="1985123"/>
              <a:chExt cx="624458" cy="1623385"/>
            </a:xfrm>
          </p:grpSpPr>
          <p:sp>
            <p:nvSpPr>
              <p:cNvPr id="2398" name="Google Shape;2398;p17"/>
              <p:cNvSpPr/>
              <p:nvPr/>
            </p:nvSpPr>
            <p:spPr>
              <a:xfrm>
                <a:off x="1324448" y="1985123"/>
                <a:ext cx="131158" cy="258264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4525" extrusionOk="0">
                    <a:moveTo>
                      <a:pt x="583" y="1127"/>
                    </a:moveTo>
                    <a:cubicBezTo>
                      <a:pt x="665" y="1127"/>
                      <a:pt x="741" y="1203"/>
                      <a:pt x="741" y="1285"/>
                    </a:cubicBezTo>
                    <a:lnTo>
                      <a:pt x="741" y="3367"/>
                    </a:lnTo>
                    <a:cubicBezTo>
                      <a:pt x="741" y="3474"/>
                      <a:pt x="665" y="3550"/>
                      <a:pt x="583" y="3550"/>
                    </a:cubicBezTo>
                    <a:cubicBezTo>
                      <a:pt x="475" y="3550"/>
                      <a:pt x="400" y="3474"/>
                      <a:pt x="400" y="3367"/>
                    </a:cubicBezTo>
                    <a:lnTo>
                      <a:pt x="400" y="1285"/>
                    </a:lnTo>
                    <a:cubicBezTo>
                      <a:pt x="400" y="1203"/>
                      <a:pt x="475" y="1127"/>
                      <a:pt x="583" y="1127"/>
                    </a:cubicBezTo>
                    <a:close/>
                    <a:moveTo>
                      <a:pt x="1716" y="1127"/>
                    </a:moveTo>
                    <a:cubicBezTo>
                      <a:pt x="1823" y="1127"/>
                      <a:pt x="1899" y="1203"/>
                      <a:pt x="1899" y="1285"/>
                    </a:cubicBezTo>
                    <a:lnTo>
                      <a:pt x="1899" y="3367"/>
                    </a:lnTo>
                    <a:cubicBezTo>
                      <a:pt x="1899" y="3474"/>
                      <a:pt x="1823" y="3550"/>
                      <a:pt x="1716" y="3550"/>
                    </a:cubicBezTo>
                    <a:cubicBezTo>
                      <a:pt x="1640" y="3550"/>
                      <a:pt x="1557" y="3474"/>
                      <a:pt x="1557" y="3367"/>
                    </a:cubicBezTo>
                    <a:lnTo>
                      <a:pt x="1557" y="1285"/>
                    </a:lnTo>
                    <a:cubicBezTo>
                      <a:pt x="1557" y="1203"/>
                      <a:pt x="1640" y="1127"/>
                      <a:pt x="1716" y="1127"/>
                    </a:cubicBezTo>
                    <a:close/>
                    <a:moveTo>
                      <a:pt x="1149" y="0"/>
                    </a:moveTo>
                    <a:cubicBezTo>
                      <a:pt x="1110" y="0"/>
                      <a:pt x="1070" y="7"/>
                      <a:pt x="1032" y="19"/>
                    </a:cubicBezTo>
                    <a:lnTo>
                      <a:pt x="191" y="361"/>
                    </a:lnTo>
                    <a:cubicBezTo>
                      <a:pt x="83" y="412"/>
                      <a:pt x="1" y="519"/>
                      <a:pt x="1" y="652"/>
                    </a:cubicBezTo>
                    <a:lnTo>
                      <a:pt x="58" y="3924"/>
                    </a:lnTo>
                    <a:cubicBezTo>
                      <a:pt x="58" y="3974"/>
                      <a:pt x="83" y="4025"/>
                      <a:pt x="134" y="4050"/>
                    </a:cubicBezTo>
                    <a:cubicBezTo>
                      <a:pt x="216" y="4132"/>
                      <a:pt x="349" y="4265"/>
                      <a:pt x="374" y="4525"/>
                    </a:cubicBezTo>
                    <a:lnTo>
                      <a:pt x="1931" y="4525"/>
                    </a:lnTo>
                    <a:cubicBezTo>
                      <a:pt x="1956" y="4265"/>
                      <a:pt x="2089" y="4132"/>
                      <a:pt x="2165" y="4050"/>
                    </a:cubicBezTo>
                    <a:cubicBezTo>
                      <a:pt x="2216" y="4025"/>
                      <a:pt x="2247" y="3974"/>
                      <a:pt x="2247" y="3924"/>
                    </a:cubicBezTo>
                    <a:lnTo>
                      <a:pt x="2298" y="652"/>
                    </a:lnTo>
                    <a:cubicBezTo>
                      <a:pt x="2298" y="519"/>
                      <a:pt x="2216" y="412"/>
                      <a:pt x="2114" y="361"/>
                    </a:cubicBezTo>
                    <a:lnTo>
                      <a:pt x="1266" y="19"/>
                    </a:lnTo>
                    <a:cubicBezTo>
                      <a:pt x="1228" y="7"/>
                      <a:pt x="1189" y="0"/>
                      <a:pt x="11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>
                <a:off x="1399958" y="3105739"/>
                <a:ext cx="10502" cy="3761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59" extrusionOk="0">
                    <a:moveTo>
                      <a:pt x="184" y="1"/>
                    </a:moveTo>
                    <a:cubicBezTo>
                      <a:pt x="133" y="26"/>
                      <a:pt x="51" y="52"/>
                      <a:pt x="0" y="52"/>
                    </a:cubicBezTo>
                    <a:lnTo>
                      <a:pt x="0" y="659"/>
                    </a:lnTo>
                    <a:cubicBezTo>
                      <a:pt x="51" y="659"/>
                      <a:pt x="133" y="659"/>
                      <a:pt x="184" y="634"/>
                    </a:cubicBez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>
                <a:off x="1399958" y="2931317"/>
                <a:ext cx="10502" cy="3761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59" extrusionOk="0">
                    <a:moveTo>
                      <a:pt x="0" y="1"/>
                    </a:moveTo>
                    <a:lnTo>
                      <a:pt x="0" y="602"/>
                    </a:lnTo>
                    <a:cubicBezTo>
                      <a:pt x="51" y="633"/>
                      <a:pt x="133" y="633"/>
                      <a:pt x="184" y="659"/>
                    </a:cubicBezTo>
                    <a:lnTo>
                      <a:pt x="184" y="26"/>
                    </a:lnTo>
                    <a:cubicBezTo>
                      <a:pt x="133" y="26"/>
                      <a:pt x="5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>
                <a:off x="1384776" y="2252350"/>
                <a:ext cx="10559" cy="67725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866" extrusionOk="0">
                    <a:moveTo>
                      <a:pt x="1" y="1"/>
                    </a:moveTo>
                    <a:lnTo>
                      <a:pt x="1" y="11865"/>
                    </a:lnTo>
                    <a:lnTo>
                      <a:pt x="184" y="1186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>
                <a:off x="1399958" y="3143295"/>
                <a:ext cx="10502" cy="188233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298" extrusionOk="0">
                    <a:moveTo>
                      <a:pt x="184" y="1"/>
                    </a:moveTo>
                    <a:cubicBezTo>
                      <a:pt x="133" y="26"/>
                      <a:pt x="51" y="26"/>
                      <a:pt x="0" y="26"/>
                    </a:cubicBezTo>
                    <a:lnTo>
                      <a:pt x="0" y="3298"/>
                    </a:lnTo>
                    <a:lnTo>
                      <a:pt x="184" y="329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>
                <a:off x="1384776" y="2931317"/>
                <a:ext cx="10559" cy="343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02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184" y="602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>
                <a:off x="1414741" y="3140441"/>
                <a:ext cx="10901" cy="19108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3348" extrusionOk="0">
                    <a:moveTo>
                      <a:pt x="191" y="0"/>
                    </a:moveTo>
                    <a:cubicBezTo>
                      <a:pt x="108" y="26"/>
                      <a:pt x="58" y="26"/>
                      <a:pt x="1" y="51"/>
                    </a:cubicBezTo>
                    <a:lnTo>
                      <a:pt x="1" y="3348"/>
                    </a:lnTo>
                    <a:lnTo>
                      <a:pt x="191" y="3348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>
                <a:off x="1414741" y="2252350"/>
                <a:ext cx="9075" cy="68193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948" extrusionOk="0">
                    <a:moveTo>
                      <a:pt x="1" y="1"/>
                    </a:moveTo>
                    <a:lnTo>
                      <a:pt x="1" y="11897"/>
                    </a:lnTo>
                    <a:cubicBezTo>
                      <a:pt x="58" y="11922"/>
                      <a:pt x="108" y="11947"/>
                      <a:pt x="159" y="11947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>
                <a:off x="1428496" y="2938566"/>
                <a:ext cx="67577" cy="197251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456" extrusionOk="0">
                    <a:moveTo>
                      <a:pt x="0" y="0"/>
                    </a:moveTo>
                    <a:lnTo>
                      <a:pt x="0" y="665"/>
                    </a:lnTo>
                    <a:cubicBezTo>
                      <a:pt x="342" y="899"/>
                      <a:pt x="582" y="1297"/>
                      <a:pt x="582" y="1740"/>
                    </a:cubicBezTo>
                    <a:cubicBezTo>
                      <a:pt x="582" y="2164"/>
                      <a:pt x="367" y="2563"/>
                      <a:pt x="0" y="2797"/>
                    </a:cubicBezTo>
                    <a:lnTo>
                      <a:pt x="0" y="3455"/>
                    </a:lnTo>
                    <a:cubicBezTo>
                      <a:pt x="709" y="3196"/>
                      <a:pt x="1184" y="2506"/>
                      <a:pt x="1184" y="1740"/>
                    </a:cubicBezTo>
                    <a:cubicBezTo>
                      <a:pt x="1184" y="949"/>
                      <a:pt x="684" y="26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>
                <a:off x="1414741" y="2934228"/>
                <a:ext cx="9075" cy="4046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709" extrusionOk="0">
                    <a:moveTo>
                      <a:pt x="1" y="0"/>
                    </a:moveTo>
                    <a:lnTo>
                      <a:pt x="1" y="633"/>
                    </a:lnTo>
                    <a:cubicBezTo>
                      <a:pt x="58" y="658"/>
                      <a:pt x="108" y="684"/>
                      <a:pt x="159" y="709"/>
                    </a:cubicBezTo>
                    <a:lnTo>
                      <a:pt x="159" y="51"/>
                    </a:lnTo>
                    <a:cubicBezTo>
                      <a:pt x="108" y="26"/>
                      <a:pt x="58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>
                <a:off x="1414741" y="3099632"/>
                <a:ext cx="10901" cy="4086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716" extrusionOk="0">
                    <a:moveTo>
                      <a:pt x="191" y="0"/>
                    </a:moveTo>
                    <a:cubicBezTo>
                      <a:pt x="108" y="57"/>
                      <a:pt x="58" y="83"/>
                      <a:pt x="1" y="108"/>
                    </a:cubicBezTo>
                    <a:lnTo>
                      <a:pt x="1" y="715"/>
                    </a:lnTo>
                    <a:cubicBezTo>
                      <a:pt x="58" y="715"/>
                      <a:pt x="108" y="690"/>
                      <a:pt x="191" y="658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>
                <a:off x="1384776" y="3108650"/>
                <a:ext cx="10559" cy="3470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08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84" y="6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>
                <a:off x="1399958" y="2252350"/>
                <a:ext cx="10502" cy="67902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897" extrusionOk="0">
                    <a:moveTo>
                      <a:pt x="0" y="1"/>
                    </a:moveTo>
                    <a:lnTo>
                      <a:pt x="0" y="11865"/>
                    </a:lnTo>
                    <a:cubicBezTo>
                      <a:pt x="51" y="11865"/>
                      <a:pt x="133" y="11865"/>
                      <a:pt x="184" y="11897"/>
                    </a:cubicBez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>
                <a:off x="1354812" y="3140441"/>
                <a:ext cx="10502" cy="191087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348" extrusionOk="0">
                    <a:moveTo>
                      <a:pt x="0" y="0"/>
                    </a:moveTo>
                    <a:lnTo>
                      <a:pt x="0" y="3348"/>
                    </a:lnTo>
                    <a:lnTo>
                      <a:pt x="184" y="3348"/>
                    </a:lnTo>
                    <a:lnTo>
                      <a:pt x="184" y="51"/>
                    </a:lnTo>
                    <a:cubicBezTo>
                      <a:pt x="133" y="26"/>
                      <a:pt x="51" y="2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>
                <a:off x="1354812" y="3099632"/>
                <a:ext cx="10502" cy="4086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716" extrusionOk="0">
                    <a:moveTo>
                      <a:pt x="0" y="0"/>
                    </a:moveTo>
                    <a:lnTo>
                      <a:pt x="0" y="658"/>
                    </a:lnTo>
                    <a:cubicBezTo>
                      <a:pt x="51" y="690"/>
                      <a:pt x="133" y="715"/>
                      <a:pt x="184" y="715"/>
                    </a:cubicBezTo>
                    <a:lnTo>
                      <a:pt x="184" y="108"/>
                    </a:lnTo>
                    <a:cubicBezTo>
                      <a:pt x="133" y="83"/>
                      <a:pt x="51" y="5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>
                <a:off x="1077825" y="2252350"/>
                <a:ext cx="624458" cy="1356159"/>
              </a:xfrm>
              <a:custGeom>
                <a:avLst/>
                <a:gdLst/>
                <a:ahLst/>
                <a:cxnLst/>
                <a:rect l="l" t="t" r="r" b="b"/>
                <a:pathLst>
                  <a:path w="10941" h="23761" extrusionOk="0">
                    <a:moveTo>
                      <a:pt x="4695" y="1"/>
                    </a:moveTo>
                    <a:lnTo>
                      <a:pt x="4613" y="9549"/>
                    </a:lnTo>
                    <a:cubicBezTo>
                      <a:pt x="2873" y="9758"/>
                      <a:pt x="1291" y="10656"/>
                      <a:pt x="1475" y="12314"/>
                    </a:cubicBezTo>
                    <a:cubicBezTo>
                      <a:pt x="1607" y="13504"/>
                      <a:pt x="2082" y="14004"/>
                      <a:pt x="2082" y="15136"/>
                    </a:cubicBezTo>
                    <a:cubicBezTo>
                      <a:pt x="2082" y="16801"/>
                      <a:pt x="0" y="17667"/>
                      <a:pt x="367" y="20540"/>
                    </a:cubicBezTo>
                    <a:cubicBezTo>
                      <a:pt x="766" y="23704"/>
                      <a:pt x="3930" y="23761"/>
                      <a:pt x="5461" y="23761"/>
                    </a:cubicBezTo>
                    <a:cubicBezTo>
                      <a:pt x="7011" y="23761"/>
                      <a:pt x="10175" y="23704"/>
                      <a:pt x="10574" y="20540"/>
                    </a:cubicBezTo>
                    <a:cubicBezTo>
                      <a:pt x="10941" y="17667"/>
                      <a:pt x="8859" y="16801"/>
                      <a:pt x="8859" y="15136"/>
                    </a:cubicBezTo>
                    <a:cubicBezTo>
                      <a:pt x="8859" y="14004"/>
                      <a:pt x="9333" y="13504"/>
                      <a:pt x="9466" y="12314"/>
                    </a:cubicBezTo>
                    <a:cubicBezTo>
                      <a:pt x="9650" y="10656"/>
                      <a:pt x="8068" y="9758"/>
                      <a:pt x="6328" y="9549"/>
                    </a:cubicBezTo>
                    <a:lnTo>
                      <a:pt x="6252" y="1"/>
                    </a:lnTo>
                    <a:lnTo>
                      <a:pt x="6119" y="1"/>
                    </a:lnTo>
                    <a:lnTo>
                      <a:pt x="6144" y="11973"/>
                    </a:lnTo>
                    <a:cubicBezTo>
                      <a:pt x="6853" y="12264"/>
                      <a:pt x="7384" y="12947"/>
                      <a:pt x="7384" y="13763"/>
                    </a:cubicBezTo>
                    <a:cubicBezTo>
                      <a:pt x="7384" y="14554"/>
                      <a:pt x="6853" y="15244"/>
                      <a:pt x="6144" y="15535"/>
                    </a:cubicBezTo>
                    <a:lnTo>
                      <a:pt x="6170" y="18908"/>
                    </a:lnTo>
                    <a:lnTo>
                      <a:pt x="8068" y="18908"/>
                    </a:lnTo>
                    <a:cubicBezTo>
                      <a:pt x="8175" y="18908"/>
                      <a:pt x="8251" y="18984"/>
                      <a:pt x="8251" y="19091"/>
                    </a:cubicBezTo>
                    <a:lnTo>
                      <a:pt x="8251" y="19591"/>
                    </a:lnTo>
                    <a:cubicBezTo>
                      <a:pt x="8251" y="19699"/>
                      <a:pt x="8175" y="19774"/>
                      <a:pt x="8068" y="19774"/>
                    </a:cubicBezTo>
                    <a:lnTo>
                      <a:pt x="3031" y="19774"/>
                    </a:lnTo>
                    <a:cubicBezTo>
                      <a:pt x="2930" y="19774"/>
                      <a:pt x="2848" y="19699"/>
                      <a:pt x="2848" y="19591"/>
                    </a:cubicBezTo>
                    <a:lnTo>
                      <a:pt x="2848" y="19091"/>
                    </a:lnTo>
                    <a:cubicBezTo>
                      <a:pt x="2848" y="18984"/>
                      <a:pt x="2930" y="18908"/>
                      <a:pt x="3031" y="18908"/>
                    </a:cubicBezTo>
                    <a:lnTo>
                      <a:pt x="4771" y="18908"/>
                    </a:lnTo>
                    <a:lnTo>
                      <a:pt x="4796" y="15535"/>
                    </a:lnTo>
                    <a:cubicBezTo>
                      <a:pt x="4088" y="15244"/>
                      <a:pt x="3563" y="14554"/>
                      <a:pt x="3563" y="13763"/>
                    </a:cubicBezTo>
                    <a:cubicBezTo>
                      <a:pt x="3563" y="12947"/>
                      <a:pt x="4088" y="12264"/>
                      <a:pt x="4796" y="11973"/>
                    </a:cubicBezTo>
                    <a:lnTo>
                      <a:pt x="48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>
                <a:off x="1356239" y="2252350"/>
                <a:ext cx="9075" cy="68193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948" extrusionOk="0">
                    <a:moveTo>
                      <a:pt x="26" y="1"/>
                    </a:moveTo>
                    <a:lnTo>
                      <a:pt x="1" y="11947"/>
                    </a:lnTo>
                    <a:cubicBezTo>
                      <a:pt x="51" y="11947"/>
                      <a:pt x="108" y="11922"/>
                      <a:pt x="159" y="11897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>
                <a:off x="1284038" y="2938566"/>
                <a:ext cx="67577" cy="197251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456" extrusionOk="0">
                    <a:moveTo>
                      <a:pt x="1183" y="0"/>
                    </a:moveTo>
                    <a:cubicBezTo>
                      <a:pt x="500" y="266"/>
                      <a:pt x="0" y="949"/>
                      <a:pt x="0" y="1740"/>
                    </a:cubicBezTo>
                    <a:cubicBezTo>
                      <a:pt x="0" y="2506"/>
                      <a:pt x="475" y="3196"/>
                      <a:pt x="1183" y="3455"/>
                    </a:cubicBezTo>
                    <a:lnTo>
                      <a:pt x="1183" y="2797"/>
                    </a:lnTo>
                    <a:cubicBezTo>
                      <a:pt x="816" y="2563"/>
                      <a:pt x="608" y="2190"/>
                      <a:pt x="608" y="1740"/>
                    </a:cubicBezTo>
                    <a:cubicBezTo>
                      <a:pt x="608" y="1297"/>
                      <a:pt x="842" y="899"/>
                      <a:pt x="1183" y="665"/>
                    </a:cubicBezTo>
                    <a:lnTo>
                      <a:pt x="11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>
                <a:off x="1369594" y="3143295"/>
                <a:ext cx="10901" cy="188233"/>
              </a:xfrm>
              <a:custGeom>
                <a:avLst/>
                <a:gdLst/>
                <a:ahLst/>
                <a:cxnLst/>
                <a:rect l="l" t="t" r="r" b="b"/>
                <a:pathLst>
                  <a:path w="191" h="3298" extrusionOk="0">
                    <a:moveTo>
                      <a:pt x="1" y="1"/>
                    </a:moveTo>
                    <a:lnTo>
                      <a:pt x="1" y="3298"/>
                    </a:lnTo>
                    <a:lnTo>
                      <a:pt x="191" y="3298"/>
                    </a:lnTo>
                    <a:lnTo>
                      <a:pt x="191" y="26"/>
                    </a:lnTo>
                    <a:cubicBezTo>
                      <a:pt x="134" y="26"/>
                      <a:pt x="58" y="26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>
                <a:off x="1356239" y="2934228"/>
                <a:ext cx="9075" cy="4046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709" extrusionOk="0">
                    <a:moveTo>
                      <a:pt x="159" y="0"/>
                    </a:moveTo>
                    <a:cubicBezTo>
                      <a:pt x="108" y="0"/>
                      <a:pt x="51" y="26"/>
                      <a:pt x="1" y="51"/>
                    </a:cubicBezTo>
                    <a:lnTo>
                      <a:pt x="1" y="709"/>
                    </a:lnTo>
                    <a:cubicBezTo>
                      <a:pt x="51" y="684"/>
                      <a:pt x="108" y="658"/>
                      <a:pt x="159" y="633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>
                <a:off x="1369594" y="2252350"/>
                <a:ext cx="10901" cy="67902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1897" extrusionOk="0">
                    <a:moveTo>
                      <a:pt x="1" y="1"/>
                    </a:moveTo>
                    <a:lnTo>
                      <a:pt x="1" y="11897"/>
                    </a:lnTo>
                    <a:cubicBezTo>
                      <a:pt x="58" y="11865"/>
                      <a:pt x="134" y="11865"/>
                      <a:pt x="191" y="11865"/>
                    </a:cubicBez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17"/>
              <p:cNvSpPr/>
              <p:nvPr/>
            </p:nvSpPr>
            <p:spPr>
              <a:xfrm>
                <a:off x="1369594" y="2931317"/>
                <a:ext cx="10901" cy="376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59" extrusionOk="0">
                    <a:moveTo>
                      <a:pt x="191" y="1"/>
                    </a:moveTo>
                    <a:cubicBezTo>
                      <a:pt x="134" y="1"/>
                      <a:pt x="58" y="26"/>
                      <a:pt x="1" y="26"/>
                    </a:cubicBezTo>
                    <a:lnTo>
                      <a:pt x="1" y="659"/>
                    </a:lnTo>
                    <a:cubicBezTo>
                      <a:pt x="58" y="633"/>
                      <a:pt x="134" y="633"/>
                      <a:pt x="191" y="602"/>
                    </a:cubicBez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17"/>
              <p:cNvSpPr/>
              <p:nvPr/>
            </p:nvSpPr>
            <p:spPr>
              <a:xfrm>
                <a:off x="1384776" y="3146205"/>
                <a:ext cx="10559" cy="1853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247" extrusionOk="0">
                    <a:moveTo>
                      <a:pt x="1" y="1"/>
                    </a:moveTo>
                    <a:lnTo>
                      <a:pt x="1" y="3247"/>
                    </a:lnTo>
                    <a:lnTo>
                      <a:pt x="184" y="3247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1369594" y="3105739"/>
                <a:ext cx="10901" cy="376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59" extrusionOk="0">
                    <a:moveTo>
                      <a:pt x="1" y="1"/>
                    </a:moveTo>
                    <a:lnTo>
                      <a:pt x="1" y="634"/>
                    </a:lnTo>
                    <a:cubicBezTo>
                      <a:pt x="58" y="659"/>
                      <a:pt x="134" y="659"/>
                      <a:pt x="191" y="659"/>
                    </a:cubicBezTo>
                    <a:lnTo>
                      <a:pt x="191" y="52"/>
                    </a:lnTo>
                    <a:cubicBezTo>
                      <a:pt x="134" y="52"/>
                      <a:pt x="58" y="26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1467479" y="2031354"/>
                <a:ext cx="22830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551" extrusionOk="0">
                    <a:moveTo>
                      <a:pt x="134" y="0"/>
                    </a:moveTo>
                    <a:cubicBezTo>
                      <a:pt x="58" y="0"/>
                      <a:pt x="1" y="26"/>
                      <a:pt x="1" y="108"/>
                    </a:cubicBezTo>
                    <a:lnTo>
                      <a:pt x="1" y="424"/>
                    </a:lnTo>
                    <a:cubicBezTo>
                      <a:pt x="1" y="500"/>
                      <a:pt x="58" y="551"/>
                      <a:pt x="108" y="551"/>
                    </a:cubicBezTo>
                    <a:lnTo>
                      <a:pt x="292" y="551"/>
                    </a:lnTo>
                    <a:cubicBezTo>
                      <a:pt x="342" y="551"/>
                      <a:pt x="399" y="500"/>
                      <a:pt x="399" y="450"/>
                    </a:cubicBezTo>
                    <a:lnTo>
                      <a:pt x="399" y="108"/>
                    </a:lnTo>
                    <a:cubicBezTo>
                      <a:pt x="399" y="51"/>
                      <a:pt x="374" y="0"/>
                      <a:pt x="2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1466052" y="2093110"/>
                <a:ext cx="24257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425" h="558" extrusionOk="0">
                    <a:moveTo>
                      <a:pt x="133" y="0"/>
                    </a:moveTo>
                    <a:cubicBezTo>
                      <a:pt x="51" y="0"/>
                      <a:pt x="0" y="51"/>
                      <a:pt x="0" y="102"/>
                    </a:cubicBezTo>
                    <a:lnTo>
                      <a:pt x="0" y="450"/>
                    </a:lnTo>
                    <a:cubicBezTo>
                      <a:pt x="0" y="500"/>
                      <a:pt x="51" y="551"/>
                      <a:pt x="108" y="551"/>
                    </a:cubicBezTo>
                    <a:lnTo>
                      <a:pt x="291" y="551"/>
                    </a:lnTo>
                    <a:cubicBezTo>
                      <a:pt x="300" y="555"/>
                      <a:pt x="310" y="557"/>
                      <a:pt x="319" y="557"/>
                    </a:cubicBezTo>
                    <a:cubicBezTo>
                      <a:pt x="360" y="557"/>
                      <a:pt x="399" y="512"/>
                      <a:pt x="399" y="450"/>
                    </a:cubicBezTo>
                    <a:lnTo>
                      <a:pt x="424" y="133"/>
                    </a:lnTo>
                    <a:cubicBezTo>
                      <a:pt x="424" y="51"/>
                      <a:pt x="367" y="0"/>
                      <a:pt x="2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1464625" y="2156292"/>
                <a:ext cx="24200" cy="31505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52" extrusionOk="0">
                    <a:moveTo>
                      <a:pt x="133" y="1"/>
                    </a:moveTo>
                    <a:cubicBezTo>
                      <a:pt x="76" y="1"/>
                      <a:pt x="25" y="51"/>
                      <a:pt x="25" y="102"/>
                    </a:cubicBezTo>
                    <a:lnTo>
                      <a:pt x="0" y="418"/>
                    </a:lnTo>
                    <a:cubicBezTo>
                      <a:pt x="0" y="501"/>
                      <a:pt x="51" y="551"/>
                      <a:pt x="133" y="551"/>
                    </a:cubicBezTo>
                    <a:lnTo>
                      <a:pt x="291" y="551"/>
                    </a:lnTo>
                    <a:cubicBezTo>
                      <a:pt x="342" y="551"/>
                      <a:pt x="392" y="501"/>
                      <a:pt x="392" y="450"/>
                    </a:cubicBezTo>
                    <a:lnTo>
                      <a:pt x="424" y="102"/>
                    </a:lnTo>
                    <a:cubicBezTo>
                      <a:pt x="424" y="51"/>
                      <a:pt x="367" y="1"/>
                      <a:pt x="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1288376" y="2031354"/>
                <a:ext cx="24257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25" h="551" extrusionOk="0">
                    <a:moveTo>
                      <a:pt x="133" y="0"/>
                    </a:moveTo>
                    <a:cubicBezTo>
                      <a:pt x="57" y="0"/>
                      <a:pt x="0" y="51"/>
                      <a:pt x="32" y="108"/>
                    </a:cubicBezTo>
                    <a:lnTo>
                      <a:pt x="32" y="450"/>
                    </a:lnTo>
                    <a:cubicBezTo>
                      <a:pt x="32" y="500"/>
                      <a:pt x="82" y="551"/>
                      <a:pt x="133" y="551"/>
                    </a:cubicBezTo>
                    <a:lnTo>
                      <a:pt x="317" y="551"/>
                    </a:lnTo>
                    <a:cubicBezTo>
                      <a:pt x="373" y="551"/>
                      <a:pt x="424" y="500"/>
                      <a:pt x="424" y="424"/>
                    </a:cubicBezTo>
                    <a:lnTo>
                      <a:pt x="424" y="108"/>
                    </a:lnTo>
                    <a:cubicBezTo>
                      <a:pt x="424" y="26"/>
                      <a:pt x="373" y="0"/>
                      <a:pt x="2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1290145" y="2093110"/>
                <a:ext cx="23914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58" extrusionOk="0">
                    <a:moveTo>
                      <a:pt x="127" y="0"/>
                    </a:moveTo>
                    <a:cubicBezTo>
                      <a:pt x="51" y="0"/>
                      <a:pt x="1" y="51"/>
                      <a:pt x="1" y="133"/>
                    </a:cubicBezTo>
                    <a:lnTo>
                      <a:pt x="26" y="450"/>
                    </a:lnTo>
                    <a:cubicBezTo>
                      <a:pt x="26" y="512"/>
                      <a:pt x="60" y="557"/>
                      <a:pt x="101" y="557"/>
                    </a:cubicBezTo>
                    <a:cubicBezTo>
                      <a:pt x="109" y="557"/>
                      <a:pt x="118" y="555"/>
                      <a:pt x="127" y="551"/>
                    </a:cubicBezTo>
                    <a:lnTo>
                      <a:pt x="317" y="551"/>
                    </a:lnTo>
                    <a:cubicBezTo>
                      <a:pt x="368" y="551"/>
                      <a:pt x="418" y="500"/>
                      <a:pt x="418" y="450"/>
                    </a:cubicBezTo>
                    <a:lnTo>
                      <a:pt x="418" y="102"/>
                    </a:lnTo>
                    <a:cubicBezTo>
                      <a:pt x="393" y="51"/>
                      <a:pt x="368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1291629" y="2156292"/>
                <a:ext cx="23857" cy="3150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552" extrusionOk="0">
                    <a:moveTo>
                      <a:pt x="101" y="1"/>
                    </a:moveTo>
                    <a:cubicBezTo>
                      <a:pt x="51" y="1"/>
                      <a:pt x="0" y="51"/>
                      <a:pt x="0" y="102"/>
                    </a:cubicBezTo>
                    <a:lnTo>
                      <a:pt x="0" y="450"/>
                    </a:lnTo>
                    <a:cubicBezTo>
                      <a:pt x="25" y="501"/>
                      <a:pt x="76" y="551"/>
                      <a:pt x="133" y="551"/>
                    </a:cubicBezTo>
                    <a:lnTo>
                      <a:pt x="291" y="551"/>
                    </a:lnTo>
                    <a:cubicBezTo>
                      <a:pt x="367" y="551"/>
                      <a:pt x="418" y="501"/>
                      <a:pt x="418" y="418"/>
                    </a:cubicBezTo>
                    <a:lnTo>
                      <a:pt x="392" y="102"/>
                    </a:lnTo>
                    <a:cubicBezTo>
                      <a:pt x="392" y="51"/>
                      <a:pt x="342" y="1"/>
                      <a:pt x="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8" name="Google Shape;2428;p17"/>
            <p:cNvGrpSpPr/>
            <p:nvPr/>
          </p:nvGrpSpPr>
          <p:grpSpPr>
            <a:xfrm rot="-10364055">
              <a:off x="-134137" y="3737907"/>
              <a:ext cx="1158969" cy="2863849"/>
              <a:chOff x="1952163" y="2792624"/>
              <a:chExt cx="450036" cy="1112054"/>
            </a:xfrm>
          </p:grpSpPr>
          <p:sp>
            <p:nvSpPr>
              <p:cNvPr id="2429" name="Google Shape;2429;p17"/>
              <p:cNvSpPr/>
              <p:nvPr/>
            </p:nvSpPr>
            <p:spPr>
              <a:xfrm>
                <a:off x="2152212" y="3826600"/>
                <a:ext cx="52794" cy="780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368" extrusionOk="0">
                    <a:moveTo>
                      <a:pt x="159" y="1"/>
                    </a:moveTo>
                    <a:lnTo>
                      <a:pt x="159" y="260"/>
                    </a:lnTo>
                    <a:lnTo>
                      <a:pt x="134" y="260"/>
                    </a:lnTo>
                    <a:cubicBezTo>
                      <a:pt x="51" y="260"/>
                      <a:pt x="1" y="342"/>
                      <a:pt x="26" y="393"/>
                    </a:cubicBezTo>
                    <a:lnTo>
                      <a:pt x="266" y="1292"/>
                    </a:lnTo>
                    <a:cubicBezTo>
                      <a:pt x="292" y="1342"/>
                      <a:pt x="317" y="1367"/>
                      <a:pt x="368" y="1367"/>
                    </a:cubicBezTo>
                    <a:lnTo>
                      <a:pt x="583" y="1367"/>
                    </a:lnTo>
                    <a:cubicBezTo>
                      <a:pt x="633" y="1367"/>
                      <a:pt x="659" y="1342"/>
                      <a:pt x="659" y="1292"/>
                    </a:cubicBezTo>
                    <a:lnTo>
                      <a:pt x="924" y="393"/>
                    </a:lnTo>
                    <a:cubicBezTo>
                      <a:pt x="924" y="342"/>
                      <a:pt x="899" y="260"/>
                      <a:pt x="817" y="260"/>
                    </a:cubicBezTo>
                    <a:lnTo>
                      <a:pt x="792" y="260"/>
                    </a:lnTo>
                    <a:lnTo>
                      <a:pt x="7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2149358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158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2185430" y="3161387"/>
                <a:ext cx="23914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1574" extrusionOk="0">
                    <a:moveTo>
                      <a:pt x="102" y="0"/>
                    </a:moveTo>
                    <a:lnTo>
                      <a:pt x="1" y="11573"/>
                    </a:lnTo>
                    <a:lnTo>
                      <a:pt x="51" y="11573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2170305" y="3037877"/>
                <a:ext cx="18093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032" extrusionOk="0">
                    <a:moveTo>
                      <a:pt x="51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2188340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0" y="0"/>
                    </a:moveTo>
                    <a:lnTo>
                      <a:pt x="51" y="2031"/>
                    </a:lnTo>
                    <a:lnTo>
                      <a:pt x="367" y="2031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2149358" y="3161387"/>
                <a:ext cx="23857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1574" extrusionOk="0">
                    <a:moveTo>
                      <a:pt x="0" y="0"/>
                    </a:moveTo>
                    <a:lnTo>
                      <a:pt x="342" y="11573"/>
                    </a:lnTo>
                    <a:lnTo>
                      <a:pt x="418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17"/>
              <p:cNvSpPr/>
              <p:nvPr/>
            </p:nvSpPr>
            <p:spPr>
              <a:xfrm>
                <a:off x="2070936" y="2792624"/>
                <a:ext cx="308490" cy="12910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262" extrusionOk="0">
                    <a:moveTo>
                      <a:pt x="1899" y="1"/>
                    </a:moveTo>
                    <a:cubicBezTo>
                      <a:pt x="1216" y="1"/>
                      <a:pt x="583" y="58"/>
                      <a:pt x="1" y="317"/>
                    </a:cubicBezTo>
                    <a:cubicBezTo>
                      <a:pt x="109" y="425"/>
                      <a:pt x="241" y="475"/>
                      <a:pt x="368" y="501"/>
                    </a:cubicBezTo>
                    <a:cubicBezTo>
                      <a:pt x="432" y="510"/>
                      <a:pt x="496" y="514"/>
                      <a:pt x="560" y="514"/>
                    </a:cubicBezTo>
                    <a:cubicBezTo>
                      <a:pt x="708" y="514"/>
                      <a:pt x="854" y="493"/>
                      <a:pt x="1001" y="475"/>
                    </a:cubicBezTo>
                    <a:cubicBezTo>
                      <a:pt x="1058" y="450"/>
                      <a:pt x="1134" y="450"/>
                      <a:pt x="1191" y="450"/>
                    </a:cubicBezTo>
                    <a:cubicBezTo>
                      <a:pt x="1303" y="427"/>
                      <a:pt x="1406" y="415"/>
                      <a:pt x="1501" y="415"/>
                    </a:cubicBezTo>
                    <a:cubicBezTo>
                      <a:pt x="1715" y="415"/>
                      <a:pt x="1887" y="473"/>
                      <a:pt x="2032" y="583"/>
                    </a:cubicBezTo>
                    <a:cubicBezTo>
                      <a:pt x="2241" y="767"/>
                      <a:pt x="2298" y="1032"/>
                      <a:pt x="2348" y="1292"/>
                    </a:cubicBezTo>
                    <a:cubicBezTo>
                      <a:pt x="2424" y="1532"/>
                      <a:pt x="2481" y="1766"/>
                      <a:pt x="2614" y="1924"/>
                    </a:cubicBezTo>
                    <a:cubicBezTo>
                      <a:pt x="2741" y="2057"/>
                      <a:pt x="2956" y="2165"/>
                      <a:pt x="3247" y="2216"/>
                    </a:cubicBezTo>
                    <a:cubicBezTo>
                      <a:pt x="3418" y="2247"/>
                      <a:pt x="3593" y="2262"/>
                      <a:pt x="3768" y="2262"/>
                    </a:cubicBezTo>
                    <a:cubicBezTo>
                      <a:pt x="4342" y="2262"/>
                      <a:pt x="4920" y="2099"/>
                      <a:pt x="5405" y="1798"/>
                    </a:cubicBezTo>
                    <a:cubicBezTo>
                      <a:pt x="5246" y="1425"/>
                      <a:pt x="4987" y="1108"/>
                      <a:pt x="4614" y="817"/>
                    </a:cubicBezTo>
                    <a:cubicBezTo>
                      <a:pt x="3772" y="159"/>
                      <a:pt x="2931" y="1"/>
                      <a:pt x="18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7"/>
              <p:cNvSpPr/>
              <p:nvPr/>
            </p:nvSpPr>
            <p:spPr>
              <a:xfrm>
                <a:off x="1952163" y="2812144"/>
                <a:ext cx="450036" cy="1014508"/>
              </a:xfrm>
              <a:custGeom>
                <a:avLst/>
                <a:gdLst/>
                <a:ahLst/>
                <a:cxnLst/>
                <a:rect l="l" t="t" r="r" b="b"/>
                <a:pathLst>
                  <a:path w="7885" h="17775" extrusionOk="0">
                    <a:moveTo>
                      <a:pt x="1986" y="4503"/>
                    </a:moveTo>
                    <a:cubicBezTo>
                      <a:pt x="2009" y="4503"/>
                      <a:pt x="2033" y="4506"/>
                      <a:pt x="2057" y="4512"/>
                    </a:cubicBezTo>
                    <a:cubicBezTo>
                      <a:pt x="2265" y="4563"/>
                      <a:pt x="2373" y="4696"/>
                      <a:pt x="2481" y="4879"/>
                    </a:cubicBezTo>
                    <a:cubicBezTo>
                      <a:pt x="2582" y="5094"/>
                      <a:pt x="2740" y="5670"/>
                      <a:pt x="2898" y="5727"/>
                    </a:cubicBezTo>
                    <a:cubicBezTo>
                      <a:pt x="2898" y="5727"/>
                      <a:pt x="2715" y="5961"/>
                      <a:pt x="2740" y="6385"/>
                    </a:cubicBezTo>
                    <a:cubicBezTo>
                      <a:pt x="2740" y="6569"/>
                      <a:pt x="2740" y="6936"/>
                      <a:pt x="2898" y="7043"/>
                    </a:cubicBezTo>
                    <a:cubicBezTo>
                      <a:pt x="2914" y="7048"/>
                      <a:pt x="2928" y="7050"/>
                      <a:pt x="2942" y="7050"/>
                    </a:cubicBezTo>
                    <a:cubicBezTo>
                      <a:pt x="2998" y="7050"/>
                      <a:pt x="3031" y="7013"/>
                      <a:pt x="3031" y="6993"/>
                    </a:cubicBezTo>
                    <a:cubicBezTo>
                      <a:pt x="2936" y="6920"/>
                      <a:pt x="3009" y="6769"/>
                      <a:pt x="3118" y="6769"/>
                    </a:cubicBezTo>
                    <a:cubicBezTo>
                      <a:pt x="3133" y="6769"/>
                      <a:pt x="3148" y="6771"/>
                      <a:pt x="3164" y="6777"/>
                    </a:cubicBezTo>
                    <a:cubicBezTo>
                      <a:pt x="3272" y="6834"/>
                      <a:pt x="3297" y="6993"/>
                      <a:pt x="3240" y="7094"/>
                    </a:cubicBezTo>
                    <a:cubicBezTo>
                      <a:pt x="3215" y="7201"/>
                      <a:pt x="3113" y="7252"/>
                      <a:pt x="3006" y="7252"/>
                    </a:cubicBezTo>
                    <a:cubicBezTo>
                      <a:pt x="2873" y="7227"/>
                      <a:pt x="2797" y="7151"/>
                      <a:pt x="2740" y="7043"/>
                    </a:cubicBezTo>
                    <a:cubicBezTo>
                      <a:pt x="2689" y="6961"/>
                      <a:pt x="2664" y="6885"/>
                      <a:pt x="2664" y="6777"/>
                    </a:cubicBezTo>
                    <a:cubicBezTo>
                      <a:pt x="2639" y="6676"/>
                      <a:pt x="2639" y="5936"/>
                      <a:pt x="2373" y="5828"/>
                    </a:cubicBezTo>
                    <a:cubicBezTo>
                      <a:pt x="2506" y="5461"/>
                      <a:pt x="2531" y="5170"/>
                      <a:pt x="2398" y="4904"/>
                    </a:cubicBezTo>
                    <a:cubicBezTo>
                      <a:pt x="2373" y="4829"/>
                      <a:pt x="2322" y="4778"/>
                      <a:pt x="2265" y="4721"/>
                    </a:cubicBezTo>
                    <a:cubicBezTo>
                      <a:pt x="2220" y="4698"/>
                      <a:pt x="2168" y="4686"/>
                      <a:pt x="2120" y="4686"/>
                    </a:cubicBezTo>
                    <a:cubicBezTo>
                      <a:pt x="2060" y="4686"/>
                      <a:pt x="2006" y="4704"/>
                      <a:pt x="1974" y="4746"/>
                    </a:cubicBezTo>
                    <a:lnTo>
                      <a:pt x="1949" y="4746"/>
                    </a:lnTo>
                    <a:cubicBezTo>
                      <a:pt x="1924" y="4778"/>
                      <a:pt x="1924" y="4803"/>
                      <a:pt x="1949" y="4829"/>
                    </a:cubicBezTo>
                    <a:cubicBezTo>
                      <a:pt x="1974" y="4803"/>
                      <a:pt x="2031" y="4803"/>
                      <a:pt x="2057" y="4803"/>
                    </a:cubicBezTo>
                    <a:cubicBezTo>
                      <a:pt x="2190" y="4854"/>
                      <a:pt x="2164" y="5012"/>
                      <a:pt x="2082" y="5094"/>
                    </a:cubicBezTo>
                    <a:cubicBezTo>
                      <a:pt x="2034" y="5123"/>
                      <a:pt x="1985" y="5136"/>
                      <a:pt x="1938" y="5136"/>
                    </a:cubicBezTo>
                    <a:cubicBezTo>
                      <a:pt x="1777" y="5136"/>
                      <a:pt x="1638" y="4990"/>
                      <a:pt x="1658" y="4829"/>
                    </a:cubicBezTo>
                    <a:cubicBezTo>
                      <a:pt x="1658" y="4646"/>
                      <a:pt x="1822" y="4503"/>
                      <a:pt x="1986" y="4503"/>
                    </a:cubicBezTo>
                    <a:close/>
                    <a:moveTo>
                      <a:pt x="5975" y="4503"/>
                    </a:moveTo>
                    <a:cubicBezTo>
                      <a:pt x="6139" y="4503"/>
                      <a:pt x="6302" y="4646"/>
                      <a:pt x="6302" y="4829"/>
                    </a:cubicBezTo>
                    <a:cubicBezTo>
                      <a:pt x="6322" y="4990"/>
                      <a:pt x="6183" y="5136"/>
                      <a:pt x="6023" y="5136"/>
                    </a:cubicBezTo>
                    <a:cubicBezTo>
                      <a:pt x="5975" y="5136"/>
                      <a:pt x="5926" y="5123"/>
                      <a:pt x="5878" y="5094"/>
                    </a:cubicBezTo>
                    <a:cubicBezTo>
                      <a:pt x="5803" y="5012"/>
                      <a:pt x="5746" y="4854"/>
                      <a:pt x="5878" y="4803"/>
                    </a:cubicBezTo>
                    <a:cubicBezTo>
                      <a:pt x="5929" y="4803"/>
                      <a:pt x="5986" y="4803"/>
                      <a:pt x="6011" y="4829"/>
                    </a:cubicBezTo>
                    <a:lnTo>
                      <a:pt x="6011" y="4746"/>
                    </a:lnTo>
                    <a:lnTo>
                      <a:pt x="5986" y="4746"/>
                    </a:lnTo>
                    <a:cubicBezTo>
                      <a:pt x="5955" y="4704"/>
                      <a:pt x="5893" y="4686"/>
                      <a:pt x="5831" y="4686"/>
                    </a:cubicBezTo>
                    <a:cubicBezTo>
                      <a:pt x="5780" y="4686"/>
                      <a:pt x="5729" y="4698"/>
                      <a:pt x="5695" y="4721"/>
                    </a:cubicBezTo>
                    <a:cubicBezTo>
                      <a:pt x="5644" y="4778"/>
                      <a:pt x="5587" y="4829"/>
                      <a:pt x="5537" y="4904"/>
                    </a:cubicBezTo>
                    <a:cubicBezTo>
                      <a:pt x="5429" y="5170"/>
                      <a:pt x="5429" y="5461"/>
                      <a:pt x="5562" y="5828"/>
                    </a:cubicBezTo>
                    <a:cubicBezTo>
                      <a:pt x="5328" y="5936"/>
                      <a:pt x="5328" y="6676"/>
                      <a:pt x="5296" y="6777"/>
                    </a:cubicBezTo>
                    <a:cubicBezTo>
                      <a:pt x="5271" y="6885"/>
                      <a:pt x="5271" y="6961"/>
                      <a:pt x="5220" y="7043"/>
                    </a:cubicBezTo>
                    <a:cubicBezTo>
                      <a:pt x="5170" y="7151"/>
                      <a:pt x="5088" y="7227"/>
                      <a:pt x="4955" y="7252"/>
                    </a:cubicBezTo>
                    <a:cubicBezTo>
                      <a:pt x="4853" y="7252"/>
                      <a:pt x="4746" y="7201"/>
                      <a:pt x="4695" y="7094"/>
                    </a:cubicBezTo>
                    <a:cubicBezTo>
                      <a:pt x="4638" y="6993"/>
                      <a:pt x="4695" y="6834"/>
                      <a:pt x="4796" y="6777"/>
                    </a:cubicBezTo>
                    <a:cubicBezTo>
                      <a:pt x="4812" y="6771"/>
                      <a:pt x="4828" y="6769"/>
                      <a:pt x="4842" y="6769"/>
                    </a:cubicBezTo>
                    <a:cubicBezTo>
                      <a:pt x="4952" y="6769"/>
                      <a:pt x="5024" y="6920"/>
                      <a:pt x="4929" y="6993"/>
                    </a:cubicBezTo>
                    <a:cubicBezTo>
                      <a:pt x="4909" y="7013"/>
                      <a:pt x="4938" y="7050"/>
                      <a:pt x="5007" y="7050"/>
                    </a:cubicBezTo>
                    <a:cubicBezTo>
                      <a:pt x="5023" y="7050"/>
                      <a:pt x="5042" y="7048"/>
                      <a:pt x="5062" y="7043"/>
                    </a:cubicBezTo>
                    <a:cubicBezTo>
                      <a:pt x="5220" y="6936"/>
                      <a:pt x="5220" y="6569"/>
                      <a:pt x="5220" y="6385"/>
                    </a:cubicBezTo>
                    <a:cubicBezTo>
                      <a:pt x="5246" y="5961"/>
                      <a:pt x="5062" y="5727"/>
                      <a:pt x="5062" y="5727"/>
                    </a:cubicBezTo>
                    <a:cubicBezTo>
                      <a:pt x="5220" y="5670"/>
                      <a:pt x="5353" y="5094"/>
                      <a:pt x="5486" y="4879"/>
                    </a:cubicBezTo>
                    <a:cubicBezTo>
                      <a:pt x="5562" y="4696"/>
                      <a:pt x="5695" y="4563"/>
                      <a:pt x="5904" y="4512"/>
                    </a:cubicBezTo>
                    <a:cubicBezTo>
                      <a:pt x="5927" y="4506"/>
                      <a:pt x="5951" y="4503"/>
                      <a:pt x="5975" y="4503"/>
                    </a:cubicBezTo>
                    <a:close/>
                    <a:moveTo>
                      <a:pt x="2006" y="1"/>
                    </a:moveTo>
                    <a:cubicBezTo>
                      <a:pt x="1766" y="133"/>
                      <a:pt x="1500" y="266"/>
                      <a:pt x="1266" y="475"/>
                    </a:cubicBezTo>
                    <a:cubicBezTo>
                      <a:pt x="0" y="1456"/>
                      <a:pt x="76" y="2956"/>
                      <a:pt x="525" y="3797"/>
                    </a:cubicBezTo>
                    <a:cubicBezTo>
                      <a:pt x="842" y="4379"/>
                      <a:pt x="975" y="4721"/>
                      <a:pt x="709" y="5012"/>
                    </a:cubicBezTo>
                    <a:lnTo>
                      <a:pt x="842" y="5196"/>
                    </a:lnTo>
                    <a:cubicBezTo>
                      <a:pt x="842" y="5196"/>
                      <a:pt x="983" y="5043"/>
                      <a:pt x="1214" y="5043"/>
                    </a:cubicBezTo>
                    <a:cubicBezTo>
                      <a:pt x="1285" y="5043"/>
                      <a:pt x="1363" y="5057"/>
                      <a:pt x="1449" y="5094"/>
                    </a:cubicBezTo>
                    <a:cubicBezTo>
                      <a:pt x="1974" y="5354"/>
                      <a:pt x="2291" y="7252"/>
                      <a:pt x="1873" y="7834"/>
                    </a:cubicBezTo>
                    <a:cubicBezTo>
                      <a:pt x="1729" y="8045"/>
                      <a:pt x="1566" y="8097"/>
                      <a:pt x="1438" y="8097"/>
                    </a:cubicBezTo>
                    <a:cubicBezTo>
                      <a:pt x="1308" y="8097"/>
                      <a:pt x="1215" y="8043"/>
                      <a:pt x="1215" y="8043"/>
                    </a:cubicBezTo>
                    <a:lnTo>
                      <a:pt x="1108" y="8201"/>
                    </a:lnTo>
                    <a:cubicBezTo>
                      <a:pt x="1108" y="8201"/>
                      <a:pt x="1316" y="8283"/>
                      <a:pt x="1373" y="8625"/>
                    </a:cubicBezTo>
                    <a:cubicBezTo>
                      <a:pt x="1399" y="8992"/>
                      <a:pt x="1108" y="9707"/>
                      <a:pt x="1158" y="10315"/>
                    </a:cubicBezTo>
                    <a:cubicBezTo>
                      <a:pt x="1240" y="11447"/>
                      <a:pt x="2348" y="12080"/>
                      <a:pt x="3506" y="12213"/>
                    </a:cubicBezTo>
                    <a:lnTo>
                      <a:pt x="3639" y="16800"/>
                    </a:lnTo>
                    <a:lnTo>
                      <a:pt x="2924" y="16800"/>
                    </a:lnTo>
                    <a:lnTo>
                      <a:pt x="2924" y="16743"/>
                    </a:lnTo>
                    <a:cubicBezTo>
                      <a:pt x="2924" y="16693"/>
                      <a:pt x="2873" y="16610"/>
                      <a:pt x="2797" y="16610"/>
                    </a:cubicBezTo>
                    <a:lnTo>
                      <a:pt x="2607" y="16610"/>
                    </a:lnTo>
                    <a:cubicBezTo>
                      <a:pt x="2557" y="16610"/>
                      <a:pt x="2506" y="16693"/>
                      <a:pt x="2506" y="16743"/>
                    </a:cubicBezTo>
                    <a:lnTo>
                      <a:pt x="2506" y="17009"/>
                    </a:lnTo>
                    <a:cubicBezTo>
                      <a:pt x="2506" y="17085"/>
                      <a:pt x="2557" y="17142"/>
                      <a:pt x="2607" y="17142"/>
                    </a:cubicBezTo>
                    <a:lnTo>
                      <a:pt x="2797" y="17142"/>
                    </a:lnTo>
                    <a:cubicBezTo>
                      <a:pt x="2873" y="17142"/>
                      <a:pt x="2924" y="17085"/>
                      <a:pt x="2924" y="17009"/>
                    </a:cubicBezTo>
                    <a:lnTo>
                      <a:pt x="2924" y="16958"/>
                    </a:lnTo>
                    <a:lnTo>
                      <a:pt x="3639" y="16958"/>
                    </a:lnTo>
                    <a:lnTo>
                      <a:pt x="3664" y="17433"/>
                    </a:lnTo>
                    <a:lnTo>
                      <a:pt x="2924" y="17433"/>
                    </a:lnTo>
                    <a:lnTo>
                      <a:pt x="2924" y="17376"/>
                    </a:lnTo>
                    <a:cubicBezTo>
                      <a:pt x="2924" y="17325"/>
                      <a:pt x="2873" y="17275"/>
                      <a:pt x="2797" y="17275"/>
                    </a:cubicBezTo>
                    <a:lnTo>
                      <a:pt x="2607" y="17275"/>
                    </a:lnTo>
                    <a:cubicBezTo>
                      <a:pt x="2557" y="17275"/>
                      <a:pt x="2506" y="17325"/>
                      <a:pt x="2506" y="17376"/>
                    </a:cubicBezTo>
                    <a:lnTo>
                      <a:pt x="2506" y="17642"/>
                    </a:lnTo>
                    <a:cubicBezTo>
                      <a:pt x="2506" y="17718"/>
                      <a:pt x="2557" y="17775"/>
                      <a:pt x="2607" y="17775"/>
                    </a:cubicBezTo>
                    <a:lnTo>
                      <a:pt x="2797" y="17775"/>
                    </a:lnTo>
                    <a:cubicBezTo>
                      <a:pt x="2873" y="17775"/>
                      <a:pt x="2924" y="17718"/>
                      <a:pt x="2924" y="17642"/>
                    </a:cubicBezTo>
                    <a:lnTo>
                      <a:pt x="2924" y="17591"/>
                    </a:lnTo>
                    <a:lnTo>
                      <a:pt x="3664" y="17591"/>
                    </a:lnTo>
                    <a:lnTo>
                      <a:pt x="3664" y="17692"/>
                    </a:lnTo>
                    <a:lnTo>
                      <a:pt x="3746" y="17692"/>
                    </a:lnTo>
                    <a:lnTo>
                      <a:pt x="3398" y="6119"/>
                    </a:lnTo>
                    <a:lnTo>
                      <a:pt x="3189" y="6119"/>
                    </a:lnTo>
                    <a:cubicBezTo>
                      <a:pt x="3139" y="6119"/>
                      <a:pt x="3113" y="6094"/>
                      <a:pt x="3113" y="6069"/>
                    </a:cubicBezTo>
                    <a:cubicBezTo>
                      <a:pt x="3113" y="6012"/>
                      <a:pt x="3139" y="5986"/>
                      <a:pt x="3189" y="5986"/>
                    </a:cubicBezTo>
                    <a:lnTo>
                      <a:pt x="3398" y="5986"/>
                    </a:lnTo>
                    <a:lnTo>
                      <a:pt x="3556" y="3955"/>
                    </a:lnTo>
                    <a:lnTo>
                      <a:pt x="3373" y="3955"/>
                    </a:lnTo>
                    <a:cubicBezTo>
                      <a:pt x="3322" y="3955"/>
                      <a:pt x="3272" y="3905"/>
                      <a:pt x="3272" y="3854"/>
                    </a:cubicBezTo>
                    <a:cubicBezTo>
                      <a:pt x="3297" y="3139"/>
                      <a:pt x="3689" y="2930"/>
                      <a:pt x="3771" y="2247"/>
                    </a:cubicBezTo>
                    <a:cubicBezTo>
                      <a:pt x="3822" y="1532"/>
                      <a:pt x="3797" y="924"/>
                      <a:pt x="3980" y="924"/>
                    </a:cubicBezTo>
                    <a:cubicBezTo>
                      <a:pt x="4164" y="924"/>
                      <a:pt x="4138" y="1532"/>
                      <a:pt x="4189" y="2247"/>
                    </a:cubicBezTo>
                    <a:cubicBezTo>
                      <a:pt x="4246" y="2930"/>
                      <a:pt x="4664" y="3139"/>
                      <a:pt x="4695" y="3854"/>
                    </a:cubicBezTo>
                    <a:cubicBezTo>
                      <a:pt x="4695" y="3905"/>
                      <a:pt x="4638" y="3955"/>
                      <a:pt x="4588" y="3955"/>
                    </a:cubicBezTo>
                    <a:lnTo>
                      <a:pt x="4404" y="3955"/>
                    </a:lnTo>
                    <a:lnTo>
                      <a:pt x="4562" y="5986"/>
                    </a:lnTo>
                    <a:lnTo>
                      <a:pt x="4771" y="5986"/>
                    </a:lnTo>
                    <a:cubicBezTo>
                      <a:pt x="4822" y="5986"/>
                      <a:pt x="4853" y="6012"/>
                      <a:pt x="4853" y="6069"/>
                    </a:cubicBezTo>
                    <a:cubicBezTo>
                      <a:pt x="4853" y="6094"/>
                      <a:pt x="4822" y="6119"/>
                      <a:pt x="4771" y="6119"/>
                    </a:cubicBezTo>
                    <a:lnTo>
                      <a:pt x="4562" y="6119"/>
                    </a:lnTo>
                    <a:lnTo>
                      <a:pt x="4221" y="17692"/>
                    </a:lnTo>
                    <a:lnTo>
                      <a:pt x="4297" y="17692"/>
                    </a:lnTo>
                    <a:lnTo>
                      <a:pt x="4297" y="17325"/>
                    </a:lnTo>
                    <a:lnTo>
                      <a:pt x="5037" y="17325"/>
                    </a:lnTo>
                    <a:lnTo>
                      <a:pt x="5037" y="17376"/>
                    </a:lnTo>
                    <a:cubicBezTo>
                      <a:pt x="5037" y="17458"/>
                      <a:pt x="5088" y="17509"/>
                      <a:pt x="5170" y="17509"/>
                    </a:cubicBezTo>
                    <a:lnTo>
                      <a:pt x="5353" y="17509"/>
                    </a:lnTo>
                    <a:cubicBezTo>
                      <a:pt x="5404" y="17509"/>
                      <a:pt x="5455" y="17458"/>
                      <a:pt x="5455" y="17376"/>
                    </a:cubicBezTo>
                    <a:lnTo>
                      <a:pt x="5455" y="17117"/>
                    </a:lnTo>
                    <a:cubicBezTo>
                      <a:pt x="5455" y="17034"/>
                      <a:pt x="5404" y="16984"/>
                      <a:pt x="5353" y="16984"/>
                    </a:cubicBezTo>
                    <a:lnTo>
                      <a:pt x="5170" y="16984"/>
                    </a:lnTo>
                    <a:cubicBezTo>
                      <a:pt x="5088" y="16984"/>
                      <a:pt x="5037" y="17034"/>
                      <a:pt x="5037" y="17117"/>
                    </a:cubicBezTo>
                    <a:lnTo>
                      <a:pt x="5037" y="17167"/>
                    </a:lnTo>
                    <a:lnTo>
                      <a:pt x="4297" y="17167"/>
                    </a:lnTo>
                    <a:lnTo>
                      <a:pt x="4322" y="16693"/>
                    </a:lnTo>
                    <a:lnTo>
                      <a:pt x="5037" y="16693"/>
                    </a:lnTo>
                    <a:lnTo>
                      <a:pt x="5037" y="16743"/>
                    </a:lnTo>
                    <a:cubicBezTo>
                      <a:pt x="5037" y="16800"/>
                      <a:pt x="5088" y="16851"/>
                      <a:pt x="5170" y="16851"/>
                    </a:cubicBezTo>
                    <a:lnTo>
                      <a:pt x="5353" y="16851"/>
                    </a:lnTo>
                    <a:cubicBezTo>
                      <a:pt x="5404" y="16851"/>
                      <a:pt x="5455" y="16800"/>
                      <a:pt x="5455" y="16743"/>
                    </a:cubicBezTo>
                    <a:lnTo>
                      <a:pt x="5455" y="16484"/>
                    </a:lnTo>
                    <a:cubicBezTo>
                      <a:pt x="5455" y="16402"/>
                      <a:pt x="5404" y="16351"/>
                      <a:pt x="5353" y="16351"/>
                    </a:cubicBezTo>
                    <a:lnTo>
                      <a:pt x="5170" y="16351"/>
                    </a:lnTo>
                    <a:cubicBezTo>
                      <a:pt x="5088" y="16351"/>
                      <a:pt x="5037" y="16402"/>
                      <a:pt x="5037" y="16484"/>
                    </a:cubicBezTo>
                    <a:lnTo>
                      <a:pt x="5037" y="16535"/>
                    </a:lnTo>
                    <a:lnTo>
                      <a:pt x="4322" y="16535"/>
                    </a:lnTo>
                    <a:lnTo>
                      <a:pt x="4455" y="12213"/>
                    </a:lnTo>
                    <a:cubicBezTo>
                      <a:pt x="5613" y="12080"/>
                      <a:pt x="6720" y="11447"/>
                      <a:pt x="6802" y="10315"/>
                    </a:cubicBezTo>
                    <a:cubicBezTo>
                      <a:pt x="6853" y="9707"/>
                      <a:pt x="6562" y="8992"/>
                      <a:pt x="6593" y="8625"/>
                    </a:cubicBezTo>
                    <a:cubicBezTo>
                      <a:pt x="6644" y="8283"/>
                      <a:pt x="6853" y="8201"/>
                      <a:pt x="6853" y="8201"/>
                    </a:cubicBezTo>
                    <a:lnTo>
                      <a:pt x="6752" y="8043"/>
                    </a:lnTo>
                    <a:cubicBezTo>
                      <a:pt x="6752" y="8043"/>
                      <a:pt x="6657" y="8097"/>
                      <a:pt x="6526" y="8097"/>
                    </a:cubicBezTo>
                    <a:cubicBezTo>
                      <a:pt x="6396" y="8097"/>
                      <a:pt x="6232" y="8045"/>
                      <a:pt x="6087" y="7834"/>
                    </a:cubicBezTo>
                    <a:cubicBezTo>
                      <a:pt x="5670" y="7252"/>
                      <a:pt x="5961" y="5354"/>
                      <a:pt x="6511" y="5094"/>
                    </a:cubicBezTo>
                    <a:cubicBezTo>
                      <a:pt x="6597" y="5057"/>
                      <a:pt x="6676" y="5043"/>
                      <a:pt x="6746" y="5043"/>
                    </a:cubicBezTo>
                    <a:cubicBezTo>
                      <a:pt x="6977" y="5043"/>
                      <a:pt x="7119" y="5196"/>
                      <a:pt x="7119" y="5196"/>
                    </a:cubicBezTo>
                    <a:lnTo>
                      <a:pt x="7252" y="5012"/>
                    </a:lnTo>
                    <a:cubicBezTo>
                      <a:pt x="6986" y="4721"/>
                      <a:pt x="7093" y="4379"/>
                      <a:pt x="7410" y="3797"/>
                    </a:cubicBezTo>
                    <a:cubicBezTo>
                      <a:pt x="7751" y="3221"/>
                      <a:pt x="7884" y="2348"/>
                      <a:pt x="7511" y="1532"/>
                    </a:cubicBezTo>
                    <a:lnTo>
                      <a:pt x="7511" y="1532"/>
                    </a:lnTo>
                    <a:cubicBezTo>
                      <a:pt x="7006" y="1838"/>
                      <a:pt x="6423" y="2002"/>
                      <a:pt x="5834" y="2002"/>
                    </a:cubicBezTo>
                    <a:cubicBezTo>
                      <a:pt x="5654" y="2002"/>
                      <a:pt x="5475" y="1987"/>
                      <a:pt x="5296" y="1956"/>
                    </a:cubicBezTo>
                    <a:cubicBezTo>
                      <a:pt x="5113" y="1930"/>
                      <a:pt x="4822" y="1848"/>
                      <a:pt x="4638" y="1639"/>
                    </a:cubicBezTo>
                    <a:cubicBezTo>
                      <a:pt x="4480" y="1456"/>
                      <a:pt x="4404" y="1215"/>
                      <a:pt x="4347" y="981"/>
                    </a:cubicBezTo>
                    <a:cubicBezTo>
                      <a:pt x="4297" y="716"/>
                      <a:pt x="4246" y="475"/>
                      <a:pt x="4062" y="317"/>
                    </a:cubicBezTo>
                    <a:cubicBezTo>
                      <a:pt x="3933" y="209"/>
                      <a:pt x="3782" y="163"/>
                      <a:pt x="3582" y="163"/>
                    </a:cubicBezTo>
                    <a:cubicBezTo>
                      <a:pt x="3490" y="163"/>
                      <a:pt x="3387" y="172"/>
                      <a:pt x="3272" y="190"/>
                    </a:cubicBezTo>
                    <a:cubicBezTo>
                      <a:pt x="3215" y="190"/>
                      <a:pt x="3164" y="190"/>
                      <a:pt x="3082" y="216"/>
                    </a:cubicBezTo>
                    <a:cubicBezTo>
                      <a:pt x="2938" y="233"/>
                      <a:pt x="2794" y="263"/>
                      <a:pt x="2639" y="263"/>
                    </a:cubicBezTo>
                    <a:cubicBezTo>
                      <a:pt x="2570" y="263"/>
                      <a:pt x="2498" y="257"/>
                      <a:pt x="2424" y="241"/>
                    </a:cubicBezTo>
                    <a:cubicBezTo>
                      <a:pt x="2265" y="216"/>
                      <a:pt x="2107" y="133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17"/>
              <p:cNvSpPr/>
              <p:nvPr/>
            </p:nvSpPr>
            <p:spPr>
              <a:xfrm>
                <a:off x="2170305" y="3161387"/>
                <a:ext cx="18093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1574" extrusionOk="0">
                    <a:moveTo>
                      <a:pt x="0" y="0"/>
                    </a:moveTo>
                    <a:lnTo>
                      <a:pt x="108" y="11573"/>
                    </a:lnTo>
                    <a:lnTo>
                      <a:pt x="184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8" name="Google Shape;2438;p17"/>
            <p:cNvSpPr/>
            <p:nvPr/>
          </p:nvSpPr>
          <p:spPr>
            <a:xfrm>
              <a:off x="167086" y="2571652"/>
              <a:ext cx="217047" cy="217047"/>
            </a:xfrm>
            <a:custGeom>
              <a:avLst/>
              <a:gdLst/>
              <a:ahLst/>
              <a:cxnLst/>
              <a:rect l="l" t="t" r="r" b="b"/>
              <a:pathLst>
                <a:path w="32383" h="32383" extrusionOk="0">
                  <a:moveTo>
                    <a:pt x="13535" y="1"/>
                  </a:moveTo>
                  <a:lnTo>
                    <a:pt x="13535" y="5589"/>
                  </a:lnTo>
                  <a:lnTo>
                    <a:pt x="14465" y="10747"/>
                  </a:lnTo>
                  <a:lnTo>
                    <a:pt x="13535" y="11111"/>
                  </a:lnTo>
                  <a:lnTo>
                    <a:pt x="10603" y="6808"/>
                  </a:lnTo>
                  <a:lnTo>
                    <a:pt x="6585" y="2867"/>
                  </a:lnTo>
                  <a:lnTo>
                    <a:pt x="2866" y="6596"/>
                  </a:lnTo>
                  <a:lnTo>
                    <a:pt x="6805" y="10604"/>
                  </a:lnTo>
                  <a:lnTo>
                    <a:pt x="11100" y="13546"/>
                  </a:lnTo>
                  <a:lnTo>
                    <a:pt x="10747" y="14476"/>
                  </a:lnTo>
                  <a:lnTo>
                    <a:pt x="5589" y="13546"/>
                  </a:lnTo>
                  <a:lnTo>
                    <a:pt x="0" y="13546"/>
                  </a:lnTo>
                  <a:lnTo>
                    <a:pt x="0" y="18848"/>
                  </a:lnTo>
                  <a:lnTo>
                    <a:pt x="5589" y="18848"/>
                  </a:lnTo>
                  <a:lnTo>
                    <a:pt x="10747" y="17918"/>
                  </a:lnTo>
                  <a:lnTo>
                    <a:pt x="11100" y="18848"/>
                  </a:lnTo>
                  <a:lnTo>
                    <a:pt x="6805" y="21780"/>
                  </a:lnTo>
                  <a:lnTo>
                    <a:pt x="2866" y="25799"/>
                  </a:lnTo>
                  <a:lnTo>
                    <a:pt x="6585" y="29517"/>
                  </a:lnTo>
                  <a:lnTo>
                    <a:pt x="10603" y="25576"/>
                  </a:lnTo>
                  <a:lnTo>
                    <a:pt x="13535" y="21283"/>
                  </a:lnTo>
                  <a:lnTo>
                    <a:pt x="14465" y="21637"/>
                  </a:lnTo>
                  <a:lnTo>
                    <a:pt x="13535" y="26795"/>
                  </a:lnTo>
                  <a:lnTo>
                    <a:pt x="13535" y="32383"/>
                  </a:lnTo>
                  <a:lnTo>
                    <a:pt x="18837" y="32383"/>
                  </a:lnTo>
                  <a:lnTo>
                    <a:pt x="18837" y="26795"/>
                  </a:lnTo>
                  <a:lnTo>
                    <a:pt x="17907" y="21637"/>
                  </a:lnTo>
                  <a:lnTo>
                    <a:pt x="18837" y="21283"/>
                  </a:lnTo>
                  <a:lnTo>
                    <a:pt x="21780" y="25576"/>
                  </a:lnTo>
                  <a:lnTo>
                    <a:pt x="25785" y="29517"/>
                  </a:lnTo>
                  <a:lnTo>
                    <a:pt x="29514" y="25799"/>
                  </a:lnTo>
                  <a:lnTo>
                    <a:pt x="25575" y="21780"/>
                  </a:lnTo>
                  <a:lnTo>
                    <a:pt x="21270" y="18848"/>
                  </a:lnTo>
                  <a:lnTo>
                    <a:pt x="21636" y="17918"/>
                  </a:lnTo>
                  <a:lnTo>
                    <a:pt x="26792" y="18848"/>
                  </a:lnTo>
                  <a:lnTo>
                    <a:pt x="32383" y="18848"/>
                  </a:lnTo>
                  <a:lnTo>
                    <a:pt x="32383" y="13546"/>
                  </a:lnTo>
                  <a:lnTo>
                    <a:pt x="26792" y="13546"/>
                  </a:lnTo>
                  <a:lnTo>
                    <a:pt x="21636" y="14476"/>
                  </a:lnTo>
                  <a:lnTo>
                    <a:pt x="21270" y="13546"/>
                  </a:lnTo>
                  <a:lnTo>
                    <a:pt x="25575" y="10604"/>
                  </a:lnTo>
                  <a:lnTo>
                    <a:pt x="29514" y="6596"/>
                  </a:lnTo>
                  <a:lnTo>
                    <a:pt x="25785" y="2867"/>
                  </a:lnTo>
                  <a:lnTo>
                    <a:pt x="21780" y="6808"/>
                  </a:lnTo>
                  <a:lnTo>
                    <a:pt x="18837" y="11111"/>
                  </a:lnTo>
                  <a:lnTo>
                    <a:pt x="17907" y="10747"/>
                  </a:lnTo>
                  <a:lnTo>
                    <a:pt x="18837" y="5589"/>
                  </a:lnTo>
                  <a:lnTo>
                    <a:pt x="188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9" name="Google Shape;2439;p17"/>
            <p:cNvGrpSpPr/>
            <p:nvPr/>
          </p:nvGrpSpPr>
          <p:grpSpPr>
            <a:xfrm rot="5971339">
              <a:off x="605958" y="2123053"/>
              <a:ext cx="833795" cy="2060334"/>
              <a:chOff x="1952163" y="2792624"/>
              <a:chExt cx="450036" cy="1112054"/>
            </a:xfrm>
          </p:grpSpPr>
          <p:sp>
            <p:nvSpPr>
              <p:cNvPr id="2440" name="Google Shape;2440;p17"/>
              <p:cNvSpPr/>
              <p:nvPr/>
            </p:nvSpPr>
            <p:spPr>
              <a:xfrm>
                <a:off x="2152212" y="3826600"/>
                <a:ext cx="52794" cy="780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368" extrusionOk="0">
                    <a:moveTo>
                      <a:pt x="159" y="1"/>
                    </a:moveTo>
                    <a:lnTo>
                      <a:pt x="159" y="260"/>
                    </a:lnTo>
                    <a:lnTo>
                      <a:pt x="134" y="260"/>
                    </a:lnTo>
                    <a:cubicBezTo>
                      <a:pt x="51" y="260"/>
                      <a:pt x="1" y="342"/>
                      <a:pt x="26" y="393"/>
                    </a:cubicBezTo>
                    <a:lnTo>
                      <a:pt x="266" y="1292"/>
                    </a:lnTo>
                    <a:cubicBezTo>
                      <a:pt x="292" y="1342"/>
                      <a:pt x="317" y="1367"/>
                      <a:pt x="368" y="1367"/>
                    </a:cubicBezTo>
                    <a:lnTo>
                      <a:pt x="583" y="1367"/>
                    </a:lnTo>
                    <a:cubicBezTo>
                      <a:pt x="633" y="1367"/>
                      <a:pt x="659" y="1342"/>
                      <a:pt x="659" y="1292"/>
                    </a:cubicBezTo>
                    <a:lnTo>
                      <a:pt x="924" y="393"/>
                    </a:lnTo>
                    <a:cubicBezTo>
                      <a:pt x="924" y="342"/>
                      <a:pt x="899" y="260"/>
                      <a:pt x="817" y="260"/>
                    </a:cubicBezTo>
                    <a:lnTo>
                      <a:pt x="792" y="260"/>
                    </a:lnTo>
                    <a:lnTo>
                      <a:pt x="7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17"/>
              <p:cNvSpPr/>
              <p:nvPr/>
            </p:nvSpPr>
            <p:spPr>
              <a:xfrm>
                <a:off x="2149358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158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7"/>
              <p:cNvSpPr/>
              <p:nvPr/>
            </p:nvSpPr>
            <p:spPr>
              <a:xfrm>
                <a:off x="2185430" y="3161387"/>
                <a:ext cx="23914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1574" extrusionOk="0">
                    <a:moveTo>
                      <a:pt x="102" y="0"/>
                    </a:moveTo>
                    <a:lnTo>
                      <a:pt x="1" y="11573"/>
                    </a:lnTo>
                    <a:lnTo>
                      <a:pt x="51" y="11573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7"/>
              <p:cNvSpPr/>
              <p:nvPr/>
            </p:nvSpPr>
            <p:spPr>
              <a:xfrm>
                <a:off x="2170305" y="3037877"/>
                <a:ext cx="18093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032" extrusionOk="0">
                    <a:moveTo>
                      <a:pt x="51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7"/>
              <p:cNvSpPr/>
              <p:nvPr/>
            </p:nvSpPr>
            <p:spPr>
              <a:xfrm>
                <a:off x="2188340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0" y="0"/>
                    </a:moveTo>
                    <a:lnTo>
                      <a:pt x="51" y="2031"/>
                    </a:lnTo>
                    <a:lnTo>
                      <a:pt x="367" y="2031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7"/>
              <p:cNvSpPr/>
              <p:nvPr/>
            </p:nvSpPr>
            <p:spPr>
              <a:xfrm>
                <a:off x="2149358" y="3161387"/>
                <a:ext cx="23857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1574" extrusionOk="0">
                    <a:moveTo>
                      <a:pt x="0" y="0"/>
                    </a:moveTo>
                    <a:lnTo>
                      <a:pt x="342" y="11573"/>
                    </a:lnTo>
                    <a:lnTo>
                      <a:pt x="418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7"/>
              <p:cNvSpPr/>
              <p:nvPr/>
            </p:nvSpPr>
            <p:spPr>
              <a:xfrm>
                <a:off x="2070936" y="2792624"/>
                <a:ext cx="308490" cy="12910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262" extrusionOk="0">
                    <a:moveTo>
                      <a:pt x="1899" y="1"/>
                    </a:moveTo>
                    <a:cubicBezTo>
                      <a:pt x="1216" y="1"/>
                      <a:pt x="583" y="58"/>
                      <a:pt x="1" y="317"/>
                    </a:cubicBezTo>
                    <a:cubicBezTo>
                      <a:pt x="109" y="425"/>
                      <a:pt x="241" y="475"/>
                      <a:pt x="368" y="501"/>
                    </a:cubicBezTo>
                    <a:cubicBezTo>
                      <a:pt x="432" y="510"/>
                      <a:pt x="496" y="514"/>
                      <a:pt x="560" y="514"/>
                    </a:cubicBezTo>
                    <a:cubicBezTo>
                      <a:pt x="708" y="514"/>
                      <a:pt x="854" y="493"/>
                      <a:pt x="1001" y="475"/>
                    </a:cubicBezTo>
                    <a:cubicBezTo>
                      <a:pt x="1058" y="450"/>
                      <a:pt x="1134" y="450"/>
                      <a:pt x="1191" y="450"/>
                    </a:cubicBezTo>
                    <a:cubicBezTo>
                      <a:pt x="1303" y="427"/>
                      <a:pt x="1406" y="415"/>
                      <a:pt x="1501" y="415"/>
                    </a:cubicBezTo>
                    <a:cubicBezTo>
                      <a:pt x="1715" y="415"/>
                      <a:pt x="1887" y="473"/>
                      <a:pt x="2032" y="583"/>
                    </a:cubicBezTo>
                    <a:cubicBezTo>
                      <a:pt x="2241" y="767"/>
                      <a:pt x="2298" y="1032"/>
                      <a:pt x="2348" y="1292"/>
                    </a:cubicBezTo>
                    <a:cubicBezTo>
                      <a:pt x="2424" y="1532"/>
                      <a:pt x="2481" y="1766"/>
                      <a:pt x="2614" y="1924"/>
                    </a:cubicBezTo>
                    <a:cubicBezTo>
                      <a:pt x="2741" y="2057"/>
                      <a:pt x="2956" y="2165"/>
                      <a:pt x="3247" y="2216"/>
                    </a:cubicBezTo>
                    <a:cubicBezTo>
                      <a:pt x="3418" y="2247"/>
                      <a:pt x="3593" y="2262"/>
                      <a:pt x="3768" y="2262"/>
                    </a:cubicBezTo>
                    <a:cubicBezTo>
                      <a:pt x="4342" y="2262"/>
                      <a:pt x="4920" y="2099"/>
                      <a:pt x="5405" y="1798"/>
                    </a:cubicBezTo>
                    <a:cubicBezTo>
                      <a:pt x="5246" y="1425"/>
                      <a:pt x="4987" y="1108"/>
                      <a:pt x="4614" y="817"/>
                    </a:cubicBezTo>
                    <a:cubicBezTo>
                      <a:pt x="3772" y="159"/>
                      <a:pt x="2931" y="1"/>
                      <a:pt x="18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7"/>
              <p:cNvSpPr/>
              <p:nvPr/>
            </p:nvSpPr>
            <p:spPr>
              <a:xfrm>
                <a:off x="1952163" y="2812144"/>
                <a:ext cx="450036" cy="1014508"/>
              </a:xfrm>
              <a:custGeom>
                <a:avLst/>
                <a:gdLst/>
                <a:ahLst/>
                <a:cxnLst/>
                <a:rect l="l" t="t" r="r" b="b"/>
                <a:pathLst>
                  <a:path w="7885" h="17775" extrusionOk="0">
                    <a:moveTo>
                      <a:pt x="1986" y="4503"/>
                    </a:moveTo>
                    <a:cubicBezTo>
                      <a:pt x="2009" y="4503"/>
                      <a:pt x="2033" y="4506"/>
                      <a:pt x="2057" y="4512"/>
                    </a:cubicBezTo>
                    <a:cubicBezTo>
                      <a:pt x="2265" y="4563"/>
                      <a:pt x="2373" y="4696"/>
                      <a:pt x="2481" y="4879"/>
                    </a:cubicBezTo>
                    <a:cubicBezTo>
                      <a:pt x="2582" y="5094"/>
                      <a:pt x="2740" y="5670"/>
                      <a:pt x="2898" y="5727"/>
                    </a:cubicBezTo>
                    <a:cubicBezTo>
                      <a:pt x="2898" y="5727"/>
                      <a:pt x="2715" y="5961"/>
                      <a:pt x="2740" y="6385"/>
                    </a:cubicBezTo>
                    <a:cubicBezTo>
                      <a:pt x="2740" y="6569"/>
                      <a:pt x="2740" y="6936"/>
                      <a:pt x="2898" y="7043"/>
                    </a:cubicBezTo>
                    <a:cubicBezTo>
                      <a:pt x="2914" y="7048"/>
                      <a:pt x="2928" y="7050"/>
                      <a:pt x="2942" y="7050"/>
                    </a:cubicBezTo>
                    <a:cubicBezTo>
                      <a:pt x="2998" y="7050"/>
                      <a:pt x="3031" y="7013"/>
                      <a:pt x="3031" y="6993"/>
                    </a:cubicBezTo>
                    <a:cubicBezTo>
                      <a:pt x="2936" y="6920"/>
                      <a:pt x="3009" y="6769"/>
                      <a:pt x="3118" y="6769"/>
                    </a:cubicBezTo>
                    <a:cubicBezTo>
                      <a:pt x="3133" y="6769"/>
                      <a:pt x="3148" y="6771"/>
                      <a:pt x="3164" y="6777"/>
                    </a:cubicBezTo>
                    <a:cubicBezTo>
                      <a:pt x="3272" y="6834"/>
                      <a:pt x="3297" y="6993"/>
                      <a:pt x="3240" y="7094"/>
                    </a:cubicBezTo>
                    <a:cubicBezTo>
                      <a:pt x="3215" y="7201"/>
                      <a:pt x="3113" y="7252"/>
                      <a:pt x="3006" y="7252"/>
                    </a:cubicBezTo>
                    <a:cubicBezTo>
                      <a:pt x="2873" y="7227"/>
                      <a:pt x="2797" y="7151"/>
                      <a:pt x="2740" y="7043"/>
                    </a:cubicBezTo>
                    <a:cubicBezTo>
                      <a:pt x="2689" y="6961"/>
                      <a:pt x="2664" y="6885"/>
                      <a:pt x="2664" y="6777"/>
                    </a:cubicBezTo>
                    <a:cubicBezTo>
                      <a:pt x="2639" y="6676"/>
                      <a:pt x="2639" y="5936"/>
                      <a:pt x="2373" y="5828"/>
                    </a:cubicBezTo>
                    <a:cubicBezTo>
                      <a:pt x="2506" y="5461"/>
                      <a:pt x="2531" y="5170"/>
                      <a:pt x="2398" y="4904"/>
                    </a:cubicBezTo>
                    <a:cubicBezTo>
                      <a:pt x="2373" y="4829"/>
                      <a:pt x="2322" y="4778"/>
                      <a:pt x="2265" y="4721"/>
                    </a:cubicBezTo>
                    <a:cubicBezTo>
                      <a:pt x="2220" y="4698"/>
                      <a:pt x="2168" y="4686"/>
                      <a:pt x="2120" y="4686"/>
                    </a:cubicBezTo>
                    <a:cubicBezTo>
                      <a:pt x="2060" y="4686"/>
                      <a:pt x="2006" y="4704"/>
                      <a:pt x="1974" y="4746"/>
                    </a:cubicBezTo>
                    <a:lnTo>
                      <a:pt x="1949" y="4746"/>
                    </a:lnTo>
                    <a:cubicBezTo>
                      <a:pt x="1924" y="4778"/>
                      <a:pt x="1924" y="4803"/>
                      <a:pt x="1949" y="4829"/>
                    </a:cubicBezTo>
                    <a:cubicBezTo>
                      <a:pt x="1974" y="4803"/>
                      <a:pt x="2031" y="4803"/>
                      <a:pt x="2057" y="4803"/>
                    </a:cubicBezTo>
                    <a:cubicBezTo>
                      <a:pt x="2190" y="4854"/>
                      <a:pt x="2164" y="5012"/>
                      <a:pt x="2082" y="5094"/>
                    </a:cubicBezTo>
                    <a:cubicBezTo>
                      <a:pt x="2034" y="5123"/>
                      <a:pt x="1985" y="5136"/>
                      <a:pt x="1938" y="5136"/>
                    </a:cubicBezTo>
                    <a:cubicBezTo>
                      <a:pt x="1777" y="5136"/>
                      <a:pt x="1638" y="4990"/>
                      <a:pt x="1658" y="4829"/>
                    </a:cubicBezTo>
                    <a:cubicBezTo>
                      <a:pt x="1658" y="4646"/>
                      <a:pt x="1822" y="4503"/>
                      <a:pt x="1986" y="4503"/>
                    </a:cubicBezTo>
                    <a:close/>
                    <a:moveTo>
                      <a:pt x="5975" y="4503"/>
                    </a:moveTo>
                    <a:cubicBezTo>
                      <a:pt x="6139" y="4503"/>
                      <a:pt x="6302" y="4646"/>
                      <a:pt x="6302" y="4829"/>
                    </a:cubicBezTo>
                    <a:cubicBezTo>
                      <a:pt x="6322" y="4990"/>
                      <a:pt x="6183" y="5136"/>
                      <a:pt x="6023" y="5136"/>
                    </a:cubicBezTo>
                    <a:cubicBezTo>
                      <a:pt x="5975" y="5136"/>
                      <a:pt x="5926" y="5123"/>
                      <a:pt x="5878" y="5094"/>
                    </a:cubicBezTo>
                    <a:cubicBezTo>
                      <a:pt x="5803" y="5012"/>
                      <a:pt x="5746" y="4854"/>
                      <a:pt x="5878" y="4803"/>
                    </a:cubicBezTo>
                    <a:cubicBezTo>
                      <a:pt x="5929" y="4803"/>
                      <a:pt x="5986" y="4803"/>
                      <a:pt x="6011" y="4829"/>
                    </a:cubicBezTo>
                    <a:lnTo>
                      <a:pt x="6011" y="4746"/>
                    </a:lnTo>
                    <a:lnTo>
                      <a:pt x="5986" y="4746"/>
                    </a:lnTo>
                    <a:cubicBezTo>
                      <a:pt x="5955" y="4704"/>
                      <a:pt x="5893" y="4686"/>
                      <a:pt x="5831" y="4686"/>
                    </a:cubicBezTo>
                    <a:cubicBezTo>
                      <a:pt x="5780" y="4686"/>
                      <a:pt x="5729" y="4698"/>
                      <a:pt x="5695" y="4721"/>
                    </a:cubicBezTo>
                    <a:cubicBezTo>
                      <a:pt x="5644" y="4778"/>
                      <a:pt x="5587" y="4829"/>
                      <a:pt x="5537" y="4904"/>
                    </a:cubicBezTo>
                    <a:cubicBezTo>
                      <a:pt x="5429" y="5170"/>
                      <a:pt x="5429" y="5461"/>
                      <a:pt x="5562" y="5828"/>
                    </a:cubicBezTo>
                    <a:cubicBezTo>
                      <a:pt x="5328" y="5936"/>
                      <a:pt x="5328" y="6676"/>
                      <a:pt x="5296" y="6777"/>
                    </a:cubicBezTo>
                    <a:cubicBezTo>
                      <a:pt x="5271" y="6885"/>
                      <a:pt x="5271" y="6961"/>
                      <a:pt x="5220" y="7043"/>
                    </a:cubicBezTo>
                    <a:cubicBezTo>
                      <a:pt x="5170" y="7151"/>
                      <a:pt x="5088" y="7227"/>
                      <a:pt x="4955" y="7252"/>
                    </a:cubicBezTo>
                    <a:cubicBezTo>
                      <a:pt x="4853" y="7252"/>
                      <a:pt x="4746" y="7201"/>
                      <a:pt x="4695" y="7094"/>
                    </a:cubicBezTo>
                    <a:cubicBezTo>
                      <a:pt x="4638" y="6993"/>
                      <a:pt x="4695" y="6834"/>
                      <a:pt x="4796" y="6777"/>
                    </a:cubicBezTo>
                    <a:cubicBezTo>
                      <a:pt x="4812" y="6771"/>
                      <a:pt x="4828" y="6769"/>
                      <a:pt x="4842" y="6769"/>
                    </a:cubicBezTo>
                    <a:cubicBezTo>
                      <a:pt x="4952" y="6769"/>
                      <a:pt x="5024" y="6920"/>
                      <a:pt x="4929" y="6993"/>
                    </a:cubicBezTo>
                    <a:cubicBezTo>
                      <a:pt x="4909" y="7013"/>
                      <a:pt x="4938" y="7050"/>
                      <a:pt x="5007" y="7050"/>
                    </a:cubicBezTo>
                    <a:cubicBezTo>
                      <a:pt x="5023" y="7050"/>
                      <a:pt x="5042" y="7048"/>
                      <a:pt x="5062" y="7043"/>
                    </a:cubicBezTo>
                    <a:cubicBezTo>
                      <a:pt x="5220" y="6936"/>
                      <a:pt x="5220" y="6569"/>
                      <a:pt x="5220" y="6385"/>
                    </a:cubicBezTo>
                    <a:cubicBezTo>
                      <a:pt x="5246" y="5961"/>
                      <a:pt x="5062" y="5727"/>
                      <a:pt x="5062" y="5727"/>
                    </a:cubicBezTo>
                    <a:cubicBezTo>
                      <a:pt x="5220" y="5670"/>
                      <a:pt x="5353" y="5094"/>
                      <a:pt x="5486" y="4879"/>
                    </a:cubicBezTo>
                    <a:cubicBezTo>
                      <a:pt x="5562" y="4696"/>
                      <a:pt x="5695" y="4563"/>
                      <a:pt x="5904" y="4512"/>
                    </a:cubicBezTo>
                    <a:cubicBezTo>
                      <a:pt x="5927" y="4506"/>
                      <a:pt x="5951" y="4503"/>
                      <a:pt x="5975" y="4503"/>
                    </a:cubicBezTo>
                    <a:close/>
                    <a:moveTo>
                      <a:pt x="2006" y="1"/>
                    </a:moveTo>
                    <a:cubicBezTo>
                      <a:pt x="1766" y="133"/>
                      <a:pt x="1500" y="266"/>
                      <a:pt x="1266" y="475"/>
                    </a:cubicBezTo>
                    <a:cubicBezTo>
                      <a:pt x="0" y="1456"/>
                      <a:pt x="76" y="2956"/>
                      <a:pt x="525" y="3797"/>
                    </a:cubicBezTo>
                    <a:cubicBezTo>
                      <a:pt x="842" y="4379"/>
                      <a:pt x="975" y="4721"/>
                      <a:pt x="709" y="5012"/>
                    </a:cubicBezTo>
                    <a:lnTo>
                      <a:pt x="842" y="5196"/>
                    </a:lnTo>
                    <a:cubicBezTo>
                      <a:pt x="842" y="5196"/>
                      <a:pt x="983" y="5043"/>
                      <a:pt x="1214" y="5043"/>
                    </a:cubicBezTo>
                    <a:cubicBezTo>
                      <a:pt x="1285" y="5043"/>
                      <a:pt x="1363" y="5057"/>
                      <a:pt x="1449" y="5094"/>
                    </a:cubicBezTo>
                    <a:cubicBezTo>
                      <a:pt x="1974" y="5354"/>
                      <a:pt x="2291" y="7252"/>
                      <a:pt x="1873" y="7834"/>
                    </a:cubicBezTo>
                    <a:cubicBezTo>
                      <a:pt x="1729" y="8045"/>
                      <a:pt x="1566" y="8097"/>
                      <a:pt x="1438" y="8097"/>
                    </a:cubicBezTo>
                    <a:cubicBezTo>
                      <a:pt x="1308" y="8097"/>
                      <a:pt x="1215" y="8043"/>
                      <a:pt x="1215" y="8043"/>
                    </a:cubicBezTo>
                    <a:lnTo>
                      <a:pt x="1108" y="8201"/>
                    </a:lnTo>
                    <a:cubicBezTo>
                      <a:pt x="1108" y="8201"/>
                      <a:pt x="1316" y="8283"/>
                      <a:pt x="1373" y="8625"/>
                    </a:cubicBezTo>
                    <a:cubicBezTo>
                      <a:pt x="1399" y="8992"/>
                      <a:pt x="1108" y="9707"/>
                      <a:pt x="1158" y="10315"/>
                    </a:cubicBezTo>
                    <a:cubicBezTo>
                      <a:pt x="1240" y="11447"/>
                      <a:pt x="2348" y="12080"/>
                      <a:pt x="3506" y="12213"/>
                    </a:cubicBezTo>
                    <a:lnTo>
                      <a:pt x="3639" y="16800"/>
                    </a:lnTo>
                    <a:lnTo>
                      <a:pt x="2924" y="16800"/>
                    </a:lnTo>
                    <a:lnTo>
                      <a:pt x="2924" y="16743"/>
                    </a:lnTo>
                    <a:cubicBezTo>
                      <a:pt x="2924" y="16693"/>
                      <a:pt x="2873" y="16610"/>
                      <a:pt x="2797" y="16610"/>
                    </a:cubicBezTo>
                    <a:lnTo>
                      <a:pt x="2607" y="16610"/>
                    </a:lnTo>
                    <a:cubicBezTo>
                      <a:pt x="2557" y="16610"/>
                      <a:pt x="2506" y="16693"/>
                      <a:pt x="2506" y="16743"/>
                    </a:cubicBezTo>
                    <a:lnTo>
                      <a:pt x="2506" y="17009"/>
                    </a:lnTo>
                    <a:cubicBezTo>
                      <a:pt x="2506" y="17085"/>
                      <a:pt x="2557" y="17142"/>
                      <a:pt x="2607" y="17142"/>
                    </a:cubicBezTo>
                    <a:lnTo>
                      <a:pt x="2797" y="17142"/>
                    </a:lnTo>
                    <a:cubicBezTo>
                      <a:pt x="2873" y="17142"/>
                      <a:pt x="2924" y="17085"/>
                      <a:pt x="2924" y="17009"/>
                    </a:cubicBezTo>
                    <a:lnTo>
                      <a:pt x="2924" y="16958"/>
                    </a:lnTo>
                    <a:lnTo>
                      <a:pt x="3639" y="16958"/>
                    </a:lnTo>
                    <a:lnTo>
                      <a:pt x="3664" y="17433"/>
                    </a:lnTo>
                    <a:lnTo>
                      <a:pt x="2924" y="17433"/>
                    </a:lnTo>
                    <a:lnTo>
                      <a:pt x="2924" y="17376"/>
                    </a:lnTo>
                    <a:cubicBezTo>
                      <a:pt x="2924" y="17325"/>
                      <a:pt x="2873" y="17275"/>
                      <a:pt x="2797" y="17275"/>
                    </a:cubicBezTo>
                    <a:lnTo>
                      <a:pt x="2607" y="17275"/>
                    </a:lnTo>
                    <a:cubicBezTo>
                      <a:pt x="2557" y="17275"/>
                      <a:pt x="2506" y="17325"/>
                      <a:pt x="2506" y="17376"/>
                    </a:cubicBezTo>
                    <a:lnTo>
                      <a:pt x="2506" y="17642"/>
                    </a:lnTo>
                    <a:cubicBezTo>
                      <a:pt x="2506" y="17718"/>
                      <a:pt x="2557" y="17775"/>
                      <a:pt x="2607" y="17775"/>
                    </a:cubicBezTo>
                    <a:lnTo>
                      <a:pt x="2797" y="17775"/>
                    </a:lnTo>
                    <a:cubicBezTo>
                      <a:pt x="2873" y="17775"/>
                      <a:pt x="2924" y="17718"/>
                      <a:pt x="2924" y="17642"/>
                    </a:cubicBezTo>
                    <a:lnTo>
                      <a:pt x="2924" y="17591"/>
                    </a:lnTo>
                    <a:lnTo>
                      <a:pt x="3664" y="17591"/>
                    </a:lnTo>
                    <a:lnTo>
                      <a:pt x="3664" y="17692"/>
                    </a:lnTo>
                    <a:lnTo>
                      <a:pt x="3746" y="17692"/>
                    </a:lnTo>
                    <a:lnTo>
                      <a:pt x="3398" y="6119"/>
                    </a:lnTo>
                    <a:lnTo>
                      <a:pt x="3189" y="6119"/>
                    </a:lnTo>
                    <a:cubicBezTo>
                      <a:pt x="3139" y="6119"/>
                      <a:pt x="3113" y="6094"/>
                      <a:pt x="3113" y="6069"/>
                    </a:cubicBezTo>
                    <a:cubicBezTo>
                      <a:pt x="3113" y="6012"/>
                      <a:pt x="3139" y="5986"/>
                      <a:pt x="3189" y="5986"/>
                    </a:cubicBezTo>
                    <a:lnTo>
                      <a:pt x="3398" y="5986"/>
                    </a:lnTo>
                    <a:lnTo>
                      <a:pt x="3556" y="3955"/>
                    </a:lnTo>
                    <a:lnTo>
                      <a:pt x="3373" y="3955"/>
                    </a:lnTo>
                    <a:cubicBezTo>
                      <a:pt x="3322" y="3955"/>
                      <a:pt x="3272" y="3905"/>
                      <a:pt x="3272" y="3854"/>
                    </a:cubicBezTo>
                    <a:cubicBezTo>
                      <a:pt x="3297" y="3139"/>
                      <a:pt x="3689" y="2930"/>
                      <a:pt x="3771" y="2247"/>
                    </a:cubicBezTo>
                    <a:cubicBezTo>
                      <a:pt x="3822" y="1532"/>
                      <a:pt x="3797" y="924"/>
                      <a:pt x="3980" y="924"/>
                    </a:cubicBezTo>
                    <a:cubicBezTo>
                      <a:pt x="4164" y="924"/>
                      <a:pt x="4138" y="1532"/>
                      <a:pt x="4189" y="2247"/>
                    </a:cubicBezTo>
                    <a:cubicBezTo>
                      <a:pt x="4246" y="2930"/>
                      <a:pt x="4664" y="3139"/>
                      <a:pt x="4695" y="3854"/>
                    </a:cubicBezTo>
                    <a:cubicBezTo>
                      <a:pt x="4695" y="3905"/>
                      <a:pt x="4638" y="3955"/>
                      <a:pt x="4588" y="3955"/>
                    </a:cubicBezTo>
                    <a:lnTo>
                      <a:pt x="4404" y="3955"/>
                    </a:lnTo>
                    <a:lnTo>
                      <a:pt x="4562" y="5986"/>
                    </a:lnTo>
                    <a:lnTo>
                      <a:pt x="4771" y="5986"/>
                    </a:lnTo>
                    <a:cubicBezTo>
                      <a:pt x="4822" y="5986"/>
                      <a:pt x="4853" y="6012"/>
                      <a:pt x="4853" y="6069"/>
                    </a:cubicBezTo>
                    <a:cubicBezTo>
                      <a:pt x="4853" y="6094"/>
                      <a:pt x="4822" y="6119"/>
                      <a:pt x="4771" y="6119"/>
                    </a:cubicBezTo>
                    <a:lnTo>
                      <a:pt x="4562" y="6119"/>
                    </a:lnTo>
                    <a:lnTo>
                      <a:pt x="4221" y="17692"/>
                    </a:lnTo>
                    <a:lnTo>
                      <a:pt x="4297" y="17692"/>
                    </a:lnTo>
                    <a:lnTo>
                      <a:pt x="4297" y="17325"/>
                    </a:lnTo>
                    <a:lnTo>
                      <a:pt x="5037" y="17325"/>
                    </a:lnTo>
                    <a:lnTo>
                      <a:pt x="5037" y="17376"/>
                    </a:lnTo>
                    <a:cubicBezTo>
                      <a:pt x="5037" y="17458"/>
                      <a:pt x="5088" y="17509"/>
                      <a:pt x="5170" y="17509"/>
                    </a:cubicBezTo>
                    <a:lnTo>
                      <a:pt x="5353" y="17509"/>
                    </a:lnTo>
                    <a:cubicBezTo>
                      <a:pt x="5404" y="17509"/>
                      <a:pt x="5455" y="17458"/>
                      <a:pt x="5455" y="17376"/>
                    </a:cubicBezTo>
                    <a:lnTo>
                      <a:pt x="5455" y="17117"/>
                    </a:lnTo>
                    <a:cubicBezTo>
                      <a:pt x="5455" y="17034"/>
                      <a:pt x="5404" y="16984"/>
                      <a:pt x="5353" y="16984"/>
                    </a:cubicBezTo>
                    <a:lnTo>
                      <a:pt x="5170" y="16984"/>
                    </a:lnTo>
                    <a:cubicBezTo>
                      <a:pt x="5088" y="16984"/>
                      <a:pt x="5037" y="17034"/>
                      <a:pt x="5037" y="17117"/>
                    </a:cubicBezTo>
                    <a:lnTo>
                      <a:pt x="5037" y="17167"/>
                    </a:lnTo>
                    <a:lnTo>
                      <a:pt x="4297" y="17167"/>
                    </a:lnTo>
                    <a:lnTo>
                      <a:pt x="4322" y="16693"/>
                    </a:lnTo>
                    <a:lnTo>
                      <a:pt x="5037" y="16693"/>
                    </a:lnTo>
                    <a:lnTo>
                      <a:pt x="5037" y="16743"/>
                    </a:lnTo>
                    <a:cubicBezTo>
                      <a:pt x="5037" y="16800"/>
                      <a:pt x="5088" y="16851"/>
                      <a:pt x="5170" y="16851"/>
                    </a:cubicBezTo>
                    <a:lnTo>
                      <a:pt x="5353" y="16851"/>
                    </a:lnTo>
                    <a:cubicBezTo>
                      <a:pt x="5404" y="16851"/>
                      <a:pt x="5455" y="16800"/>
                      <a:pt x="5455" y="16743"/>
                    </a:cubicBezTo>
                    <a:lnTo>
                      <a:pt x="5455" y="16484"/>
                    </a:lnTo>
                    <a:cubicBezTo>
                      <a:pt x="5455" y="16402"/>
                      <a:pt x="5404" y="16351"/>
                      <a:pt x="5353" y="16351"/>
                    </a:cubicBezTo>
                    <a:lnTo>
                      <a:pt x="5170" y="16351"/>
                    </a:lnTo>
                    <a:cubicBezTo>
                      <a:pt x="5088" y="16351"/>
                      <a:pt x="5037" y="16402"/>
                      <a:pt x="5037" y="16484"/>
                    </a:cubicBezTo>
                    <a:lnTo>
                      <a:pt x="5037" y="16535"/>
                    </a:lnTo>
                    <a:lnTo>
                      <a:pt x="4322" y="16535"/>
                    </a:lnTo>
                    <a:lnTo>
                      <a:pt x="4455" y="12213"/>
                    </a:lnTo>
                    <a:cubicBezTo>
                      <a:pt x="5613" y="12080"/>
                      <a:pt x="6720" y="11447"/>
                      <a:pt x="6802" y="10315"/>
                    </a:cubicBezTo>
                    <a:cubicBezTo>
                      <a:pt x="6853" y="9707"/>
                      <a:pt x="6562" y="8992"/>
                      <a:pt x="6593" y="8625"/>
                    </a:cubicBezTo>
                    <a:cubicBezTo>
                      <a:pt x="6644" y="8283"/>
                      <a:pt x="6853" y="8201"/>
                      <a:pt x="6853" y="8201"/>
                    </a:cubicBezTo>
                    <a:lnTo>
                      <a:pt x="6752" y="8043"/>
                    </a:lnTo>
                    <a:cubicBezTo>
                      <a:pt x="6752" y="8043"/>
                      <a:pt x="6657" y="8097"/>
                      <a:pt x="6526" y="8097"/>
                    </a:cubicBezTo>
                    <a:cubicBezTo>
                      <a:pt x="6396" y="8097"/>
                      <a:pt x="6232" y="8045"/>
                      <a:pt x="6087" y="7834"/>
                    </a:cubicBezTo>
                    <a:cubicBezTo>
                      <a:pt x="5670" y="7252"/>
                      <a:pt x="5961" y="5354"/>
                      <a:pt x="6511" y="5094"/>
                    </a:cubicBezTo>
                    <a:cubicBezTo>
                      <a:pt x="6597" y="5057"/>
                      <a:pt x="6676" y="5043"/>
                      <a:pt x="6746" y="5043"/>
                    </a:cubicBezTo>
                    <a:cubicBezTo>
                      <a:pt x="6977" y="5043"/>
                      <a:pt x="7119" y="5196"/>
                      <a:pt x="7119" y="5196"/>
                    </a:cubicBezTo>
                    <a:lnTo>
                      <a:pt x="7252" y="5012"/>
                    </a:lnTo>
                    <a:cubicBezTo>
                      <a:pt x="6986" y="4721"/>
                      <a:pt x="7093" y="4379"/>
                      <a:pt x="7410" y="3797"/>
                    </a:cubicBezTo>
                    <a:cubicBezTo>
                      <a:pt x="7751" y="3221"/>
                      <a:pt x="7884" y="2348"/>
                      <a:pt x="7511" y="1532"/>
                    </a:cubicBezTo>
                    <a:lnTo>
                      <a:pt x="7511" y="1532"/>
                    </a:lnTo>
                    <a:cubicBezTo>
                      <a:pt x="7006" y="1838"/>
                      <a:pt x="6423" y="2002"/>
                      <a:pt x="5834" y="2002"/>
                    </a:cubicBezTo>
                    <a:cubicBezTo>
                      <a:pt x="5654" y="2002"/>
                      <a:pt x="5475" y="1987"/>
                      <a:pt x="5296" y="1956"/>
                    </a:cubicBezTo>
                    <a:cubicBezTo>
                      <a:pt x="5113" y="1930"/>
                      <a:pt x="4822" y="1848"/>
                      <a:pt x="4638" y="1639"/>
                    </a:cubicBezTo>
                    <a:cubicBezTo>
                      <a:pt x="4480" y="1456"/>
                      <a:pt x="4404" y="1215"/>
                      <a:pt x="4347" y="981"/>
                    </a:cubicBezTo>
                    <a:cubicBezTo>
                      <a:pt x="4297" y="716"/>
                      <a:pt x="4246" y="475"/>
                      <a:pt x="4062" y="317"/>
                    </a:cubicBezTo>
                    <a:cubicBezTo>
                      <a:pt x="3933" y="209"/>
                      <a:pt x="3782" y="163"/>
                      <a:pt x="3582" y="163"/>
                    </a:cubicBezTo>
                    <a:cubicBezTo>
                      <a:pt x="3490" y="163"/>
                      <a:pt x="3387" y="172"/>
                      <a:pt x="3272" y="190"/>
                    </a:cubicBezTo>
                    <a:cubicBezTo>
                      <a:pt x="3215" y="190"/>
                      <a:pt x="3164" y="190"/>
                      <a:pt x="3082" y="216"/>
                    </a:cubicBezTo>
                    <a:cubicBezTo>
                      <a:pt x="2938" y="233"/>
                      <a:pt x="2794" y="263"/>
                      <a:pt x="2639" y="263"/>
                    </a:cubicBezTo>
                    <a:cubicBezTo>
                      <a:pt x="2570" y="263"/>
                      <a:pt x="2498" y="257"/>
                      <a:pt x="2424" y="241"/>
                    </a:cubicBezTo>
                    <a:cubicBezTo>
                      <a:pt x="2265" y="216"/>
                      <a:pt x="2107" y="133"/>
                      <a:pt x="20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7"/>
              <p:cNvSpPr/>
              <p:nvPr/>
            </p:nvSpPr>
            <p:spPr>
              <a:xfrm>
                <a:off x="2170305" y="3161387"/>
                <a:ext cx="18093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1574" extrusionOk="0">
                    <a:moveTo>
                      <a:pt x="0" y="0"/>
                    </a:moveTo>
                    <a:lnTo>
                      <a:pt x="108" y="11573"/>
                    </a:lnTo>
                    <a:lnTo>
                      <a:pt x="184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9" name="Google Shape;2449;p17"/>
            <p:cNvGrpSpPr/>
            <p:nvPr/>
          </p:nvGrpSpPr>
          <p:grpSpPr>
            <a:xfrm rot="5969145">
              <a:off x="153035" y="2373000"/>
              <a:ext cx="881906" cy="2602193"/>
              <a:chOff x="5201007" y="500025"/>
              <a:chExt cx="509965" cy="1504727"/>
            </a:xfrm>
          </p:grpSpPr>
          <p:sp>
            <p:nvSpPr>
              <p:cNvPr id="2450" name="Google Shape;2450;p17"/>
              <p:cNvSpPr/>
              <p:nvPr/>
            </p:nvSpPr>
            <p:spPr>
              <a:xfrm>
                <a:off x="5396376" y="500025"/>
                <a:ext cx="123567" cy="27744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4861" extrusionOk="0">
                    <a:moveTo>
                      <a:pt x="1433" y="1"/>
                    </a:moveTo>
                    <a:cubicBezTo>
                      <a:pt x="1299" y="1"/>
                      <a:pt x="1161" y="83"/>
                      <a:pt x="1108" y="216"/>
                    </a:cubicBezTo>
                    <a:lnTo>
                      <a:pt x="26" y="4038"/>
                    </a:lnTo>
                    <a:cubicBezTo>
                      <a:pt x="1" y="4171"/>
                      <a:pt x="26" y="4279"/>
                      <a:pt x="133" y="4355"/>
                    </a:cubicBezTo>
                    <a:cubicBezTo>
                      <a:pt x="374" y="4570"/>
                      <a:pt x="374" y="4861"/>
                      <a:pt x="374" y="4861"/>
                    </a:cubicBezTo>
                    <a:lnTo>
                      <a:pt x="1506" y="4861"/>
                    </a:lnTo>
                    <a:cubicBezTo>
                      <a:pt x="1506" y="4861"/>
                      <a:pt x="1532" y="4197"/>
                      <a:pt x="1981" y="3937"/>
                    </a:cubicBezTo>
                    <a:cubicBezTo>
                      <a:pt x="2114" y="3855"/>
                      <a:pt x="2165" y="3722"/>
                      <a:pt x="2139" y="3621"/>
                    </a:cubicBezTo>
                    <a:lnTo>
                      <a:pt x="1766" y="1697"/>
                    </a:lnTo>
                    <a:cubicBezTo>
                      <a:pt x="1741" y="1590"/>
                      <a:pt x="1798" y="1482"/>
                      <a:pt x="1899" y="1406"/>
                    </a:cubicBezTo>
                    <a:cubicBezTo>
                      <a:pt x="1981" y="1349"/>
                      <a:pt x="2006" y="1248"/>
                      <a:pt x="2006" y="1140"/>
                    </a:cubicBezTo>
                    <a:cubicBezTo>
                      <a:pt x="1981" y="875"/>
                      <a:pt x="1899" y="400"/>
                      <a:pt x="1639" y="84"/>
                    </a:cubicBezTo>
                    <a:cubicBezTo>
                      <a:pt x="1582" y="27"/>
                      <a:pt x="1508" y="1"/>
                      <a:pt x="14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7"/>
              <p:cNvSpPr/>
              <p:nvPr/>
            </p:nvSpPr>
            <p:spPr>
              <a:xfrm>
                <a:off x="5372518" y="698533"/>
                <a:ext cx="22488" cy="2659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66" extrusionOk="0">
                    <a:moveTo>
                      <a:pt x="182" y="0"/>
                    </a:moveTo>
                    <a:cubicBezTo>
                      <a:pt x="134" y="0"/>
                      <a:pt x="102" y="29"/>
                      <a:pt x="102" y="86"/>
                    </a:cubicBezTo>
                    <a:lnTo>
                      <a:pt x="26" y="301"/>
                    </a:lnTo>
                    <a:cubicBezTo>
                      <a:pt x="1" y="352"/>
                      <a:pt x="52" y="434"/>
                      <a:pt x="102" y="434"/>
                    </a:cubicBezTo>
                    <a:lnTo>
                      <a:pt x="184" y="459"/>
                    </a:lnTo>
                    <a:cubicBezTo>
                      <a:pt x="194" y="464"/>
                      <a:pt x="204" y="466"/>
                      <a:pt x="214" y="466"/>
                    </a:cubicBezTo>
                    <a:cubicBezTo>
                      <a:pt x="262" y="466"/>
                      <a:pt x="317" y="423"/>
                      <a:pt x="317" y="377"/>
                    </a:cubicBezTo>
                    <a:lnTo>
                      <a:pt x="393" y="168"/>
                    </a:lnTo>
                    <a:cubicBezTo>
                      <a:pt x="393" y="117"/>
                      <a:pt x="368" y="35"/>
                      <a:pt x="317" y="35"/>
                    </a:cubicBezTo>
                    <a:lnTo>
                      <a:pt x="235" y="10"/>
                    </a:lnTo>
                    <a:cubicBezTo>
                      <a:pt x="216" y="4"/>
                      <a:pt x="19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7"/>
              <p:cNvSpPr/>
              <p:nvPr/>
            </p:nvSpPr>
            <p:spPr>
              <a:xfrm>
                <a:off x="5384447" y="659550"/>
                <a:ext cx="22430" cy="2654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5" extrusionOk="0">
                    <a:moveTo>
                      <a:pt x="179" y="0"/>
                    </a:moveTo>
                    <a:cubicBezTo>
                      <a:pt x="139" y="0"/>
                      <a:pt x="102" y="45"/>
                      <a:pt x="77" y="85"/>
                    </a:cubicBezTo>
                    <a:lnTo>
                      <a:pt x="1" y="294"/>
                    </a:lnTo>
                    <a:cubicBezTo>
                      <a:pt x="1" y="351"/>
                      <a:pt x="26" y="427"/>
                      <a:pt x="77" y="427"/>
                    </a:cubicBezTo>
                    <a:lnTo>
                      <a:pt x="159" y="452"/>
                    </a:lnTo>
                    <a:cubicBezTo>
                      <a:pt x="179" y="461"/>
                      <a:pt x="197" y="465"/>
                      <a:pt x="214" y="465"/>
                    </a:cubicBezTo>
                    <a:cubicBezTo>
                      <a:pt x="262" y="465"/>
                      <a:pt x="298" y="433"/>
                      <a:pt x="317" y="376"/>
                    </a:cubicBezTo>
                    <a:lnTo>
                      <a:pt x="368" y="168"/>
                    </a:lnTo>
                    <a:cubicBezTo>
                      <a:pt x="393" y="111"/>
                      <a:pt x="342" y="35"/>
                      <a:pt x="292" y="35"/>
                    </a:cubicBezTo>
                    <a:lnTo>
                      <a:pt x="210" y="9"/>
                    </a:lnTo>
                    <a:cubicBezTo>
                      <a:pt x="199" y="3"/>
                      <a:pt x="189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7"/>
              <p:cNvSpPr/>
              <p:nvPr/>
            </p:nvSpPr>
            <p:spPr>
              <a:xfrm>
                <a:off x="5431020" y="786486"/>
                <a:ext cx="1055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763" extrusionOk="0">
                    <a:moveTo>
                      <a:pt x="83" y="0"/>
                    </a:moveTo>
                    <a:lnTo>
                      <a:pt x="1" y="13763"/>
                    </a:lnTo>
                    <a:lnTo>
                      <a:pt x="159" y="1376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7"/>
              <p:cNvSpPr/>
              <p:nvPr/>
            </p:nvSpPr>
            <p:spPr>
              <a:xfrm>
                <a:off x="5431020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7"/>
              <p:cNvSpPr/>
              <p:nvPr/>
            </p:nvSpPr>
            <p:spPr>
              <a:xfrm>
                <a:off x="5444775" y="1594329"/>
                <a:ext cx="1050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84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7"/>
              <p:cNvSpPr/>
              <p:nvPr/>
            </p:nvSpPr>
            <p:spPr>
              <a:xfrm>
                <a:off x="5417665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7"/>
              <p:cNvSpPr/>
              <p:nvPr/>
            </p:nvSpPr>
            <p:spPr>
              <a:xfrm>
                <a:off x="5458131" y="1680284"/>
                <a:ext cx="10559" cy="585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26" extrusionOk="0">
                    <a:moveTo>
                      <a:pt x="1" y="1"/>
                    </a:moveTo>
                    <a:lnTo>
                      <a:pt x="26" y="1001"/>
                    </a:lnTo>
                    <a:lnTo>
                      <a:pt x="184" y="10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7"/>
              <p:cNvSpPr/>
              <p:nvPr/>
            </p:nvSpPr>
            <p:spPr>
              <a:xfrm>
                <a:off x="5456704" y="786486"/>
                <a:ext cx="11986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763" extrusionOk="0">
                    <a:moveTo>
                      <a:pt x="0" y="0"/>
                    </a:moveTo>
                    <a:lnTo>
                      <a:pt x="26" y="13763"/>
                    </a:lnTo>
                    <a:lnTo>
                      <a:pt x="209" y="1376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7"/>
              <p:cNvSpPr/>
              <p:nvPr/>
            </p:nvSpPr>
            <p:spPr>
              <a:xfrm>
                <a:off x="5458131" y="1594329"/>
                <a:ext cx="10559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84" y="11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7"/>
              <p:cNvSpPr/>
              <p:nvPr/>
            </p:nvSpPr>
            <p:spPr>
              <a:xfrm>
                <a:off x="5415895" y="1680284"/>
                <a:ext cx="10901" cy="4954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8" extrusionOk="0">
                    <a:moveTo>
                      <a:pt x="32" y="1"/>
                    </a:moveTo>
                    <a:lnTo>
                      <a:pt x="0" y="842"/>
                    </a:lnTo>
                    <a:lnTo>
                      <a:pt x="190" y="868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7"/>
              <p:cNvSpPr/>
              <p:nvPr/>
            </p:nvSpPr>
            <p:spPr>
              <a:xfrm>
                <a:off x="5431020" y="1680284"/>
                <a:ext cx="9132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19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159" y="91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7"/>
              <p:cNvSpPr/>
              <p:nvPr/>
            </p:nvSpPr>
            <p:spPr>
              <a:xfrm>
                <a:off x="5444775" y="1680284"/>
                <a:ext cx="1050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184" y="97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7"/>
              <p:cNvSpPr/>
              <p:nvPr/>
            </p:nvSpPr>
            <p:spPr>
              <a:xfrm>
                <a:off x="5419149" y="786486"/>
                <a:ext cx="1192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3763" extrusionOk="0">
                    <a:moveTo>
                      <a:pt x="133" y="0"/>
                    </a:moveTo>
                    <a:lnTo>
                      <a:pt x="0" y="13763"/>
                    </a:lnTo>
                    <a:lnTo>
                      <a:pt x="133" y="1376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7"/>
              <p:cNvSpPr/>
              <p:nvPr/>
            </p:nvSpPr>
            <p:spPr>
              <a:xfrm>
                <a:off x="5415895" y="1750715"/>
                <a:ext cx="10901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66" extrusionOk="0">
                    <a:moveTo>
                      <a:pt x="0" y="1"/>
                    </a:moveTo>
                    <a:lnTo>
                      <a:pt x="0" y="665"/>
                    </a:lnTo>
                    <a:lnTo>
                      <a:pt x="190" y="665"/>
                    </a:lnTo>
                    <a:lnTo>
                      <a:pt x="19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7"/>
              <p:cNvSpPr/>
              <p:nvPr/>
            </p:nvSpPr>
            <p:spPr>
              <a:xfrm>
                <a:off x="5473313" y="1594329"/>
                <a:ext cx="9075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58" y="1108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7"/>
              <p:cNvSpPr/>
              <p:nvPr/>
            </p:nvSpPr>
            <p:spPr>
              <a:xfrm>
                <a:off x="5201007" y="786486"/>
                <a:ext cx="509965" cy="1218266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21345" extrusionOk="0">
                    <a:moveTo>
                      <a:pt x="3797" y="0"/>
                    </a:moveTo>
                    <a:lnTo>
                      <a:pt x="3556" y="11200"/>
                    </a:lnTo>
                    <a:cubicBezTo>
                      <a:pt x="3324" y="11518"/>
                      <a:pt x="3075" y="11615"/>
                      <a:pt x="2836" y="11615"/>
                    </a:cubicBezTo>
                    <a:cubicBezTo>
                      <a:pt x="2776" y="11615"/>
                      <a:pt x="2716" y="11609"/>
                      <a:pt x="2658" y="11599"/>
                    </a:cubicBezTo>
                    <a:cubicBezTo>
                      <a:pt x="2373" y="11516"/>
                      <a:pt x="2000" y="11073"/>
                      <a:pt x="2000" y="10517"/>
                    </a:cubicBezTo>
                    <a:cubicBezTo>
                      <a:pt x="2025" y="9966"/>
                      <a:pt x="2133" y="9435"/>
                      <a:pt x="1867" y="9333"/>
                    </a:cubicBezTo>
                    <a:cubicBezTo>
                      <a:pt x="1828" y="9322"/>
                      <a:pt x="1786" y="9316"/>
                      <a:pt x="1742" y="9316"/>
                    </a:cubicBezTo>
                    <a:cubicBezTo>
                      <a:pt x="1463" y="9316"/>
                      <a:pt x="1097" y="9550"/>
                      <a:pt x="867" y="10124"/>
                    </a:cubicBezTo>
                    <a:cubicBezTo>
                      <a:pt x="633" y="10782"/>
                      <a:pt x="760" y="11890"/>
                      <a:pt x="1209" y="12731"/>
                    </a:cubicBezTo>
                    <a:cubicBezTo>
                      <a:pt x="1658" y="13547"/>
                      <a:pt x="1816" y="14155"/>
                      <a:pt x="1791" y="14712"/>
                    </a:cubicBezTo>
                    <a:cubicBezTo>
                      <a:pt x="1766" y="15370"/>
                      <a:pt x="1475" y="15737"/>
                      <a:pt x="1184" y="16135"/>
                    </a:cubicBezTo>
                    <a:cubicBezTo>
                      <a:pt x="709" y="16819"/>
                      <a:pt x="0" y="17743"/>
                      <a:pt x="443" y="18825"/>
                    </a:cubicBezTo>
                    <a:cubicBezTo>
                      <a:pt x="892" y="19875"/>
                      <a:pt x="2215" y="20849"/>
                      <a:pt x="3822" y="21166"/>
                    </a:cubicBezTo>
                    <a:cubicBezTo>
                      <a:pt x="4380" y="21276"/>
                      <a:pt x="4954" y="21344"/>
                      <a:pt x="5505" y="21344"/>
                    </a:cubicBezTo>
                    <a:cubicBezTo>
                      <a:pt x="6542" y="21344"/>
                      <a:pt x="7499" y="21101"/>
                      <a:pt x="8119" y="20432"/>
                    </a:cubicBezTo>
                    <a:cubicBezTo>
                      <a:pt x="8802" y="19641"/>
                      <a:pt x="8935" y="18559"/>
                      <a:pt x="8486" y="17426"/>
                    </a:cubicBezTo>
                    <a:cubicBezTo>
                      <a:pt x="8144" y="16610"/>
                      <a:pt x="7378" y="15686"/>
                      <a:pt x="7404" y="14971"/>
                    </a:cubicBezTo>
                    <a:cubicBezTo>
                      <a:pt x="7404" y="14104"/>
                      <a:pt x="8119" y="13497"/>
                      <a:pt x="8093" y="12257"/>
                    </a:cubicBezTo>
                    <a:cubicBezTo>
                      <a:pt x="8093" y="11757"/>
                      <a:pt x="7876" y="11253"/>
                      <a:pt x="7496" y="11253"/>
                    </a:cubicBezTo>
                    <a:cubicBezTo>
                      <a:pt x="7476" y="11253"/>
                      <a:pt x="7456" y="11254"/>
                      <a:pt x="7435" y="11257"/>
                    </a:cubicBezTo>
                    <a:cubicBezTo>
                      <a:pt x="7119" y="11282"/>
                      <a:pt x="7011" y="11890"/>
                      <a:pt x="6828" y="12231"/>
                    </a:cubicBezTo>
                    <a:cubicBezTo>
                      <a:pt x="6617" y="12553"/>
                      <a:pt x="6367" y="12797"/>
                      <a:pt x="6062" y="12797"/>
                    </a:cubicBezTo>
                    <a:cubicBezTo>
                      <a:pt x="6019" y="12797"/>
                      <a:pt x="5975" y="12792"/>
                      <a:pt x="5929" y="12782"/>
                    </a:cubicBezTo>
                    <a:cubicBezTo>
                      <a:pt x="5562" y="12731"/>
                      <a:pt x="5322" y="12440"/>
                      <a:pt x="5164" y="12098"/>
                    </a:cubicBezTo>
                    <a:lnTo>
                      <a:pt x="4929" y="0"/>
                    </a:lnTo>
                    <a:lnTo>
                      <a:pt x="4847" y="0"/>
                    </a:lnTo>
                    <a:lnTo>
                      <a:pt x="4980" y="13763"/>
                    </a:lnTo>
                    <a:lnTo>
                      <a:pt x="5138" y="13763"/>
                    </a:lnTo>
                    <a:cubicBezTo>
                      <a:pt x="5246" y="13763"/>
                      <a:pt x="5347" y="13839"/>
                      <a:pt x="5347" y="13946"/>
                    </a:cubicBezTo>
                    <a:cubicBezTo>
                      <a:pt x="5347" y="14047"/>
                      <a:pt x="5246" y="14155"/>
                      <a:pt x="5138" y="14155"/>
                    </a:cubicBezTo>
                    <a:lnTo>
                      <a:pt x="4980" y="14155"/>
                    </a:lnTo>
                    <a:lnTo>
                      <a:pt x="5005" y="15262"/>
                    </a:lnTo>
                    <a:lnTo>
                      <a:pt x="5138" y="15262"/>
                    </a:lnTo>
                    <a:cubicBezTo>
                      <a:pt x="5246" y="15262"/>
                      <a:pt x="5347" y="15370"/>
                      <a:pt x="5347" y="15471"/>
                    </a:cubicBezTo>
                    <a:cubicBezTo>
                      <a:pt x="5347" y="15579"/>
                      <a:pt x="5246" y="15661"/>
                      <a:pt x="5138" y="15661"/>
                    </a:cubicBezTo>
                    <a:lnTo>
                      <a:pt x="5005" y="15661"/>
                    </a:lnTo>
                    <a:lnTo>
                      <a:pt x="5005" y="16768"/>
                    </a:lnTo>
                    <a:lnTo>
                      <a:pt x="5164" y="16793"/>
                    </a:lnTo>
                    <a:cubicBezTo>
                      <a:pt x="5271" y="16819"/>
                      <a:pt x="5347" y="16926"/>
                      <a:pt x="5322" y="17028"/>
                    </a:cubicBezTo>
                    <a:cubicBezTo>
                      <a:pt x="5296" y="17135"/>
                      <a:pt x="5189" y="17186"/>
                      <a:pt x="5088" y="17186"/>
                    </a:cubicBezTo>
                    <a:lnTo>
                      <a:pt x="5005" y="17160"/>
                    </a:lnTo>
                    <a:lnTo>
                      <a:pt x="5031" y="17559"/>
                    </a:lnTo>
                    <a:lnTo>
                      <a:pt x="5271" y="17559"/>
                    </a:lnTo>
                    <a:cubicBezTo>
                      <a:pt x="5379" y="17559"/>
                      <a:pt x="5455" y="17635"/>
                      <a:pt x="5455" y="17743"/>
                    </a:cubicBezTo>
                    <a:lnTo>
                      <a:pt x="5455" y="18717"/>
                    </a:lnTo>
                    <a:cubicBezTo>
                      <a:pt x="5455" y="18825"/>
                      <a:pt x="5379" y="18901"/>
                      <a:pt x="5271" y="18901"/>
                    </a:cubicBezTo>
                    <a:lnTo>
                      <a:pt x="3449" y="18901"/>
                    </a:lnTo>
                    <a:cubicBezTo>
                      <a:pt x="3348" y="18901"/>
                      <a:pt x="3265" y="18825"/>
                      <a:pt x="3265" y="18717"/>
                    </a:cubicBezTo>
                    <a:lnTo>
                      <a:pt x="3265" y="17743"/>
                    </a:lnTo>
                    <a:cubicBezTo>
                      <a:pt x="3265" y="17635"/>
                      <a:pt x="3348" y="17559"/>
                      <a:pt x="3449" y="17559"/>
                    </a:cubicBezTo>
                    <a:lnTo>
                      <a:pt x="3689" y="17559"/>
                    </a:lnTo>
                    <a:lnTo>
                      <a:pt x="3689" y="16869"/>
                    </a:lnTo>
                    <a:lnTo>
                      <a:pt x="3556" y="16844"/>
                    </a:lnTo>
                    <a:cubicBezTo>
                      <a:pt x="3449" y="16819"/>
                      <a:pt x="3373" y="16711"/>
                      <a:pt x="3398" y="16610"/>
                    </a:cubicBezTo>
                    <a:cubicBezTo>
                      <a:pt x="3420" y="16518"/>
                      <a:pt x="3501" y="16445"/>
                      <a:pt x="3591" y="16445"/>
                    </a:cubicBezTo>
                    <a:cubicBezTo>
                      <a:pt x="3607" y="16445"/>
                      <a:pt x="3623" y="16447"/>
                      <a:pt x="3639" y="16452"/>
                    </a:cubicBezTo>
                    <a:lnTo>
                      <a:pt x="3715" y="16477"/>
                    </a:lnTo>
                    <a:lnTo>
                      <a:pt x="3715" y="15661"/>
                    </a:lnTo>
                    <a:lnTo>
                      <a:pt x="3582" y="15661"/>
                    </a:lnTo>
                    <a:cubicBezTo>
                      <a:pt x="3449" y="15661"/>
                      <a:pt x="3373" y="15579"/>
                      <a:pt x="3373" y="15471"/>
                    </a:cubicBezTo>
                    <a:cubicBezTo>
                      <a:pt x="3373" y="15370"/>
                      <a:pt x="3449" y="15262"/>
                      <a:pt x="3582" y="15262"/>
                    </a:cubicBezTo>
                    <a:lnTo>
                      <a:pt x="3715" y="15262"/>
                    </a:lnTo>
                    <a:lnTo>
                      <a:pt x="3715" y="14155"/>
                    </a:lnTo>
                    <a:lnTo>
                      <a:pt x="3582" y="14155"/>
                    </a:lnTo>
                    <a:cubicBezTo>
                      <a:pt x="3449" y="14155"/>
                      <a:pt x="3373" y="14047"/>
                      <a:pt x="3373" y="13946"/>
                    </a:cubicBezTo>
                    <a:cubicBezTo>
                      <a:pt x="3373" y="13839"/>
                      <a:pt x="3449" y="13763"/>
                      <a:pt x="3582" y="13763"/>
                    </a:cubicBezTo>
                    <a:lnTo>
                      <a:pt x="3740" y="13763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7"/>
              <p:cNvSpPr/>
              <p:nvPr/>
            </p:nvSpPr>
            <p:spPr>
              <a:xfrm>
                <a:off x="5444775" y="786486"/>
                <a:ext cx="9075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3763" extrusionOk="0">
                    <a:moveTo>
                      <a:pt x="26" y="0"/>
                    </a:moveTo>
                    <a:lnTo>
                      <a:pt x="0" y="13763"/>
                    </a:lnTo>
                    <a:lnTo>
                      <a:pt x="159" y="137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7"/>
              <p:cNvSpPr/>
              <p:nvPr/>
            </p:nvSpPr>
            <p:spPr>
              <a:xfrm>
                <a:off x="5473313" y="1680284"/>
                <a:ext cx="9075" cy="6147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77" extrusionOk="0">
                    <a:moveTo>
                      <a:pt x="0" y="1"/>
                    </a:moveTo>
                    <a:lnTo>
                      <a:pt x="0" y="1051"/>
                    </a:lnTo>
                    <a:lnTo>
                      <a:pt x="158" y="1077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7"/>
              <p:cNvSpPr/>
              <p:nvPr/>
            </p:nvSpPr>
            <p:spPr>
              <a:xfrm>
                <a:off x="5468633" y="786486"/>
                <a:ext cx="12328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3763" extrusionOk="0">
                    <a:moveTo>
                      <a:pt x="0" y="0"/>
                    </a:moveTo>
                    <a:lnTo>
                      <a:pt x="57" y="13763"/>
                    </a:lnTo>
                    <a:lnTo>
                      <a:pt x="215" y="1376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7"/>
              <p:cNvSpPr/>
              <p:nvPr/>
            </p:nvSpPr>
            <p:spPr>
              <a:xfrm>
                <a:off x="5444775" y="1756879"/>
                <a:ext cx="10502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58" extrusionOk="0">
                    <a:moveTo>
                      <a:pt x="0" y="0"/>
                    </a:moveTo>
                    <a:lnTo>
                      <a:pt x="0" y="557"/>
                    </a:lnTo>
                    <a:lnTo>
                      <a:pt x="184" y="557"/>
                    </a:lnTo>
                    <a:lnTo>
                      <a:pt x="18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7"/>
              <p:cNvSpPr/>
              <p:nvPr/>
            </p:nvSpPr>
            <p:spPr>
              <a:xfrm>
                <a:off x="5473313" y="1762986"/>
                <a:ext cx="10502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1" extrusionOk="0">
                    <a:moveTo>
                      <a:pt x="0" y="1"/>
                    </a:moveTo>
                    <a:lnTo>
                      <a:pt x="0" y="450"/>
                    </a:lnTo>
                    <a:lnTo>
                      <a:pt x="184" y="450"/>
                    </a:lnTo>
                    <a:lnTo>
                      <a:pt x="18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7"/>
              <p:cNvSpPr/>
              <p:nvPr/>
            </p:nvSpPr>
            <p:spPr>
              <a:xfrm>
                <a:off x="5431020" y="1753969"/>
                <a:ext cx="9132" cy="3475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09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59" y="608"/>
                    </a:lnTo>
                    <a:lnTo>
                      <a:pt x="159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7"/>
              <p:cNvSpPr/>
              <p:nvPr/>
            </p:nvSpPr>
            <p:spPr>
              <a:xfrm>
                <a:off x="5459558" y="1759733"/>
                <a:ext cx="9132" cy="2899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08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59" y="507"/>
                    </a:lnTo>
                    <a:lnTo>
                      <a:pt x="159" y="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74" name="Google Shape;2474;p17"/>
          <p:cNvSpPr/>
          <p:nvPr/>
        </p:nvSpPr>
        <p:spPr>
          <a:xfrm>
            <a:off x="115918" y="0"/>
            <a:ext cx="9026582" cy="52053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57163" dist="38100" dir="13680000" algn="bl" rotWithShape="0">
              <a:schemeClr val="dk1">
                <a:alpha val="3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75" name="Google Shape;2475;p17"/>
          <p:cNvCxnSpPr>
            <a:cxnSpLocks/>
          </p:cNvCxnSpPr>
          <p:nvPr/>
        </p:nvCxnSpPr>
        <p:spPr>
          <a:xfrm>
            <a:off x="120398" y="445025"/>
            <a:ext cx="902360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6" name="Google Shape;2476;p17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8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77" name="Google Shape;2477;p17"/>
          <p:cNvSpPr txBox="1">
            <a:spLocks noGrp="1"/>
          </p:cNvSpPr>
          <p:nvPr>
            <p:ph type="subTitle" idx="1"/>
          </p:nvPr>
        </p:nvSpPr>
        <p:spPr>
          <a:xfrm>
            <a:off x="722375" y="950550"/>
            <a:ext cx="77085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➔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◆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◆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◆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6" name="Google Shape;2626;p19"/>
          <p:cNvGrpSpPr/>
          <p:nvPr/>
        </p:nvGrpSpPr>
        <p:grpSpPr>
          <a:xfrm>
            <a:off x="-1595858" y="-608427"/>
            <a:ext cx="3801788" cy="6089418"/>
            <a:chOff x="-1595858" y="-608427"/>
            <a:chExt cx="3801788" cy="6089418"/>
          </a:xfrm>
        </p:grpSpPr>
        <p:sp>
          <p:nvSpPr>
            <p:cNvPr id="2627" name="Google Shape;2627;p19"/>
            <p:cNvSpPr/>
            <p:nvPr/>
          </p:nvSpPr>
          <p:spPr>
            <a:xfrm rot="333071">
              <a:off x="426073" y="364678"/>
              <a:ext cx="303000" cy="799485"/>
            </a:xfrm>
            <a:custGeom>
              <a:avLst/>
              <a:gdLst/>
              <a:ahLst/>
              <a:cxnLst/>
              <a:rect l="l" t="t" r="r" b="b"/>
              <a:pathLst>
                <a:path w="8069" h="21292" extrusionOk="0">
                  <a:moveTo>
                    <a:pt x="6275" y="1869"/>
                  </a:moveTo>
                  <a:cubicBezTo>
                    <a:pt x="6536" y="1869"/>
                    <a:pt x="6684" y="2002"/>
                    <a:pt x="6771" y="2253"/>
                  </a:cubicBezTo>
                  <a:cubicBezTo>
                    <a:pt x="6930" y="2594"/>
                    <a:pt x="6854" y="2936"/>
                    <a:pt x="6746" y="3278"/>
                  </a:cubicBezTo>
                  <a:cubicBezTo>
                    <a:pt x="6404" y="4252"/>
                    <a:pt x="5822" y="5125"/>
                    <a:pt x="5031" y="5809"/>
                  </a:cubicBezTo>
                  <a:cubicBezTo>
                    <a:pt x="4905" y="5967"/>
                    <a:pt x="4715" y="6049"/>
                    <a:pt x="4531" y="6176"/>
                  </a:cubicBezTo>
                  <a:cubicBezTo>
                    <a:pt x="4506" y="6150"/>
                    <a:pt x="4506" y="6150"/>
                    <a:pt x="4506" y="6125"/>
                  </a:cubicBezTo>
                  <a:cubicBezTo>
                    <a:pt x="4481" y="5151"/>
                    <a:pt x="4531" y="3860"/>
                    <a:pt x="4981" y="3012"/>
                  </a:cubicBezTo>
                  <a:cubicBezTo>
                    <a:pt x="5088" y="2803"/>
                    <a:pt x="5221" y="2594"/>
                    <a:pt x="5348" y="2379"/>
                  </a:cubicBezTo>
                  <a:cubicBezTo>
                    <a:pt x="5537" y="2120"/>
                    <a:pt x="5822" y="1936"/>
                    <a:pt x="6139" y="1879"/>
                  </a:cubicBezTo>
                  <a:cubicBezTo>
                    <a:pt x="6187" y="1872"/>
                    <a:pt x="6232" y="1869"/>
                    <a:pt x="6275" y="1869"/>
                  </a:cubicBezTo>
                  <a:close/>
                  <a:moveTo>
                    <a:pt x="4981" y="11795"/>
                  </a:moveTo>
                  <a:cubicBezTo>
                    <a:pt x="5746" y="11795"/>
                    <a:pt x="6512" y="12636"/>
                    <a:pt x="6645" y="13611"/>
                  </a:cubicBezTo>
                  <a:cubicBezTo>
                    <a:pt x="6771" y="15034"/>
                    <a:pt x="5930" y="15667"/>
                    <a:pt x="5322" y="15882"/>
                  </a:cubicBezTo>
                  <a:lnTo>
                    <a:pt x="4981" y="11795"/>
                  </a:lnTo>
                  <a:close/>
                  <a:moveTo>
                    <a:pt x="4190" y="8523"/>
                  </a:moveTo>
                  <a:lnTo>
                    <a:pt x="4323" y="10187"/>
                  </a:lnTo>
                  <a:cubicBezTo>
                    <a:pt x="3006" y="10478"/>
                    <a:pt x="2500" y="11687"/>
                    <a:pt x="2424" y="12636"/>
                  </a:cubicBezTo>
                  <a:cubicBezTo>
                    <a:pt x="2399" y="12769"/>
                    <a:pt x="2399" y="12902"/>
                    <a:pt x="2399" y="13035"/>
                  </a:cubicBezTo>
                  <a:lnTo>
                    <a:pt x="2399" y="13060"/>
                  </a:lnTo>
                  <a:cubicBezTo>
                    <a:pt x="2424" y="13244"/>
                    <a:pt x="2450" y="13452"/>
                    <a:pt x="2532" y="13642"/>
                  </a:cubicBezTo>
                  <a:cubicBezTo>
                    <a:pt x="2715" y="14218"/>
                    <a:pt x="3082" y="14642"/>
                    <a:pt x="3665" y="14876"/>
                  </a:cubicBezTo>
                  <a:cubicBezTo>
                    <a:pt x="3812" y="14960"/>
                    <a:pt x="3939" y="15001"/>
                    <a:pt x="4021" y="15001"/>
                  </a:cubicBezTo>
                  <a:cubicBezTo>
                    <a:pt x="4069" y="15001"/>
                    <a:pt x="4102" y="14987"/>
                    <a:pt x="4114" y="14958"/>
                  </a:cubicBezTo>
                  <a:cubicBezTo>
                    <a:pt x="4139" y="14908"/>
                    <a:pt x="3848" y="14775"/>
                    <a:pt x="3848" y="14775"/>
                  </a:cubicBezTo>
                  <a:cubicBezTo>
                    <a:pt x="2975" y="14275"/>
                    <a:pt x="2874" y="13085"/>
                    <a:pt x="3532" y="12345"/>
                  </a:cubicBezTo>
                  <a:cubicBezTo>
                    <a:pt x="3766" y="12086"/>
                    <a:pt x="4057" y="11871"/>
                    <a:pt x="4430" y="11795"/>
                  </a:cubicBezTo>
                  <a:lnTo>
                    <a:pt x="4772" y="16015"/>
                  </a:lnTo>
                  <a:cubicBezTo>
                    <a:pt x="4625" y="16030"/>
                    <a:pt x="4455" y="16042"/>
                    <a:pt x="4270" y="16042"/>
                  </a:cubicBezTo>
                  <a:cubicBezTo>
                    <a:pt x="3519" y="16042"/>
                    <a:pt x="2501" y="15845"/>
                    <a:pt x="1633" y="14851"/>
                  </a:cubicBezTo>
                  <a:cubicBezTo>
                    <a:pt x="1342" y="14509"/>
                    <a:pt x="1134" y="14060"/>
                    <a:pt x="1001" y="13560"/>
                  </a:cubicBezTo>
                  <a:cubicBezTo>
                    <a:pt x="868" y="13035"/>
                    <a:pt x="893" y="12535"/>
                    <a:pt x="1051" y="12060"/>
                  </a:cubicBezTo>
                  <a:cubicBezTo>
                    <a:pt x="1475" y="10605"/>
                    <a:pt x="2924" y="9422"/>
                    <a:pt x="4190" y="8523"/>
                  </a:cubicBezTo>
                  <a:close/>
                  <a:moveTo>
                    <a:pt x="6307" y="1"/>
                  </a:moveTo>
                  <a:cubicBezTo>
                    <a:pt x="6250" y="1"/>
                    <a:pt x="6185" y="13"/>
                    <a:pt x="6113" y="38"/>
                  </a:cubicBezTo>
                  <a:cubicBezTo>
                    <a:pt x="5721" y="165"/>
                    <a:pt x="5405" y="380"/>
                    <a:pt x="5139" y="721"/>
                  </a:cubicBezTo>
                  <a:cubicBezTo>
                    <a:pt x="4506" y="1462"/>
                    <a:pt x="4272" y="2379"/>
                    <a:pt x="4082" y="3303"/>
                  </a:cubicBezTo>
                  <a:cubicBezTo>
                    <a:pt x="4057" y="3518"/>
                    <a:pt x="4032" y="3727"/>
                    <a:pt x="4006" y="3936"/>
                  </a:cubicBezTo>
                  <a:cubicBezTo>
                    <a:pt x="3899" y="4992"/>
                    <a:pt x="3956" y="5967"/>
                    <a:pt x="4006" y="6549"/>
                  </a:cubicBezTo>
                  <a:cubicBezTo>
                    <a:pt x="3481" y="6941"/>
                    <a:pt x="2950" y="7340"/>
                    <a:pt x="2475" y="7789"/>
                  </a:cubicBezTo>
                  <a:cubicBezTo>
                    <a:pt x="1766" y="8422"/>
                    <a:pt x="1134" y="9156"/>
                    <a:pt x="710" y="10004"/>
                  </a:cubicBezTo>
                  <a:cubicBezTo>
                    <a:pt x="51" y="11212"/>
                    <a:pt x="1" y="12503"/>
                    <a:pt x="551" y="13826"/>
                  </a:cubicBezTo>
                  <a:cubicBezTo>
                    <a:pt x="710" y="14167"/>
                    <a:pt x="893" y="14484"/>
                    <a:pt x="1134" y="14800"/>
                  </a:cubicBezTo>
                  <a:cubicBezTo>
                    <a:pt x="1985" y="15990"/>
                    <a:pt x="3235" y="16578"/>
                    <a:pt x="4501" y="16578"/>
                  </a:cubicBezTo>
                  <a:cubicBezTo>
                    <a:pt x="4608" y="16578"/>
                    <a:pt x="4716" y="16574"/>
                    <a:pt x="4822" y="16566"/>
                  </a:cubicBezTo>
                  <a:lnTo>
                    <a:pt x="4955" y="18439"/>
                  </a:lnTo>
                  <a:cubicBezTo>
                    <a:pt x="5114" y="19729"/>
                    <a:pt x="4772" y="20286"/>
                    <a:pt x="4348" y="20546"/>
                  </a:cubicBezTo>
                  <a:cubicBezTo>
                    <a:pt x="4240" y="20628"/>
                    <a:pt x="4114" y="20678"/>
                    <a:pt x="3956" y="20729"/>
                  </a:cubicBezTo>
                  <a:cubicBezTo>
                    <a:pt x="3715" y="20811"/>
                    <a:pt x="3481" y="20887"/>
                    <a:pt x="3215" y="20887"/>
                  </a:cubicBezTo>
                  <a:cubicBezTo>
                    <a:pt x="3164" y="20893"/>
                    <a:pt x="3113" y="20896"/>
                    <a:pt x="3064" y="20896"/>
                  </a:cubicBezTo>
                  <a:cubicBezTo>
                    <a:pt x="2614" y="20896"/>
                    <a:pt x="2273" y="20668"/>
                    <a:pt x="2108" y="20337"/>
                  </a:cubicBezTo>
                  <a:cubicBezTo>
                    <a:pt x="2184" y="20337"/>
                    <a:pt x="2241" y="20362"/>
                    <a:pt x="2317" y="20362"/>
                  </a:cubicBezTo>
                  <a:cubicBezTo>
                    <a:pt x="2366" y="20368"/>
                    <a:pt x="2415" y="20371"/>
                    <a:pt x="2464" y="20371"/>
                  </a:cubicBezTo>
                  <a:cubicBezTo>
                    <a:pt x="3094" y="20371"/>
                    <a:pt x="3645" y="19889"/>
                    <a:pt x="3715" y="19255"/>
                  </a:cubicBezTo>
                  <a:cubicBezTo>
                    <a:pt x="3823" y="18546"/>
                    <a:pt x="3323" y="17913"/>
                    <a:pt x="2608" y="17831"/>
                  </a:cubicBezTo>
                  <a:cubicBezTo>
                    <a:pt x="2542" y="17821"/>
                    <a:pt x="2478" y="17816"/>
                    <a:pt x="2414" y="17816"/>
                  </a:cubicBezTo>
                  <a:cubicBezTo>
                    <a:pt x="2173" y="17816"/>
                    <a:pt x="1952" y="17889"/>
                    <a:pt x="1766" y="18015"/>
                  </a:cubicBezTo>
                  <a:cubicBezTo>
                    <a:pt x="1077" y="18413"/>
                    <a:pt x="760" y="19362"/>
                    <a:pt x="1134" y="20071"/>
                  </a:cubicBezTo>
                  <a:cubicBezTo>
                    <a:pt x="1498" y="20779"/>
                    <a:pt x="2328" y="21291"/>
                    <a:pt x="3192" y="21291"/>
                  </a:cubicBezTo>
                  <a:cubicBezTo>
                    <a:pt x="3394" y="21291"/>
                    <a:pt x="3597" y="21264"/>
                    <a:pt x="3797" y="21204"/>
                  </a:cubicBezTo>
                  <a:cubicBezTo>
                    <a:pt x="3956" y="21178"/>
                    <a:pt x="4082" y="21128"/>
                    <a:pt x="4215" y="21045"/>
                  </a:cubicBezTo>
                  <a:cubicBezTo>
                    <a:pt x="5696" y="20444"/>
                    <a:pt x="5563" y="18704"/>
                    <a:pt x="5563" y="18704"/>
                  </a:cubicBezTo>
                  <a:lnTo>
                    <a:pt x="5379" y="16490"/>
                  </a:lnTo>
                  <a:cubicBezTo>
                    <a:pt x="6563" y="16173"/>
                    <a:pt x="7404" y="15117"/>
                    <a:pt x="7594" y="13851"/>
                  </a:cubicBezTo>
                  <a:cubicBezTo>
                    <a:pt x="7645" y="13585"/>
                    <a:pt x="7670" y="13294"/>
                    <a:pt x="7645" y="13035"/>
                  </a:cubicBezTo>
                  <a:cubicBezTo>
                    <a:pt x="7539" y="11354"/>
                    <a:pt x="6473" y="10129"/>
                    <a:pt x="4941" y="10129"/>
                  </a:cubicBezTo>
                  <a:cubicBezTo>
                    <a:pt x="4910" y="10129"/>
                    <a:pt x="4879" y="10129"/>
                    <a:pt x="4848" y="10130"/>
                  </a:cubicBezTo>
                  <a:lnTo>
                    <a:pt x="4690" y="8182"/>
                  </a:lnTo>
                  <a:lnTo>
                    <a:pt x="4690" y="8131"/>
                  </a:lnTo>
                  <a:cubicBezTo>
                    <a:pt x="5139" y="7840"/>
                    <a:pt x="5537" y="7549"/>
                    <a:pt x="5822" y="7315"/>
                  </a:cubicBezTo>
                  <a:cubicBezTo>
                    <a:pt x="6961" y="6416"/>
                    <a:pt x="8068" y="4568"/>
                    <a:pt x="7119" y="1588"/>
                  </a:cubicBezTo>
                  <a:cubicBezTo>
                    <a:pt x="7119" y="1512"/>
                    <a:pt x="7088" y="1405"/>
                    <a:pt x="7062" y="1329"/>
                  </a:cubicBezTo>
                  <a:cubicBezTo>
                    <a:pt x="6930" y="955"/>
                    <a:pt x="6771" y="588"/>
                    <a:pt x="6588" y="221"/>
                  </a:cubicBezTo>
                  <a:cubicBezTo>
                    <a:pt x="6535" y="71"/>
                    <a:pt x="6441" y="1"/>
                    <a:pt x="6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28" name="Google Shape;2628;p19"/>
            <p:cNvGrpSpPr/>
            <p:nvPr/>
          </p:nvGrpSpPr>
          <p:grpSpPr>
            <a:xfrm rot="-4842751">
              <a:off x="-681593" y="3534714"/>
              <a:ext cx="881919" cy="2602230"/>
              <a:chOff x="5201007" y="500025"/>
              <a:chExt cx="509965" cy="1504727"/>
            </a:xfrm>
          </p:grpSpPr>
          <p:sp>
            <p:nvSpPr>
              <p:cNvPr id="2629" name="Google Shape;2629;p19"/>
              <p:cNvSpPr/>
              <p:nvPr/>
            </p:nvSpPr>
            <p:spPr>
              <a:xfrm>
                <a:off x="5396376" y="500025"/>
                <a:ext cx="123567" cy="27744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4861" extrusionOk="0">
                    <a:moveTo>
                      <a:pt x="1433" y="1"/>
                    </a:moveTo>
                    <a:cubicBezTo>
                      <a:pt x="1299" y="1"/>
                      <a:pt x="1161" y="83"/>
                      <a:pt x="1108" y="216"/>
                    </a:cubicBezTo>
                    <a:lnTo>
                      <a:pt x="26" y="4038"/>
                    </a:lnTo>
                    <a:cubicBezTo>
                      <a:pt x="1" y="4171"/>
                      <a:pt x="26" y="4279"/>
                      <a:pt x="133" y="4355"/>
                    </a:cubicBezTo>
                    <a:cubicBezTo>
                      <a:pt x="374" y="4570"/>
                      <a:pt x="374" y="4861"/>
                      <a:pt x="374" y="4861"/>
                    </a:cubicBezTo>
                    <a:lnTo>
                      <a:pt x="1506" y="4861"/>
                    </a:lnTo>
                    <a:cubicBezTo>
                      <a:pt x="1506" y="4861"/>
                      <a:pt x="1532" y="4197"/>
                      <a:pt x="1981" y="3937"/>
                    </a:cubicBezTo>
                    <a:cubicBezTo>
                      <a:pt x="2114" y="3855"/>
                      <a:pt x="2165" y="3722"/>
                      <a:pt x="2139" y="3621"/>
                    </a:cubicBezTo>
                    <a:lnTo>
                      <a:pt x="1766" y="1697"/>
                    </a:lnTo>
                    <a:cubicBezTo>
                      <a:pt x="1741" y="1590"/>
                      <a:pt x="1798" y="1482"/>
                      <a:pt x="1899" y="1406"/>
                    </a:cubicBezTo>
                    <a:cubicBezTo>
                      <a:pt x="1981" y="1349"/>
                      <a:pt x="2006" y="1248"/>
                      <a:pt x="2006" y="1140"/>
                    </a:cubicBezTo>
                    <a:cubicBezTo>
                      <a:pt x="1981" y="875"/>
                      <a:pt x="1899" y="400"/>
                      <a:pt x="1639" y="84"/>
                    </a:cubicBezTo>
                    <a:cubicBezTo>
                      <a:pt x="1582" y="27"/>
                      <a:pt x="1508" y="1"/>
                      <a:pt x="14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19"/>
              <p:cNvSpPr/>
              <p:nvPr/>
            </p:nvSpPr>
            <p:spPr>
              <a:xfrm>
                <a:off x="5372518" y="698533"/>
                <a:ext cx="22488" cy="2659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66" extrusionOk="0">
                    <a:moveTo>
                      <a:pt x="182" y="0"/>
                    </a:moveTo>
                    <a:cubicBezTo>
                      <a:pt x="134" y="0"/>
                      <a:pt x="102" y="29"/>
                      <a:pt x="102" y="86"/>
                    </a:cubicBezTo>
                    <a:lnTo>
                      <a:pt x="26" y="301"/>
                    </a:lnTo>
                    <a:cubicBezTo>
                      <a:pt x="1" y="352"/>
                      <a:pt x="52" y="434"/>
                      <a:pt x="102" y="434"/>
                    </a:cubicBezTo>
                    <a:lnTo>
                      <a:pt x="184" y="459"/>
                    </a:lnTo>
                    <a:cubicBezTo>
                      <a:pt x="194" y="464"/>
                      <a:pt x="204" y="466"/>
                      <a:pt x="214" y="466"/>
                    </a:cubicBezTo>
                    <a:cubicBezTo>
                      <a:pt x="262" y="466"/>
                      <a:pt x="317" y="423"/>
                      <a:pt x="317" y="377"/>
                    </a:cubicBezTo>
                    <a:lnTo>
                      <a:pt x="393" y="168"/>
                    </a:lnTo>
                    <a:cubicBezTo>
                      <a:pt x="393" y="117"/>
                      <a:pt x="368" y="35"/>
                      <a:pt x="317" y="35"/>
                    </a:cubicBezTo>
                    <a:lnTo>
                      <a:pt x="235" y="10"/>
                    </a:lnTo>
                    <a:cubicBezTo>
                      <a:pt x="216" y="4"/>
                      <a:pt x="19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19"/>
              <p:cNvSpPr/>
              <p:nvPr/>
            </p:nvSpPr>
            <p:spPr>
              <a:xfrm>
                <a:off x="5384447" y="659550"/>
                <a:ext cx="22430" cy="2654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65" extrusionOk="0">
                    <a:moveTo>
                      <a:pt x="179" y="0"/>
                    </a:moveTo>
                    <a:cubicBezTo>
                      <a:pt x="139" y="0"/>
                      <a:pt x="102" y="45"/>
                      <a:pt x="77" y="85"/>
                    </a:cubicBezTo>
                    <a:lnTo>
                      <a:pt x="1" y="294"/>
                    </a:lnTo>
                    <a:cubicBezTo>
                      <a:pt x="1" y="351"/>
                      <a:pt x="26" y="427"/>
                      <a:pt x="77" y="427"/>
                    </a:cubicBezTo>
                    <a:lnTo>
                      <a:pt x="159" y="452"/>
                    </a:lnTo>
                    <a:cubicBezTo>
                      <a:pt x="179" y="461"/>
                      <a:pt x="197" y="465"/>
                      <a:pt x="214" y="465"/>
                    </a:cubicBezTo>
                    <a:cubicBezTo>
                      <a:pt x="262" y="465"/>
                      <a:pt x="298" y="433"/>
                      <a:pt x="317" y="376"/>
                    </a:cubicBezTo>
                    <a:lnTo>
                      <a:pt x="368" y="168"/>
                    </a:lnTo>
                    <a:cubicBezTo>
                      <a:pt x="393" y="111"/>
                      <a:pt x="342" y="35"/>
                      <a:pt x="292" y="35"/>
                    </a:cubicBezTo>
                    <a:lnTo>
                      <a:pt x="210" y="9"/>
                    </a:lnTo>
                    <a:cubicBezTo>
                      <a:pt x="199" y="3"/>
                      <a:pt x="189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19"/>
              <p:cNvSpPr/>
              <p:nvPr/>
            </p:nvSpPr>
            <p:spPr>
              <a:xfrm>
                <a:off x="5431020" y="786486"/>
                <a:ext cx="1055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763" extrusionOk="0">
                    <a:moveTo>
                      <a:pt x="83" y="0"/>
                    </a:moveTo>
                    <a:lnTo>
                      <a:pt x="1" y="13763"/>
                    </a:lnTo>
                    <a:lnTo>
                      <a:pt x="159" y="1376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19"/>
              <p:cNvSpPr/>
              <p:nvPr/>
            </p:nvSpPr>
            <p:spPr>
              <a:xfrm>
                <a:off x="5431020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19"/>
              <p:cNvSpPr/>
              <p:nvPr/>
            </p:nvSpPr>
            <p:spPr>
              <a:xfrm>
                <a:off x="5444775" y="1594329"/>
                <a:ext cx="1050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84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19"/>
              <p:cNvSpPr/>
              <p:nvPr/>
            </p:nvSpPr>
            <p:spPr>
              <a:xfrm>
                <a:off x="5417665" y="1594329"/>
                <a:ext cx="9132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59" y="110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19"/>
              <p:cNvSpPr/>
              <p:nvPr/>
            </p:nvSpPr>
            <p:spPr>
              <a:xfrm>
                <a:off x="5458131" y="1680284"/>
                <a:ext cx="10559" cy="585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26" extrusionOk="0">
                    <a:moveTo>
                      <a:pt x="1" y="1"/>
                    </a:moveTo>
                    <a:lnTo>
                      <a:pt x="26" y="1001"/>
                    </a:lnTo>
                    <a:lnTo>
                      <a:pt x="184" y="10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19"/>
              <p:cNvSpPr/>
              <p:nvPr/>
            </p:nvSpPr>
            <p:spPr>
              <a:xfrm>
                <a:off x="5456704" y="786486"/>
                <a:ext cx="11986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763" extrusionOk="0">
                    <a:moveTo>
                      <a:pt x="0" y="0"/>
                    </a:moveTo>
                    <a:lnTo>
                      <a:pt x="26" y="13763"/>
                    </a:lnTo>
                    <a:lnTo>
                      <a:pt x="209" y="1376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19"/>
              <p:cNvSpPr/>
              <p:nvPr/>
            </p:nvSpPr>
            <p:spPr>
              <a:xfrm>
                <a:off x="5458131" y="1594329"/>
                <a:ext cx="10559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09" extrusionOk="0">
                    <a:moveTo>
                      <a:pt x="1" y="1"/>
                    </a:moveTo>
                    <a:lnTo>
                      <a:pt x="1" y="1108"/>
                    </a:lnTo>
                    <a:lnTo>
                      <a:pt x="184" y="11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19"/>
              <p:cNvSpPr/>
              <p:nvPr/>
            </p:nvSpPr>
            <p:spPr>
              <a:xfrm>
                <a:off x="5415895" y="1680284"/>
                <a:ext cx="10901" cy="4954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8" extrusionOk="0">
                    <a:moveTo>
                      <a:pt x="32" y="1"/>
                    </a:moveTo>
                    <a:lnTo>
                      <a:pt x="0" y="842"/>
                    </a:lnTo>
                    <a:lnTo>
                      <a:pt x="190" y="868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19"/>
              <p:cNvSpPr/>
              <p:nvPr/>
            </p:nvSpPr>
            <p:spPr>
              <a:xfrm>
                <a:off x="5431020" y="1680284"/>
                <a:ext cx="9132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19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159" y="91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19"/>
              <p:cNvSpPr/>
              <p:nvPr/>
            </p:nvSpPr>
            <p:spPr>
              <a:xfrm>
                <a:off x="5444775" y="1680284"/>
                <a:ext cx="1050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184" y="97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19"/>
              <p:cNvSpPr/>
              <p:nvPr/>
            </p:nvSpPr>
            <p:spPr>
              <a:xfrm>
                <a:off x="5419149" y="786486"/>
                <a:ext cx="11929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3763" extrusionOk="0">
                    <a:moveTo>
                      <a:pt x="133" y="0"/>
                    </a:moveTo>
                    <a:lnTo>
                      <a:pt x="0" y="13763"/>
                    </a:lnTo>
                    <a:lnTo>
                      <a:pt x="133" y="13763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19"/>
              <p:cNvSpPr/>
              <p:nvPr/>
            </p:nvSpPr>
            <p:spPr>
              <a:xfrm>
                <a:off x="5415895" y="1750715"/>
                <a:ext cx="10901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66" extrusionOk="0">
                    <a:moveTo>
                      <a:pt x="0" y="1"/>
                    </a:moveTo>
                    <a:lnTo>
                      <a:pt x="0" y="665"/>
                    </a:lnTo>
                    <a:lnTo>
                      <a:pt x="190" y="665"/>
                    </a:lnTo>
                    <a:lnTo>
                      <a:pt x="19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19"/>
              <p:cNvSpPr/>
              <p:nvPr/>
            </p:nvSpPr>
            <p:spPr>
              <a:xfrm>
                <a:off x="5473313" y="1594329"/>
                <a:ext cx="9075" cy="6329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09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158" y="1108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19"/>
              <p:cNvSpPr/>
              <p:nvPr/>
            </p:nvSpPr>
            <p:spPr>
              <a:xfrm>
                <a:off x="5201007" y="786486"/>
                <a:ext cx="509965" cy="1218266"/>
              </a:xfrm>
              <a:custGeom>
                <a:avLst/>
                <a:gdLst/>
                <a:ahLst/>
                <a:cxnLst/>
                <a:rect l="l" t="t" r="r" b="b"/>
                <a:pathLst>
                  <a:path w="8935" h="21345" extrusionOk="0">
                    <a:moveTo>
                      <a:pt x="3797" y="0"/>
                    </a:moveTo>
                    <a:lnTo>
                      <a:pt x="3556" y="11200"/>
                    </a:lnTo>
                    <a:cubicBezTo>
                      <a:pt x="3324" y="11518"/>
                      <a:pt x="3075" y="11615"/>
                      <a:pt x="2836" y="11615"/>
                    </a:cubicBezTo>
                    <a:cubicBezTo>
                      <a:pt x="2776" y="11615"/>
                      <a:pt x="2716" y="11609"/>
                      <a:pt x="2658" y="11599"/>
                    </a:cubicBezTo>
                    <a:cubicBezTo>
                      <a:pt x="2373" y="11516"/>
                      <a:pt x="2000" y="11073"/>
                      <a:pt x="2000" y="10517"/>
                    </a:cubicBezTo>
                    <a:cubicBezTo>
                      <a:pt x="2025" y="9966"/>
                      <a:pt x="2133" y="9435"/>
                      <a:pt x="1867" y="9333"/>
                    </a:cubicBezTo>
                    <a:cubicBezTo>
                      <a:pt x="1828" y="9322"/>
                      <a:pt x="1786" y="9316"/>
                      <a:pt x="1742" y="9316"/>
                    </a:cubicBezTo>
                    <a:cubicBezTo>
                      <a:pt x="1463" y="9316"/>
                      <a:pt x="1097" y="9550"/>
                      <a:pt x="867" y="10124"/>
                    </a:cubicBezTo>
                    <a:cubicBezTo>
                      <a:pt x="633" y="10782"/>
                      <a:pt x="760" y="11890"/>
                      <a:pt x="1209" y="12731"/>
                    </a:cubicBezTo>
                    <a:cubicBezTo>
                      <a:pt x="1658" y="13547"/>
                      <a:pt x="1816" y="14155"/>
                      <a:pt x="1791" y="14712"/>
                    </a:cubicBezTo>
                    <a:cubicBezTo>
                      <a:pt x="1766" y="15370"/>
                      <a:pt x="1475" y="15737"/>
                      <a:pt x="1184" y="16135"/>
                    </a:cubicBezTo>
                    <a:cubicBezTo>
                      <a:pt x="709" y="16819"/>
                      <a:pt x="0" y="17743"/>
                      <a:pt x="443" y="18825"/>
                    </a:cubicBezTo>
                    <a:cubicBezTo>
                      <a:pt x="892" y="19875"/>
                      <a:pt x="2215" y="20849"/>
                      <a:pt x="3822" y="21166"/>
                    </a:cubicBezTo>
                    <a:cubicBezTo>
                      <a:pt x="4380" y="21276"/>
                      <a:pt x="4954" y="21344"/>
                      <a:pt x="5505" y="21344"/>
                    </a:cubicBezTo>
                    <a:cubicBezTo>
                      <a:pt x="6542" y="21344"/>
                      <a:pt x="7499" y="21101"/>
                      <a:pt x="8119" y="20432"/>
                    </a:cubicBezTo>
                    <a:cubicBezTo>
                      <a:pt x="8802" y="19641"/>
                      <a:pt x="8935" y="18559"/>
                      <a:pt x="8486" y="17426"/>
                    </a:cubicBezTo>
                    <a:cubicBezTo>
                      <a:pt x="8144" y="16610"/>
                      <a:pt x="7378" y="15686"/>
                      <a:pt x="7404" y="14971"/>
                    </a:cubicBezTo>
                    <a:cubicBezTo>
                      <a:pt x="7404" y="14104"/>
                      <a:pt x="8119" y="13497"/>
                      <a:pt x="8093" y="12257"/>
                    </a:cubicBezTo>
                    <a:cubicBezTo>
                      <a:pt x="8093" y="11757"/>
                      <a:pt x="7876" y="11253"/>
                      <a:pt x="7496" y="11253"/>
                    </a:cubicBezTo>
                    <a:cubicBezTo>
                      <a:pt x="7476" y="11253"/>
                      <a:pt x="7456" y="11254"/>
                      <a:pt x="7435" y="11257"/>
                    </a:cubicBezTo>
                    <a:cubicBezTo>
                      <a:pt x="7119" y="11282"/>
                      <a:pt x="7011" y="11890"/>
                      <a:pt x="6828" y="12231"/>
                    </a:cubicBezTo>
                    <a:cubicBezTo>
                      <a:pt x="6617" y="12553"/>
                      <a:pt x="6367" y="12797"/>
                      <a:pt x="6062" y="12797"/>
                    </a:cubicBezTo>
                    <a:cubicBezTo>
                      <a:pt x="6019" y="12797"/>
                      <a:pt x="5975" y="12792"/>
                      <a:pt x="5929" y="12782"/>
                    </a:cubicBezTo>
                    <a:cubicBezTo>
                      <a:pt x="5562" y="12731"/>
                      <a:pt x="5322" y="12440"/>
                      <a:pt x="5164" y="12098"/>
                    </a:cubicBezTo>
                    <a:lnTo>
                      <a:pt x="4929" y="0"/>
                    </a:lnTo>
                    <a:lnTo>
                      <a:pt x="4847" y="0"/>
                    </a:lnTo>
                    <a:lnTo>
                      <a:pt x="4980" y="13763"/>
                    </a:lnTo>
                    <a:lnTo>
                      <a:pt x="5138" y="13763"/>
                    </a:lnTo>
                    <a:cubicBezTo>
                      <a:pt x="5246" y="13763"/>
                      <a:pt x="5347" y="13839"/>
                      <a:pt x="5347" y="13946"/>
                    </a:cubicBezTo>
                    <a:cubicBezTo>
                      <a:pt x="5347" y="14047"/>
                      <a:pt x="5246" y="14155"/>
                      <a:pt x="5138" y="14155"/>
                    </a:cubicBezTo>
                    <a:lnTo>
                      <a:pt x="4980" y="14155"/>
                    </a:lnTo>
                    <a:lnTo>
                      <a:pt x="5005" y="15262"/>
                    </a:lnTo>
                    <a:lnTo>
                      <a:pt x="5138" y="15262"/>
                    </a:lnTo>
                    <a:cubicBezTo>
                      <a:pt x="5246" y="15262"/>
                      <a:pt x="5347" y="15370"/>
                      <a:pt x="5347" y="15471"/>
                    </a:cubicBezTo>
                    <a:cubicBezTo>
                      <a:pt x="5347" y="15579"/>
                      <a:pt x="5246" y="15661"/>
                      <a:pt x="5138" y="15661"/>
                    </a:cubicBezTo>
                    <a:lnTo>
                      <a:pt x="5005" y="15661"/>
                    </a:lnTo>
                    <a:lnTo>
                      <a:pt x="5005" y="16768"/>
                    </a:lnTo>
                    <a:lnTo>
                      <a:pt x="5164" y="16793"/>
                    </a:lnTo>
                    <a:cubicBezTo>
                      <a:pt x="5271" y="16819"/>
                      <a:pt x="5347" y="16926"/>
                      <a:pt x="5322" y="17028"/>
                    </a:cubicBezTo>
                    <a:cubicBezTo>
                      <a:pt x="5296" y="17135"/>
                      <a:pt x="5189" y="17186"/>
                      <a:pt x="5088" y="17186"/>
                    </a:cubicBezTo>
                    <a:lnTo>
                      <a:pt x="5005" y="17160"/>
                    </a:lnTo>
                    <a:lnTo>
                      <a:pt x="5031" y="17559"/>
                    </a:lnTo>
                    <a:lnTo>
                      <a:pt x="5271" y="17559"/>
                    </a:lnTo>
                    <a:cubicBezTo>
                      <a:pt x="5379" y="17559"/>
                      <a:pt x="5455" y="17635"/>
                      <a:pt x="5455" y="17743"/>
                    </a:cubicBezTo>
                    <a:lnTo>
                      <a:pt x="5455" y="18717"/>
                    </a:lnTo>
                    <a:cubicBezTo>
                      <a:pt x="5455" y="18825"/>
                      <a:pt x="5379" y="18901"/>
                      <a:pt x="5271" y="18901"/>
                    </a:cubicBezTo>
                    <a:lnTo>
                      <a:pt x="3449" y="18901"/>
                    </a:lnTo>
                    <a:cubicBezTo>
                      <a:pt x="3348" y="18901"/>
                      <a:pt x="3265" y="18825"/>
                      <a:pt x="3265" y="18717"/>
                    </a:cubicBezTo>
                    <a:lnTo>
                      <a:pt x="3265" y="17743"/>
                    </a:lnTo>
                    <a:cubicBezTo>
                      <a:pt x="3265" y="17635"/>
                      <a:pt x="3348" y="17559"/>
                      <a:pt x="3449" y="17559"/>
                    </a:cubicBezTo>
                    <a:lnTo>
                      <a:pt x="3689" y="17559"/>
                    </a:lnTo>
                    <a:lnTo>
                      <a:pt x="3689" y="16869"/>
                    </a:lnTo>
                    <a:lnTo>
                      <a:pt x="3556" y="16844"/>
                    </a:lnTo>
                    <a:cubicBezTo>
                      <a:pt x="3449" y="16819"/>
                      <a:pt x="3373" y="16711"/>
                      <a:pt x="3398" y="16610"/>
                    </a:cubicBezTo>
                    <a:cubicBezTo>
                      <a:pt x="3420" y="16518"/>
                      <a:pt x="3501" y="16445"/>
                      <a:pt x="3591" y="16445"/>
                    </a:cubicBezTo>
                    <a:cubicBezTo>
                      <a:pt x="3607" y="16445"/>
                      <a:pt x="3623" y="16447"/>
                      <a:pt x="3639" y="16452"/>
                    </a:cubicBezTo>
                    <a:lnTo>
                      <a:pt x="3715" y="16477"/>
                    </a:lnTo>
                    <a:lnTo>
                      <a:pt x="3715" y="15661"/>
                    </a:lnTo>
                    <a:lnTo>
                      <a:pt x="3582" y="15661"/>
                    </a:lnTo>
                    <a:cubicBezTo>
                      <a:pt x="3449" y="15661"/>
                      <a:pt x="3373" y="15579"/>
                      <a:pt x="3373" y="15471"/>
                    </a:cubicBezTo>
                    <a:cubicBezTo>
                      <a:pt x="3373" y="15370"/>
                      <a:pt x="3449" y="15262"/>
                      <a:pt x="3582" y="15262"/>
                    </a:cubicBezTo>
                    <a:lnTo>
                      <a:pt x="3715" y="15262"/>
                    </a:lnTo>
                    <a:lnTo>
                      <a:pt x="3715" y="14155"/>
                    </a:lnTo>
                    <a:lnTo>
                      <a:pt x="3582" y="14155"/>
                    </a:lnTo>
                    <a:cubicBezTo>
                      <a:pt x="3449" y="14155"/>
                      <a:pt x="3373" y="14047"/>
                      <a:pt x="3373" y="13946"/>
                    </a:cubicBezTo>
                    <a:cubicBezTo>
                      <a:pt x="3373" y="13839"/>
                      <a:pt x="3449" y="13763"/>
                      <a:pt x="3582" y="13763"/>
                    </a:cubicBezTo>
                    <a:lnTo>
                      <a:pt x="3740" y="13763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19"/>
              <p:cNvSpPr/>
              <p:nvPr/>
            </p:nvSpPr>
            <p:spPr>
              <a:xfrm>
                <a:off x="5444775" y="786486"/>
                <a:ext cx="9075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3763" extrusionOk="0">
                    <a:moveTo>
                      <a:pt x="26" y="0"/>
                    </a:moveTo>
                    <a:lnTo>
                      <a:pt x="0" y="13763"/>
                    </a:lnTo>
                    <a:lnTo>
                      <a:pt x="159" y="137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19"/>
              <p:cNvSpPr/>
              <p:nvPr/>
            </p:nvSpPr>
            <p:spPr>
              <a:xfrm>
                <a:off x="5473313" y="1680284"/>
                <a:ext cx="9075" cy="6147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77" extrusionOk="0">
                    <a:moveTo>
                      <a:pt x="0" y="1"/>
                    </a:moveTo>
                    <a:lnTo>
                      <a:pt x="0" y="1051"/>
                    </a:lnTo>
                    <a:lnTo>
                      <a:pt x="158" y="1077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19"/>
              <p:cNvSpPr/>
              <p:nvPr/>
            </p:nvSpPr>
            <p:spPr>
              <a:xfrm>
                <a:off x="5468633" y="786486"/>
                <a:ext cx="12328" cy="78552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3763" extrusionOk="0">
                    <a:moveTo>
                      <a:pt x="0" y="0"/>
                    </a:moveTo>
                    <a:lnTo>
                      <a:pt x="57" y="13763"/>
                    </a:lnTo>
                    <a:lnTo>
                      <a:pt x="215" y="1376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19"/>
              <p:cNvSpPr/>
              <p:nvPr/>
            </p:nvSpPr>
            <p:spPr>
              <a:xfrm>
                <a:off x="5444775" y="1756879"/>
                <a:ext cx="10502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58" extrusionOk="0">
                    <a:moveTo>
                      <a:pt x="0" y="0"/>
                    </a:moveTo>
                    <a:lnTo>
                      <a:pt x="0" y="557"/>
                    </a:lnTo>
                    <a:lnTo>
                      <a:pt x="184" y="557"/>
                    </a:lnTo>
                    <a:lnTo>
                      <a:pt x="18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19"/>
              <p:cNvSpPr/>
              <p:nvPr/>
            </p:nvSpPr>
            <p:spPr>
              <a:xfrm>
                <a:off x="5473313" y="1762986"/>
                <a:ext cx="10502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1" extrusionOk="0">
                    <a:moveTo>
                      <a:pt x="0" y="1"/>
                    </a:moveTo>
                    <a:lnTo>
                      <a:pt x="0" y="450"/>
                    </a:lnTo>
                    <a:lnTo>
                      <a:pt x="184" y="450"/>
                    </a:lnTo>
                    <a:lnTo>
                      <a:pt x="18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19"/>
              <p:cNvSpPr/>
              <p:nvPr/>
            </p:nvSpPr>
            <p:spPr>
              <a:xfrm>
                <a:off x="5431020" y="1753969"/>
                <a:ext cx="9132" cy="3475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09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59" y="608"/>
                    </a:lnTo>
                    <a:lnTo>
                      <a:pt x="159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19"/>
              <p:cNvSpPr/>
              <p:nvPr/>
            </p:nvSpPr>
            <p:spPr>
              <a:xfrm>
                <a:off x="5459558" y="1759733"/>
                <a:ext cx="9132" cy="2899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08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59" y="507"/>
                    </a:lnTo>
                    <a:lnTo>
                      <a:pt x="159" y="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3" name="Google Shape;2653;p19"/>
            <p:cNvSpPr/>
            <p:nvPr/>
          </p:nvSpPr>
          <p:spPr>
            <a:xfrm rot="333036">
              <a:off x="-471317" y="2987592"/>
              <a:ext cx="566543" cy="632195"/>
            </a:xfrm>
            <a:custGeom>
              <a:avLst/>
              <a:gdLst/>
              <a:ahLst/>
              <a:cxnLst/>
              <a:rect l="l" t="t" r="r" b="b"/>
              <a:pathLst>
                <a:path w="9284" h="10359" extrusionOk="0">
                  <a:moveTo>
                    <a:pt x="8916" y="1981"/>
                  </a:moveTo>
                  <a:lnTo>
                    <a:pt x="8916" y="2456"/>
                  </a:lnTo>
                  <a:cubicBezTo>
                    <a:pt x="6961" y="2823"/>
                    <a:pt x="5012" y="3190"/>
                    <a:pt x="3032" y="3588"/>
                  </a:cubicBezTo>
                  <a:lnTo>
                    <a:pt x="3032" y="3114"/>
                  </a:lnTo>
                  <a:cubicBezTo>
                    <a:pt x="3063" y="3063"/>
                    <a:pt x="3139" y="3063"/>
                    <a:pt x="3221" y="3032"/>
                  </a:cubicBezTo>
                  <a:cubicBezTo>
                    <a:pt x="5012" y="2715"/>
                    <a:pt x="6803" y="2374"/>
                    <a:pt x="8568" y="2032"/>
                  </a:cubicBezTo>
                  <a:cubicBezTo>
                    <a:pt x="8676" y="2007"/>
                    <a:pt x="8783" y="2007"/>
                    <a:pt x="8916" y="1981"/>
                  </a:cubicBezTo>
                  <a:close/>
                  <a:moveTo>
                    <a:pt x="9283" y="1"/>
                  </a:moveTo>
                  <a:lnTo>
                    <a:pt x="9201" y="26"/>
                  </a:lnTo>
                  <a:cubicBezTo>
                    <a:pt x="6986" y="425"/>
                    <a:pt x="4829" y="792"/>
                    <a:pt x="2639" y="1165"/>
                  </a:cubicBezTo>
                  <a:lnTo>
                    <a:pt x="2639" y="8467"/>
                  </a:lnTo>
                  <a:cubicBezTo>
                    <a:pt x="2393" y="8387"/>
                    <a:pt x="2149" y="8349"/>
                    <a:pt x="1915" y="8349"/>
                  </a:cubicBezTo>
                  <a:cubicBezTo>
                    <a:pt x="1295" y="8349"/>
                    <a:pt x="744" y="8615"/>
                    <a:pt x="399" y="9074"/>
                  </a:cubicBezTo>
                  <a:cubicBezTo>
                    <a:pt x="1" y="9650"/>
                    <a:pt x="266" y="10258"/>
                    <a:pt x="950" y="10340"/>
                  </a:cubicBezTo>
                  <a:cubicBezTo>
                    <a:pt x="1049" y="10353"/>
                    <a:pt x="1144" y="10359"/>
                    <a:pt x="1237" y="10359"/>
                  </a:cubicBezTo>
                  <a:cubicBezTo>
                    <a:pt x="1518" y="10359"/>
                    <a:pt x="1775" y="10301"/>
                    <a:pt x="2032" y="10182"/>
                  </a:cubicBezTo>
                  <a:cubicBezTo>
                    <a:pt x="2399" y="10024"/>
                    <a:pt x="3032" y="9574"/>
                    <a:pt x="3032" y="8992"/>
                  </a:cubicBezTo>
                  <a:lnTo>
                    <a:pt x="3032" y="3880"/>
                  </a:lnTo>
                  <a:cubicBezTo>
                    <a:pt x="3063" y="3880"/>
                    <a:pt x="3089" y="3854"/>
                    <a:pt x="3139" y="3854"/>
                  </a:cubicBezTo>
                  <a:cubicBezTo>
                    <a:pt x="4930" y="3506"/>
                    <a:pt x="6702" y="3165"/>
                    <a:pt x="8492" y="2823"/>
                  </a:cubicBezTo>
                  <a:cubicBezTo>
                    <a:pt x="8625" y="2798"/>
                    <a:pt x="8758" y="2798"/>
                    <a:pt x="8916" y="2772"/>
                  </a:cubicBezTo>
                  <a:lnTo>
                    <a:pt x="8916" y="7360"/>
                  </a:lnTo>
                  <a:cubicBezTo>
                    <a:pt x="8834" y="7334"/>
                    <a:pt x="8783" y="7303"/>
                    <a:pt x="8726" y="7277"/>
                  </a:cubicBezTo>
                  <a:cubicBezTo>
                    <a:pt x="8567" y="7214"/>
                    <a:pt x="8391" y="7185"/>
                    <a:pt x="8209" y="7185"/>
                  </a:cubicBezTo>
                  <a:cubicBezTo>
                    <a:pt x="7557" y="7185"/>
                    <a:pt x="6836" y="7566"/>
                    <a:pt x="6569" y="8125"/>
                  </a:cubicBezTo>
                  <a:cubicBezTo>
                    <a:pt x="6385" y="8543"/>
                    <a:pt x="6512" y="8942"/>
                    <a:pt x="6936" y="9125"/>
                  </a:cubicBezTo>
                  <a:cubicBezTo>
                    <a:pt x="7102" y="9195"/>
                    <a:pt x="7292" y="9228"/>
                    <a:pt x="7487" y="9228"/>
                  </a:cubicBezTo>
                  <a:cubicBezTo>
                    <a:pt x="7663" y="9228"/>
                    <a:pt x="7844" y="9201"/>
                    <a:pt x="8018" y="9150"/>
                  </a:cubicBezTo>
                  <a:cubicBezTo>
                    <a:pt x="8151" y="9125"/>
                    <a:pt x="8283" y="9074"/>
                    <a:pt x="8410" y="8992"/>
                  </a:cubicBezTo>
                  <a:cubicBezTo>
                    <a:pt x="8809" y="8809"/>
                    <a:pt x="9283" y="8467"/>
                    <a:pt x="9283" y="7992"/>
                  </a:cubicBezTo>
                  <a:lnTo>
                    <a:pt x="92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9"/>
            <p:cNvSpPr/>
            <p:nvPr/>
          </p:nvSpPr>
          <p:spPr>
            <a:xfrm rot="332926">
              <a:off x="26637" y="863119"/>
              <a:ext cx="337406" cy="513705"/>
            </a:xfrm>
            <a:custGeom>
              <a:avLst/>
              <a:gdLst/>
              <a:ahLst/>
              <a:cxnLst/>
              <a:rect l="l" t="t" r="r" b="b"/>
              <a:pathLst>
                <a:path w="2532" h="3855" extrusionOk="0">
                  <a:moveTo>
                    <a:pt x="1026" y="1"/>
                  </a:moveTo>
                  <a:lnTo>
                    <a:pt x="1026" y="2766"/>
                  </a:lnTo>
                  <a:cubicBezTo>
                    <a:pt x="972" y="2734"/>
                    <a:pt x="907" y="2719"/>
                    <a:pt x="836" y="2719"/>
                  </a:cubicBezTo>
                  <a:cubicBezTo>
                    <a:pt x="664" y="2719"/>
                    <a:pt x="456" y="2809"/>
                    <a:pt x="286" y="2974"/>
                  </a:cubicBezTo>
                  <a:cubicBezTo>
                    <a:pt x="260" y="3006"/>
                    <a:pt x="235" y="3031"/>
                    <a:pt x="210" y="3057"/>
                  </a:cubicBezTo>
                  <a:cubicBezTo>
                    <a:pt x="184" y="3082"/>
                    <a:pt x="184" y="3107"/>
                    <a:pt x="159" y="3133"/>
                  </a:cubicBezTo>
                  <a:lnTo>
                    <a:pt x="127" y="3164"/>
                  </a:lnTo>
                  <a:cubicBezTo>
                    <a:pt x="1" y="3373"/>
                    <a:pt x="1" y="3607"/>
                    <a:pt x="127" y="3765"/>
                  </a:cubicBezTo>
                  <a:cubicBezTo>
                    <a:pt x="199" y="3825"/>
                    <a:pt x="292" y="3855"/>
                    <a:pt x="394" y="3855"/>
                  </a:cubicBezTo>
                  <a:cubicBezTo>
                    <a:pt x="563" y="3855"/>
                    <a:pt x="757" y="3773"/>
                    <a:pt x="918" y="3607"/>
                  </a:cubicBezTo>
                  <a:cubicBezTo>
                    <a:pt x="1001" y="3531"/>
                    <a:pt x="1051" y="3424"/>
                    <a:pt x="1108" y="3348"/>
                  </a:cubicBezTo>
                  <a:cubicBezTo>
                    <a:pt x="1133" y="3266"/>
                    <a:pt x="1159" y="3190"/>
                    <a:pt x="1159" y="3082"/>
                  </a:cubicBezTo>
                  <a:lnTo>
                    <a:pt x="1159" y="3057"/>
                  </a:lnTo>
                  <a:lnTo>
                    <a:pt x="1159" y="3006"/>
                  </a:lnTo>
                  <a:lnTo>
                    <a:pt x="1159" y="1076"/>
                  </a:lnTo>
                  <a:cubicBezTo>
                    <a:pt x="2000" y="1317"/>
                    <a:pt x="2057" y="1899"/>
                    <a:pt x="1975" y="2266"/>
                  </a:cubicBezTo>
                  <a:cubicBezTo>
                    <a:pt x="1950" y="2291"/>
                    <a:pt x="1975" y="2291"/>
                    <a:pt x="2000" y="2291"/>
                  </a:cubicBezTo>
                  <a:cubicBezTo>
                    <a:pt x="2532" y="1450"/>
                    <a:pt x="1424" y="1026"/>
                    <a:pt x="1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5" name="Google Shape;2655;p19"/>
            <p:cNvGrpSpPr/>
            <p:nvPr/>
          </p:nvGrpSpPr>
          <p:grpSpPr>
            <a:xfrm rot="-4930772">
              <a:off x="-752872" y="2787315"/>
              <a:ext cx="905795" cy="2355840"/>
              <a:chOff x="1619527" y="1491422"/>
              <a:chExt cx="495183" cy="1287898"/>
            </a:xfrm>
          </p:grpSpPr>
          <p:sp>
            <p:nvSpPr>
              <p:cNvPr id="2656" name="Google Shape;2656;p19"/>
              <p:cNvSpPr/>
              <p:nvPr/>
            </p:nvSpPr>
            <p:spPr>
              <a:xfrm>
                <a:off x="1815296" y="1491422"/>
                <a:ext cx="103705" cy="205927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3608" extrusionOk="0">
                    <a:moveTo>
                      <a:pt x="449" y="893"/>
                    </a:moveTo>
                    <a:cubicBezTo>
                      <a:pt x="525" y="893"/>
                      <a:pt x="576" y="969"/>
                      <a:pt x="576" y="1026"/>
                    </a:cubicBezTo>
                    <a:lnTo>
                      <a:pt x="576" y="2684"/>
                    </a:lnTo>
                    <a:cubicBezTo>
                      <a:pt x="576" y="2766"/>
                      <a:pt x="525" y="2816"/>
                      <a:pt x="449" y="2816"/>
                    </a:cubicBezTo>
                    <a:cubicBezTo>
                      <a:pt x="367" y="2816"/>
                      <a:pt x="316" y="2766"/>
                      <a:pt x="316" y="2684"/>
                    </a:cubicBezTo>
                    <a:lnTo>
                      <a:pt x="316" y="1026"/>
                    </a:lnTo>
                    <a:cubicBezTo>
                      <a:pt x="316" y="969"/>
                      <a:pt x="367" y="893"/>
                      <a:pt x="449" y="893"/>
                    </a:cubicBezTo>
                    <a:close/>
                    <a:moveTo>
                      <a:pt x="1367" y="893"/>
                    </a:moveTo>
                    <a:cubicBezTo>
                      <a:pt x="1449" y="893"/>
                      <a:pt x="1500" y="969"/>
                      <a:pt x="1500" y="1026"/>
                    </a:cubicBezTo>
                    <a:lnTo>
                      <a:pt x="1500" y="2684"/>
                    </a:lnTo>
                    <a:cubicBezTo>
                      <a:pt x="1500" y="2766"/>
                      <a:pt x="1449" y="2816"/>
                      <a:pt x="1367" y="2816"/>
                    </a:cubicBezTo>
                    <a:cubicBezTo>
                      <a:pt x="1291" y="2816"/>
                      <a:pt x="1240" y="2766"/>
                      <a:pt x="1240" y="2684"/>
                    </a:cubicBezTo>
                    <a:lnTo>
                      <a:pt x="1240" y="1026"/>
                    </a:lnTo>
                    <a:cubicBezTo>
                      <a:pt x="1240" y="969"/>
                      <a:pt x="1291" y="893"/>
                      <a:pt x="1367" y="893"/>
                    </a:cubicBezTo>
                    <a:close/>
                    <a:moveTo>
                      <a:pt x="908" y="1"/>
                    </a:moveTo>
                    <a:cubicBezTo>
                      <a:pt x="875" y="1"/>
                      <a:pt x="842" y="7"/>
                      <a:pt x="816" y="20"/>
                    </a:cubicBezTo>
                    <a:lnTo>
                      <a:pt x="133" y="285"/>
                    </a:lnTo>
                    <a:cubicBezTo>
                      <a:pt x="51" y="336"/>
                      <a:pt x="0" y="418"/>
                      <a:pt x="0" y="520"/>
                    </a:cubicBezTo>
                    <a:lnTo>
                      <a:pt x="25" y="3107"/>
                    </a:lnTo>
                    <a:cubicBezTo>
                      <a:pt x="25" y="3158"/>
                      <a:pt x="51" y="3183"/>
                      <a:pt x="101" y="3209"/>
                    </a:cubicBezTo>
                    <a:cubicBezTo>
                      <a:pt x="158" y="3266"/>
                      <a:pt x="291" y="3399"/>
                      <a:pt x="291" y="3607"/>
                    </a:cubicBezTo>
                    <a:lnTo>
                      <a:pt x="1525" y="3607"/>
                    </a:lnTo>
                    <a:cubicBezTo>
                      <a:pt x="1525" y="3399"/>
                      <a:pt x="1658" y="3266"/>
                      <a:pt x="1715" y="3209"/>
                    </a:cubicBezTo>
                    <a:cubicBezTo>
                      <a:pt x="1765" y="3183"/>
                      <a:pt x="1765" y="3158"/>
                      <a:pt x="1765" y="3107"/>
                    </a:cubicBezTo>
                    <a:lnTo>
                      <a:pt x="1816" y="520"/>
                    </a:lnTo>
                    <a:cubicBezTo>
                      <a:pt x="1816" y="418"/>
                      <a:pt x="1765" y="336"/>
                      <a:pt x="1658" y="285"/>
                    </a:cubicBezTo>
                    <a:lnTo>
                      <a:pt x="1000" y="20"/>
                    </a:lnTo>
                    <a:cubicBezTo>
                      <a:pt x="974" y="7"/>
                      <a:pt x="941" y="1"/>
                      <a:pt x="9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19"/>
              <p:cNvSpPr/>
              <p:nvPr/>
            </p:nvSpPr>
            <p:spPr>
              <a:xfrm>
                <a:off x="1873798" y="2382025"/>
                <a:ext cx="9075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01" extrusionOk="0">
                    <a:moveTo>
                      <a:pt x="158" y="0"/>
                    </a:moveTo>
                    <a:cubicBezTo>
                      <a:pt x="108" y="0"/>
                      <a:pt x="57" y="26"/>
                      <a:pt x="0" y="26"/>
                    </a:cubicBezTo>
                    <a:lnTo>
                      <a:pt x="0" y="500"/>
                    </a:lnTo>
                    <a:lnTo>
                      <a:pt x="158" y="50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19"/>
              <p:cNvSpPr/>
              <p:nvPr/>
            </p:nvSpPr>
            <p:spPr>
              <a:xfrm>
                <a:off x="1873798" y="2243332"/>
                <a:ext cx="9075" cy="28937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07" extrusionOk="0">
                    <a:moveTo>
                      <a:pt x="0" y="1"/>
                    </a:moveTo>
                    <a:lnTo>
                      <a:pt x="0" y="475"/>
                    </a:lnTo>
                    <a:cubicBezTo>
                      <a:pt x="57" y="475"/>
                      <a:pt x="108" y="507"/>
                      <a:pt x="158" y="507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19"/>
              <p:cNvSpPr/>
              <p:nvPr/>
            </p:nvSpPr>
            <p:spPr>
              <a:xfrm>
                <a:off x="1863296" y="1703400"/>
                <a:ext cx="7648" cy="537133"/>
              </a:xfrm>
              <a:custGeom>
                <a:avLst/>
                <a:gdLst/>
                <a:ahLst/>
                <a:cxnLst/>
                <a:rect l="l" t="t" r="r" b="b"/>
                <a:pathLst>
                  <a:path w="134" h="9411" extrusionOk="0">
                    <a:moveTo>
                      <a:pt x="1" y="1"/>
                    </a:moveTo>
                    <a:lnTo>
                      <a:pt x="1" y="9410"/>
                    </a:lnTo>
                    <a:lnTo>
                      <a:pt x="133" y="9410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19"/>
              <p:cNvSpPr/>
              <p:nvPr/>
            </p:nvSpPr>
            <p:spPr>
              <a:xfrm>
                <a:off x="1873798" y="2411989"/>
                <a:ext cx="9075" cy="14919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14" extrusionOk="0">
                    <a:moveTo>
                      <a:pt x="0" y="1"/>
                    </a:moveTo>
                    <a:lnTo>
                      <a:pt x="0" y="2614"/>
                    </a:lnTo>
                    <a:lnTo>
                      <a:pt x="158" y="2614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19"/>
              <p:cNvSpPr/>
              <p:nvPr/>
            </p:nvSpPr>
            <p:spPr>
              <a:xfrm>
                <a:off x="1863296" y="2241905"/>
                <a:ext cx="7648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1" extrusionOk="0">
                    <a:moveTo>
                      <a:pt x="1" y="0"/>
                    </a:moveTo>
                    <a:lnTo>
                      <a:pt x="1" y="500"/>
                    </a:lnTo>
                    <a:lnTo>
                      <a:pt x="133" y="50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19"/>
              <p:cNvSpPr/>
              <p:nvPr/>
            </p:nvSpPr>
            <p:spPr>
              <a:xfrm>
                <a:off x="1886069" y="2409135"/>
                <a:ext cx="9075" cy="1520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64" extrusionOk="0">
                    <a:moveTo>
                      <a:pt x="158" y="0"/>
                    </a:moveTo>
                    <a:cubicBezTo>
                      <a:pt x="101" y="0"/>
                      <a:pt x="51" y="25"/>
                      <a:pt x="0" y="25"/>
                    </a:cubicBezTo>
                    <a:lnTo>
                      <a:pt x="0" y="2664"/>
                    </a:lnTo>
                    <a:lnTo>
                      <a:pt x="158" y="2664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19"/>
              <p:cNvSpPr/>
              <p:nvPr/>
            </p:nvSpPr>
            <p:spPr>
              <a:xfrm>
                <a:off x="1886069" y="1703400"/>
                <a:ext cx="9075" cy="54181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93" extrusionOk="0">
                    <a:moveTo>
                      <a:pt x="0" y="1"/>
                    </a:moveTo>
                    <a:lnTo>
                      <a:pt x="0" y="9461"/>
                    </a:lnTo>
                    <a:cubicBezTo>
                      <a:pt x="51" y="9461"/>
                      <a:pt x="101" y="9492"/>
                      <a:pt x="158" y="9492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19"/>
              <p:cNvSpPr/>
              <p:nvPr/>
            </p:nvSpPr>
            <p:spPr>
              <a:xfrm>
                <a:off x="1897998" y="2248012"/>
                <a:ext cx="54221" cy="15792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2767" extrusionOk="0">
                    <a:moveTo>
                      <a:pt x="0" y="1"/>
                    </a:moveTo>
                    <a:lnTo>
                      <a:pt x="0" y="526"/>
                    </a:lnTo>
                    <a:cubicBezTo>
                      <a:pt x="266" y="710"/>
                      <a:pt x="449" y="1026"/>
                      <a:pt x="449" y="1374"/>
                    </a:cubicBezTo>
                    <a:cubicBezTo>
                      <a:pt x="449" y="1741"/>
                      <a:pt x="266" y="2057"/>
                      <a:pt x="0" y="2216"/>
                    </a:cubicBezTo>
                    <a:lnTo>
                      <a:pt x="0" y="2766"/>
                    </a:lnTo>
                    <a:cubicBezTo>
                      <a:pt x="551" y="2532"/>
                      <a:pt x="949" y="2007"/>
                      <a:pt x="949" y="1374"/>
                    </a:cubicBezTo>
                    <a:cubicBezTo>
                      <a:pt x="949" y="767"/>
                      <a:pt x="551" y="21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19"/>
              <p:cNvSpPr/>
              <p:nvPr/>
            </p:nvSpPr>
            <p:spPr>
              <a:xfrm>
                <a:off x="1886069" y="2245158"/>
                <a:ext cx="9075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1" extrusionOk="0">
                    <a:moveTo>
                      <a:pt x="0" y="0"/>
                    </a:moveTo>
                    <a:lnTo>
                      <a:pt x="0" y="500"/>
                    </a:lnTo>
                    <a:cubicBezTo>
                      <a:pt x="51" y="500"/>
                      <a:pt x="101" y="525"/>
                      <a:pt x="158" y="551"/>
                    </a:cubicBezTo>
                    <a:lnTo>
                      <a:pt x="158" y="26"/>
                    </a:lnTo>
                    <a:cubicBezTo>
                      <a:pt x="101" y="26"/>
                      <a:pt x="5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19"/>
              <p:cNvSpPr/>
              <p:nvPr/>
            </p:nvSpPr>
            <p:spPr>
              <a:xfrm>
                <a:off x="1886069" y="2377345"/>
                <a:ext cx="9075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8" extrusionOk="0">
                    <a:moveTo>
                      <a:pt x="158" y="0"/>
                    </a:moveTo>
                    <a:cubicBezTo>
                      <a:pt x="101" y="25"/>
                      <a:pt x="51" y="25"/>
                      <a:pt x="0" y="57"/>
                    </a:cubicBezTo>
                    <a:lnTo>
                      <a:pt x="0" y="557"/>
                    </a:lnTo>
                    <a:cubicBezTo>
                      <a:pt x="51" y="557"/>
                      <a:pt x="101" y="532"/>
                      <a:pt x="158" y="500"/>
                    </a:cubicBez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19"/>
              <p:cNvSpPr/>
              <p:nvPr/>
            </p:nvSpPr>
            <p:spPr>
              <a:xfrm>
                <a:off x="1863296" y="2383452"/>
                <a:ext cx="7648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1" extrusionOk="0">
                    <a:moveTo>
                      <a:pt x="1" y="1"/>
                    </a:moveTo>
                    <a:lnTo>
                      <a:pt x="1" y="475"/>
                    </a:lnTo>
                    <a:cubicBezTo>
                      <a:pt x="26" y="501"/>
                      <a:pt x="26" y="501"/>
                      <a:pt x="51" y="501"/>
                    </a:cubicBezTo>
                    <a:cubicBezTo>
                      <a:pt x="83" y="501"/>
                      <a:pt x="108" y="501"/>
                      <a:pt x="133" y="475"/>
                    </a:cubicBez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19"/>
              <p:cNvSpPr/>
              <p:nvPr/>
            </p:nvSpPr>
            <p:spPr>
              <a:xfrm>
                <a:off x="1873798" y="1703400"/>
                <a:ext cx="9075" cy="53856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36" extrusionOk="0">
                    <a:moveTo>
                      <a:pt x="0" y="1"/>
                    </a:moveTo>
                    <a:lnTo>
                      <a:pt x="0" y="9410"/>
                    </a:lnTo>
                    <a:cubicBezTo>
                      <a:pt x="57" y="9435"/>
                      <a:pt x="108" y="9435"/>
                      <a:pt x="158" y="9435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19"/>
              <p:cNvSpPr/>
              <p:nvPr/>
            </p:nvSpPr>
            <p:spPr>
              <a:xfrm>
                <a:off x="1839096" y="2409135"/>
                <a:ext cx="9075" cy="1520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64" extrusionOk="0">
                    <a:moveTo>
                      <a:pt x="1" y="0"/>
                    </a:moveTo>
                    <a:lnTo>
                      <a:pt x="1" y="2664"/>
                    </a:lnTo>
                    <a:lnTo>
                      <a:pt x="159" y="2664"/>
                    </a:lnTo>
                    <a:lnTo>
                      <a:pt x="159" y="25"/>
                    </a:lnTo>
                    <a:cubicBezTo>
                      <a:pt x="108" y="25"/>
                      <a:pt x="58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19"/>
              <p:cNvSpPr/>
              <p:nvPr/>
            </p:nvSpPr>
            <p:spPr>
              <a:xfrm>
                <a:off x="1839096" y="2377345"/>
                <a:ext cx="9075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8" extrusionOk="0">
                    <a:moveTo>
                      <a:pt x="1" y="0"/>
                    </a:moveTo>
                    <a:lnTo>
                      <a:pt x="1" y="500"/>
                    </a:lnTo>
                    <a:cubicBezTo>
                      <a:pt x="58" y="532"/>
                      <a:pt x="108" y="557"/>
                      <a:pt x="159" y="557"/>
                    </a:cubicBezTo>
                    <a:lnTo>
                      <a:pt x="159" y="57"/>
                    </a:lnTo>
                    <a:cubicBezTo>
                      <a:pt x="108" y="25"/>
                      <a:pt x="58" y="2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19"/>
              <p:cNvSpPr/>
              <p:nvPr/>
            </p:nvSpPr>
            <p:spPr>
              <a:xfrm>
                <a:off x="1619527" y="1703400"/>
                <a:ext cx="495183" cy="1075921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18851" extrusionOk="0">
                    <a:moveTo>
                      <a:pt x="3721" y="1"/>
                    </a:moveTo>
                    <a:lnTo>
                      <a:pt x="3664" y="7594"/>
                    </a:lnTo>
                    <a:cubicBezTo>
                      <a:pt x="2266" y="7752"/>
                      <a:pt x="1032" y="8461"/>
                      <a:pt x="1158" y="9777"/>
                    </a:cubicBezTo>
                    <a:cubicBezTo>
                      <a:pt x="1266" y="10726"/>
                      <a:pt x="1633" y="11125"/>
                      <a:pt x="1633" y="12023"/>
                    </a:cubicBezTo>
                    <a:cubicBezTo>
                      <a:pt x="1633" y="13339"/>
                      <a:pt x="1" y="14023"/>
                      <a:pt x="292" y="16320"/>
                    </a:cubicBezTo>
                    <a:cubicBezTo>
                      <a:pt x="608" y="18825"/>
                      <a:pt x="3114" y="18851"/>
                      <a:pt x="4322" y="18851"/>
                    </a:cubicBezTo>
                    <a:cubicBezTo>
                      <a:pt x="5562" y="18851"/>
                      <a:pt x="8068" y="18825"/>
                      <a:pt x="8385" y="16320"/>
                    </a:cubicBezTo>
                    <a:cubicBezTo>
                      <a:pt x="8676" y="14023"/>
                      <a:pt x="7043" y="13339"/>
                      <a:pt x="7043" y="12023"/>
                    </a:cubicBezTo>
                    <a:cubicBezTo>
                      <a:pt x="7043" y="11125"/>
                      <a:pt x="7410" y="10726"/>
                      <a:pt x="7518" y="9777"/>
                    </a:cubicBezTo>
                    <a:cubicBezTo>
                      <a:pt x="7644" y="8461"/>
                      <a:pt x="6410" y="7752"/>
                      <a:pt x="5012" y="7594"/>
                    </a:cubicBezTo>
                    <a:lnTo>
                      <a:pt x="4955" y="1"/>
                    </a:lnTo>
                    <a:lnTo>
                      <a:pt x="4854" y="1"/>
                    </a:lnTo>
                    <a:lnTo>
                      <a:pt x="4879" y="9518"/>
                    </a:lnTo>
                    <a:cubicBezTo>
                      <a:pt x="5430" y="9726"/>
                      <a:pt x="5854" y="10283"/>
                      <a:pt x="5854" y="10916"/>
                    </a:cubicBezTo>
                    <a:cubicBezTo>
                      <a:pt x="5854" y="11574"/>
                      <a:pt x="5430" y="12099"/>
                      <a:pt x="4879" y="12340"/>
                    </a:cubicBezTo>
                    <a:lnTo>
                      <a:pt x="4879" y="15029"/>
                    </a:lnTo>
                    <a:lnTo>
                      <a:pt x="6410" y="15029"/>
                    </a:lnTo>
                    <a:cubicBezTo>
                      <a:pt x="6486" y="15029"/>
                      <a:pt x="6537" y="15080"/>
                      <a:pt x="6537" y="15155"/>
                    </a:cubicBezTo>
                    <a:lnTo>
                      <a:pt x="6537" y="15554"/>
                    </a:lnTo>
                    <a:cubicBezTo>
                      <a:pt x="6537" y="15630"/>
                      <a:pt x="6486" y="15712"/>
                      <a:pt x="6410" y="15712"/>
                    </a:cubicBezTo>
                    <a:lnTo>
                      <a:pt x="2399" y="15712"/>
                    </a:lnTo>
                    <a:cubicBezTo>
                      <a:pt x="2323" y="15712"/>
                      <a:pt x="2266" y="15630"/>
                      <a:pt x="2266" y="15554"/>
                    </a:cubicBezTo>
                    <a:lnTo>
                      <a:pt x="2266" y="15155"/>
                    </a:lnTo>
                    <a:cubicBezTo>
                      <a:pt x="2266" y="15080"/>
                      <a:pt x="2323" y="15029"/>
                      <a:pt x="2399" y="15029"/>
                    </a:cubicBezTo>
                    <a:lnTo>
                      <a:pt x="3797" y="15029"/>
                    </a:lnTo>
                    <a:lnTo>
                      <a:pt x="3797" y="12340"/>
                    </a:lnTo>
                    <a:cubicBezTo>
                      <a:pt x="3215" y="12125"/>
                      <a:pt x="2823" y="11574"/>
                      <a:pt x="2823" y="10916"/>
                    </a:cubicBezTo>
                    <a:cubicBezTo>
                      <a:pt x="2823" y="10283"/>
                      <a:pt x="3247" y="9726"/>
                      <a:pt x="3797" y="9518"/>
                    </a:cubicBezTo>
                    <a:lnTo>
                      <a:pt x="382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19"/>
              <p:cNvSpPr/>
              <p:nvPr/>
            </p:nvSpPr>
            <p:spPr>
              <a:xfrm>
                <a:off x="1839096" y="1703400"/>
                <a:ext cx="9075" cy="54181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493" extrusionOk="0">
                    <a:moveTo>
                      <a:pt x="32" y="1"/>
                    </a:moveTo>
                    <a:lnTo>
                      <a:pt x="1" y="9492"/>
                    </a:lnTo>
                    <a:cubicBezTo>
                      <a:pt x="58" y="9492"/>
                      <a:pt x="108" y="9461"/>
                      <a:pt x="159" y="9461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19"/>
              <p:cNvSpPr/>
              <p:nvPr/>
            </p:nvSpPr>
            <p:spPr>
              <a:xfrm>
                <a:off x="1782021" y="2248012"/>
                <a:ext cx="54278" cy="157927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767" extrusionOk="0">
                    <a:moveTo>
                      <a:pt x="950" y="1"/>
                    </a:moveTo>
                    <a:cubicBezTo>
                      <a:pt x="400" y="210"/>
                      <a:pt x="1" y="767"/>
                      <a:pt x="1" y="1374"/>
                    </a:cubicBezTo>
                    <a:cubicBezTo>
                      <a:pt x="1" y="2007"/>
                      <a:pt x="400" y="2532"/>
                      <a:pt x="950" y="2766"/>
                    </a:cubicBezTo>
                    <a:lnTo>
                      <a:pt x="950" y="2216"/>
                    </a:lnTo>
                    <a:cubicBezTo>
                      <a:pt x="659" y="2057"/>
                      <a:pt x="501" y="1741"/>
                      <a:pt x="501" y="1374"/>
                    </a:cubicBezTo>
                    <a:cubicBezTo>
                      <a:pt x="501" y="1026"/>
                      <a:pt x="684" y="710"/>
                      <a:pt x="950" y="526"/>
                    </a:cubicBezTo>
                    <a:lnTo>
                      <a:pt x="9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19"/>
              <p:cNvSpPr/>
              <p:nvPr/>
            </p:nvSpPr>
            <p:spPr>
              <a:xfrm>
                <a:off x="1851367" y="2411989"/>
                <a:ext cx="7648" cy="149194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614" extrusionOk="0">
                    <a:moveTo>
                      <a:pt x="1" y="1"/>
                    </a:moveTo>
                    <a:lnTo>
                      <a:pt x="1" y="2614"/>
                    </a:lnTo>
                    <a:lnTo>
                      <a:pt x="134" y="2614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19"/>
              <p:cNvSpPr/>
              <p:nvPr/>
            </p:nvSpPr>
            <p:spPr>
              <a:xfrm>
                <a:off x="1839096" y="2245158"/>
                <a:ext cx="9075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51" extrusionOk="0">
                    <a:moveTo>
                      <a:pt x="159" y="0"/>
                    </a:moveTo>
                    <a:cubicBezTo>
                      <a:pt x="108" y="0"/>
                      <a:pt x="58" y="26"/>
                      <a:pt x="1" y="26"/>
                    </a:cubicBezTo>
                    <a:lnTo>
                      <a:pt x="1" y="551"/>
                    </a:lnTo>
                    <a:cubicBezTo>
                      <a:pt x="58" y="525"/>
                      <a:pt x="108" y="500"/>
                      <a:pt x="159" y="500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19"/>
              <p:cNvSpPr/>
              <p:nvPr/>
            </p:nvSpPr>
            <p:spPr>
              <a:xfrm>
                <a:off x="1851367" y="1703400"/>
                <a:ext cx="7648" cy="53856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9436" extrusionOk="0">
                    <a:moveTo>
                      <a:pt x="1" y="1"/>
                    </a:moveTo>
                    <a:lnTo>
                      <a:pt x="1" y="9435"/>
                    </a:lnTo>
                    <a:cubicBezTo>
                      <a:pt x="51" y="9435"/>
                      <a:pt x="77" y="9435"/>
                      <a:pt x="134" y="9410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19"/>
              <p:cNvSpPr/>
              <p:nvPr/>
            </p:nvSpPr>
            <p:spPr>
              <a:xfrm>
                <a:off x="1851367" y="2243332"/>
                <a:ext cx="7648" cy="2893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7" extrusionOk="0">
                    <a:moveTo>
                      <a:pt x="1" y="1"/>
                    </a:moveTo>
                    <a:lnTo>
                      <a:pt x="1" y="507"/>
                    </a:lnTo>
                    <a:cubicBezTo>
                      <a:pt x="51" y="507"/>
                      <a:pt x="77" y="475"/>
                      <a:pt x="134" y="475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19"/>
              <p:cNvSpPr/>
              <p:nvPr/>
            </p:nvSpPr>
            <p:spPr>
              <a:xfrm>
                <a:off x="1863296" y="2413416"/>
                <a:ext cx="7648" cy="14776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589" extrusionOk="0">
                    <a:moveTo>
                      <a:pt x="1" y="1"/>
                    </a:moveTo>
                    <a:lnTo>
                      <a:pt x="1" y="2589"/>
                    </a:lnTo>
                    <a:lnTo>
                      <a:pt x="133" y="2589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19"/>
              <p:cNvSpPr/>
              <p:nvPr/>
            </p:nvSpPr>
            <p:spPr>
              <a:xfrm>
                <a:off x="1851367" y="2382025"/>
                <a:ext cx="7648" cy="285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01" extrusionOk="0">
                    <a:moveTo>
                      <a:pt x="1" y="0"/>
                    </a:moveTo>
                    <a:lnTo>
                      <a:pt x="1" y="500"/>
                    </a:lnTo>
                    <a:lnTo>
                      <a:pt x="134" y="500"/>
                    </a:lnTo>
                    <a:lnTo>
                      <a:pt x="134" y="26"/>
                    </a:lnTo>
                    <a:cubicBezTo>
                      <a:pt x="77" y="26"/>
                      <a:pt x="5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19"/>
              <p:cNvSpPr/>
              <p:nvPr/>
            </p:nvSpPr>
            <p:spPr>
              <a:xfrm>
                <a:off x="1927963" y="1527208"/>
                <a:ext cx="1952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50" extrusionOk="0">
                    <a:moveTo>
                      <a:pt x="133" y="0"/>
                    </a:moveTo>
                    <a:cubicBezTo>
                      <a:pt x="83" y="0"/>
                      <a:pt x="26" y="51"/>
                      <a:pt x="26" y="133"/>
                    </a:cubicBezTo>
                    <a:lnTo>
                      <a:pt x="0" y="342"/>
                    </a:lnTo>
                    <a:cubicBezTo>
                      <a:pt x="0" y="399"/>
                      <a:pt x="57" y="449"/>
                      <a:pt x="133" y="449"/>
                    </a:cubicBezTo>
                    <a:lnTo>
                      <a:pt x="215" y="449"/>
                    </a:lnTo>
                    <a:cubicBezTo>
                      <a:pt x="266" y="449"/>
                      <a:pt x="317" y="399"/>
                      <a:pt x="317" y="342"/>
                    </a:cubicBezTo>
                    <a:lnTo>
                      <a:pt x="342" y="133"/>
                    </a:lnTo>
                    <a:cubicBezTo>
                      <a:pt x="342" y="82"/>
                      <a:pt x="291" y="25"/>
                      <a:pt x="215" y="25"/>
                    </a:cubicBez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19"/>
              <p:cNvSpPr/>
              <p:nvPr/>
            </p:nvSpPr>
            <p:spPr>
              <a:xfrm>
                <a:off x="1927963" y="1577035"/>
                <a:ext cx="18093" cy="2534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44" extrusionOk="0">
                    <a:moveTo>
                      <a:pt x="108" y="0"/>
                    </a:moveTo>
                    <a:cubicBezTo>
                      <a:pt x="57" y="0"/>
                      <a:pt x="0" y="51"/>
                      <a:pt x="0" y="127"/>
                    </a:cubicBezTo>
                    <a:lnTo>
                      <a:pt x="0" y="342"/>
                    </a:lnTo>
                    <a:cubicBezTo>
                      <a:pt x="0" y="393"/>
                      <a:pt x="57" y="443"/>
                      <a:pt x="108" y="443"/>
                    </a:cubicBezTo>
                    <a:lnTo>
                      <a:pt x="184" y="443"/>
                    </a:lnTo>
                    <a:cubicBezTo>
                      <a:pt x="266" y="443"/>
                      <a:pt x="317" y="393"/>
                      <a:pt x="317" y="342"/>
                    </a:cubicBezTo>
                    <a:lnTo>
                      <a:pt x="317" y="127"/>
                    </a:lnTo>
                    <a:cubicBezTo>
                      <a:pt x="317" y="76"/>
                      <a:pt x="266" y="26"/>
                      <a:pt x="215" y="26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19"/>
              <p:cNvSpPr/>
              <p:nvPr/>
            </p:nvSpPr>
            <p:spPr>
              <a:xfrm>
                <a:off x="1926479" y="1626519"/>
                <a:ext cx="1815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450" extrusionOk="0">
                    <a:moveTo>
                      <a:pt x="134" y="0"/>
                    </a:moveTo>
                    <a:cubicBezTo>
                      <a:pt x="52" y="0"/>
                      <a:pt x="1" y="51"/>
                      <a:pt x="1" y="133"/>
                    </a:cubicBezTo>
                    <a:lnTo>
                      <a:pt x="1" y="342"/>
                    </a:lnTo>
                    <a:cubicBezTo>
                      <a:pt x="1" y="399"/>
                      <a:pt x="52" y="449"/>
                      <a:pt x="109" y="449"/>
                    </a:cubicBezTo>
                    <a:lnTo>
                      <a:pt x="210" y="449"/>
                    </a:lnTo>
                    <a:cubicBezTo>
                      <a:pt x="267" y="449"/>
                      <a:pt x="317" y="399"/>
                      <a:pt x="317" y="342"/>
                    </a:cubicBezTo>
                    <a:lnTo>
                      <a:pt x="317" y="133"/>
                    </a:lnTo>
                    <a:cubicBezTo>
                      <a:pt x="317" y="82"/>
                      <a:pt x="267" y="25"/>
                      <a:pt x="210" y="25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19"/>
              <p:cNvSpPr/>
              <p:nvPr/>
            </p:nvSpPr>
            <p:spPr>
              <a:xfrm>
                <a:off x="1786758" y="1527208"/>
                <a:ext cx="1952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50" extrusionOk="0">
                    <a:moveTo>
                      <a:pt x="209" y="0"/>
                    </a:moveTo>
                    <a:lnTo>
                      <a:pt x="127" y="25"/>
                    </a:lnTo>
                    <a:cubicBezTo>
                      <a:pt x="51" y="25"/>
                      <a:pt x="0" y="82"/>
                      <a:pt x="0" y="133"/>
                    </a:cubicBezTo>
                    <a:lnTo>
                      <a:pt x="25" y="342"/>
                    </a:lnTo>
                    <a:cubicBezTo>
                      <a:pt x="25" y="399"/>
                      <a:pt x="76" y="449"/>
                      <a:pt x="127" y="449"/>
                    </a:cubicBezTo>
                    <a:lnTo>
                      <a:pt x="209" y="449"/>
                    </a:lnTo>
                    <a:cubicBezTo>
                      <a:pt x="285" y="449"/>
                      <a:pt x="342" y="399"/>
                      <a:pt x="342" y="342"/>
                    </a:cubicBezTo>
                    <a:lnTo>
                      <a:pt x="317" y="133"/>
                    </a:lnTo>
                    <a:cubicBezTo>
                      <a:pt x="317" y="51"/>
                      <a:pt x="260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19"/>
              <p:cNvSpPr/>
              <p:nvPr/>
            </p:nvSpPr>
            <p:spPr>
              <a:xfrm>
                <a:off x="1788185" y="1577035"/>
                <a:ext cx="18093" cy="2534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44" extrusionOk="0">
                    <a:moveTo>
                      <a:pt x="209" y="0"/>
                    </a:moveTo>
                    <a:lnTo>
                      <a:pt x="102" y="26"/>
                    </a:lnTo>
                    <a:cubicBezTo>
                      <a:pt x="51" y="26"/>
                      <a:pt x="0" y="76"/>
                      <a:pt x="0" y="127"/>
                    </a:cubicBezTo>
                    <a:lnTo>
                      <a:pt x="0" y="342"/>
                    </a:lnTo>
                    <a:cubicBezTo>
                      <a:pt x="0" y="393"/>
                      <a:pt x="51" y="443"/>
                      <a:pt x="133" y="443"/>
                    </a:cubicBezTo>
                    <a:lnTo>
                      <a:pt x="209" y="443"/>
                    </a:lnTo>
                    <a:cubicBezTo>
                      <a:pt x="260" y="443"/>
                      <a:pt x="317" y="393"/>
                      <a:pt x="317" y="342"/>
                    </a:cubicBezTo>
                    <a:lnTo>
                      <a:pt x="317" y="127"/>
                    </a:lnTo>
                    <a:cubicBezTo>
                      <a:pt x="317" y="51"/>
                      <a:pt x="260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19"/>
              <p:cNvSpPr/>
              <p:nvPr/>
            </p:nvSpPr>
            <p:spPr>
              <a:xfrm>
                <a:off x="1789612" y="1626519"/>
                <a:ext cx="18150" cy="2568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450" extrusionOk="0">
                    <a:moveTo>
                      <a:pt x="184" y="0"/>
                    </a:moveTo>
                    <a:lnTo>
                      <a:pt x="108" y="25"/>
                    </a:lnTo>
                    <a:cubicBezTo>
                      <a:pt x="51" y="25"/>
                      <a:pt x="1" y="82"/>
                      <a:pt x="1" y="133"/>
                    </a:cubicBezTo>
                    <a:lnTo>
                      <a:pt x="1" y="342"/>
                    </a:lnTo>
                    <a:cubicBezTo>
                      <a:pt x="1" y="399"/>
                      <a:pt x="51" y="449"/>
                      <a:pt x="108" y="449"/>
                    </a:cubicBezTo>
                    <a:lnTo>
                      <a:pt x="210" y="449"/>
                    </a:lnTo>
                    <a:cubicBezTo>
                      <a:pt x="267" y="449"/>
                      <a:pt x="317" y="399"/>
                      <a:pt x="317" y="342"/>
                    </a:cubicBezTo>
                    <a:lnTo>
                      <a:pt x="317" y="133"/>
                    </a:lnTo>
                    <a:cubicBezTo>
                      <a:pt x="317" y="51"/>
                      <a:pt x="267" y="0"/>
                      <a:pt x="1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6" name="Google Shape;2686;p19"/>
            <p:cNvGrpSpPr/>
            <p:nvPr/>
          </p:nvGrpSpPr>
          <p:grpSpPr>
            <a:xfrm rot="-4919922">
              <a:off x="-500653" y="909178"/>
              <a:ext cx="950624" cy="2471312"/>
              <a:chOff x="1077825" y="1985123"/>
              <a:chExt cx="624458" cy="1623385"/>
            </a:xfrm>
          </p:grpSpPr>
          <p:sp>
            <p:nvSpPr>
              <p:cNvPr id="2687" name="Google Shape;2687;p19"/>
              <p:cNvSpPr/>
              <p:nvPr/>
            </p:nvSpPr>
            <p:spPr>
              <a:xfrm>
                <a:off x="1324448" y="1985123"/>
                <a:ext cx="131158" cy="258264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4525" extrusionOk="0">
                    <a:moveTo>
                      <a:pt x="583" y="1127"/>
                    </a:moveTo>
                    <a:cubicBezTo>
                      <a:pt x="665" y="1127"/>
                      <a:pt x="741" y="1203"/>
                      <a:pt x="741" y="1285"/>
                    </a:cubicBezTo>
                    <a:lnTo>
                      <a:pt x="741" y="3367"/>
                    </a:lnTo>
                    <a:cubicBezTo>
                      <a:pt x="741" y="3474"/>
                      <a:pt x="665" y="3550"/>
                      <a:pt x="583" y="3550"/>
                    </a:cubicBezTo>
                    <a:cubicBezTo>
                      <a:pt x="475" y="3550"/>
                      <a:pt x="400" y="3474"/>
                      <a:pt x="400" y="3367"/>
                    </a:cubicBezTo>
                    <a:lnTo>
                      <a:pt x="400" y="1285"/>
                    </a:lnTo>
                    <a:cubicBezTo>
                      <a:pt x="400" y="1203"/>
                      <a:pt x="475" y="1127"/>
                      <a:pt x="583" y="1127"/>
                    </a:cubicBezTo>
                    <a:close/>
                    <a:moveTo>
                      <a:pt x="1716" y="1127"/>
                    </a:moveTo>
                    <a:cubicBezTo>
                      <a:pt x="1823" y="1127"/>
                      <a:pt x="1899" y="1203"/>
                      <a:pt x="1899" y="1285"/>
                    </a:cubicBezTo>
                    <a:lnTo>
                      <a:pt x="1899" y="3367"/>
                    </a:lnTo>
                    <a:cubicBezTo>
                      <a:pt x="1899" y="3474"/>
                      <a:pt x="1823" y="3550"/>
                      <a:pt x="1716" y="3550"/>
                    </a:cubicBezTo>
                    <a:cubicBezTo>
                      <a:pt x="1640" y="3550"/>
                      <a:pt x="1557" y="3474"/>
                      <a:pt x="1557" y="3367"/>
                    </a:cubicBezTo>
                    <a:lnTo>
                      <a:pt x="1557" y="1285"/>
                    </a:lnTo>
                    <a:cubicBezTo>
                      <a:pt x="1557" y="1203"/>
                      <a:pt x="1640" y="1127"/>
                      <a:pt x="1716" y="1127"/>
                    </a:cubicBezTo>
                    <a:close/>
                    <a:moveTo>
                      <a:pt x="1149" y="0"/>
                    </a:moveTo>
                    <a:cubicBezTo>
                      <a:pt x="1110" y="0"/>
                      <a:pt x="1070" y="7"/>
                      <a:pt x="1032" y="19"/>
                    </a:cubicBezTo>
                    <a:lnTo>
                      <a:pt x="191" y="361"/>
                    </a:lnTo>
                    <a:cubicBezTo>
                      <a:pt x="83" y="412"/>
                      <a:pt x="1" y="519"/>
                      <a:pt x="1" y="652"/>
                    </a:cubicBezTo>
                    <a:lnTo>
                      <a:pt x="58" y="3924"/>
                    </a:lnTo>
                    <a:cubicBezTo>
                      <a:pt x="58" y="3974"/>
                      <a:pt x="83" y="4025"/>
                      <a:pt x="134" y="4050"/>
                    </a:cubicBezTo>
                    <a:cubicBezTo>
                      <a:pt x="216" y="4132"/>
                      <a:pt x="349" y="4265"/>
                      <a:pt x="374" y="4525"/>
                    </a:cubicBezTo>
                    <a:lnTo>
                      <a:pt x="1931" y="4525"/>
                    </a:lnTo>
                    <a:cubicBezTo>
                      <a:pt x="1956" y="4265"/>
                      <a:pt x="2089" y="4132"/>
                      <a:pt x="2165" y="4050"/>
                    </a:cubicBezTo>
                    <a:cubicBezTo>
                      <a:pt x="2216" y="4025"/>
                      <a:pt x="2247" y="3974"/>
                      <a:pt x="2247" y="3924"/>
                    </a:cubicBezTo>
                    <a:lnTo>
                      <a:pt x="2298" y="652"/>
                    </a:lnTo>
                    <a:cubicBezTo>
                      <a:pt x="2298" y="519"/>
                      <a:pt x="2216" y="412"/>
                      <a:pt x="2114" y="361"/>
                    </a:cubicBezTo>
                    <a:lnTo>
                      <a:pt x="1266" y="19"/>
                    </a:lnTo>
                    <a:cubicBezTo>
                      <a:pt x="1228" y="7"/>
                      <a:pt x="1189" y="0"/>
                      <a:pt x="11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19"/>
              <p:cNvSpPr/>
              <p:nvPr/>
            </p:nvSpPr>
            <p:spPr>
              <a:xfrm>
                <a:off x="1399958" y="3105739"/>
                <a:ext cx="10502" cy="3761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59" extrusionOk="0">
                    <a:moveTo>
                      <a:pt x="184" y="1"/>
                    </a:moveTo>
                    <a:cubicBezTo>
                      <a:pt x="133" y="26"/>
                      <a:pt x="51" y="52"/>
                      <a:pt x="0" y="52"/>
                    </a:cubicBezTo>
                    <a:lnTo>
                      <a:pt x="0" y="659"/>
                    </a:lnTo>
                    <a:cubicBezTo>
                      <a:pt x="51" y="659"/>
                      <a:pt x="133" y="659"/>
                      <a:pt x="184" y="634"/>
                    </a:cubicBez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19"/>
              <p:cNvSpPr/>
              <p:nvPr/>
            </p:nvSpPr>
            <p:spPr>
              <a:xfrm>
                <a:off x="1399958" y="2931317"/>
                <a:ext cx="10502" cy="3761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59" extrusionOk="0">
                    <a:moveTo>
                      <a:pt x="0" y="1"/>
                    </a:moveTo>
                    <a:lnTo>
                      <a:pt x="0" y="602"/>
                    </a:lnTo>
                    <a:cubicBezTo>
                      <a:pt x="51" y="633"/>
                      <a:pt x="133" y="633"/>
                      <a:pt x="184" y="659"/>
                    </a:cubicBezTo>
                    <a:lnTo>
                      <a:pt x="184" y="26"/>
                    </a:lnTo>
                    <a:cubicBezTo>
                      <a:pt x="133" y="26"/>
                      <a:pt x="5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19"/>
              <p:cNvSpPr/>
              <p:nvPr/>
            </p:nvSpPr>
            <p:spPr>
              <a:xfrm>
                <a:off x="1384776" y="2252350"/>
                <a:ext cx="10559" cy="67725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866" extrusionOk="0">
                    <a:moveTo>
                      <a:pt x="1" y="1"/>
                    </a:moveTo>
                    <a:lnTo>
                      <a:pt x="1" y="11865"/>
                    </a:lnTo>
                    <a:lnTo>
                      <a:pt x="184" y="11865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19"/>
              <p:cNvSpPr/>
              <p:nvPr/>
            </p:nvSpPr>
            <p:spPr>
              <a:xfrm>
                <a:off x="1399958" y="3143295"/>
                <a:ext cx="10502" cy="188233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298" extrusionOk="0">
                    <a:moveTo>
                      <a:pt x="184" y="1"/>
                    </a:moveTo>
                    <a:cubicBezTo>
                      <a:pt x="133" y="26"/>
                      <a:pt x="51" y="26"/>
                      <a:pt x="0" y="26"/>
                    </a:cubicBezTo>
                    <a:lnTo>
                      <a:pt x="0" y="3298"/>
                    </a:lnTo>
                    <a:lnTo>
                      <a:pt x="184" y="329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19"/>
              <p:cNvSpPr/>
              <p:nvPr/>
            </p:nvSpPr>
            <p:spPr>
              <a:xfrm>
                <a:off x="1384776" y="2931317"/>
                <a:ext cx="10559" cy="343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02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184" y="602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19"/>
              <p:cNvSpPr/>
              <p:nvPr/>
            </p:nvSpPr>
            <p:spPr>
              <a:xfrm>
                <a:off x="1414741" y="3140441"/>
                <a:ext cx="10901" cy="19108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3348" extrusionOk="0">
                    <a:moveTo>
                      <a:pt x="191" y="0"/>
                    </a:moveTo>
                    <a:cubicBezTo>
                      <a:pt x="108" y="26"/>
                      <a:pt x="58" y="26"/>
                      <a:pt x="1" y="51"/>
                    </a:cubicBezTo>
                    <a:lnTo>
                      <a:pt x="1" y="3348"/>
                    </a:lnTo>
                    <a:lnTo>
                      <a:pt x="191" y="3348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19"/>
              <p:cNvSpPr/>
              <p:nvPr/>
            </p:nvSpPr>
            <p:spPr>
              <a:xfrm>
                <a:off x="1414741" y="2252350"/>
                <a:ext cx="9075" cy="68193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948" extrusionOk="0">
                    <a:moveTo>
                      <a:pt x="1" y="1"/>
                    </a:moveTo>
                    <a:lnTo>
                      <a:pt x="1" y="11897"/>
                    </a:lnTo>
                    <a:cubicBezTo>
                      <a:pt x="58" y="11922"/>
                      <a:pt x="108" y="11947"/>
                      <a:pt x="159" y="11947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19"/>
              <p:cNvSpPr/>
              <p:nvPr/>
            </p:nvSpPr>
            <p:spPr>
              <a:xfrm>
                <a:off x="1428496" y="2938566"/>
                <a:ext cx="67577" cy="197251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456" extrusionOk="0">
                    <a:moveTo>
                      <a:pt x="0" y="0"/>
                    </a:moveTo>
                    <a:lnTo>
                      <a:pt x="0" y="665"/>
                    </a:lnTo>
                    <a:cubicBezTo>
                      <a:pt x="342" y="899"/>
                      <a:pt x="582" y="1297"/>
                      <a:pt x="582" y="1740"/>
                    </a:cubicBezTo>
                    <a:cubicBezTo>
                      <a:pt x="582" y="2164"/>
                      <a:pt x="367" y="2563"/>
                      <a:pt x="0" y="2797"/>
                    </a:cubicBezTo>
                    <a:lnTo>
                      <a:pt x="0" y="3455"/>
                    </a:lnTo>
                    <a:cubicBezTo>
                      <a:pt x="709" y="3196"/>
                      <a:pt x="1184" y="2506"/>
                      <a:pt x="1184" y="1740"/>
                    </a:cubicBezTo>
                    <a:cubicBezTo>
                      <a:pt x="1184" y="949"/>
                      <a:pt x="684" y="26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19"/>
              <p:cNvSpPr/>
              <p:nvPr/>
            </p:nvSpPr>
            <p:spPr>
              <a:xfrm>
                <a:off x="1414741" y="2934228"/>
                <a:ext cx="9075" cy="4046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709" extrusionOk="0">
                    <a:moveTo>
                      <a:pt x="1" y="0"/>
                    </a:moveTo>
                    <a:lnTo>
                      <a:pt x="1" y="633"/>
                    </a:lnTo>
                    <a:cubicBezTo>
                      <a:pt x="58" y="658"/>
                      <a:pt x="108" y="684"/>
                      <a:pt x="159" y="709"/>
                    </a:cubicBezTo>
                    <a:lnTo>
                      <a:pt x="159" y="51"/>
                    </a:lnTo>
                    <a:cubicBezTo>
                      <a:pt x="108" y="26"/>
                      <a:pt x="58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19"/>
              <p:cNvSpPr/>
              <p:nvPr/>
            </p:nvSpPr>
            <p:spPr>
              <a:xfrm>
                <a:off x="1414741" y="3099632"/>
                <a:ext cx="10901" cy="4086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716" extrusionOk="0">
                    <a:moveTo>
                      <a:pt x="191" y="0"/>
                    </a:moveTo>
                    <a:cubicBezTo>
                      <a:pt x="108" y="57"/>
                      <a:pt x="58" y="83"/>
                      <a:pt x="1" y="108"/>
                    </a:cubicBezTo>
                    <a:lnTo>
                      <a:pt x="1" y="715"/>
                    </a:lnTo>
                    <a:cubicBezTo>
                      <a:pt x="58" y="715"/>
                      <a:pt x="108" y="690"/>
                      <a:pt x="191" y="658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19"/>
              <p:cNvSpPr/>
              <p:nvPr/>
            </p:nvSpPr>
            <p:spPr>
              <a:xfrm>
                <a:off x="1384776" y="3108650"/>
                <a:ext cx="10559" cy="3470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08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84" y="608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19"/>
              <p:cNvSpPr/>
              <p:nvPr/>
            </p:nvSpPr>
            <p:spPr>
              <a:xfrm>
                <a:off x="1399958" y="2252350"/>
                <a:ext cx="10502" cy="67902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897" extrusionOk="0">
                    <a:moveTo>
                      <a:pt x="0" y="1"/>
                    </a:moveTo>
                    <a:lnTo>
                      <a:pt x="0" y="11865"/>
                    </a:lnTo>
                    <a:cubicBezTo>
                      <a:pt x="51" y="11865"/>
                      <a:pt x="133" y="11865"/>
                      <a:pt x="184" y="11897"/>
                    </a:cubicBez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19"/>
              <p:cNvSpPr/>
              <p:nvPr/>
            </p:nvSpPr>
            <p:spPr>
              <a:xfrm>
                <a:off x="1354812" y="3140441"/>
                <a:ext cx="10502" cy="191087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348" extrusionOk="0">
                    <a:moveTo>
                      <a:pt x="0" y="0"/>
                    </a:moveTo>
                    <a:lnTo>
                      <a:pt x="0" y="3348"/>
                    </a:lnTo>
                    <a:lnTo>
                      <a:pt x="184" y="3348"/>
                    </a:lnTo>
                    <a:lnTo>
                      <a:pt x="184" y="51"/>
                    </a:lnTo>
                    <a:cubicBezTo>
                      <a:pt x="133" y="26"/>
                      <a:pt x="51" y="2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19"/>
              <p:cNvSpPr/>
              <p:nvPr/>
            </p:nvSpPr>
            <p:spPr>
              <a:xfrm>
                <a:off x="1354812" y="3099632"/>
                <a:ext cx="10502" cy="4086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716" extrusionOk="0">
                    <a:moveTo>
                      <a:pt x="0" y="0"/>
                    </a:moveTo>
                    <a:lnTo>
                      <a:pt x="0" y="658"/>
                    </a:lnTo>
                    <a:cubicBezTo>
                      <a:pt x="51" y="690"/>
                      <a:pt x="133" y="715"/>
                      <a:pt x="184" y="715"/>
                    </a:cubicBezTo>
                    <a:lnTo>
                      <a:pt x="184" y="108"/>
                    </a:lnTo>
                    <a:cubicBezTo>
                      <a:pt x="133" y="83"/>
                      <a:pt x="51" y="5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19"/>
              <p:cNvSpPr/>
              <p:nvPr/>
            </p:nvSpPr>
            <p:spPr>
              <a:xfrm>
                <a:off x="1077825" y="2252350"/>
                <a:ext cx="624458" cy="1356159"/>
              </a:xfrm>
              <a:custGeom>
                <a:avLst/>
                <a:gdLst/>
                <a:ahLst/>
                <a:cxnLst/>
                <a:rect l="l" t="t" r="r" b="b"/>
                <a:pathLst>
                  <a:path w="10941" h="23761" extrusionOk="0">
                    <a:moveTo>
                      <a:pt x="4695" y="1"/>
                    </a:moveTo>
                    <a:lnTo>
                      <a:pt x="4613" y="9549"/>
                    </a:lnTo>
                    <a:cubicBezTo>
                      <a:pt x="2873" y="9758"/>
                      <a:pt x="1291" y="10656"/>
                      <a:pt x="1475" y="12314"/>
                    </a:cubicBezTo>
                    <a:cubicBezTo>
                      <a:pt x="1607" y="13504"/>
                      <a:pt x="2082" y="14004"/>
                      <a:pt x="2082" y="15136"/>
                    </a:cubicBezTo>
                    <a:cubicBezTo>
                      <a:pt x="2082" y="16801"/>
                      <a:pt x="0" y="17667"/>
                      <a:pt x="367" y="20540"/>
                    </a:cubicBezTo>
                    <a:cubicBezTo>
                      <a:pt x="766" y="23704"/>
                      <a:pt x="3930" y="23761"/>
                      <a:pt x="5461" y="23761"/>
                    </a:cubicBezTo>
                    <a:cubicBezTo>
                      <a:pt x="7011" y="23761"/>
                      <a:pt x="10175" y="23704"/>
                      <a:pt x="10574" y="20540"/>
                    </a:cubicBezTo>
                    <a:cubicBezTo>
                      <a:pt x="10941" y="17667"/>
                      <a:pt x="8859" y="16801"/>
                      <a:pt x="8859" y="15136"/>
                    </a:cubicBezTo>
                    <a:cubicBezTo>
                      <a:pt x="8859" y="14004"/>
                      <a:pt x="9333" y="13504"/>
                      <a:pt x="9466" y="12314"/>
                    </a:cubicBezTo>
                    <a:cubicBezTo>
                      <a:pt x="9650" y="10656"/>
                      <a:pt x="8068" y="9758"/>
                      <a:pt x="6328" y="9549"/>
                    </a:cubicBezTo>
                    <a:lnTo>
                      <a:pt x="6252" y="1"/>
                    </a:lnTo>
                    <a:lnTo>
                      <a:pt x="6119" y="1"/>
                    </a:lnTo>
                    <a:lnTo>
                      <a:pt x="6144" y="11973"/>
                    </a:lnTo>
                    <a:cubicBezTo>
                      <a:pt x="6853" y="12264"/>
                      <a:pt x="7384" y="12947"/>
                      <a:pt x="7384" y="13763"/>
                    </a:cubicBezTo>
                    <a:cubicBezTo>
                      <a:pt x="7384" y="14554"/>
                      <a:pt x="6853" y="15244"/>
                      <a:pt x="6144" y="15535"/>
                    </a:cubicBezTo>
                    <a:lnTo>
                      <a:pt x="6170" y="18908"/>
                    </a:lnTo>
                    <a:lnTo>
                      <a:pt x="8068" y="18908"/>
                    </a:lnTo>
                    <a:cubicBezTo>
                      <a:pt x="8175" y="18908"/>
                      <a:pt x="8251" y="18984"/>
                      <a:pt x="8251" y="19091"/>
                    </a:cubicBezTo>
                    <a:lnTo>
                      <a:pt x="8251" y="19591"/>
                    </a:lnTo>
                    <a:cubicBezTo>
                      <a:pt x="8251" y="19699"/>
                      <a:pt x="8175" y="19774"/>
                      <a:pt x="8068" y="19774"/>
                    </a:cubicBezTo>
                    <a:lnTo>
                      <a:pt x="3031" y="19774"/>
                    </a:lnTo>
                    <a:cubicBezTo>
                      <a:pt x="2930" y="19774"/>
                      <a:pt x="2848" y="19699"/>
                      <a:pt x="2848" y="19591"/>
                    </a:cubicBezTo>
                    <a:lnTo>
                      <a:pt x="2848" y="19091"/>
                    </a:lnTo>
                    <a:cubicBezTo>
                      <a:pt x="2848" y="18984"/>
                      <a:pt x="2930" y="18908"/>
                      <a:pt x="3031" y="18908"/>
                    </a:cubicBezTo>
                    <a:lnTo>
                      <a:pt x="4771" y="18908"/>
                    </a:lnTo>
                    <a:lnTo>
                      <a:pt x="4796" y="15535"/>
                    </a:lnTo>
                    <a:cubicBezTo>
                      <a:pt x="4088" y="15244"/>
                      <a:pt x="3563" y="14554"/>
                      <a:pt x="3563" y="13763"/>
                    </a:cubicBezTo>
                    <a:cubicBezTo>
                      <a:pt x="3563" y="12947"/>
                      <a:pt x="4088" y="12264"/>
                      <a:pt x="4796" y="11973"/>
                    </a:cubicBezTo>
                    <a:lnTo>
                      <a:pt x="48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9"/>
              <p:cNvSpPr/>
              <p:nvPr/>
            </p:nvSpPr>
            <p:spPr>
              <a:xfrm>
                <a:off x="1356239" y="2252350"/>
                <a:ext cx="9075" cy="68193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948" extrusionOk="0">
                    <a:moveTo>
                      <a:pt x="26" y="1"/>
                    </a:moveTo>
                    <a:lnTo>
                      <a:pt x="1" y="11947"/>
                    </a:lnTo>
                    <a:cubicBezTo>
                      <a:pt x="51" y="11947"/>
                      <a:pt x="108" y="11922"/>
                      <a:pt x="159" y="11897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9"/>
              <p:cNvSpPr/>
              <p:nvPr/>
            </p:nvSpPr>
            <p:spPr>
              <a:xfrm>
                <a:off x="1284038" y="2938566"/>
                <a:ext cx="67577" cy="197251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456" extrusionOk="0">
                    <a:moveTo>
                      <a:pt x="1183" y="0"/>
                    </a:moveTo>
                    <a:cubicBezTo>
                      <a:pt x="500" y="266"/>
                      <a:pt x="0" y="949"/>
                      <a:pt x="0" y="1740"/>
                    </a:cubicBezTo>
                    <a:cubicBezTo>
                      <a:pt x="0" y="2506"/>
                      <a:pt x="475" y="3196"/>
                      <a:pt x="1183" y="3455"/>
                    </a:cubicBezTo>
                    <a:lnTo>
                      <a:pt x="1183" y="2797"/>
                    </a:lnTo>
                    <a:cubicBezTo>
                      <a:pt x="816" y="2563"/>
                      <a:pt x="608" y="2190"/>
                      <a:pt x="608" y="1740"/>
                    </a:cubicBezTo>
                    <a:cubicBezTo>
                      <a:pt x="608" y="1297"/>
                      <a:pt x="842" y="899"/>
                      <a:pt x="1183" y="665"/>
                    </a:cubicBezTo>
                    <a:lnTo>
                      <a:pt x="11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9"/>
              <p:cNvSpPr/>
              <p:nvPr/>
            </p:nvSpPr>
            <p:spPr>
              <a:xfrm>
                <a:off x="1369594" y="3143295"/>
                <a:ext cx="10901" cy="188233"/>
              </a:xfrm>
              <a:custGeom>
                <a:avLst/>
                <a:gdLst/>
                <a:ahLst/>
                <a:cxnLst/>
                <a:rect l="l" t="t" r="r" b="b"/>
                <a:pathLst>
                  <a:path w="191" h="3298" extrusionOk="0">
                    <a:moveTo>
                      <a:pt x="1" y="1"/>
                    </a:moveTo>
                    <a:lnTo>
                      <a:pt x="1" y="3298"/>
                    </a:lnTo>
                    <a:lnTo>
                      <a:pt x="191" y="3298"/>
                    </a:lnTo>
                    <a:lnTo>
                      <a:pt x="191" y="26"/>
                    </a:lnTo>
                    <a:cubicBezTo>
                      <a:pt x="134" y="26"/>
                      <a:pt x="58" y="26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9"/>
              <p:cNvSpPr/>
              <p:nvPr/>
            </p:nvSpPr>
            <p:spPr>
              <a:xfrm>
                <a:off x="1356239" y="2934228"/>
                <a:ext cx="9075" cy="4046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709" extrusionOk="0">
                    <a:moveTo>
                      <a:pt x="159" y="0"/>
                    </a:moveTo>
                    <a:cubicBezTo>
                      <a:pt x="108" y="0"/>
                      <a:pt x="51" y="26"/>
                      <a:pt x="1" y="51"/>
                    </a:cubicBezTo>
                    <a:lnTo>
                      <a:pt x="1" y="709"/>
                    </a:lnTo>
                    <a:cubicBezTo>
                      <a:pt x="51" y="684"/>
                      <a:pt x="108" y="658"/>
                      <a:pt x="159" y="633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9"/>
              <p:cNvSpPr/>
              <p:nvPr/>
            </p:nvSpPr>
            <p:spPr>
              <a:xfrm>
                <a:off x="1369594" y="2252350"/>
                <a:ext cx="10901" cy="67902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1897" extrusionOk="0">
                    <a:moveTo>
                      <a:pt x="1" y="1"/>
                    </a:moveTo>
                    <a:lnTo>
                      <a:pt x="1" y="11897"/>
                    </a:lnTo>
                    <a:cubicBezTo>
                      <a:pt x="58" y="11865"/>
                      <a:pt x="134" y="11865"/>
                      <a:pt x="191" y="11865"/>
                    </a:cubicBez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9"/>
              <p:cNvSpPr/>
              <p:nvPr/>
            </p:nvSpPr>
            <p:spPr>
              <a:xfrm>
                <a:off x="1369594" y="2931317"/>
                <a:ext cx="10901" cy="376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59" extrusionOk="0">
                    <a:moveTo>
                      <a:pt x="191" y="1"/>
                    </a:moveTo>
                    <a:cubicBezTo>
                      <a:pt x="134" y="1"/>
                      <a:pt x="58" y="26"/>
                      <a:pt x="1" y="26"/>
                    </a:cubicBezTo>
                    <a:lnTo>
                      <a:pt x="1" y="659"/>
                    </a:lnTo>
                    <a:cubicBezTo>
                      <a:pt x="58" y="633"/>
                      <a:pt x="134" y="633"/>
                      <a:pt x="191" y="602"/>
                    </a:cubicBez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9"/>
              <p:cNvSpPr/>
              <p:nvPr/>
            </p:nvSpPr>
            <p:spPr>
              <a:xfrm>
                <a:off x="1384776" y="3146205"/>
                <a:ext cx="10559" cy="18532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247" extrusionOk="0">
                    <a:moveTo>
                      <a:pt x="1" y="1"/>
                    </a:moveTo>
                    <a:lnTo>
                      <a:pt x="1" y="3247"/>
                    </a:lnTo>
                    <a:lnTo>
                      <a:pt x="184" y="3247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9"/>
              <p:cNvSpPr/>
              <p:nvPr/>
            </p:nvSpPr>
            <p:spPr>
              <a:xfrm>
                <a:off x="1369594" y="3105739"/>
                <a:ext cx="10901" cy="3761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59" extrusionOk="0">
                    <a:moveTo>
                      <a:pt x="1" y="1"/>
                    </a:moveTo>
                    <a:lnTo>
                      <a:pt x="1" y="634"/>
                    </a:lnTo>
                    <a:cubicBezTo>
                      <a:pt x="58" y="659"/>
                      <a:pt x="134" y="659"/>
                      <a:pt x="191" y="659"/>
                    </a:cubicBezTo>
                    <a:lnTo>
                      <a:pt x="191" y="52"/>
                    </a:lnTo>
                    <a:cubicBezTo>
                      <a:pt x="134" y="52"/>
                      <a:pt x="58" y="26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9"/>
              <p:cNvSpPr/>
              <p:nvPr/>
            </p:nvSpPr>
            <p:spPr>
              <a:xfrm>
                <a:off x="1467479" y="2031354"/>
                <a:ext cx="22830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551" extrusionOk="0">
                    <a:moveTo>
                      <a:pt x="134" y="0"/>
                    </a:moveTo>
                    <a:cubicBezTo>
                      <a:pt x="58" y="0"/>
                      <a:pt x="1" y="26"/>
                      <a:pt x="1" y="108"/>
                    </a:cubicBezTo>
                    <a:lnTo>
                      <a:pt x="1" y="424"/>
                    </a:lnTo>
                    <a:cubicBezTo>
                      <a:pt x="1" y="500"/>
                      <a:pt x="58" y="551"/>
                      <a:pt x="108" y="551"/>
                    </a:cubicBezTo>
                    <a:lnTo>
                      <a:pt x="292" y="551"/>
                    </a:lnTo>
                    <a:cubicBezTo>
                      <a:pt x="342" y="551"/>
                      <a:pt x="399" y="500"/>
                      <a:pt x="399" y="450"/>
                    </a:cubicBezTo>
                    <a:lnTo>
                      <a:pt x="399" y="108"/>
                    </a:lnTo>
                    <a:cubicBezTo>
                      <a:pt x="399" y="51"/>
                      <a:pt x="374" y="0"/>
                      <a:pt x="2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9"/>
              <p:cNvSpPr/>
              <p:nvPr/>
            </p:nvSpPr>
            <p:spPr>
              <a:xfrm>
                <a:off x="1466052" y="2093110"/>
                <a:ext cx="24257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425" h="558" extrusionOk="0">
                    <a:moveTo>
                      <a:pt x="133" y="0"/>
                    </a:moveTo>
                    <a:cubicBezTo>
                      <a:pt x="51" y="0"/>
                      <a:pt x="0" y="51"/>
                      <a:pt x="0" y="102"/>
                    </a:cubicBezTo>
                    <a:lnTo>
                      <a:pt x="0" y="450"/>
                    </a:lnTo>
                    <a:cubicBezTo>
                      <a:pt x="0" y="500"/>
                      <a:pt x="51" y="551"/>
                      <a:pt x="108" y="551"/>
                    </a:cubicBezTo>
                    <a:lnTo>
                      <a:pt x="291" y="551"/>
                    </a:lnTo>
                    <a:cubicBezTo>
                      <a:pt x="300" y="555"/>
                      <a:pt x="310" y="557"/>
                      <a:pt x="319" y="557"/>
                    </a:cubicBezTo>
                    <a:cubicBezTo>
                      <a:pt x="360" y="557"/>
                      <a:pt x="399" y="512"/>
                      <a:pt x="399" y="450"/>
                    </a:cubicBezTo>
                    <a:lnTo>
                      <a:pt x="424" y="133"/>
                    </a:lnTo>
                    <a:cubicBezTo>
                      <a:pt x="424" y="51"/>
                      <a:pt x="367" y="0"/>
                      <a:pt x="2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9"/>
              <p:cNvSpPr/>
              <p:nvPr/>
            </p:nvSpPr>
            <p:spPr>
              <a:xfrm>
                <a:off x="1464625" y="2156292"/>
                <a:ext cx="24200" cy="31505"/>
              </a:xfrm>
              <a:custGeom>
                <a:avLst/>
                <a:gdLst/>
                <a:ahLst/>
                <a:cxnLst/>
                <a:rect l="l" t="t" r="r" b="b"/>
                <a:pathLst>
                  <a:path w="424" h="552" extrusionOk="0">
                    <a:moveTo>
                      <a:pt x="133" y="1"/>
                    </a:moveTo>
                    <a:cubicBezTo>
                      <a:pt x="76" y="1"/>
                      <a:pt x="25" y="51"/>
                      <a:pt x="25" y="102"/>
                    </a:cubicBezTo>
                    <a:lnTo>
                      <a:pt x="0" y="418"/>
                    </a:lnTo>
                    <a:cubicBezTo>
                      <a:pt x="0" y="501"/>
                      <a:pt x="51" y="551"/>
                      <a:pt x="133" y="551"/>
                    </a:cubicBezTo>
                    <a:lnTo>
                      <a:pt x="291" y="551"/>
                    </a:lnTo>
                    <a:cubicBezTo>
                      <a:pt x="342" y="551"/>
                      <a:pt x="392" y="501"/>
                      <a:pt x="392" y="450"/>
                    </a:cubicBezTo>
                    <a:lnTo>
                      <a:pt x="424" y="102"/>
                    </a:lnTo>
                    <a:cubicBezTo>
                      <a:pt x="424" y="51"/>
                      <a:pt x="367" y="1"/>
                      <a:pt x="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9"/>
              <p:cNvSpPr/>
              <p:nvPr/>
            </p:nvSpPr>
            <p:spPr>
              <a:xfrm>
                <a:off x="1288376" y="2031354"/>
                <a:ext cx="24257" cy="31448"/>
              </a:xfrm>
              <a:custGeom>
                <a:avLst/>
                <a:gdLst/>
                <a:ahLst/>
                <a:cxnLst/>
                <a:rect l="l" t="t" r="r" b="b"/>
                <a:pathLst>
                  <a:path w="425" h="551" extrusionOk="0">
                    <a:moveTo>
                      <a:pt x="133" y="0"/>
                    </a:moveTo>
                    <a:cubicBezTo>
                      <a:pt x="57" y="0"/>
                      <a:pt x="0" y="51"/>
                      <a:pt x="32" y="108"/>
                    </a:cubicBezTo>
                    <a:lnTo>
                      <a:pt x="32" y="450"/>
                    </a:lnTo>
                    <a:cubicBezTo>
                      <a:pt x="32" y="500"/>
                      <a:pt x="82" y="551"/>
                      <a:pt x="133" y="551"/>
                    </a:cubicBezTo>
                    <a:lnTo>
                      <a:pt x="317" y="551"/>
                    </a:lnTo>
                    <a:cubicBezTo>
                      <a:pt x="373" y="551"/>
                      <a:pt x="424" y="500"/>
                      <a:pt x="424" y="424"/>
                    </a:cubicBezTo>
                    <a:lnTo>
                      <a:pt x="424" y="108"/>
                    </a:lnTo>
                    <a:cubicBezTo>
                      <a:pt x="424" y="26"/>
                      <a:pt x="373" y="0"/>
                      <a:pt x="2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9"/>
              <p:cNvSpPr/>
              <p:nvPr/>
            </p:nvSpPr>
            <p:spPr>
              <a:xfrm>
                <a:off x="1290145" y="2093110"/>
                <a:ext cx="23914" cy="31848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58" extrusionOk="0">
                    <a:moveTo>
                      <a:pt x="127" y="0"/>
                    </a:moveTo>
                    <a:cubicBezTo>
                      <a:pt x="51" y="0"/>
                      <a:pt x="1" y="51"/>
                      <a:pt x="1" y="133"/>
                    </a:cubicBezTo>
                    <a:lnTo>
                      <a:pt x="26" y="450"/>
                    </a:lnTo>
                    <a:cubicBezTo>
                      <a:pt x="26" y="512"/>
                      <a:pt x="60" y="557"/>
                      <a:pt x="101" y="557"/>
                    </a:cubicBezTo>
                    <a:cubicBezTo>
                      <a:pt x="109" y="557"/>
                      <a:pt x="118" y="555"/>
                      <a:pt x="127" y="551"/>
                    </a:cubicBezTo>
                    <a:lnTo>
                      <a:pt x="317" y="551"/>
                    </a:lnTo>
                    <a:cubicBezTo>
                      <a:pt x="368" y="551"/>
                      <a:pt x="418" y="500"/>
                      <a:pt x="418" y="450"/>
                    </a:cubicBezTo>
                    <a:lnTo>
                      <a:pt x="418" y="102"/>
                    </a:lnTo>
                    <a:cubicBezTo>
                      <a:pt x="393" y="51"/>
                      <a:pt x="368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9"/>
              <p:cNvSpPr/>
              <p:nvPr/>
            </p:nvSpPr>
            <p:spPr>
              <a:xfrm>
                <a:off x="1291629" y="2156292"/>
                <a:ext cx="23857" cy="3150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552" extrusionOk="0">
                    <a:moveTo>
                      <a:pt x="101" y="1"/>
                    </a:moveTo>
                    <a:cubicBezTo>
                      <a:pt x="51" y="1"/>
                      <a:pt x="0" y="51"/>
                      <a:pt x="0" y="102"/>
                    </a:cubicBezTo>
                    <a:lnTo>
                      <a:pt x="0" y="450"/>
                    </a:lnTo>
                    <a:cubicBezTo>
                      <a:pt x="25" y="501"/>
                      <a:pt x="76" y="551"/>
                      <a:pt x="133" y="551"/>
                    </a:cubicBezTo>
                    <a:lnTo>
                      <a:pt x="291" y="551"/>
                    </a:lnTo>
                    <a:cubicBezTo>
                      <a:pt x="367" y="551"/>
                      <a:pt x="418" y="501"/>
                      <a:pt x="418" y="418"/>
                    </a:cubicBezTo>
                    <a:lnTo>
                      <a:pt x="392" y="102"/>
                    </a:lnTo>
                    <a:cubicBezTo>
                      <a:pt x="392" y="51"/>
                      <a:pt x="342" y="1"/>
                      <a:pt x="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7" name="Google Shape;2717;p19"/>
            <p:cNvGrpSpPr/>
            <p:nvPr/>
          </p:nvGrpSpPr>
          <p:grpSpPr>
            <a:xfrm rot="-10197608">
              <a:off x="-327346" y="-551521"/>
              <a:ext cx="833815" cy="2060383"/>
              <a:chOff x="1952163" y="2792624"/>
              <a:chExt cx="450036" cy="1112054"/>
            </a:xfrm>
          </p:grpSpPr>
          <p:sp>
            <p:nvSpPr>
              <p:cNvPr id="2718" name="Google Shape;2718;p19"/>
              <p:cNvSpPr/>
              <p:nvPr/>
            </p:nvSpPr>
            <p:spPr>
              <a:xfrm>
                <a:off x="2152212" y="3826600"/>
                <a:ext cx="52794" cy="780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368" extrusionOk="0">
                    <a:moveTo>
                      <a:pt x="159" y="1"/>
                    </a:moveTo>
                    <a:lnTo>
                      <a:pt x="159" y="260"/>
                    </a:lnTo>
                    <a:lnTo>
                      <a:pt x="134" y="260"/>
                    </a:lnTo>
                    <a:cubicBezTo>
                      <a:pt x="51" y="260"/>
                      <a:pt x="1" y="342"/>
                      <a:pt x="26" y="393"/>
                    </a:cubicBezTo>
                    <a:lnTo>
                      <a:pt x="266" y="1292"/>
                    </a:lnTo>
                    <a:cubicBezTo>
                      <a:pt x="292" y="1342"/>
                      <a:pt x="317" y="1367"/>
                      <a:pt x="368" y="1367"/>
                    </a:cubicBezTo>
                    <a:lnTo>
                      <a:pt x="583" y="1367"/>
                    </a:lnTo>
                    <a:cubicBezTo>
                      <a:pt x="633" y="1367"/>
                      <a:pt x="659" y="1342"/>
                      <a:pt x="659" y="1292"/>
                    </a:cubicBezTo>
                    <a:lnTo>
                      <a:pt x="924" y="393"/>
                    </a:lnTo>
                    <a:cubicBezTo>
                      <a:pt x="924" y="342"/>
                      <a:pt x="899" y="260"/>
                      <a:pt x="817" y="260"/>
                    </a:cubicBezTo>
                    <a:lnTo>
                      <a:pt x="792" y="260"/>
                    </a:lnTo>
                    <a:lnTo>
                      <a:pt x="7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19"/>
              <p:cNvSpPr/>
              <p:nvPr/>
            </p:nvSpPr>
            <p:spPr>
              <a:xfrm>
                <a:off x="2149358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158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19"/>
              <p:cNvSpPr/>
              <p:nvPr/>
            </p:nvSpPr>
            <p:spPr>
              <a:xfrm>
                <a:off x="2185430" y="3161387"/>
                <a:ext cx="23914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1574" extrusionOk="0">
                    <a:moveTo>
                      <a:pt x="102" y="0"/>
                    </a:moveTo>
                    <a:lnTo>
                      <a:pt x="1" y="11573"/>
                    </a:lnTo>
                    <a:lnTo>
                      <a:pt x="51" y="11573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19"/>
              <p:cNvSpPr/>
              <p:nvPr/>
            </p:nvSpPr>
            <p:spPr>
              <a:xfrm>
                <a:off x="2170305" y="3037877"/>
                <a:ext cx="18093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032" extrusionOk="0">
                    <a:moveTo>
                      <a:pt x="51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9"/>
              <p:cNvSpPr/>
              <p:nvPr/>
            </p:nvSpPr>
            <p:spPr>
              <a:xfrm>
                <a:off x="2188340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0" y="0"/>
                    </a:moveTo>
                    <a:lnTo>
                      <a:pt x="51" y="2031"/>
                    </a:lnTo>
                    <a:lnTo>
                      <a:pt x="367" y="2031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19"/>
              <p:cNvSpPr/>
              <p:nvPr/>
            </p:nvSpPr>
            <p:spPr>
              <a:xfrm>
                <a:off x="2149358" y="3161387"/>
                <a:ext cx="23857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1574" extrusionOk="0">
                    <a:moveTo>
                      <a:pt x="0" y="0"/>
                    </a:moveTo>
                    <a:lnTo>
                      <a:pt x="342" y="11573"/>
                    </a:lnTo>
                    <a:lnTo>
                      <a:pt x="418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19"/>
              <p:cNvSpPr/>
              <p:nvPr/>
            </p:nvSpPr>
            <p:spPr>
              <a:xfrm>
                <a:off x="2070936" y="2792624"/>
                <a:ext cx="308490" cy="12910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262" extrusionOk="0">
                    <a:moveTo>
                      <a:pt x="1899" y="1"/>
                    </a:moveTo>
                    <a:cubicBezTo>
                      <a:pt x="1216" y="1"/>
                      <a:pt x="583" y="58"/>
                      <a:pt x="1" y="317"/>
                    </a:cubicBezTo>
                    <a:cubicBezTo>
                      <a:pt x="109" y="425"/>
                      <a:pt x="241" y="475"/>
                      <a:pt x="368" y="501"/>
                    </a:cubicBezTo>
                    <a:cubicBezTo>
                      <a:pt x="432" y="510"/>
                      <a:pt x="496" y="514"/>
                      <a:pt x="560" y="514"/>
                    </a:cubicBezTo>
                    <a:cubicBezTo>
                      <a:pt x="708" y="514"/>
                      <a:pt x="854" y="493"/>
                      <a:pt x="1001" y="475"/>
                    </a:cubicBezTo>
                    <a:cubicBezTo>
                      <a:pt x="1058" y="450"/>
                      <a:pt x="1134" y="450"/>
                      <a:pt x="1191" y="450"/>
                    </a:cubicBezTo>
                    <a:cubicBezTo>
                      <a:pt x="1303" y="427"/>
                      <a:pt x="1406" y="415"/>
                      <a:pt x="1501" y="415"/>
                    </a:cubicBezTo>
                    <a:cubicBezTo>
                      <a:pt x="1715" y="415"/>
                      <a:pt x="1887" y="473"/>
                      <a:pt x="2032" y="583"/>
                    </a:cubicBezTo>
                    <a:cubicBezTo>
                      <a:pt x="2241" y="767"/>
                      <a:pt x="2298" y="1032"/>
                      <a:pt x="2348" y="1292"/>
                    </a:cubicBezTo>
                    <a:cubicBezTo>
                      <a:pt x="2424" y="1532"/>
                      <a:pt x="2481" y="1766"/>
                      <a:pt x="2614" y="1924"/>
                    </a:cubicBezTo>
                    <a:cubicBezTo>
                      <a:pt x="2741" y="2057"/>
                      <a:pt x="2956" y="2165"/>
                      <a:pt x="3247" y="2216"/>
                    </a:cubicBezTo>
                    <a:cubicBezTo>
                      <a:pt x="3418" y="2247"/>
                      <a:pt x="3593" y="2262"/>
                      <a:pt x="3768" y="2262"/>
                    </a:cubicBezTo>
                    <a:cubicBezTo>
                      <a:pt x="4342" y="2262"/>
                      <a:pt x="4920" y="2099"/>
                      <a:pt x="5405" y="1798"/>
                    </a:cubicBezTo>
                    <a:cubicBezTo>
                      <a:pt x="5246" y="1425"/>
                      <a:pt x="4987" y="1108"/>
                      <a:pt x="4614" y="817"/>
                    </a:cubicBezTo>
                    <a:cubicBezTo>
                      <a:pt x="3772" y="159"/>
                      <a:pt x="2931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19"/>
              <p:cNvSpPr/>
              <p:nvPr/>
            </p:nvSpPr>
            <p:spPr>
              <a:xfrm>
                <a:off x="1952163" y="2812144"/>
                <a:ext cx="450036" cy="1014508"/>
              </a:xfrm>
              <a:custGeom>
                <a:avLst/>
                <a:gdLst/>
                <a:ahLst/>
                <a:cxnLst/>
                <a:rect l="l" t="t" r="r" b="b"/>
                <a:pathLst>
                  <a:path w="7885" h="17775" extrusionOk="0">
                    <a:moveTo>
                      <a:pt x="1986" y="4503"/>
                    </a:moveTo>
                    <a:cubicBezTo>
                      <a:pt x="2009" y="4503"/>
                      <a:pt x="2033" y="4506"/>
                      <a:pt x="2057" y="4512"/>
                    </a:cubicBezTo>
                    <a:cubicBezTo>
                      <a:pt x="2265" y="4563"/>
                      <a:pt x="2373" y="4696"/>
                      <a:pt x="2481" y="4879"/>
                    </a:cubicBezTo>
                    <a:cubicBezTo>
                      <a:pt x="2582" y="5094"/>
                      <a:pt x="2740" y="5670"/>
                      <a:pt x="2898" y="5727"/>
                    </a:cubicBezTo>
                    <a:cubicBezTo>
                      <a:pt x="2898" y="5727"/>
                      <a:pt x="2715" y="5961"/>
                      <a:pt x="2740" y="6385"/>
                    </a:cubicBezTo>
                    <a:cubicBezTo>
                      <a:pt x="2740" y="6569"/>
                      <a:pt x="2740" y="6936"/>
                      <a:pt x="2898" y="7043"/>
                    </a:cubicBezTo>
                    <a:cubicBezTo>
                      <a:pt x="2914" y="7048"/>
                      <a:pt x="2928" y="7050"/>
                      <a:pt x="2942" y="7050"/>
                    </a:cubicBezTo>
                    <a:cubicBezTo>
                      <a:pt x="2998" y="7050"/>
                      <a:pt x="3031" y="7013"/>
                      <a:pt x="3031" y="6993"/>
                    </a:cubicBezTo>
                    <a:cubicBezTo>
                      <a:pt x="2936" y="6920"/>
                      <a:pt x="3009" y="6769"/>
                      <a:pt x="3118" y="6769"/>
                    </a:cubicBezTo>
                    <a:cubicBezTo>
                      <a:pt x="3133" y="6769"/>
                      <a:pt x="3148" y="6771"/>
                      <a:pt x="3164" y="6777"/>
                    </a:cubicBezTo>
                    <a:cubicBezTo>
                      <a:pt x="3272" y="6834"/>
                      <a:pt x="3297" y="6993"/>
                      <a:pt x="3240" y="7094"/>
                    </a:cubicBezTo>
                    <a:cubicBezTo>
                      <a:pt x="3215" y="7201"/>
                      <a:pt x="3113" y="7252"/>
                      <a:pt x="3006" y="7252"/>
                    </a:cubicBezTo>
                    <a:cubicBezTo>
                      <a:pt x="2873" y="7227"/>
                      <a:pt x="2797" y="7151"/>
                      <a:pt x="2740" y="7043"/>
                    </a:cubicBezTo>
                    <a:cubicBezTo>
                      <a:pt x="2689" y="6961"/>
                      <a:pt x="2664" y="6885"/>
                      <a:pt x="2664" y="6777"/>
                    </a:cubicBezTo>
                    <a:cubicBezTo>
                      <a:pt x="2639" y="6676"/>
                      <a:pt x="2639" y="5936"/>
                      <a:pt x="2373" y="5828"/>
                    </a:cubicBezTo>
                    <a:cubicBezTo>
                      <a:pt x="2506" y="5461"/>
                      <a:pt x="2531" y="5170"/>
                      <a:pt x="2398" y="4904"/>
                    </a:cubicBezTo>
                    <a:cubicBezTo>
                      <a:pt x="2373" y="4829"/>
                      <a:pt x="2322" y="4778"/>
                      <a:pt x="2265" y="4721"/>
                    </a:cubicBezTo>
                    <a:cubicBezTo>
                      <a:pt x="2220" y="4698"/>
                      <a:pt x="2168" y="4686"/>
                      <a:pt x="2120" y="4686"/>
                    </a:cubicBezTo>
                    <a:cubicBezTo>
                      <a:pt x="2060" y="4686"/>
                      <a:pt x="2006" y="4704"/>
                      <a:pt x="1974" y="4746"/>
                    </a:cubicBezTo>
                    <a:lnTo>
                      <a:pt x="1949" y="4746"/>
                    </a:lnTo>
                    <a:cubicBezTo>
                      <a:pt x="1924" y="4778"/>
                      <a:pt x="1924" y="4803"/>
                      <a:pt x="1949" y="4829"/>
                    </a:cubicBezTo>
                    <a:cubicBezTo>
                      <a:pt x="1974" y="4803"/>
                      <a:pt x="2031" y="4803"/>
                      <a:pt x="2057" y="4803"/>
                    </a:cubicBezTo>
                    <a:cubicBezTo>
                      <a:pt x="2190" y="4854"/>
                      <a:pt x="2164" y="5012"/>
                      <a:pt x="2082" y="5094"/>
                    </a:cubicBezTo>
                    <a:cubicBezTo>
                      <a:pt x="2034" y="5123"/>
                      <a:pt x="1985" y="5136"/>
                      <a:pt x="1938" y="5136"/>
                    </a:cubicBezTo>
                    <a:cubicBezTo>
                      <a:pt x="1777" y="5136"/>
                      <a:pt x="1638" y="4990"/>
                      <a:pt x="1658" y="4829"/>
                    </a:cubicBezTo>
                    <a:cubicBezTo>
                      <a:pt x="1658" y="4646"/>
                      <a:pt x="1822" y="4503"/>
                      <a:pt x="1986" y="4503"/>
                    </a:cubicBezTo>
                    <a:close/>
                    <a:moveTo>
                      <a:pt x="5975" y="4503"/>
                    </a:moveTo>
                    <a:cubicBezTo>
                      <a:pt x="6139" y="4503"/>
                      <a:pt x="6302" y="4646"/>
                      <a:pt x="6302" y="4829"/>
                    </a:cubicBezTo>
                    <a:cubicBezTo>
                      <a:pt x="6322" y="4990"/>
                      <a:pt x="6183" y="5136"/>
                      <a:pt x="6023" y="5136"/>
                    </a:cubicBezTo>
                    <a:cubicBezTo>
                      <a:pt x="5975" y="5136"/>
                      <a:pt x="5926" y="5123"/>
                      <a:pt x="5878" y="5094"/>
                    </a:cubicBezTo>
                    <a:cubicBezTo>
                      <a:pt x="5803" y="5012"/>
                      <a:pt x="5746" y="4854"/>
                      <a:pt x="5878" y="4803"/>
                    </a:cubicBezTo>
                    <a:cubicBezTo>
                      <a:pt x="5929" y="4803"/>
                      <a:pt x="5986" y="4803"/>
                      <a:pt x="6011" y="4829"/>
                    </a:cubicBezTo>
                    <a:lnTo>
                      <a:pt x="6011" y="4746"/>
                    </a:lnTo>
                    <a:lnTo>
                      <a:pt x="5986" y="4746"/>
                    </a:lnTo>
                    <a:cubicBezTo>
                      <a:pt x="5955" y="4704"/>
                      <a:pt x="5893" y="4686"/>
                      <a:pt x="5831" y="4686"/>
                    </a:cubicBezTo>
                    <a:cubicBezTo>
                      <a:pt x="5780" y="4686"/>
                      <a:pt x="5729" y="4698"/>
                      <a:pt x="5695" y="4721"/>
                    </a:cubicBezTo>
                    <a:cubicBezTo>
                      <a:pt x="5644" y="4778"/>
                      <a:pt x="5587" y="4829"/>
                      <a:pt x="5537" y="4904"/>
                    </a:cubicBezTo>
                    <a:cubicBezTo>
                      <a:pt x="5429" y="5170"/>
                      <a:pt x="5429" y="5461"/>
                      <a:pt x="5562" y="5828"/>
                    </a:cubicBezTo>
                    <a:cubicBezTo>
                      <a:pt x="5328" y="5936"/>
                      <a:pt x="5328" y="6676"/>
                      <a:pt x="5296" y="6777"/>
                    </a:cubicBezTo>
                    <a:cubicBezTo>
                      <a:pt x="5271" y="6885"/>
                      <a:pt x="5271" y="6961"/>
                      <a:pt x="5220" y="7043"/>
                    </a:cubicBezTo>
                    <a:cubicBezTo>
                      <a:pt x="5170" y="7151"/>
                      <a:pt x="5088" y="7227"/>
                      <a:pt x="4955" y="7252"/>
                    </a:cubicBezTo>
                    <a:cubicBezTo>
                      <a:pt x="4853" y="7252"/>
                      <a:pt x="4746" y="7201"/>
                      <a:pt x="4695" y="7094"/>
                    </a:cubicBezTo>
                    <a:cubicBezTo>
                      <a:pt x="4638" y="6993"/>
                      <a:pt x="4695" y="6834"/>
                      <a:pt x="4796" y="6777"/>
                    </a:cubicBezTo>
                    <a:cubicBezTo>
                      <a:pt x="4812" y="6771"/>
                      <a:pt x="4828" y="6769"/>
                      <a:pt x="4842" y="6769"/>
                    </a:cubicBezTo>
                    <a:cubicBezTo>
                      <a:pt x="4952" y="6769"/>
                      <a:pt x="5024" y="6920"/>
                      <a:pt x="4929" y="6993"/>
                    </a:cubicBezTo>
                    <a:cubicBezTo>
                      <a:pt x="4909" y="7013"/>
                      <a:pt x="4938" y="7050"/>
                      <a:pt x="5007" y="7050"/>
                    </a:cubicBezTo>
                    <a:cubicBezTo>
                      <a:pt x="5023" y="7050"/>
                      <a:pt x="5042" y="7048"/>
                      <a:pt x="5062" y="7043"/>
                    </a:cubicBezTo>
                    <a:cubicBezTo>
                      <a:pt x="5220" y="6936"/>
                      <a:pt x="5220" y="6569"/>
                      <a:pt x="5220" y="6385"/>
                    </a:cubicBezTo>
                    <a:cubicBezTo>
                      <a:pt x="5246" y="5961"/>
                      <a:pt x="5062" y="5727"/>
                      <a:pt x="5062" y="5727"/>
                    </a:cubicBezTo>
                    <a:cubicBezTo>
                      <a:pt x="5220" y="5670"/>
                      <a:pt x="5353" y="5094"/>
                      <a:pt x="5486" y="4879"/>
                    </a:cubicBezTo>
                    <a:cubicBezTo>
                      <a:pt x="5562" y="4696"/>
                      <a:pt x="5695" y="4563"/>
                      <a:pt x="5904" y="4512"/>
                    </a:cubicBezTo>
                    <a:cubicBezTo>
                      <a:pt x="5927" y="4506"/>
                      <a:pt x="5951" y="4503"/>
                      <a:pt x="5975" y="4503"/>
                    </a:cubicBezTo>
                    <a:close/>
                    <a:moveTo>
                      <a:pt x="2006" y="1"/>
                    </a:moveTo>
                    <a:cubicBezTo>
                      <a:pt x="1766" y="133"/>
                      <a:pt x="1500" y="266"/>
                      <a:pt x="1266" y="475"/>
                    </a:cubicBezTo>
                    <a:cubicBezTo>
                      <a:pt x="0" y="1456"/>
                      <a:pt x="76" y="2956"/>
                      <a:pt x="525" y="3797"/>
                    </a:cubicBezTo>
                    <a:cubicBezTo>
                      <a:pt x="842" y="4379"/>
                      <a:pt x="975" y="4721"/>
                      <a:pt x="709" y="5012"/>
                    </a:cubicBezTo>
                    <a:lnTo>
                      <a:pt x="842" y="5196"/>
                    </a:lnTo>
                    <a:cubicBezTo>
                      <a:pt x="842" y="5196"/>
                      <a:pt x="983" y="5043"/>
                      <a:pt x="1214" y="5043"/>
                    </a:cubicBezTo>
                    <a:cubicBezTo>
                      <a:pt x="1285" y="5043"/>
                      <a:pt x="1363" y="5057"/>
                      <a:pt x="1449" y="5094"/>
                    </a:cubicBezTo>
                    <a:cubicBezTo>
                      <a:pt x="1974" y="5354"/>
                      <a:pt x="2291" y="7252"/>
                      <a:pt x="1873" y="7834"/>
                    </a:cubicBezTo>
                    <a:cubicBezTo>
                      <a:pt x="1729" y="8045"/>
                      <a:pt x="1566" y="8097"/>
                      <a:pt x="1438" y="8097"/>
                    </a:cubicBezTo>
                    <a:cubicBezTo>
                      <a:pt x="1308" y="8097"/>
                      <a:pt x="1215" y="8043"/>
                      <a:pt x="1215" y="8043"/>
                    </a:cubicBezTo>
                    <a:lnTo>
                      <a:pt x="1108" y="8201"/>
                    </a:lnTo>
                    <a:cubicBezTo>
                      <a:pt x="1108" y="8201"/>
                      <a:pt x="1316" y="8283"/>
                      <a:pt x="1373" y="8625"/>
                    </a:cubicBezTo>
                    <a:cubicBezTo>
                      <a:pt x="1399" y="8992"/>
                      <a:pt x="1108" y="9707"/>
                      <a:pt x="1158" y="10315"/>
                    </a:cubicBezTo>
                    <a:cubicBezTo>
                      <a:pt x="1240" y="11447"/>
                      <a:pt x="2348" y="12080"/>
                      <a:pt x="3506" y="12213"/>
                    </a:cubicBezTo>
                    <a:lnTo>
                      <a:pt x="3639" y="16800"/>
                    </a:lnTo>
                    <a:lnTo>
                      <a:pt x="2924" y="16800"/>
                    </a:lnTo>
                    <a:lnTo>
                      <a:pt x="2924" y="16743"/>
                    </a:lnTo>
                    <a:cubicBezTo>
                      <a:pt x="2924" y="16693"/>
                      <a:pt x="2873" y="16610"/>
                      <a:pt x="2797" y="16610"/>
                    </a:cubicBezTo>
                    <a:lnTo>
                      <a:pt x="2607" y="16610"/>
                    </a:lnTo>
                    <a:cubicBezTo>
                      <a:pt x="2557" y="16610"/>
                      <a:pt x="2506" y="16693"/>
                      <a:pt x="2506" y="16743"/>
                    </a:cubicBezTo>
                    <a:lnTo>
                      <a:pt x="2506" y="17009"/>
                    </a:lnTo>
                    <a:cubicBezTo>
                      <a:pt x="2506" y="17085"/>
                      <a:pt x="2557" y="17142"/>
                      <a:pt x="2607" y="17142"/>
                    </a:cubicBezTo>
                    <a:lnTo>
                      <a:pt x="2797" y="17142"/>
                    </a:lnTo>
                    <a:cubicBezTo>
                      <a:pt x="2873" y="17142"/>
                      <a:pt x="2924" y="17085"/>
                      <a:pt x="2924" y="17009"/>
                    </a:cubicBezTo>
                    <a:lnTo>
                      <a:pt x="2924" y="16958"/>
                    </a:lnTo>
                    <a:lnTo>
                      <a:pt x="3639" y="16958"/>
                    </a:lnTo>
                    <a:lnTo>
                      <a:pt x="3664" y="17433"/>
                    </a:lnTo>
                    <a:lnTo>
                      <a:pt x="2924" y="17433"/>
                    </a:lnTo>
                    <a:lnTo>
                      <a:pt x="2924" y="17376"/>
                    </a:lnTo>
                    <a:cubicBezTo>
                      <a:pt x="2924" y="17325"/>
                      <a:pt x="2873" y="17275"/>
                      <a:pt x="2797" y="17275"/>
                    </a:cubicBezTo>
                    <a:lnTo>
                      <a:pt x="2607" y="17275"/>
                    </a:lnTo>
                    <a:cubicBezTo>
                      <a:pt x="2557" y="17275"/>
                      <a:pt x="2506" y="17325"/>
                      <a:pt x="2506" y="17376"/>
                    </a:cubicBezTo>
                    <a:lnTo>
                      <a:pt x="2506" y="17642"/>
                    </a:lnTo>
                    <a:cubicBezTo>
                      <a:pt x="2506" y="17718"/>
                      <a:pt x="2557" y="17775"/>
                      <a:pt x="2607" y="17775"/>
                    </a:cubicBezTo>
                    <a:lnTo>
                      <a:pt x="2797" y="17775"/>
                    </a:lnTo>
                    <a:cubicBezTo>
                      <a:pt x="2873" y="17775"/>
                      <a:pt x="2924" y="17718"/>
                      <a:pt x="2924" y="17642"/>
                    </a:cubicBezTo>
                    <a:lnTo>
                      <a:pt x="2924" y="17591"/>
                    </a:lnTo>
                    <a:lnTo>
                      <a:pt x="3664" y="17591"/>
                    </a:lnTo>
                    <a:lnTo>
                      <a:pt x="3664" y="17692"/>
                    </a:lnTo>
                    <a:lnTo>
                      <a:pt x="3746" y="17692"/>
                    </a:lnTo>
                    <a:lnTo>
                      <a:pt x="3398" y="6119"/>
                    </a:lnTo>
                    <a:lnTo>
                      <a:pt x="3189" y="6119"/>
                    </a:lnTo>
                    <a:cubicBezTo>
                      <a:pt x="3139" y="6119"/>
                      <a:pt x="3113" y="6094"/>
                      <a:pt x="3113" y="6069"/>
                    </a:cubicBezTo>
                    <a:cubicBezTo>
                      <a:pt x="3113" y="6012"/>
                      <a:pt x="3139" y="5986"/>
                      <a:pt x="3189" y="5986"/>
                    </a:cubicBezTo>
                    <a:lnTo>
                      <a:pt x="3398" y="5986"/>
                    </a:lnTo>
                    <a:lnTo>
                      <a:pt x="3556" y="3955"/>
                    </a:lnTo>
                    <a:lnTo>
                      <a:pt x="3373" y="3955"/>
                    </a:lnTo>
                    <a:cubicBezTo>
                      <a:pt x="3322" y="3955"/>
                      <a:pt x="3272" y="3905"/>
                      <a:pt x="3272" y="3854"/>
                    </a:cubicBezTo>
                    <a:cubicBezTo>
                      <a:pt x="3297" y="3139"/>
                      <a:pt x="3689" y="2930"/>
                      <a:pt x="3771" y="2247"/>
                    </a:cubicBezTo>
                    <a:cubicBezTo>
                      <a:pt x="3822" y="1532"/>
                      <a:pt x="3797" y="924"/>
                      <a:pt x="3980" y="924"/>
                    </a:cubicBezTo>
                    <a:cubicBezTo>
                      <a:pt x="4164" y="924"/>
                      <a:pt x="4138" y="1532"/>
                      <a:pt x="4189" y="2247"/>
                    </a:cubicBezTo>
                    <a:cubicBezTo>
                      <a:pt x="4246" y="2930"/>
                      <a:pt x="4664" y="3139"/>
                      <a:pt x="4695" y="3854"/>
                    </a:cubicBezTo>
                    <a:cubicBezTo>
                      <a:pt x="4695" y="3905"/>
                      <a:pt x="4638" y="3955"/>
                      <a:pt x="4588" y="3955"/>
                    </a:cubicBezTo>
                    <a:lnTo>
                      <a:pt x="4404" y="3955"/>
                    </a:lnTo>
                    <a:lnTo>
                      <a:pt x="4562" y="5986"/>
                    </a:lnTo>
                    <a:lnTo>
                      <a:pt x="4771" y="5986"/>
                    </a:lnTo>
                    <a:cubicBezTo>
                      <a:pt x="4822" y="5986"/>
                      <a:pt x="4853" y="6012"/>
                      <a:pt x="4853" y="6069"/>
                    </a:cubicBezTo>
                    <a:cubicBezTo>
                      <a:pt x="4853" y="6094"/>
                      <a:pt x="4822" y="6119"/>
                      <a:pt x="4771" y="6119"/>
                    </a:cubicBezTo>
                    <a:lnTo>
                      <a:pt x="4562" y="6119"/>
                    </a:lnTo>
                    <a:lnTo>
                      <a:pt x="4221" y="17692"/>
                    </a:lnTo>
                    <a:lnTo>
                      <a:pt x="4297" y="17692"/>
                    </a:lnTo>
                    <a:lnTo>
                      <a:pt x="4297" y="17325"/>
                    </a:lnTo>
                    <a:lnTo>
                      <a:pt x="5037" y="17325"/>
                    </a:lnTo>
                    <a:lnTo>
                      <a:pt x="5037" y="17376"/>
                    </a:lnTo>
                    <a:cubicBezTo>
                      <a:pt x="5037" y="17458"/>
                      <a:pt x="5088" y="17509"/>
                      <a:pt x="5170" y="17509"/>
                    </a:cubicBezTo>
                    <a:lnTo>
                      <a:pt x="5353" y="17509"/>
                    </a:lnTo>
                    <a:cubicBezTo>
                      <a:pt x="5404" y="17509"/>
                      <a:pt x="5455" y="17458"/>
                      <a:pt x="5455" y="17376"/>
                    </a:cubicBezTo>
                    <a:lnTo>
                      <a:pt x="5455" y="17117"/>
                    </a:lnTo>
                    <a:cubicBezTo>
                      <a:pt x="5455" y="17034"/>
                      <a:pt x="5404" y="16984"/>
                      <a:pt x="5353" y="16984"/>
                    </a:cubicBezTo>
                    <a:lnTo>
                      <a:pt x="5170" y="16984"/>
                    </a:lnTo>
                    <a:cubicBezTo>
                      <a:pt x="5088" y="16984"/>
                      <a:pt x="5037" y="17034"/>
                      <a:pt x="5037" y="17117"/>
                    </a:cubicBezTo>
                    <a:lnTo>
                      <a:pt x="5037" y="17167"/>
                    </a:lnTo>
                    <a:lnTo>
                      <a:pt x="4297" y="17167"/>
                    </a:lnTo>
                    <a:lnTo>
                      <a:pt x="4322" y="16693"/>
                    </a:lnTo>
                    <a:lnTo>
                      <a:pt x="5037" y="16693"/>
                    </a:lnTo>
                    <a:lnTo>
                      <a:pt x="5037" y="16743"/>
                    </a:lnTo>
                    <a:cubicBezTo>
                      <a:pt x="5037" y="16800"/>
                      <a:pt x="5088" y="16851"/>
                      <a:pt x="5170" y="16851"/>
                    </a:cubicBezTo>
                    <a:lnTo>
                      <a:pt x="5353" y="16851"/>
                    </a:lnTo>
                    <a:cubicBezTo>
                      <a:pt x="5404" y="16851"/>
                      <a:pt x="5455" y="16800"/>
                      <a:pt x="5455" y="16743"/>
                    </a:cubicBezTo>
                    <a:lnTo>
                      <a:pt x="5455" y="16484"/>
                    </a:lnTo>
                    <a:cubicBezTo>
                      <a:pt x="5455" y="16402"/>
                      <a:pt x="5404" y="16351"/>
                      <a:pt x="5353" y="16351"/>
                    </a:cubicBezTo>
                    <a:lnTo>
                      <a:pt x="5170" y="16351"/>
                    </a:lnTo>
                    <a:cubicBezTo>
                      <a:pt x="5088" y="16351"/>
                      <a:pt x="5037" y="16402"/>
                      <a:pt x="5037" y="16484"/>
                    </a:cubicBezTo>
                    <a:lnTo>
                      <a:pt x="5037" y="16535"/>
                    </a:lnTo>
                    <a:lnTo>
                      <a:pt x="4322" y="16535"/>
                    </a:lnTo>
                    <a:lnTo>
                      <a:pt x="4455" y="12213"/>
                    </a:lnTo>
                    <a:cubicBezTo>
                      <a:pt x="5613" y="12080"/>
                      <a:pt x="6720" y="11447"/>
                      <a:pt x="6802" y="10315"/>
                    </a:cubicBezTo>
                    <a:cubicBezTo>
                      <a:pt x="6853" y="9707"/>
                      <a:pt x="6562" y="8992"/>
                      <a:pt x="6593" y="8625"/>
                    </a:cubicBezTo>
                    <a:cubicBezTo>
                      <a:pt x="6644" y="8283"/>
                      <a:pt x="6853" y="8201"/>
                      <a:pt x="6853" y="8201"/>
                    </a:cubicBezTo>
                    <a:lnTo>
                      <a:pt x="6752" y="8043"/>
                    </a:lnTo>
                    <a:cubicBezTo>
                      <a:pt x="6752" y="8043"/>
                      <a:pt x="6657" y="8097"/>
                      <a:pt x="6526" y="8097"/>
                    </a:cubicBezTo>
                    <a:cubicBezTo>
                      <a:pt x="6396" y="8097"/>
                      <a:pt x="6232" y="8045"/>
                      <a:pt x="6087" y="7834"/>
                    </a:cubicBezTo>
                    <a:cubicBezTo>
                      <a:pt x="5670" y="7252"/>
                      <a:pt x="5961" y="5354"/>
                      <a:pt x="6511" y="5094"/>
                    </a:cubicBezTo>
                    <a:cubicBezTo>
                      <a:pt x="6597" y="5057"/>
                      <a:pt x="6676" y="5043"/>
                      <a:pt x="6746" y="5043"/>
                    </a:cubicBezTo>
                    <a:cubicBezTo>
                      <a:pt x="6977" y="5043"/>
                      <a:pt x="7119" y="5196"/>
                      <a:pt x="7119" y="5196"/>
                    </a:cubicBezTo>
                    <a:lnTo>
                      <a:pt x="7252" y="5012"/>
                    </a:lnTo>
                    <a:cubicBezTo>
                      <a:pt x="6986" y="4721"/>
                      <a:pt x="7093" y="4379"/>
                      <a:pt x="7410" y="3797"/>
                    </a:cubicBezTo>
                    <a:cubicBezTo>
                      <a:pt x="7751" y="3221"/>
                      <a:pt x="7884" y="2348"/>
                      <a:pt x="7511" y="1532"/>
                    </a:cubicBezTo>
                    <a:lnTo>
                      <a:pt x="7511" y="1532"/>
                    </a:lnTo>
                    <a:cubicBezTo>
                      <a:pt x="7006" y="1838"/>
                      <a:pt x="6423" y="2002"/>
                      <a:pt x="5834" y="2002"/>
                    </a:cubicBezTo>
                    <a:cubicBezTo>
                      <a:pt x="5654" y="2002"/>
                      <a:pt x="5475" y="1987"/>
                      <a:pt x="5296" y="1956"/>
                    </a:cubicBezTo>
                    <a:cubicBezTo>
                      <a:pt x="5113" y="1930"/>
                      <a:pt x="4822" y="1848"/>
                      <a:pt x="4638" y="1639"/>
                    </a:cubicBezTo>
                    <a:cubicBezTo>
                      <a:pt x="4480" y="1456"/>
                      <a:pt x="4404" y="1215"/>
                      <a:pt x="4347" y="981"/>
                    </a:cubicBezTo>
                    <a:cubicBezTo>
                      <a:pt x="4297" y="716"/>
                      <a:pt x="4246" y="475"/>
                      <a:pt x="4062" y="317"/>
                    </a:cubicBezTo>
                    <a:cubicBezTo>
                      <a:pt x="3933" y="209"/>
                      <a:pt x="3782" y="163"/>
                      <a:pt x="3582" y="163"/>
                    </a:cubicBezTo>
                    <a:cubicBezTo>
                      <a:pt x="3490" y="163"/>
                      <a:pt x="3387" y="172"/>
                      <a:pt x="3272" y="190"/>
                    </a:cubicBezTo>
                    <a:cubicBezTo>
                      <a:pt x="3215" y="190"/>
                      <a:pt x="3164" y="190"/>
                      <a:pt x="3082" y="216"/>
                    </a:cubicBezTo>
                    <a:cubicBezTo>
                      <a:pt x="2938" y="233"/>
                      <a:pt x="2794" y="263"/>
                      <a:pt x="2639" y="263"/>
                    </a:cubicBezTo>
                    <a:cubicBezTo>
                      <a:pt x="2570" y="263"/>
                      <a:pt x="2498" y="257"/>
                      <a:pt x="2424" y="241"/>
                    </a:cubicBezTo>
                    <a:cubicBezTo>
                      <a:pt x="2265" y="216"/>
                      <a:pt x="2107" y="133"/>
                      <a:pt x="2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9"/>
              <p:cNvSpPr/>
              <p:nvPr/>
            </p:nvSpPr>
            <p:spPr>
              <a:xfrm>
                <a:off x="2170305" y="3161387"/>
                <a:ext cx="18093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1574" extrusionOk="0">
                    <a:moveTo>
                      <a:pt x="0" y="0"/>
                    </a:moveTo>
                    <a:lnTo>
                      <a:pt x="108" y="11573"/>
                    </a:lnTo>
                    <a:lnTo>
                      <a:pt x="184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7" name="Google Shape;2727;p19"/>
            <p:cNvSpPr/>
            <p:nvPr/>
          </p:nvSpPr>
          <p:spPr>
            <a:xfrm>
              <a:off x="171048" y="1535577"/>
              <a:ext cx="217047" cy="217047"/>
            </a:xfrm>
            <a:custGeom>
              <a:avLst/>
              <a:gdLst/>
              <a:ahLst/>
              <a:cxnLst/>
              <a:rect l="l" t="t" r="r" b="b"/>
              <a:pathLst>
                <a:path w="32383" h="32383" extrusionOk="0">
                  <a:moveTo>
                    <a:pt x="13535" y="1"/>
                  </a:moveTo>
                  <a:lnTo>
                    <a:pt x="13535" y="5589"/>
                  </a:lnTo>
                  <a:lnTo>
                    <a:pt x="14465" y="10747"/>
                  </a:lnTo>
                  <a:lnTo>
                    <a:pt x="13535" y="11111"/>
                  </a:lnTo>
                  <a:lnTo>
                    <a:pt x="10603" y="6808"/>
                  </a:lnTo>
                  <a:lnTo>
                    <a:pt x="6585" y="2867"/>
                  </a:lnTo>
                  <a:lnTo>
                    <a:pt x="2866" y="6596"/>
                  </a:lnTo>
                  <a:lnTo>
                    <a:pt x="6805" y="10604"/>
                  </a:lnTo>
                  <a:lnTo>
                    <a:pt x="11100" y="13546"/>
                  </a:lnTo>
                  <a:lnTo>
                    <a:pt x="10747" y="14476"/>
                  </a:lnTo>
                  <a:lnTo>
                    <a:pt x="5589" y="13546"/>
                  </a:lnTo>
                  <a:lnTo>
                    <a:pt x="0" y="13546"/>
                  </a:lnTo>
                  <a:lnTo>
                    <a:pt x="0" y="18848"/>
                  </a:lnTo>
                  <a:lnTo>
                    <a:pt x="5589" y="18848"/>
                  </a:lnTo>
                  <a:lnTo>
                    <a:pt x="10747" y="17918"/>
                  </a:lnTo>
                  <a:lnTo>
                    <a:pt x="11100" y="18848"/>
                  </a:lnTo>
                  <a:lnTo>
                    <a:pt x="6805" y="21780"/>
                  </a:lnTo>
                  <a:lnTo>
                    <a:pt x="2866" y="25799"/>
                  </a:lnTo>
                  <a:lnTo>
                    <a:pt x="6585" y="29517"/>
                  </a:lnTo>
                  <a:lnTo>
                    <a:pt x="10603" y="25576"/>
                  </a:lnTo>
                  <a:lnTo>
                    <a:pt x="13535" y="21283"/>
                  </a:lnTo>
                  <a:lnTo>
                    <a:pt x="14465" y="21637"/>
                  </a:lnTo>
                  <a:lnTo>
                    <a:pt x="13535" y="26795"/>
                  </a:lnTo>
                  <a:lnTo>
                    <a:pt x="13535" y="32383"/>
                  </a:lnTo>
                  <a:lnTo>
                    <a:pt x="18837" y="32383"/>
                  </a:lnTo>
                  <a:lnTo>
                    <a:pt x="18837" y="26795"/>
                  </a:lnTo>
                  <a:lnTo>
                    <a:pt x="17907" y="21637"/>
                  </a:lnTo>
                  <a:lnTo>
                    <a:pt x="18837" y="21283"/>
                  </a:lnTo>
                  <a:lnTo>
                    <a:pt x="21780" y="25576"/>
                  </a:lnTo>
                  <a:lnTo>
                    <a:pt x="25785" y="29517"/>
                  </a:lnTo>
                  <a:lnTo>
                    <a:pt x="29514" y="25799"/>
                  </a:lnTo>
                  <a:lnTo>
                    <a:pt x="25575" y="21780"/>
                  </a:lnTo>
                  <a:lnTo>
                    <a:pt x="21270" y="18848"/>
                  </a:lnTo>
                  <a:lnTo>
                    <a:pt x="21636" y="17918"/>
                  </a:lnTo>
                  <a:lnTo>
                    <a:pt x="26792" y="18848"/>
                  </a:lnTo>
                  <a:lnTo>
                    <a:pt x="32383" y="18848"/>
                  </a:lnTo>
                  <a:lnTo>
                    <a:pt x="32383" y="13546"/>
                  </a:lnTo>
                  <a:lnTo>
                    <a:pt x="26792" y="13546"/>
                  </a:lnTo>
                  <a:lnTo>
                    <a:pt x="21636" y="14476"/>
                  </a:lnTo>
                  <a:lnTo>
                    <a:pt x="21270" y="13546"/>
                  </a:lnTo>
                  <a:lnTo>
                    <a:pt x="25575" y="10604"/>
                  </a:lnTo>
                  <a:lnTo>
                    <a:pt x="29514" y="6596"/>
                  </a:lnTo>
                  <a:lnTo>
                    <a:pt x="25785" y="2867"/>
                  </a:lnTo>
                  <a:lnTo>
                    <a:pt x="21780" y="6808"/>
                  </a:lnTo>
                  <a:lnTo>
                    <a:pt x="18837" y="11111"/>
                  </a:lnTo>
                  <a:lnTo>
                    <a:pt x="17907" y="10747"/>
                  </a:lnTo>
                  <a:lnTo>
                    <a:pt x="18837" y="5589"/>
                  </a:lnTo>
                  <a:lnTo>
                    <a:pt x="188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9"/>
            <p:cNvSpPr/>
            <p:nvPr/>
          </p:nvSpPr>
          <p:spPr>
            <a:xfrm>
              <a:off x="239503" y="3268603"/>
              <a:ext cx="191464" cy="191464"/>
            </a:xfrm>
            <a:custGeom>
              <a:avLst/>
              <a:gdLst/>
              <a:ahLst/>
              <a:cxnLst/>
              <a:rect l="l" t="t" r="r" b="b"/>
              <a:pathLst>
                <a:path w="32383" h="32383" extrusionOk="0">
                  <a:moveTo>
                    <a:pt x="13535" y="1"/>
                  </a:moveTo>
                  <a:lnTo>
                    <a:pt x="13535" y="5589"/>
                  </a:lnTo>
                  <a:lnTo>
                    <a:pt x="14465" y="10747"/>
                  </a:lnTo>
                  <a:lnTo>
                    <a:pt x="13535" y="11111"/>
                  </a:lnTo>
                  <a:lnTo>
                    <a:pt x="10603" y="6808"/>
                  </a:lnTo>
                  <a:lnTo>
                    <a:pt x="6585" y="2867"/>
                  </a:lnTo>
                  <a:lnTo>
                    <a:pt x="2866" y="6596"/>
                  </a:lnTo>
                  <a:lnTo>
                    <a:pt x="6805" y="10604"/>
                  </a:lnTo>
                  <a:lnTo>
                    <a:pt x="11100" y="13546"/>
                  </a:lnTo>
                  <a:lnTo>
                    <a:pt x="10747" y="14476"/>
                  </a:lnTo>
                  <a:lnTo>
                    <a:pt x="5589" y="13546"/>
                  </a:lnTo>
                  <a:lnTo>
                    <a:pt x="0" y="13546"/>
                  </a:lnTo>
                  <a:lnTo>
                    <a:pt x="0" y="18848"/>
                  </a:lnTo>
                  <a:lnTo>
                    <a:pt x="5589" y="18848"/>
                  </a:lnTo>
                  <a:lnTo>
                    <a:pt x="10747" y="17918"/>
                  </a:lnTo>
                  <a:lnTo>
                    <a:pt x="11100" y="18848"/>
                  </a:lnTo>
                  <a:lnTo>
                    <a:pt x="6805" y="21780"/>
                  </a:lnTo>
                  <a:lnTo>
                    <a:pt x="2866" y="25799"/>
                  </a:lnTo>
                  <a:lnTo>
                    <a:pt x="6585" y="29517"/>
                  </a:lnTo>
                  <a:lnTo>
                    <a:pt x="10603" y="25576"/>
                  </a:lnTo>
                  <a:lnTo>
                    <a:pt x="13535" y="21283"/>
                  </a:lnTo>
                  <a:lnTo>
                    <a:pt x="14465" y="21637"/>
                  </a:lnTo>
                  <a:lnTo>
                    <a:pt x="13535" y="26795"/>
                  </a:lnTo>
                  <a:lnTo>
                    <a:pt x="13535" y="32383"/>
                  </a:lnTo>
                  <a:lnTo>
                    <a:pt x="18837" y="32383"/>
                  </a:lnTo>
                  <a:lnTo>
                    <a:pt x="18837" y="26795"/>
                  </a:lnTo>
                  <a:lnTo>
                    <a:pt x="17907" y="21637"/>
                  </a:lnTo>
                  <a:lnTo>
                    <a:pt x="18837" y="21283"/>
                  </a:lnTo>
                  <a:lnTo>
                    <a:pt x="21780" y="25576"/>
                  </a:lnTo>
                  <a:lnTo>
                    <a:pt x="25785" y="29517"/>
                  </a:lnTo>
                  <a:lnTo>
                    <a:pt x="29514" y="25799"/>
                  </a:lnTo>
                  <a:lnTo>
                    <a:pt x="25575" y="21780"/>
                  </a:lnTo>
                  <a:lnTo>
                    <a:pt x="21270" y="18848"/>
                  </a:lnTo>
                  <a:lnTo>
                    <a:pt x="21636" y="17918"/>
                  </a:lnTo>
                  <a:lnTo>
                    <a:pt x="26792" y="18848"/>
                  </a:lnTo>
                  <a:lnTo>
                    <a:pt x="32383" y="18848"/>
                  </a:lnTo>
                  <a:lnTo>
                    <a:pt x="32383" y="13546"/>
                  </a:lnTo>
                  <a:lnTo>
                    <a:pt x="26792" y="13546"/>
                  </a:lnTo>
                  <a:lnTo>
                    <a:pt x="21636" y="14476"/>
                  </a:lnTo>
                  <a:lnTo>
                    <a:pt x="21270" y="13546"/>
                  </a:lnTo>
                  <a:lnTo>
                    <a:pt x="25575" y="10604"/>
                  </a:lnTo>
                  <a:lnTo>
                    <a:pt x="29514" y="6596"/>
                  </a:lnTo>
                  <a:lnTo>
                    <a:pt x="25785" y="2867"/>
                  </a:lnTo>
                  <a:lnTo>
                    <a:pt x="21780" y="6808"/>
                  </a:lnTo>
                  <a:lnTo>
                    <a:pt x="18837" y="11111"/>
                  </a:lnTo>
                  <a:lnTo>
                    <a:pt x="17907" y="10747"/>
                  </a:lnTo>
                  <a:lnTo>
                    <a:pt x="18837" y="5589"/>
                  </a:lnTo>
                  <a:lnTo>
                    <a:pt x="18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9" name="Google Shape;2729;p19"/>
            <p:cNvGrpSpPr/>
            <p:nvPr/>
          </p:nvGrpSpPr>
          <p:grpSpPr>
            <a:xfrm rot="6299961">
              <a:off x="686071" y="1981502"/>
              <a:ext cx="833793" cy="2060330"/>
              <a:chOff x="1952163" y="2792624"/>
              <a:chExt cx="450036" cy="1112054"/>
            </a:xfrm>
          </p:grpSpPr>
          <p:sp>
            <p:nvSpPr>
              <p:cNvPr id="2730" name="Google Shape;2730;p19"/>
              <p:cNvSpPr/>
              <p:nvPr/>
            </p:nvSpPr>
            <p:spPr>
              <a:xfrm>
                <a:off x="2152212" y="3826600"/>
                <a:ext cx="52794" cy="780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368" extrusionOk="0">
                    <a:moveTo>
                      <a:pt x="159" y="1"/>
                    </a:moveTo>
                    <a:lnTo>
                      <a:pt x="159" y="260"/>
                    </a:lnTo>
                    <a:lnTo>
                      <a:pt x="134" y="260"/>
                    </a:lnTo>
                    <a:cubicBezTo>
                      <a:pt x="51" y="260"/>
                      <a:pt x="1" y="342"/>
                      <a:pt x="26" y="393"/>
                    </a:cubicBezTo>
                    <a:lnTo>
                      <a:pt x="266" y="1292"/>
                    </a:lnTo>
                    <a:cubicBezTo>
                      <a:pt x="292" y="1342"/>
                      <a:pt x="317" y="1367"/>
                      <a:pt x="368" y="1367"/>
                    </a:cubicBezTo>
                    <a:lnTo>
                      <a:pt x="583" y="1367"/>
                    </a:lnTo>
                    <a:cubicBezTo>
                      <a:pt x="633" y="1367"/>
                      <a:pt x="659" y="1342"/>
                      <a:pt x="659" y="1292"/>
                    </a:cubicBezTo>
                    <a:lnTo>
                      <a:pt x="924" y="393"/>
                    </a:lnTo>
                    <a:cubicBezTo>
                      <a:pt x="924" y="342"/>
                      <a:pt x="899" y="260"/>
                      <a:pt x="817" y="260"/>
                    </a:cubicBezTo>
                    <a:lnTo>
                      <a:pt x="792" y="260"/>
                    </a:lnTo>
                    <a:lnTo>
                      <a:pt x="7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19"/>
              <p:cNvSpPr/>
              <p:nvPr/>
            </p:nvSpPr>
            <p:spPr>
              <a:xfrm>
                <a:off x="2149358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158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19"/>
              <p:cNvSpPr/>
              <p:nvPr/>
            </p:nvSpPr>
            <p:spPr>
              <a:xfrm>
                <a:off x="2185430" y="3161387"/>
                <a:ext cx="23914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1574" extrusionOk="0">
                    <a:moveTo>
                      <a:pt x="102" y="0"/>
                    </a:moveTo>
                    <a:lnTo>
                      <a:pt x="1" y="11573"/>
                    </a:lnTo>
                    <a:lnTo>
                      <a:pt x="51" y="11573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19"/>
              <p:cNvSpPr/>
              <p:nvPr/>
            </p:nvSpPr>
            <p:spPr>
              <a:xfrm>
                <a:off x="2170305" y="3037877"/>
                <a:ext cx="18093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032" extrusionOk="0">
                    <a:moveTo>
                      <a:pt x="51" y="0"/>
                    </a:moveTo>
                    <a:lnTo>
                      <a:pt x="0" y="2031"/>
                    </a:lnTo>
                    <a:lnTo>
                      <a:pt x="316" y="203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19"/>
              <p:cNvSpPr/>
              <p:nvPr/>
            </p:nvSpPr>
            <p:spPr>
              <a:xfrm>
                <a:off x="2188340" y="3037877"/>
                <a:ext cx="21004" cy="11597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032" extrusionOk="0">
                    <a:moveTo>
                      <a:pt x="0" y="0"/>
                    </a:moveTo>
                    <a:lnTo>
                      <a:pt x="51" y="2031"/>
                    </a:lnTo>
                    <a:lnTo>
                      <a:pt x="367" y="2031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19"/>
              <p:cNvSpPr/>
              <p:nvPr/>
            </p:nvSpPr>
            <p:spPr>
              <a:xfrm>
                <a:off x="2149358" y="3161387"/>
                <a:ext cx="23857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1574" extrusionOk="0">
                    <a:moveTo>
                      <a:pt x="0" y="0"/>
                    </a:moveTo>
                    <a:lnTo>
                      <a:pt x="342" y="11573"/>
                    </a:lnTo>
                    <a:lnTo>
                      <a:pt x="418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19"/>
              <p:cNvSpPr/>
              <p:nvPr/>
            </p:nvSpPr>
            <p:spPr>
              <a:xfrm>
                <a:off x="2070936" y="2792624"/>
                <a:ext cx="308490" cy="12910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262" extrusionOk="0">
                    <a:moveTo>
                      <a:pt x="1899" y="1"/>
                    </a:moveTo>
                    <a:cubicBezTo>
                      <a:pt x="1216" y="1"/>
                      <a:pt x="583" y="58"/>
                      <a:pt x="1" y="317"/>
                    </a:cubicBezTo>
                    <a:cubicBezTo>
                      <a:pt x="109" y="425"/>
                      <a:pt x="241" y="475"/>
                      <a:pt x="368" y="501"/>
                    </a:cubicBezTo>
                    <a:cubicBezTo>
                      <a:pt x="432" y="510"/>
                      <a:pt x="496" y="514"/>
                      <a:pt x="560" y="514"/>
                    </a:cubicBezTo>
                    <a:cubicBezTo>
                      <a:pt x="708" y="514"/>
                      <a:pt x="854" y="493"/>
                      <a:pt x="1001" y="475"/>
                    </a:cubicBezTo>
                    <a:cubicBezTo>
                      <a:pt x="1058" y="450"/>
                      <a:pt x="1134" y="450"/>
                      <a:pt x="1191" y="450"/>
                    </a:cubicBezTo>
                    <a:cubicBezTo>
                      <a:pt x="1303" y="427"/>
                      <a:pt x="1406" y="415"/>
                      <a:pt x="1501" y="415"/>
                    </a:cubicBezTo>
                    <a:cubicBezTo>
                      <a:pt x="1715" y="415"/>
                      <a:pt x="1887" y="473"/>
                      <a:pt x="2032" y="583"/>
                    </a:cubicBezTo>
                    <a:cubicBezTo>
                      <a:pt x="2241" y="767"/>
                      <a:pt x="2298" y="1032"/>
                      <a:pt x="2348" y="1292"/>
                    </a:cubicBezTo>
                    <a:cubicBezTo>
                      <a:pt x="2424" y="1532"/>
                      <a:pt x="2481" y="1766"/>
                      <a:pt x="2614" y="1924"/>
                    </a:cubicBezTo>
                    <a:cubicBezTo>
                      <a:pt x="2741" y="2057"/>
                      <a:pt x="2956" y="2165"/>
                      <a:pt x="3247" y="2216"/>
                    </a:cubicBezTo>
                    <a:cubicBezTo>
                      <a:pt x="3418" y="2247"/>
                      <a:pt x="3593" y="2262"/>
                      <a:pt x="3768" y="2262"/>
                    </a:cubicBezTo>
                    <a:cubicBezTo>
                      <a:pt x="4342" y="2262"/>
                      <a:pt x="4920" y="2099"/>
                      <a:pt x="5405" y="1798"/>
                    </a:cubicBezTo>
                    <a:cubicBezTo>
                      <a:pt x="5246" y="1425"/>
                      <a:pt x="4987" y="1108"/>
                      <a:pt x="4614" y="817"/>
                    </a:cubicBezTo>
                    <a:cubicBezTo>
                      <a:pt x="3772" y="159"/>
                      <a:pt x="2931" y="1"/>
                      <a:pt x="18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19"/>
              <p:cNvSpPr/>
              <p:nvPr/>
            </p:nvSpPr>
            <p:spPr>
              <a:xfrm>
                <a:off x="1952163" y="2812144"/>
                <a:ext cx="450036" cy="1014508"/>
              </a:xfrm>
              <a:custGeom>
                <a:avLst/>
                <a:gdLst/>
                <a:ahLst/>
                <a:cxnLst/>
                <a:rect l="l" t="t" r="r" b="b"/>
                <a:pathLst>
                  <a:path w="7885" h="17775" extrusionOk="0">
                    <a:moveTo>
                      <a:pt x="1986" y="4503"/>
                    </a:moveTo>
                    <a:cubicBezTo>
                      <a:pt x="2009" y="4503"/>
                      <a:pt x="2033" y="4506"/>
                      <a:pt x="2057" y="4512"/>
                    </a:cubicBezTo>
                    <a:cubicBezTo>
                      <a:pt x="2265" y="4563"/>
                      <a:pt x="2373" y="4696"/>
                      <a:pt x="2481" y="4879"/>
                    </a:cubicBezTo>
                    <a:cubicBezTo>
                      <a:pt x="2582" y="5094"/>
                      <a:pt x="2740" y="5670"/>
                      <a:pt x="2898" y="5727"/>
                    </a:cubicBezTo>
                    <a:cubicBezTo>
                      <a:pt x="2898" y="5727"/>
                      <a:pt x="2715" y="5961"/>
                      <a:pt x="2740" y="6385"/>
                    </a:cubicBezTo>
                    <a:cubicBezTo>
                      <a:pt x="2740" y="6569"/>
                      <a:pt x="2740" y="6936"/>
                      <a:pt x="2898" y="7043"/>
                    </a:cubicBezTo>
                    <a:cubicBezTo>
                      <a:pt x="2914" y="7048"/>
                      <a:pt x="2928" y="7050"/>
                      <a:pt x="2942" y="7050"/>
                    </a:cubicBezTo>
                    <a:cubicBezTo>
                      <a:pt x="2998" y="7050"/>
                      <a:pt x="3031" y="7013"/>
                      <a:pt x="3031" y="6993"/>
                    </a:cubicBezTo>
                    <a:cubicBezTo>
                      <a:pt x="2936" y="6920"/>
                      <a:pt x="3009" y="6769"/>
                      <a:pt x="3118" y="6769"/>
                    </a:cubicBezTo>
                    <a:cubicBezTo>
                      <a:pt x="3133" y="6769"/>
                      <a:pt x="3148" y="6771"/>
                      <a:pt x="3164" y="6777"/>
                    </a:cubicBezTo>
                    <a:cubicBezTo>
                      <a:pt x="3272" y="6834"/>
                      <a:pt x="3297" y="6993"/>
                      <a:pt x="3240" y="7094"/>
                    </a:cubicBezTo>
                    <a:cubicBezTo>
                      <a:pt x="3215" y="7201"/>
                      <a:pt x="3113" y="7252"/>
                      <a:pt x="3006" y="7252"/>
                    </a:cubicBezTo>
                    <a:cubicBezTo>
                      <a:pt x="2873" y="7227"/>
                      <a:pt x="2797" y="7151"/>
                      <a:pt x="2740" y="7043"/>
                    </a:cubicBezTo>
                    <a:cubicBezTo>
                      <a:pt x="2689" y="6961"/>
                      <a:pt x="2664" y="6885"/>
                      <a:pt x="2664" y="6777"/>
                    </a:cubicBezTo>
                    <a:cubicBezTo>
                      <a:pt x="2639" y="6676"/>
                      <a:pt x="2639" y="5936"/>
                      <a:pt x="2373" y="5828"/>
                    </a:cubicBezTo>
                    <a:cubicBezTo>
                      <a:pt x="2506" y="5461"/>
                      <a:pt x="2531" y="5170"/>
                      <a:pt x="2398" y="4904"/>
                    </a:cubicBezTo>
                    <a:cubicBezTo>
                      <a:pt x="2373" y="4829"/>
                      <a:pt x="2322" y="4778"/>
                      <a:pt x="2265" y="4721"/>
                    </a:cubicBezTo>
                    <a:cubicBezTo>
                      <a:pt x="2220" y="4698"/>
                      <a:pt x="2168" y="4686"/>
                      <a:pt x="2120" y="4686"/>
                    </a:cubicBezTo>
                    <a:cubicBezTo>
                      <a:pt x="2060" y="4686"/>
                      <a:pt x="2006" y="4704"/>
                      <a:pt x="1974" y="4746"/>
                    </a:cubicBezTo>
                    <a:lnTo>
                      <a:pt x="1949" y="4746"/>
                    </a:lnTo>
                    <a:cubicBezTo>
                      <a:pt x="1924" y="4778"/>
                      <a:pt x="1924" y="4803"/>
                      <a:pt x="1949" y="4829"/>
                    </a:cubicBezTo>
                    <a:cubicBezTo>
                      <a:pt x="1974" y="4803"/>
                      <a:pt x="2031" y="4803"/>
                      <a:pt x="2057" y="4803"/>
                    </a:cubicBezTo>
                    <a:cubicBezTo>
                      <a:pt x="2190" y="4854"/>
                      <a:pt x="2164" y="5012"/>
                      <a:pt x="2082" y="5094"/>
                    </a:cubicBezTo>
                    <a:cubicBezTo>
                      <a:pt x="2034" y="5123"/>
                      <a:pt x="1985" y="5136"/>
                      <a:pt x="1938" y="5136"/>
                    </a:cubicBezTo>
                    <a:cubicBezTo>
                      <a:pt x="1777" y="5136"/>
                      <a:pt x="1638" y="4990"/>
                      <a:pt x="1658" y="4829"/>
                    </a:cubicBezTo>
                    <a:cubicBezTo>
                      <a:pt x="1658" y="4646"/>
                      <a:pt x="1822" y="4503"/>
                      <a:pt x="1986" y="4503"/>
                    </a:cubicBezTo>
                    <a:close/>
                    <a:moveTo>
                      <a:pt x="5975" y="4503"/>
                    </a:moveTo>
                    <a:cubicBezTo>
                      <a:pt x="6139" y="4503"/>
                      <a:pt x="6302" y="4646"/>
                      <a:pt x="6302" y="4829"/>
                    </a:cubicBezTo>
                    <a:cubicBezTo>
                      <a:pt x="6322" y="4990"/>
                      <a:pt x="6183" y="5136"/>
                      <a:pt x="6023" y="5136"/>
                    </a:cubicBezTo>
                    <a:cubicBezTo>
                      <a:pt x="5975" y="5136"/>
                      <a:pt x="5926" y="5123"/>
                      <a:pt x="5878" y="5094"/>
                    </a:cubicBezTo>
                    <a:cubicBezTo>
                      <a:pt x="5803" y="5012"/>
                      <a:pt x="5746" y="4854"/>
                      <a:pt x="5878" y="4803"/>
                    </a:cubicBezTo>
                    <a:cubicBezTo>
                      <a:pt x="5929" y="4803"/>
                      <a:pt x="5986" y="4803"/>
                      <a:pt x="6011" y="4829"/>
                    </a:cubicBezTo>
                    <a:lnTo>
                      <a:pt x="6011" y="4746"/>
                    </a:lnTo>
                    <a:lnTo>
                      <a:pt x="5986" y="4746"/>
                    </a:lnTo>
                    <a:cubicBezTo>
                      <a:pt x="5955" y="4704"/>
                      <a:pt x="5893" y="4686"/>
                      <a:pt x="5831" y="4686"/>
                    </a:cubicBezTo>
                    <a:cubicBezTo>
                      <a:pt x="5780" y="4686"/>
                      <a:pt x="5729" y="4698"/>
                      <a:pt x="5695" y="4721"/>
                    </a:cubicBezTo>
                    <a:cubicBezTo>
                      <a:pt x="5644" y="4778"/>
                      <a:pt x="5587" y="4829"/>
                      <a:pt x="5537" y="4904"/>
                    </a:cubicBezTo>
                    <a:cubicBezTo>
                      <a:pt x="5429" y="5170"/>
                      <a:pt x="5429" y="5461"/>
                      <a:pt x="5562" y="5828"/>
                    </a:cubicBezTo>
                    <a:cubicBezTo>
                      <a:pt x="5328" y="5936"/>
                      <a:pt x="5328" y="6676"/>
                      <a:pt x="5296" y="6777"/>
                    </a:cubicBezTo>
                    <a:cubicBezTo>
                      <a:pt x="5271" y="6885"/>
                      <a:pt x="5271" y="6961"/>
                      <a:pt x="5220" y="7043"/>
                    </a:cubicBezTo>
                    <a:cubicBezTo>
                      <a:pt x="5170" y="7151"/>
                      <a:pt x="5088" y="7227"/>
                      <a:pt x="4955" y="7252"/>
                    </a:cubicBezTo>
                    <a:cubicBezTo>
                      <a:pt x="4853" y="7252"/>
                      <a:pt x="4746" y="7201"/>
                      <a:pt x="4695" y="7094"/>
                    </a:cubicBezTo>
                    <a:cubicBezTo>
                      <a:pt x="4638" y="6993"/>
                      <a:pt x="4695" y="6834"/>
                      <a:pt x="4796" y="6777"/>
                    </a:cubicBezTo>
                    <a:cubicBezTo>
                      <a:pt x="4812" y="6771"/>
                      <a:pt x="4828" y="6769"/>
                      <a:pt x="4842" y="6769"/>
                    </a:cubicBezTo>
                    <a:cubicBezTo>
                      <a:pt x="4952" y="6769"/>
                      <a:pt x="5024" y="6920"/>
                      <a:pt x="4929" y="6993"/>
                    </a:cubicBezTo>
                    <a:cubicBezTo>
                      <a:pt x="4909" y="7013"/>
                      <a:pt x="4938" y="7050"/>
                      <a:pt x="5007" y="7050"/>
                    </a:cubicBezTo>
                    <a:cubicBezTo>
                      <a:pt x="5023" y="7050"/>
                      <a:pt x="5042" y="7048"/>
                      <a:pt x="5062" y="7043"/>
                    </a:cubicBezTo>
                    <a:cubicBezTo>
                      <a:pt x="5220" y="6936"/>
                      <a:pt x="5220" y="6569"/>
                      <a:pt x="5220" y="6385"/>
                    </a:cubicBezTo>
                    <a:cubicBezTo>
                      <a:pt x="5246" y="5961"/>
                      <a:pt x="5062" y="5727"/>
                      <a:pt x="5062" y="5727"/>
                    </a:cubicBezTo>
                    <a:cubicBezTo>
                      <a:pt x="5220" y="5670"/>
                      <a:pt x="5353" y="5094"/>
                      <a:pt x="5486" y="4879"/>
                    </a:cubicBezTo>
                    <a:cubicBezTo>
                      <a:pt x="5562" y="4696"/>
                      <a:pt x="5695" y="4563"/>
                      <a:pt x="5904" y="4512"/>
                    </a:cubicBezTo>
                    <a:cubicBezTo>
                      <a:pt x="5927" y="4506"/>
                      <a:pt x="5951" y="4503"/>
                      <a:pt x="5975" y="4503"/>
                    </a:cubicBezTo>
                    <a:close/>
                    <a:moveTo>
                      <a:pt x="2006" y="1"/>
                    </a:moveTo>
                    <a:cubicBezTo>
                      <a:pt x="1766" y="133"/>
                      <a:pt x="1500" y="266"/>
                      <a:pt x="1266" y="475"/>
                    </a:cubicBezTo>
                    <a:cubicBezTo>
                      <a:pt x="0" y="1456"/>
                      <a:pt x="76" y="2956"/>
                      <a:pt x="525" y="3797"/>
                    </a:cubicBezTo>
                    <a:cubicBezTo>
                      <a:pt x="842" y="4379"/>
                      <a:pt x="975" y="4721"/>
                      <a:pt x="709" y="5012"/>
                    </a:cubicBezTo>
                    <a:lnTo>
                      <a:pt x="842" y="5196"/>
                    </a:lnTo>
                    <a:cubicBezTo>
                      <a:pt x="842" y="5196"/>
                      <a:pt x="983" y="5043"/>
                      <a:pt x="1214" y="5043"/>
                    </a:cubicBezTo>
                    <a:cubicBezTo>
                      <a:pt x="1285" y="5043"/>
                      <a:pt x="1363" y="5057"/>
                      <a:pt x="1449" y="5094"/>
                    </a:cubicBezTo>
                    <a:cubicBezTo>
                      <a:pt x="1974" y="5354"/>
                      <a:pt x="2291" y="7252"/>
                      <a:pt x="1873" y="7834"/>
                    </a:cubicBezTo>
                    <a:cubicBezTo>
                      <a:pt x="1729" y="8045"/>
                      <a:pt x="1566" y="8097"/>
                      <a:pt x="1438" y="8097"/>
                    </a:cubicBezTo>
                    <a:cubicBezTo>
                      <a:pt x="1308" y="8097"/>
                      <a:pt x="1215" y="8043"/>
                      <a:pt x="1215" y="8043"/>
                    </a:cubicBezTo>
                    <a:lnTo>
                      <a:pt x="1108" y="8201"/>
                    </a:lnTo>
                    <a:cubicBezTo>
                      <a:pt x="1108" y="8201"/>
                      <a:pt x="1316" y="8283"/>
                      <a:pt x="1373" y="8625"/>
                    </a:cubicBezTo>
                    <a:cubicBezTo>
                      <a:pt x="1399" y="8992"/>
                      <a:pt x="1108" y="9707"/>
                      <a:pt x="1158" y="10315"/>
                    </a:cubicBezTo>
                    <a:cubicBezTo>
                      <a:pt x="1240" y="11447"/>
                      <a:pt x="2348" y="12080"/>
                      <a:pt x="3506" y="12213"/>
                    </a:cubicBezTo>
                    <a:lnTo>
                      <a:pt x="3639" y="16800"/>
                    </a:lnTo>
                    <a:lnTo>
                      <a:pt x="2924" y="16800"/>
                    </a:lnTo>
                    <a:lnTo>
                      <a:pt x="2924" y="16743"/>
                    </a:lnTo>
                    <a:cubicBezTo>
                      <a:pt x="2924" y="16693"/>
                      <a:pt x="2873" y="16610"/>
                      <a:pt x="2797" y="16610"/>
                    </a:cubicBezTo>
                    <a:lnTo>
                      <a:pt x="2607" y="16610"/>
                    </a:lnTo>
                    <a:cubicBezTo>
                      <a:pt x="2557" y="16610"/>
                      <a:pt x="2506" y="16693"/>
                      <a:pt x="2506" y="16743"/>
                    </a:cubicBezTo>
                    <a:lnTo>
                      <a:pt x="2506" y="17009"/>
                    </a:lnTo>
                    <a:cubicBezTo>
                      <a:pt x="2506" y="17085"/>
                      <a:pt x="2557" y="17142"/>
                      <a:pt x="2607" y="17142"/>
                    </a:cubicBezTo>
                    <a:lnTo>
                      <a:pt x="2797" y="17142"/>
                    </a:lnTo>
                    <a:cubicBezTo>
                      <a:pt x="2873" y="17142"/>
                      <a:pt x="2924" y="17085"/>
                      <a:pt x="2924" y="17009"/>
                    </a:cubicBezTo>
                    <a:lnTo>
                      <a:pt x="2924" y="16958"/>
                    </a:lnTo>
                    <a:lnTo>
                      <a:pt x="3639" y="16958"/>
                    </a:lnTo>
                    <a:lnTo>
                      <a:pt x="3664" y="17433"/>
                    </a:lnTo>
                    <a:lnTo>
                      <a:pt x="2924" y="17433"/>
                    </a:lnTo>
                    <a:lnTo>
                      <a:pt x="2924" y="17376"/>
                    </a:lnTo>
                    <a:cubicBezTo>
                      <a:pt x="2924" y="17325"/>
                      <a:pt x="2873" y="17275"/>
                      <a:pt x="2797" y="17275"/>
                    </a:cubicBezTo>
                    <a:lnTo>
                      <a:pt x="2607" y="17275"/>
                    </a:lnTo>
                    <a:cubicBezTo>
                      <a:pt x="2557" y="17275"/>
                      <a:pt x="2506" y="17325"/>
                      <a:pt x="2506" y="17376"/>
                    </a:cubicBezTo>
                    <a:lnTo>
                      <a:pt x="2506" y="17642"/>
                    </a:lnTo>
                    <a:cubicBezTo>
                      <a:pt x="2506" y="17718"/>
                      <a:pt x="2557" y="17775"/>
                      <a:pt x="2607" y="17775"/>
                    </a:cubicBezTo>
                    <a:lnTo>
                      <a:pt x="2797" y="17775"/>
                    </a:lnTo>
                    <a:cubicBezTo>
                      <a:pt x="2873" y="17775"/>
                      <a:pt x="2924" y="17718"/>
                      <a:pt x="2924" y="17642"/>
                    </a:cubicBezTo>
                    <a:lnTo>
                      <a:pt x="2924" y="17591"/>
                    </a:lnTo>
                    <a:lnTo>
                      <a:pt x="3664" y="17591"/>
                    </a:lnTo>
                    <a:lnTo>
                      <a:pt x="3664" y="17692"/>
                    </a:lnTo>
                    <a:lnTo>
                      <a:pt x="3746" y="17692"/>
                    </a:lnTo>
                    <a:lnTo>
                      <a:pt x="3398" y="6119"/>
                    </a:lnTo>
                    <a:lnTo>
                      <a:pt x="3189" y="6119"/>
                    </a:lnTo>
                    <a:cubicBezTo>
                      <a:pt x="3139" y="6119"/>
                      <a:pt x="3113" y="6094"/>
                      <a:pt x="3113" y="6069"/>
                    </a:cubicBezTo>
                    <a:cubicBezTo>
                      <a:pt x="3113" y="6012"/>
                      <a:pt x="3139" y="5986"/>
                      <a:pt x="3189" y="5986"/>
                    </a:cubicBezTo>
                    <a:lnTo>
                      <a:pt x="3398" y="5986"/>
                    </a:lnTo>
                    <a:lnTo>
                      <a:pt x="3556" y="3955"/>
                    </a:lnTo>
                    <a:lnTo>
                      <a:pt x="3373" y="3955"/>
                    </a:lnTo>
                    <a:cubicBezTo>
                      <a:pt x="3322" y="3955"/>
                      <a:pt x="3272" y="3905"/>
                      <a:pt x="3272" y="3854"/>
                    </a:cubicBezTo>
                    <a:cubicBezTo>
                      <a:pt x="3297" y="3139"/>
                      <a:pt x="3689" y="2930"/>
                      <a:pt x="3771" y="2247"/>
                    </a:cubicBezTo>
                    <a:cubicBezTo>
                      <a:pt x="3822" y="1532"/>
                      <a:pt x="3797" y="924"/>
                      <a:pt x="3980" y="924"/>
                    </a:cubicBezTo>
                    <a:cubicBezTo>
                      <a:pt x="4164" y="924"/>
                      <a:pt x="4138" y="1532"/>
                      <a:pt x="4189" y="2247"/>
                    </a:cubicBezTo>
                    <a:cubicBezTo>
                      <a:pt x="4246" y="2930"/>
                      <a:pt x="4664" y="3139"/>
                      <a:pt x="4695" y="3854"/>
                    </a:cubicBezTo>
                    <a:cubicBezTo>
                      <a:pt x="4695" y="3905"/>
                      <a:pt x="4638" y="3955"/>
                      <a:pt x="4588" y="3955"/>
                    </a:cubicBezTo>
                    <a:lnTo>
                      <a:pt x="4404" y="3955"/>
                    </a:lnTo>
                    <a:lnTo>
                      <a:pt x="4562" y="5986"/>
                    </a:lnTo>
                    <a:lnTo>
                      <a:pt x="4771" y="5986"/>
                    </a:lnTo>
                    <a:cubicBezTo>
                      <a:pt x="4822" y="5986"/>
                      <a:pt x="4853" y="6012"/>
                      <a:pt x="4853" y="6069"/>
                    </a:cubicBezTo>
                    <a:cubicBezTo>
                      <a:pt x="4853" y="6094"/>
                      <a:pt x="4822" y="6119"/>
                      <a:pt x="4771" y="6119"/>
                    </a:cubicBezTo>
                    <a:lnTo>
                      <a:pt x="4562" y="6119"/>
                    </a:lnTo>
                    <a:lnTo>
                      <a:pt x="4221" y="17692"/>
                    </a:lnTo>
                    <a:lnTo>
                      <a:pt x="4297" y="17692"/>
                    </a:lnTo>
                    <a:lnTo>
                      <a:pt x="4297" y="17325"/>
                    </a:lnTo>
                    <a:lnTo>
                      <a:pt x="5037" y="17325"/>
                    </a:lnTo>
                    <a:lnTo>
                      <a:pt x="5037" y="17376"/>
                    </a:lnTo>
                    <a:cubicBezTo>
                      <a:pt x="5037" y="17458"/>
                      <a:pt x="5088" y="17509"/>
                      <a:pt x="5170" y="17509"/>
                    </a:cubicBezTo>
                    <a:lnTo>
                      <a:pt x="5353" y="17509"/>
                    </a:lnTo>
                    <a:cubicBezTo>
                      <a:pt x="5404" y="17509"/>
                      <a:pt x="5455" y="17458"/>
                      <a:pt x="5455" y="17376"/>
                    </a:cubicBezTo>
                    <a:lnTo>
                      <a:pt x="5455" y="17117"/>
                    </a:lnTo>
                    <a:cubicBezTo>
                      <a:pt x="5455" y="17034"/>
                      <a:pt x="5404" y="16984"/>
                      <a:pt x="5353" y="16984"/>
                    </a:cubicBezTo>
                    <a:lnTo>
                      <a:pt x="5170" y="16984"/>
                    </a:lnTo>
                    <a:cubicBezTo>
                      <a:pt x="5088" y="16984"/>
                      <a:pt x="5037" y="17034"/>
                      <a:pt x="5037" y="17117"/>
                    </a:cubicBezTo>
                    <a:lnTo>
                      <a:pt x="5037" y="17167"/>
                    </a:lnTo>
                    <a:lnTo>
                      <a:pt x="4297" y="17167"/>
                    </a:lnTo>
                    <a:lnTo>
                      <a:pt x="4322" y="16693"/>
                    </a:lnTo>
                    <a:lnTo>
                      <a:pt x="5037" y="16693"/>
                    </a:lnTo>
                    <a:lnTo>
                      <a:pt x="5037" y="16743"/>
                    </a:lnTo>
                    <a:cubicBezTo>
                      <a:pt x="5037" y="16800"/>
                      <a:pt x="5088" y="16851"/>
                      <a:pt x="5170" y="16851"/>
                    </a:cubicBezTo>
                    <a:lnTo>
                      <a:pt x="5353" y="16851"/>
                    </a:lnTo>
                    <a:cubicBezTo>
                      <a:pt x="5404" y="16851"/>
                      <a:pt x="5455" y="16800"/>
                      <a:pt x="5455" y="16743"/>
                    </a:cubicBezTo>
                    <a:lnTo>
                      <a:pt x="5455" y="16484"/>
                    </a:lnTo>
                    <a:cubicBezTo>
                      <a:pt x="5455" y="16402"/>
                      <a:pt x="5404" y="16351"/>
                      <a:pt x="5353" y="16351"/>
                    </a:cubicBezTo>
                    <a:lnTo>
                      <a:pt x="5170" y="16351"/>
                    </a:lnTo>
                    <a:cubicBezTo>
                      <a:pt x="5088" y="16351"/>
                      <a:pt x="5037" y="16402"/>
                      <a:pt x="5037" y="16484"/>
                    </a:cubicBezTo>
                    <a:lnTo>
                      <a:pt x="5037" y="16535"/>
                    </a:lnTo>
                    <a:lnTo>
                      <a:pt x="4322" y="16535"/>
                    </a:lnTo>
                    <a:lnTo>
                      <a:pt x="4455" y="12213"/>
                    </a:lnTo>
                    <a:cubicBezTo>
                      <a:pt x="5613" y="12080"/>
                      <a:pt x="6720" y="11447"/>
                      <a:pt x="6802" y="10315"/>
                    </a:cubicBezTo>
                    <a:cubicBezTo>
                      <a:pt x="6853" y="9707"/>
                      <a:pt x="6562" y="8992"/>
                      <a:pt x="6593" y="8625"/>
                    </a:cubicBezTo>
                    <a:cubicBezTo>
                      <a:pt x="6644" y="8283"/>
                      <a:pt x="6853" y="8201"/>
                      <a:pt x="6853" y="8201"/>
                    </a:cubicBezTo>
                    <a:lnTo>
                      <a:pt x="6752" y="8043"/>
                    </a:lnTo>
                    <a:cubicBezTo>
                      <a:pt x="6752" y="8043"/>
                      <a:pt x="6657" y="8097"/>
                      <a:pt x="6526" y="8097"/>
                    </a:cubicBezTo>
                    <a:cubicBezTo>
                      <a:pt x="6396" y="8097"/>
                      <a:pt x="6232" y="8045"/>
                      <a:pt x="6087" y="7834"/>
                    </a:cubicBezTo>
                    <a:cubicBezTo>
                      <a:pt x="5670" y="7252"/>
                      <a:pt x="5961" y="5354"/>
                      <a:pt x="6511" y="5094"/>
                    </a:cubicBezTo>
                    <a:cubicBezTo>
                      <a:pt x="6597" y="5057"/>
                      <a:pt x="6676" y="5043"/>
                      <a:pt x="6746" y="5043"/>
                    </a:cubicBezTo>
                    <a:cubicBezTo>
                      <a:pt x="6977" y="5043"/>
                      <a:pt x="7119" y="5196"/>
                      <a:pt x="7119" y="5196"/>
                    </a:cubicBezTo>
                    <a:lnTo>
                      <a:pt x="7252" y="5012"/>
                    </a:lnTo>
                    <a:cubicBezTo>
                      <a:pt x="6986" y="4721"/>
                      <a:pt x="7093" y="4379"/>
                      <a:pt x="7410" y="3797"/>
                    </a:cubicBezTo>
                    <a:cubicBezTo>
                      <a:pt x="7751" y="3221"/>
                      <a:pt x="7884" y="2348"/>
                      <a:pt x="7511" y="1532"/>
                    </a:cubicBezTo>
                    <a:lnTo>
                      <a:pt x="7511" y="1532"/>
                    </a:lnTo>
                    <a:cubicBezTo>
                      <a:pt x="7006" y="1838"/>
                      <a:pt x="6423" y="2002"/>
                      <a:pt x="5834" y="2002"/>
                    </a:cubicBezTo>
                    <a:cubicBezTo>
                      <a:pt x="5654" y="2002"/>
                      <a:pt x="5475" y="1987"/>
                      <a:pt x="5296" y="1956"/>
                    </a:cubicBezTo>
                    <a:cubicBezTo>
                      <a:pt x="5113" y="1930"/>
                      <a:pt x="4822" y="1848"/>
                      <a:pt x="4638" y="1639"/>
                    </a:cubicBezTo>
                    <a:cubicBezTo>
                      <a:pt x="4480" y="1456"/>
                      <a:pt x="4404" y="1215"/>
                      <a:pt x="4347" y="981"/>
                    </a:cubicBezTo>
                    <a:cubicBezTo>
                      <a:pt x="4297" y="716"/>
                      <a:pt x="4246" y="475"/>
                      <a:pt x="4062" y="317"/>
                    </a:cubicBezTo>
                    <a:cubicBezTo>
                      <a:pt x="3933" y="209"/>
                      <a:pt x="3782" y="163"/>
                      <a:pt x="3582" y="163"/>
                    </a:cubicBezTo>
                    <a:cubicBezTo>
                      <a:pt x="3490" y="163"/>
                      <a:pt x="3387" y="172"/>
                      <a:pt x="3272" y="190"/>
                    </a:cubicBezTo>
                    <a:cubicBezTo>
                      <a:pt x="3215" y="190"/>
                      <a:pt x="3164" y="190"/>
                      <a:pt x="3082" y="216"/>
                    </a:cubicBezTo>
                    <a:cubicBezTo>
                      <a:pt x="2938" y="233"/>
                      <a:pt x="2794" y="263"/>
                      <a:pt x="2639" y="263"/>
                    </a:cubicBezTo>
                    <a:cubicBezTo>
                      <a:pt x="2570" y="263"/>
                      <a:pt x="2498" y="257"/>
                      <a:pt x="2424" y="241"/>
                    </a:cubicBezTo>
                    <a:cubicBezTo>
                      <a:pt x="2265" y="216"/>
                      <a:pt x="2107" y="133"/>
                      <a:pt x="20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19"/>
              <p:cNvSpPr/>
              <p:nvPr/>
            </p:nvSpPr>
            <p:spPr>
              <a:xfrm>
                <a:off x="2170305" y="3161387"/>
                <a:ext cx="18093" cy="66058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1574" extrusionOk="0">
                    <a:moveTo>
                      <a:pt x="0" y="0"/>
                    </a:moveTo>
                    <a:lnTo>
                      <a:pt x="108" y="11573"/>
                    </a:lnTo>
                    <a:lnTo>
                      <a:pt x="184" y="1157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39" name="Google Shape;2739;p19"/>
          <p:cNvSpPr/>
          <p:nvPr/>
        </p:nvSpPr>
        <p:spPr>
          <a:xfrm>
            <a:off x="265466" y="0"/>
            <a:ext cx="8878484" cy="52053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57163" dist="38100" dir="13680000" algn="bl" rotWithShape="0">
              <a:schemeClr val="dk1">
                <a:alpha val="3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19"/>
          <p:cNvSpPr txBox="1">
            <a:spLocks noGrp="1"/>
          </p:cNvSpPr>
          <p:nvPr>
            <p:ph type="subTitle" idx="1"/>
          </p:nvPr>
        </p:nvSpPr>
        <p:spPr>
          <a:xfrm>
            <a:off x="2080891" y="1455550"/>
            <a:ext cx="266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2741" name="Google Shape;2741;p19"/>
          <p:cNvCxnSpPr>
            <a:cxnSpLocks/>
          </p:cNvCxnSpPr>
          <p:nvPr/>
        </p:nvCxnSpPr>
        <p:spPr>
          <a:xfrm>
            <a:off x="265466" y="351897"/>
            <a:ext cx="890008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42" name="Google Shape;2742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43" name="Google Shape;2743;p19"/>
          <p:cNvSpPr txBox="1">
            <a:spLocks noGrp="1"/>
          </p:cNvSpPr>
          <p:nvPr>
            <p:ph type="subTitle" idx="2"/>
          </p:nvPr>
        </p:nvSpPr>
        <p:spPr>
          <a:xfrm>
            <a:off x="2080900" y="1754350"/>
            <a:ext cx="26610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4" name="Google Shape;2744;p19"/>
          <p:cNvSpPr txBox="1">
            <a:spLocks noGrp="1"/>
          </p:cNvSpPr>
          <p:nvPr>
            <p:ph type="subTitle" idx="3"/>
          </p:nvPr>
        </p:nvSpPr>
        <p:spPr>
          <a:xfrm>
            <a:off x="5766179" y="1754350"/>
            <a:ext cx="26646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5" name="Google Shape;2745;p19"/>
          <p:cNvSpPr txBox="1">
            <a:spLocks noGrp="1"/>
          </p:cNvSpPr>
          <p:nvPr>
            <p:ph type="subTitle" idx="4"/>
          </p:nvPr>
        </p:nvSpPr>
        <p:spPr>
          <a:xfrm>
            <a:off x="2080900" y="3567325"/>
            <a:ext cx="26610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6" name="Google Shape;2746;p19"/>
          <p:cNvSpPr txBox="1">
            <a:spLocks noGrp="1"/>
          </p:cNvSpPr>
          <p:nvPr>
            <p:ph type="subTitle" idx="5"/>
          </p:nvPr>
        </p:nvSpPr>
        <p:spPr>
          <a:xfrm>
            <a:off x="5766179" y="3567325"/>
            <a:ext cx="26646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7" name="Google Shape;2747;p19"/>
          <p:cNvSpPr txBox="1">
            <a:spLocks noGrp="1"/>
          </p:cNvSpPr>
          <p:nvPr>
            <p:ph type="subTitle" idx="6"/>
          </p:nvPr>
        </p:nvSpPr>
        <p:spPr>
          <a:xfrm>
            <a:off x="2080891" y="3268600"/>
            <a:ext cx="266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48" name="Google Shape;2748;p19"/>
          <p:cNvSpPr txBox="1">
            <a:spLocks noGrp="1"/>
          </p:cNvSpPr>
          <p:nvPr>
            <p:ph type="subTitle" idx="7"/>
          </p:nvPr>
        </p:nvSpPr>
        <p:spPr>
          <a:xfrm>
            <a:off x="5766150" y="1455550"/>
            <a:ext cx="2664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49" name="Google Shape;2749;p19"/>
          <p:cNvSpPr txBox="1">
            <a:spLocks noGrp="1"/>
          </p:cNvSpPr>
          <p:nvPr>
            <p:ph type="subTitle" idx="8"/>
          </p:nvPr>
        </p:nvSpPr>
        <p:spPr>
          <a:xfrm>
            <a:off x="5766150" y="3268600"/>
            <a:ext cx="2664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4" name="Google Shape;2904;p21"/>
          <p:cNvSpPr txBox="1">
            <a:spLocks noGrp="1"/>
          </p:cNvSpPr>
          <p:nvPr>
            <p:ph type="title" hasCustomPrompt="1"/>
          </p:nvPr>
        </p:nvSpPr>
        <p:spPr>
          <a:xfrm>
            <a:off x="798388" y="2551700"/>
            <a:ext cx="34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05" name="Google Shape;2905;p21"/>
          <p:cNvSpPr txBox="1">
            <a:spLocks noGrp="1"/>
          </p:cNvSpPr>
          <p:nvPr>
            <p:ph type="subTitle" idx="1"/>
          </p:nvPr>
        </p:nvSpPr>
        <p:spPr>
          <a:xfrm>
            <a:off x="798388" y="3509223"/>
            <a:ext cx="34926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906" name="Google Shape;2906;p21"/>
          <p:cNvSpPr txBox="1">
            <a:spLocks noGrp="1"/>
          </p:cNvSpPr>
          <p:nvPr>
            <p:ph type="title" idx="2" hasCustomPrompt="1"/>
          </p:nvPr>
        </p:nvSpPr>
        <p:spPr>
          <a:xfrm>
            <a:off x="2825700" y="840714"/>
            <a:ext cx="34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07" name="Google Shape;2907;p21"/>
          <p:cNvSpPr txBox="1">
            <a:spLocks noGrp="1"/>
          </p:cNvSpPr>
          <p:nvPr>
            <p:ph type="subTitle" idx="3"/>
          </p:nvPr>
        </p:nvSpPr>
        <p:spPr>
          <a:xfrm>
            <a:off x="2825700" y="1615651"/>
            <a:ext cx="34926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908" name="Google Shape;2908;p21"/>
          <p:cNvSpPr txBox="1">
            <a:spLocks noGrp="1"/>
          </p:cNvSpPr>
          <p:nvPr>
            <p:ph type="title" idx="4" hasCustomPrompt="1"/>
          </p:nvPr>
        </p:nvSpPr>
        <p:spPr>
          <a:xfrm>
            <a:off x="4853013" y="2551700"/>
            <a:ext cx="34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09" name="Google Shape;2909;p21"/>
          <p:cNvSpPr txBox="1">
            <a:spLocks noGrp="1"/>
          </p:cNvSpPr>
          <p:nvPr>
            <p:ph type="subTitle" idx="5"/>
          </p:nvPr>
        </p:nvSpPr>
        <p:spPr>
          <a:xfrm>
            <a:off x="4853013" y="3509223"/>
            <a:ext cx="34926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8" r:id="rId4"/>
    <p:sldLayoutId id="2147483659" r:id="rId5"/>
    <p:sldLayoutId id="2147483660" r:id="rId6"/>
    <p:sldLayoutId id="2147483663" r:id="rId7"/>
    <p:sldLayoutId id="2147483665" r:id="rId8"/>
    <p:sldLayoutId id="2147483667" r:id="rId9"/>
    <p:sldLayoutId id="2147483669" r:id="rId10"/>
    <p:sldLayoutId id="2147483671" r:id="rId11"/>
    <p:sldLayoutId id="2147483672" r:id="rId12"/>
    <p:sldLayoutId id="2147483676" r:id="rId13"/>
    <p:sldLayoutId id="2147483677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0ACE18-EAD2-9C4E-2A09-D4C5C0A9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266" y="1215946"/>
            <a:ext cx="6576000" cy="19054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 – TIẾT 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– SÁNG TẠO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5600B23-7F41-4CF8-7E73-F88BF3A3B88E}"/>
              </a:ext>
            </a:extLst>
          </p:cNvPr>
          <p:cNvSpPr txBox="1">
            <a:spLocks/>
          </p:cNvSpPr>
          <p:nvPr/>
        </p:nvSpPr>
        <p:spPr>
          <a:xfrm>
            <a:off x="342568" y="0"/>
            <a:ext cx="8648240" cy="102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Black"/>
              <a:buNone/>
              <a:defRPr sz="6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GB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GB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vi-VN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AFFF8-5902-D33A-B741-4B1820B1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19" y="565156"/>
            <a:ext cx="8260880" cy="1036935"/>
          </a:xfrm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fr-FR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fr-FR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vi-VN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hát </a:t>
            </a:r>
            <a:r>
              <a:rPr lang="vi-VN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 năm học trò</a:t>
            </a:r>
            <a:r>
              <a:rPr lang="vi-VN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theo hình thức tự chọn</a:t>
            </a:r>
            <a:endPara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76E780-13CB-1BEF-215A-3A969A4A84BB}"/>
              </a:ext>
            </a:extLst>
          </p:cNvPr>
          <p:cNvGrpSpPr/>
          <p:nvPr/>
        </p:nvGrpSpPr>
        <p:grpSpPr>
          <a:xfrm>
            <a:off x="1120375" y="1736708"/>
            <a:ext cx="2986790" cy="3050690"/>
            <a:chOff x="5020082" y="1260354"/>
            <a:chExt cx="2986790" cy="305069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385B086-D15F-12AA-00E2-E4B3745A31ED}"/>
                </a:ext>
              </a:extLst>
            </p:cNvPr>
            <p:cNvSpPr/>
            <p:nvPr/>
          </p:nvSpPr>
          <p:spPr>
            <a:xfrm>
              <a:off x="5138835" y="1260354"/>
              <a:ext cx="2749284" cy="538466"/>
            </a:xfrm>
            <a:prstGeom prst="roundRect">
              <a:avLst/>
            </a:prstGeom>
            <a:solidFill>
              <a:schemeClr val="accent6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Hát lĩnh xướng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7AB225-34D5-5054-CA12-0D8B8C420066}"/>
                </a:ext>
              </a:extLst>
            </p:cNvPr>
            <p:cNvSpPr txBox="1"/>
            <p:nvPr/>
          </p:nvSpPr>
          <p:spPr>
            <a:xfrm>
              <a:off x="5020082" y="1967389"/>
              <a:ext cx="2986790" cy="2343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Lĩnh xướng 1: </a:t>
              </a:r>
              <a:r>
                <a:rPr lang="vi-VN" sz="20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Ngày xưa bé... ngày xưa đến trường.</a:t>
              </a:r>
            </a:p>
            <a:p>
              <a:pPr marL="342900" lvl="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Lĩnh xướng 2: </a:t>
              </a:r>
              <a:r>
                <a:rPr lang="vi-VN" sz="20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Tuổi xuân... trang kỉ niệm.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1F29A3-1CE1-9101-67DD-126C77F7632F}"/>
              </a:ext>
            </a:extLst>
          </p:cNvPr>
          <p:cNvGrpSpPr/>
          <p:nvPr/>
        </p:nvGrpSpPr>
        <p:grpSpPr>
          <a:xfrm>
            <a:off x="5257553" y="1736708"/>
            <a:ext cx="2986790" cy="2589025"/>
            <a:chOff x="5020082" y="1260354"/>
            <a:chExt cx="2986790" cy="258902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09B15F8-8E83-27C2-2171-9733EA34BCB2}"/>
                </a:ext>
              </a:extLst>
            </p:cNvPr>
            <p:cNvSpPr/>
            <p:nvPr/>
          </p:nvSpPr>
          <p:spPr>
            <a:xfrm>
              <a:off x="5138835" y="1260354"/>
              <a:ext cx="2749284" cy="538466"/>
            </a:xfrm>
            <a:prstGeom prst="roundRect">
              <a:avLst/>
            </a:prstGeom>
            <a:solidFill>
              <a:schemeClr val="accent6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Hòa giọng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763C4B-07B4-DEF5-3465-AA232ED0E81B}"/>
                </a:ext>
              </a:extLst>
            </p:cNvPr>
            <p:cNvSpPr txBox="1"/>
            <p:nvPr/>
          </p:nvSpPr>
          <p:spPr>
            <a:xfrm>
              <a:off x="5020082" y="1967389"/>
              <a:ext cx="2986790" cy="18819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Lắng tiếng ve... hè ơi cách xa.</a:t>
              </a:r>
              <a:endParaRPr lang="vi-VN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lvl="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Đếm lá thu rơi... vào thu ước mơ.</a:t>
              </a:r>
              <a:endParaRPr lang="vi-VN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EA4A51-C452-9658-A309-CF6D09A419FA}"/>
              </a:ext>
            </a:extLst>
          </p:cNvPr>
          <p:cNvCxnSpPr>
            <a:stCxn id="21" idx="3"/>
            <a:endCxn id="24" idx="1"/>
          </p:cNvCxnSpPr>
          <p:nvPr/>
        </p:nvCxnSpPr>
        <p:spPr>
          <a:xfrm>
            <a:off x="3988412" y="2005941"/>
            <a:ext cx="1387894" cy="0"/>
          </a:xfrm>
          <a:prstGeom prst="line">
            <a:avLst/>
          </a:prstGeom>
          <a:ln w="12700">
            <a:solidFill>
              <a:srgbClr val="0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FB7A74-0AA2-8F0A-8E48-06802BFFEA07}"/>
              </a:ext>
            </a:extLst>
          </p:cNvPr>
          <p:cNvCxnSpPr>
            <a:cxnSpLocks/>
          </p:cNvCxnSpPr>
          <p:nvPr/>
        </p:nvCxnSpPr>
        <p:spPr>
          <a:xfrm>
            <a:off x="4682359" y="2005941"/>
            <a:ext cx="0" cy="319668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oogle Shape;211;p3">
            <a:extLst>
              <a:ext uri="{FF2B5EF4-FFF2-40B4-BE49-F238E27FC236}">
                <a16:creationId xmlns:a16="http://schemas.microsoft.com/office/drawing/2014/main" id="{54D89E28-254F-B241-F223-1C06A37BFE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9266" y="0"/>
            <a:ext cx="1464733" cy="289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E07B04C-5D26-926D-5A12-4BA99E8084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888871-F26A-33D8-BD31-697BEC99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2390947-A39D-42A6-7005-5737FBD2F6D9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235DA3-B143-97F2-0DB2-0BB08EA18E3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BBEE10E-EA0E-D98A-E039-2B156A8819D4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4F25F3C-B1A1-359B-FCCC-1A082EEC7590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933BF46-DA69-1DDE-36CE-0EAE04F82860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26DD900-DCB2-0CE9-210C-9E3E108BD4E6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33F1FC5-9904-93E1-F915-6075937BD212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90372C-45E0-A82D-EFCF-E5A09C26F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48" y="154425"/>
            <a:ext cx="8671951" cy="50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30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1">
            <a:extLst>
              <a:ext uri="{FF2B5EF4-FFF2-40B4-BE49-F238E27FC236}">
                <a16:creationId xmlns:a16="http://schemas.microsoft.com/office/drawing/2014/main" id="{3C4DD159-46E5-D284-7EAB-BD1A0AF9CD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05600" y="3007984"/>
            <a:ext cx="2391408" cy="1467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FF868C-25CF-0208-2CF1-A4C29FE1B308}"/>
              </a:ext>
            </a:extLst>
          </p:cNvPr>
          <p:cNvSpPr txBox="1"/>
          <p:nvPr/>
        </p:nvSpPr>
        <p:spPr>
          <a:xfrm>
            <a:off x="807347" y="373044"/>
            <a:ext cx="62413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Đón gió đông sang lạnh lùng</a:t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Đến lớp bâng khuâng ngại ngùng</a:t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Ngẩn ngơ không nói, ánh mắt ngây thơ</a:t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chợt nghe bối rối, phút giây vu vơ</a:t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Thà như cơn gió, cuốn lá sân trường, để ta vấn vương</a:t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Mãi trong tâm hồn, hỏi đông đến chưa</a:t>
            </a:r>
            <a:br>
              <a:rPr lang="vi-VN" sz="1800" dirty="0"/>
            </a:b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Ấm áp khi xuân ngỏ lời</a:t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Đến lớp tung tăng nụ cười.</a:t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Mừng thêm tuổi mới nắng hát sân trường</a:t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Là hoa tươi thắm ngát hương cho đời.</a:t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Tình yêu sẽ đến với tuổi học trò</a:t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Đừng như giấc mơ thoáng qua trong đời</a:t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Tuổi xuân chớ quên.</a:t>
            </a:r>
            <a:endParaRPr lang="en-GB" sz="1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/>
              <a:t>nhạc</a:t>
            </a:r>
          </a:p>
        </p:txBody>
      </p:sp>
    </p:spTree>
    <p:extLst>
      <p:ext uri="{BB962C8B-B14F-4D97-AF65-F5344CB8AC3E}">
        <p14:creationId xmlns:p14="http://schemas.microsoft.com/office/powerpoint/2010/main" val="1533414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5">
            <a:extLst>
              <a:ext uri="{FF2B5EF4-FFF2-40B4-BE49-F238E27FC236}">
                <a16:creationId xmlns:a16="http://schemas.microsoft.com/office/drawing/2014/main" id="{6DA749FF-2600-F043-AFE3-6305DEC1B3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48" b="-384"/>
          <a:stretch/>
        </p:blipFill>
        <p:spPr>
          <a:xfrm>
            <a:off x="220718" y="146062"/>
            <a:ext cx="8923282" cy="10105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FBC818-5EC2-E023-A94E-E839308B0CAC}"/>
              </a:ext>
            </a:extLst>
          </p:cNvPr>
          <p:cNvSpPr txBox="1"/>
          <p:nvPr/>
        </p:nvSpPr>
        <p:spPr>
          <a:xfrm>
            <a:off x="1035311" y="1069553"/>
            <a:ext cx="8219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tx1"/>
                </a:solidFill>
              </a:rPr>
              <a:t>La        Mi        La       Mi          Rê   Mi     Rê  Mi     Đô  La     Mi</a:t>
            </a:r>
          </a:p>
        </p:txBody>
      </p:sp>
      <p:pic>
        <p:nvPicPr>
          <p:cNvPr id="11" name="Graphic 5">
            <a:extLst>
              <a:ext uri="{FF2B5EF4-FFF2-40B4-BE49-F238E27FC236}">
                <a16:creationId xmlns:a16="http://schemas.microsoft.com/office/drawing/2014/main" id="{6DA749FF-2600-F043-AFE3-6305DEC1B3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064" b="2696"/>
          <a:stretch/>
        </p:blipFill>
        <p:spPr>
          <a:xfrm>
            <a:off x="220718" y="1343102"/>
            <a:ext cx="8923282" cy="8797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FBC818-5EC2-E023-A94E-E839308B0CAC}"/>
              </a:ext>
            </a:extLst>
          </p:cNvPr>
          <p:cNvSpPr txBox="1"/>
          <p:nvPr/>
        </p:nvSpPr>
        <p:spPr>
          <a:xfrm>
            <a:off x="830359" y="2180452"/>
            <a:ext cx="8219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tx1"/>
                </a:solidFill>
              </a:rPr>
              <a:t>Mi        La        Mi        La         La   Si  Son  Son La Son Mi     La</a:t>
            </a:r>
            <a:r>
              <a:rPr lang="en-US" sz="2000" b="1" dirty="0">
                <a:solidFill>
                  <a:schemeClr val="tx1"/>
                </a:solidFill>
              </a:rPr>
              <a:t>    </a:t>
            </a:r>
            <a:r>
              <a:rPr lang="en-US" sz="2000" b="1" dirty="0" err="1">
                <a:solidFill>
                  <a:schemeClr val="tx1"/>
                </a:solidFill>
              </a:rPr>
              <a:t>Mi</a:t>
            </a:r>
            <a:endParaRPr lang="vi-VN" sz="2000" b="1" dirty="0">
              <a:solidFill>
                <a:schemeClr val="tx1"/>
              </a:solidFill>
            </a:endParaRPr>
          </a:p>
        </p:txBody>
      </p:sp>
      <p:pic>
        <p:nvPicPr>
          <p:cNvPr id="13" name="Graphic 5">
            <a:extLst>
              <a:ext uri="{FF2B5EF4-FFF2-40B4-BE49-F238E27FC236}">
                <a16:creationId xmlns:a16="http://schemas.microsoft.com/office/drawing/2014/main" id="{6DA749FF-2600-F043-AFE3-6305DEC1B3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608" b="3608"/>
          <a:stretch/>
        </p:blipFill>
        <p:spPr>
          <a:xfrm>
            <a:off x="126125" y="2452887"/>
            <a:ext cx="8923282" cy="9764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FBC818-5EC2-E023-A94E-E839308B0CAC}"/>
              </a:ext>
            </a:extLst>
          </p:cNvPr>
          <p:cNvSpPr txBox="1"/>
          <p:nvPr/>
        </p:nvSpPr>
        <p:spPr>
          <a:xfrm>
            <a:off x="735766" y="3470872"/>
            <a:ext cx="8171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tx1"/>
                </a:solidFill>
              </a:rPr>
              <a:t>La       Mi        La        Mi           Rê    Mi    Rê    Đô   Rê   Mi   Son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6DA749FF-2600-F043-AFE3-6305DEC1B3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9" b="8009"/>
          <a:stretch/>
        </p:blipFill>
        <p:spPr>
          <a:xfrm>
            <a:off x="110359" y="3796025"/>
            <a:ext cx="8923282" cy="8797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FBC818-5EC2-E023-A94E-E839308B0CAC}"/>
              </a:ext>
            </a:extLst>
          </p:cNvPr>
          <p:cNvSpPr txBox="1"/>
          <p:nvPr/>
        </p:nvSpPr>
        <p:spPr>
          <a:xfrm>
            <a:off x="720000" y="4665586"/>
            <a:ext cx="8313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tx1"/>
                </a:solidFill>
              </a:rPr>
              <a:t>Mi       Si         La       Son        </a:t>
            </a:r>
            <a:r>
              <a:rPr lang="vi-VN" sz="2000" b="1" dirty="0" err="1">
                <a:solidFill>
                  <a:schemeClr val="tx1"/>
                </a:solidFill>
              </a:rPr>
              <a:t>Son</a:t>
            </a:r>
            <a:r>
              <a:rPr lang="vi-VN" sz="2000" b="1" dirty="0">
                <a:solidFill>
                  <a:schemeClr val="tx1"/>
                </a:solidFill>
              </a:rPr>
              <a:t>  La    Mi   Son   La    Son La </a:t>
            </a:r>
          </a:p>
        </p:txBody>
      </p:sp>
    </p:spTree>
    <p:extLst>
      <p:ext uri="{BB962C8B-B14F-4D97-AF65-F5344CB8AC3E}">
        <p14:creationId xmlns:p14="http://schemas.microsoft.com/office/powerpoint/2010/main" val="191805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AFFF8-5902-D33A-B741-4B1820B1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50" y="268442"/>
            <a:ext cx="7708500" cy="621467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Ghép lời ca vào </a:t>
            </a:r>
            <a:r>
              <a:rPr lang="vi-VN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đọc nhạc số 2</a:t>
            </a:r>
            <a:endPara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58E07-2BFF-3C09-BFF0-D09DF196B5C0}"/>
              </a:ext>
            </a:extLst>
          </p:cNvPr>
          <p:cNvGrpSpPr/>
          <p:nvPr/>
        </p:nvGrpSpPr>
        <p:grpSpPr>
          <a:xfrm>
            <a:off x="717749" y="979472"/>
            <a:ext cx="7708502" cy="3965836"/>
            <a:chOff x="555170" y="979471"/>
            <a:chExt cx="8147960" cy="413142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76A8CD4-7378-B3DD-FBA0-FB83A6C94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5170" y="979471"/>
              <a:ext cx="8147960" cy="1062336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57A13EB-4B73-1BA0-F4B8-94B730A3C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55170" y="2041807"/>
              <a:ext cx="8147960" cy="944417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2B9760EC-54D1-8D1C-8CFA-D192A326D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55170" y="2986224"/>
              <a:ext cx="8147960" cy="1062336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4E5D79D-7D01-8DC8-F246-64209B83E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555170" y="4048560"/>
              <a:ext cx="8147960" cy="1062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524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AFFF8-5902-D33A-B741-4B1820B1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50" y="268442"/>
            <a:ext cx="7708500" cy="621467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Hát đúng giai điệu phù hợp tầm cữ giọng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58E07-2BFF-3C09-BFF0-D09DF196B5C0}"/>
              </a:ext>
            </a:extLst>
          </p:cNvPr>
          <p:cNvGrpSpPr/>
          <p:nvPr/>
        </p:nvGrpSpPr>
        <p:grpSpPr>
          <a:xfrm>
            <a:off x="717749" y="979472"/>
            <a:ext cx="7708502" cy="3965836"/>
            <a:chOff x="555170" y="979471"/>
            <a:chExt cx="8147960" cy="413142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76A8CD4-7378-B3DD-FBA0-FB83A6C94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5170" y="979471"/>
              <a:ext cx="8147960" cy="1062336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57A13EB-4B73-1BA0-F4B8-94B730A3C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55170" y="2041807"/>
              <a:ext cx="8147960" cy="944417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2B9760EC-54D1-8D1C-8CFA-D192A326D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55170" y="2986224"/>
              <a:ext cx="8147960" cy="1062336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4E5D79D-7D01-8DC8-F246-64209B83E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555170" y="4048560"/>
              <a:ext cx="8147960" cy="1062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9054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68EDB5-BC52-D240-062D-8386F4C2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658" y="884797"/>
            <a:ext cx="6245700" cy="726638"/>
          </a:xfrm>
        </p:spPr>
        <p:txBody>
          <a:bodyPr anchor="ctr"/>
          <a:lstStyle/>
          <a:p>
            <a:pPr algn="ctr"/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A85DE6C-C2C6-F6C2-A0E5-3C097EBD086A}"/>
              </a:ext>
            </a:extLst>
          </p:cNvPr>
          <p:cNvSpPr/>
          <p:nvPr/>
        </p:nvSpPr>
        <p:spPr>
          <a:xfrm>
            <a:off x="2421658" y="1896579"/>
            <a:ext cx="6245699" cy="620446"/>
          </a:xfrm>
          <a:prstGeom prst="roundRect">
            <a:avLst>
              <a:gd name="adj" fmla="val 28510"/>
            </a:avLst>
          </a:prstGeom>
          <a:solidFill>
            <a:schemeClr val="accent6"/>
          </a:solidFill>
          <a:ln w="12700">
            <a:solidFill>
              <a:schemeClr val="accent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Ôn lại kiến thức đã học.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122182E-C768-BC07-00FA-39337BD04990}"/>
              </a:ext>
            </a:extLst>
          </p:cNvPr>
          <p:cNvSpPr/>
          <p:nvPr/>
        </p:nvSpPr>
        <p:spPr>
          <a:xfrm>
            <a:off x="2421658" y="2802170"/>
            <a:ext cx="6245699" cy="1758587"/>
          </a:xfrm>
          <a:prstGeom prst="roundRect">
            <a:avLst>
              <a:gd name="adj" fmla="val 8172"/>
            </a:avLst>
          </a:prstGeom>
          <a:solidFill>
            <a:schemeClr val="accent6"/>
          </a:solidFill>
          <a:ln w="12700">
            <a:solidFill>
              <a:schemeClr val="accent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Đọc và tìm hiểu trước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đề 4:</a:t>
            </a:r>
            <a:r>
              <a:rPr lang="vi-VN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–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14:</a:t>
            </a:r>
            <a:r>
              <a:rPr lang="fr-FR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vi-VN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Bài hát Lí ngựa ô (Dân ca Nam Bộ).</a:t>
            </a:r>
            <a:endParaRPr lang="vi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Nghe nhạc: Bài hát Lí ngựa ô (Dân ca Trung Bộ).</a:t>
            </a:r>
            <a:endParaRPr lang="vi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String Instrument Maker Shop by Slidesgo">
  <a:themeElements>
    <a:clrScheme name="Simple Light">
      <a:dk1>
        <a:srgbClr val="4D002A"/>
      </a:dk1>
      <a:lt1>
        <a:srgbClr val="EDD2A9"/>
      </a:lt1>
      <a:dk2>
        <a:srgbClr val="F1E7DB"/>
      </a:dk2>
      <a:lt2>
        <a:srgbClr val="F6A64F"/>
      </a:lt2>
      <a:accent1>
        <a:srgbClr val="EE6C00"/>
      </a:accent1>
      <a:accent2>
        <a:srgbClr val="70B5A5"/>
      </a:accent2>
      <a:accent3>
        <a:srgbClr val="6B8584"/>
      </a:accent3>
      <a:accent4>
        <a:srgbClr val="FFFFFF"/>
      </a:accent4>
      <a:accent5>
        <a:srgbClr val="FFFFFF"/>
      </a:accent5>
      <a:accent6>
        <a:srgbClr val="FFFFFF"/>
      </a:accent6>
      <a:hlink>
        <a:srgbClr val="4D00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326</Words>
  <Application>Microsoft Office PowerPoint</Application>
  <PresentationFormat>On-screen Show (16:9)</PresentationFormat>
  <Paragraphs>22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Montserrat Black</vt:lpstr>
      <vt:lpstr>Bebas Neue</vt:lpstr>
      <vt:lpstr>Assistant</vt:lpstr>
      <vt:lpstr>PT Sans</vt:lpstr>
      <vt:lpstr>Helvetica Neue</vt:lpstr>
      <vt:lpstr>Montserrat ExtraBold</vt:lpstr>
      <vt:lpstr>Anaheim</vt:lpstr>
      <vt:lpstr>Times New Roman</vt:lpstr>
      <vt:lpstr>Arial</vt:lpstr>
      <vt:lpstr>String Instrument Maker Shop by Slidesgo</vt:lpstr>
      <vt:lpstr>BÀI 6 – TIẾT 16 VẬN DỤNG – SÁNG TẠO</vt:lpstr>
      <vt:lpstr>1. Biểu diễn bài hát Tháng năm học trò theo hình thức tự chọn</vt:lpstr>
      <vt:lpstr>PowerPoint Presentation</vt:lpstr>
      <vt:lpstr>PowerPoint Presentation</vt:lpstr>
      <vt:lpstr>2. Đọc nhạc</vt:lpstr>
      <vt:lpstr>PowerPoint Presentation</vt:lpstr>
      <vt:lpstr>3. Ghép lời ca vào Bài đọc nhạc số 2</vt:lpstr>
      <vt:lpstr>Hát đúng giai điệu phù hợp tầm cữ giọng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cp:lastModifiedBy>Administrator</cp:lastModifiedBy>
  <cp:revision>27</cp:revision>
  <dcterms:modified xsi:type="dcterms:W3CDTF">2025-12-23T09:49:16Z</dcterms:modified>
</cp:coreProperties>
</file>