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316" r:id="rId3"/>
    <p:sldId id="319" r:id="rId4"/>
    <p:sldId id="325" r:id="rId5"/>
    <p:sldId id="326" r:id="rId6"/>
    <p:sldId id="324" r:id="rId7"/>
    <p:sldId id="314" r:id="rId8"/>
    <p:sldId id="327" r:id="rId9"/>
    <p:sldId id="332" r:id="rId10"/>
    <p:sldId id="333" r:id="rId11"/>
    <p:sldId id="341" r:id="rId12"/>
    <p:sldId id="338" r:id="rId13"/>
    <p:sldId id="339" r:id="rId14"/>
    <p:sldId id="340" r:id="rId15"/>
    <p:sldId id="334" r:id="rId16"/>
    <p:sldId id="335" r:id="rId17"/>
    <p:sldId id="321" r:id="rId18"/>
    <p:sldId id="318" r:id="rId19"/>
    <p:sldId id="337" r:id="rId20"/>
    <p:sldId id="336" r:id="rId21"/>
    <p:sldId id="305" r:id="rId22"/>
    <p:sldId id="303" r:id="rId23"/>
    <p:sldId id="294" r:id="rId24"/>
    <p:sldId id="310" r:id="rId25"/>
    <p:sldId id="30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8F61-ADBC-47BA-86EC-A1317F5BC07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5" Type="http://schemas.microsoft.com/office/2007/relationships/media" Target="../media/media3.wav"/><Relationship Id="rId10" Type="http://schemas.openxmlformats.org/officeDocument/2006/relationships/image" Target="../media/image24.png"/><Relationship Id="rId4" Type="http://schemas.openxmlformats.org/officeDocument/2006/relationships/audio" Target="../media/media2.wav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3"/><Relationship Id="rId7" Type="http://schemas.openxmlformats.org/officeDocument/2006/relationships/image" Target="../media/image28.em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24.png"/><Relationship Id="rId5" Type="http://schemas.microsoft.com/office/2007/relationships/media" Target="../media/media10.mp3"/><Relationship Id="rId10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file:///F:\NAM%20H&#7884;C%202024%20-%202025\2.%20GIAO%20AN%20PP%20AM%20NHAC%2024%20-%2025\Lop%206%20%20(24%20-%2025)\2.%20GIAO%20AN%20pp%206%20HK%20II\lop%206\Tiet%2024%20Chu%20de%206\Nua%20cung%201.wav" TargetMode="External"/><Relationship Id="rId7" Type="http://schemas.openxmlformats.org/officeDocument/2006/relationships/slideLayout" Target="../slideLayouts/slideLayout2.xml"/><Relationship Id="rId2" Type="http://schemas.openxmlformats.org/officeDocument/2006/relationships/audio" Target="file:///F:\NAM%20H&#7884;C%202024%20-%202025\2.%20GIAO%20AN%20PP%20AM%20NHAC%2024%20-%2025\Lop%206%20%20(24%20-%2025)\2.%20GIAO%20AN%20pp%206%20HK%20II\lop%206\Tiet%2024%20Chu%20de%206\1%20cung%201.wav" TargetMode="External"/><Relationship Id="rId1" Type="http://schemas.microsoft.com/office/2007/relationships/media" Target="file:///F:\NAM%20H&#7884;C%202024%20-%202025\2.%20GIAO%20AN%20PP%20AM%20NHAC%2024%20-%2025\Lop%206%20%20(24%20-%2025)\2.%20GIAO%20AN%20pp%206%20HK%20II\lop%206\Tiet%2024%20Chu%20de%206\1%20cung%201.wav" TargetMode="External"/><Relationship Id="rId6" Type="http://schemas.openxmlformats.org/officeDocument/2006/relationships/audio" Target="file:///F:\NAM%20H&#7884;C%202024%20-%202025\2.%20GIAO%20AN%20PP%20AM%20NHAC%2024%20-%2025\Lop%206%20%20(24%20-%2025)\2.%20GIAO%20AN%20pp%206%20HK%20II\lop%206\Tiet%2024%20Chu%20de%206\Nua%20cung%202.wav" TargetMode="External"/><Relationship Id="rId11" Type="http://schemas.openxmlformats.org/officeDocument/2006/relationships/image" Target="../media/image3.png"/><Relationship Id="rId5" Type="http://schemas.microsoft.com/office/2007/relationships/media" Target="file:///F:\NAM%20H&#7884;C%202024%20-%202025\2.%20GIAO%20AN%20PP%20AM%20NHAC%2024%20-%2025\Lop%206%20%20(24%20-%2025)\2.%20GIAO%20AN%20pp%206%20HK%20II\lop%206\Tiet%2024%20Chu%20de%206\Nua%20cung%202.wav" TargetMode="External"/><Relationship Id="rId10" Type="http://schemas.openxmlformats.org/officeDocument/2006/relationships/image" Target="../media/image8.png"/><Relationship Id="rId4" Type="http://schemas.openxmlformats.org/officeDocument/2006/relationships/audio" Target="file:///F:\NAM%20H&#7884;C%202024%20-%202025\2.%20GIAO%20AN%20PP%20AM%20NHAC%2024%20-%2025\Lop%206%20%20(24%20-%2025)\2.%20GIAO%20AN%20pp%206%20HK%20II\lop%206\Tiet%2024%20Chu%20de%206\Nua%20cung%201.wav" TargetMode="Externa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file:///E:\N&#258;M%20H&#7884;C%202022%20-%202023\PP%20-HK%20II%20-%20NAM%20HOC%2022.23\lop%206\Tiet%2024%20Chu%20de%206\1%20cung%203.wav" TargetMode="External"/><Relationship Id="rId3" Type="http://schemas.microsoft.com/office/2007/relationships/media" Target="file:///F:\GIAO%20AN%20%2023-24\2.%20GIAO%20AN%20PP%20AM%20NHAC%2023-24\Lop%206%20-%20HK%20I\GIAO%20AN%20pp%206%20HK%20II\lop%206\Tiet%2024%20Chu%20de%206\Nua%20cung%201.wav" TargetMode="External"/><Relationship Id="rId7" Type="http://schemas.microsoft.com/office/2007/relationships/media" Target="file:///E:\N&#258;M%20H&#7884;C%202022%20-%202023\PP%20-HK%20II%20-%20NAM%20HOC%2022.23\lop%206\Tiet%2024%20Chu%20de%206\1%20cung%203.wav" TargetMode="External"/><Relationship Id="rId12" Type="http://schemas.openxmlformats.org/officeDocument/2006/relationships/image" Target="../media/image7.png"/><Relationship Id="rId2" Type="http://schemas.openxmlformats.org/officeDocument/2006/relationships/audio" Target="file:///F:\GIAO%20AN%20%2023-24\2.%20GIAO%20AN%20PP%20AM%20NHAC%2023-24\Lop%206%20-%20HK%20I\GIAO%20AN%20pp%206%20HK%20II\lop%206\Tiet%2024%20Chu%20de%206\Nua%20cung%202.wav" TargetMode="External"/><Relationship Id="rId1" Type="http://schemas.microsoft.com/office/2007/relationships/media" Target="file:///F:\GIAO%20AN%20%2023-24\2.%20GIAO%20AN%20PP%20AM%20NHAC%2023-24\Lop%206%20-%20HK%20I\GIAO%20AN%20pp%206%20HK%20II\lop%206\Tiet%2024%20Chu%20de%206\Nua%20cung%202.wav" TargetMode="External"/><Relationship Id="rId6" Type="http://schemas.openxmlformats.org/officeDocument/2006/relationships/audio" Target="file:///E:\N&#258;M%20H&#7884;C%202022%20-%202023\PP%20-HK%20II%20-%20NAM%20HOC%2022.23\lop%206\Tiet%2024%20Chu%20de%206\1%20cung%201.wav" TargetMode="External"/><Relationship Id="rId11" Type="http://schemas.openxmlformats.org/officeDocument/2006/relationships/image" Target="../media/image10.png"/><Relationship Id="rId5" Type="http://schemas.microsoft.com/office/2007/relationships/media" Target="file:///E:\N&#258;M%20H&#7884;C%202022%20-%202023\PP%20-HK%20II%20-%20NAM%20HOC%2022.23\lop%206\Tiet%2024%20Chu%20de%206\1%20cung%201.wav" TargetMode="External"/><Relationship Id="rId10" Type="http://schemas.openxmlformats.org/officeDocument/2006/relationships/image" Target="../media/image9.jpeg"/><Relationship Id="rId4" Type="http://schemas.openxmlformats.org/officeDocument/2006/relationships/audio" Target="file:///F:\GIAO%20AN%20%2023-24\2.%20GIAO%20AN%20PP%20AM%20NHAC%2023-24\Lop%206%20-%20HK%20I\GIAO%20AN%20pp%206%20HK%20II\lop%206\Tiet%2024%20Chu%20de%206\Nua%20cung%201.wav" TargetMode="Externa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112F7B-5D38-E9D9-5CE8-459E5BF29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6940" y="0"/>
            <a:ext cx="13429398" cy="7268164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ED083EE-55DC-FBC6-5E69-173BC6461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7576" y="1040366"/>
            <a:ext cx="3554896" cy="3990874"/>
          </a:xfrm>
          <a:prstGeom prst="rect">
            <a:avLst/>
          </a:prstGeo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0C5817D-9888-3DDF-9A77-27B5CB43B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52585" y="1179514"/>
            <a:ext cx="3405808" cy="3990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92EAF-32E3-5275-5816-802A80A8312A}"/>
              </a:ext>
            </a:extLst>
          </p:cNvPr>
          <p:cNvSpPr txBox="1"/>
          <p:nvPr/>
        </p:nvSpPr>
        <p:spPr>
          <a:xfrm>
            <a:off x="3869392" y="1179514"/>
            <a:ext cx="32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1E197-E9E9-C07E-938F-A776D24A67B9}"/>
              </a:ext>
            </a:extLst>
          </p:cNvPr>
          <p:cNvSpPr txBox="1"/>
          <p:nvPr/>
        </p:nvSpPr>
        <p:spPr>
          <a:xfrm>
            <a:off x="3175100" y="1293608"/>
            <a:ext cx="32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DE55F0-5025-9562-3556-4DF48234F66F}"/>
              </a:ext>
            </a:extLst>
          </p:cNvPr>
          <p:cNvSpPr txBox="1"/>
          <p:nvPr/>
        </p:nvSpPr>
        <p:spPr>
          <a:xfrm>
            <a:off x="7933797" y="1371410"/>
            <a:ext cx="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D60A05-4263-BC6F-E204-A945DDAFB807}"/>
              </a:ext>
            </a:extLst>
          </p:cNvPr>
          <p:cNvSpPr txBox="1"/>
          <p:nvPr/>
        </p:nvSpPr>
        <p:spPr>
          <a:xfrm>
            <a:off x="8719648" y="1221607"/>
            <a:ext cx="33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8E75B9-E8F2-B97F-CD23-E3E03C36CC5D}"/>
              </a:ext>
            </a:extLst>
          </p:cNvPr>
          <p:cNvSpPr txBox="1"/>
          <p:nvPr/>
        </p:nvSpPr>
        <p:spPr>
          <a:xfrm rot="3052236">
            <a:off x="5366649" y="3403451"/>
            <a:ext cx="427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1E8F1-05F7-BF43-7848-DE7DFE9AA92C}"/>
              </a:ext>
            </a:extLst>
          </p:cNvPr>
          <p:cNvSpPr txBox="1"/>
          <p:nvPr/>
        </p:nvSpPr>
        <p:spPr>
          <a:xfrm>
            <a:off x="4616916" y="1307875"/>
            <a:ext cx="32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490EC-EC78-45E3-CC96-BB488DB87EFC}"/>
              </a:ext>
            </a:extLst>
          </p:cNvPr>
          <p:cNvSpPr txBox="1"/>
          <p:nvPr/>
        </p:nvSpPr>
        <p:spPr>
          <a:xfrm>
            <a:off x="9387619" y="1394882"/>
            <a:ext cx="26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976FC-B772-520C-3C4D-7D7C593721ED}"/>
              </a:ext>
            </a:extLst>
          </p:cNvPr>
          <p:cNvSpPr txBox="1"/>
          <p:nvPr/>
        </p:nvSpPr>
        <p:spPr>
          <a:xfrm>
            <a:off x="10039096" y="1894630"/>
            <a:ext cx="333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DBED3D72-4FA4-F059-AC70-FD9D47E2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715" y="5170388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73C3DB4-F68A-9D9A-2B7E-289CB7338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2207" y="5326449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782655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F3FA6B-27D3-21C9-319F-9308785F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810" y="-1"/>
            <a:ext cx="12892905" cy="7220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93E89F-9881-101B-43A5-A049071A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8" t="34875" r="1"/>
          <a:stretch/>
        </p:blipFill>
        <p:spPr>
          <a:xfrm>
            <a:off x="191068" y="993318"/>
            <a:ext cx="12364871" cy="5625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A9778B-FAD2-269B-E6CB-8541CE5D8A71}"/>
              </a:ext>
            </a:extLst>
          </p:cNvPr>
          <p:cNvSpPr txBox="1"/>
          <p:nvPr/>
        </p:nvSpPr>
        <p:spPr>
          <a:xfrm>
            <a:off x="1086895" y="173493"/>
            <a:ext cx="796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408014" y="270171"/>
            <a:ext cx="847026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086895" y="993318"/>
            <a:ext cx="228124" cy="1174695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1048987" y="3913498"/>
            <a:ext cx="228124" cy="1174695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52218" y="3913499"/>
            <a:ext cx="516195" cy="10567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25265" y="3913498"/>
            <a:ext cx="604684" cy="11746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80866" y="953756"/>
            <a:ext cx="429980" cy="609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780866" y="3913498"/>
            <a:ext cx="429980" cy="528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050206" y="3312635"/>
            <a:ext cx="1155899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F#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073900" y="3332524"/>
            <a:ext cx="2008216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A9778B-FAD2-269B-E6CB-8541CE5D8A71}"/>
              </a:ext>
            </a:extLst>
          </p:cNvPr>
          <p:cNvSpPr txBox="1"/>
          <p:nvPr/>
        </p:nvSpPr>
        <p:spPr>
          <a:xfrm>
            <a:off x="1086895" y="173493"/>
            <a:ext cx="796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408014" y="270171"/>
            <a:ext cx="847026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93E89F-9881-101B-43A5-A049071A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6" t="34497" r="1101" b="46893"/>
          <a:stretch/>
        </p:blipFill>
        <p:spPr>
          <a:xfrm>
            <a:off x="75349" y="1232105"/>
            <a:ext cx="11651225" cy="2051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3E89F-9881-101B-43A5-A049071A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" t="68583" r="1468" b="12807"/>
          <a:stretch/>
        </p:blipFill>
        <p:spPr>
          <a:xfrm>
            <a:off x="137634" y="3692635"/>
            <a:ext cx="11651225" cy="203786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16218" y="4359184"/>
            <a:ext cx="442453" cy="442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63559" y="4319889"/>
            <a:ext cx="426098" cy="442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79683" y="1232105"/>
            <a:ext cx="250724" cy="58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67796" y="4285443"/>
            <a:ext cx="250724" cy="58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958671" y="5804431"/>
            <a:ext cx="124528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F#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6028474" y="5870218"/>
            <a:ext cx="183552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5100" y="2077706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7100" y="2077706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8671" y="2139148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1571" y="2166782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38692" y="2166782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65857" y="953756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81714" y="953756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50140" y="4521436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36520" y="4675660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37150" y="4639384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56300" y="4715584"/>
            <a:ext cx="55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1264608" y="277861"/>
            <a:ext cx="52457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0608721" y="206407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9048466" y="270505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9743332" y="321243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2517900" y="715594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3483333" y="710442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 </a:t>
            </a:r>
          </a:p>
        </p:txBody>
      </p:sp>
    </p:spTree>
    <p:extLst>
      <p:ext uri="{BB962C8B-B14F-4D97-AF65-F5344CB8AC3E}">
        <p14:creationId xmlns:p14="http://schemas.microsoft.com/office/powerpoint/2010/main" val="209260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291759" y="0"/>
            <a:ext cx="11723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ĐỀ KIỂM TRA GIỮA HỌC KÌ II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PHẦN NHẠC CỤ SÁO RECORDER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10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1" y="1597656"/>
            <a:ext cx="7799307" cy="130777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0" y="1070620"/>
            <a:ext cx="1172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Recorder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B43B23-62EE-A76C-53D8-D53F84B8B0D3}"/>
              </a:ext>
            </a:extLst>
          </p:cNvPr>
          <p:cNvSpPr txBox="1"/>
          <p:nvPr/>
        </p:nvSpPr>
        <p:spPr>
          <a:xfrm>
            <a:off x="-75348" y="2786137"/>
            <a:ext cx="11798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Recorder (SGK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51)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3E89F-9881-101B-43A5-A049071A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6" t="34497" r="1101" b="46893"/>
          <a:stretch/>
        </p:blipFill>
        <p:spPr>
          <a:xfrm>
            <a:off x="1" y="3613355"/>
            <a:ext cx="11651225" cy="1401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3E89F-9881-101B-43A5-A049071A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" t="68583" r="1468" b="12807"/>
          <a:stretch/>
        </p:blipFill>
        <p:spPr>
          <a:xfrm>
            <a:off x="-75348" y="5014452"/>
            <a:ext cx="11651225" cy="1371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365521" y="5383160"/>
            <a:ext cx="442453" cy="442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81180" y="5383160"/>
            <a:ext cx="426098" cy="442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04335" y="3613355"/>
            <a:ext cx="250724" cy="58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89587" y="4938122"/>
            <a:ext cx="250724" cy="5899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16349" y="6132550"/>
            <a:ext cx="124528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F#</a:t>
            </a:r>
            <a:r>
              <a:rPr lang="en-US" alt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686152" y="6198337"/>
            <a:ext cx="183552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7961C-DDDD-3E2E-8606-FA96F997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89" y="0"/>
            <a:ext cx="13121210" cy="7811904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3FCCC8B-AEEE-A551-1F87-08791B861E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64451" y="140959"/>
            <a:ext cx="5487729" cy="8173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9D6C0-6141-4A6F-60C2-13EE47716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98" t="17920" r="23580" b="58894"/>
          <a:stretch/>
        </p:blipFill>
        <p:spPr>
          <a:xfrm>
            <a:off x="-1" y="1694497"/>
            <a:ext cx="12528645" cy="2277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DB2408-9079-B6AB-B261-8A4920ADA77C}"/>
              </a:ext>
            </a:extLst>
          </p:cNvPr>
          <p:cNvSpPr txBox="1"/>
          <p:nvPr/>
        </p:nvSpPr>
        <p:spPr>
          <a:xfrm>
            <a:off x="1509976" y="1003212"/>
            <a:ext cx="834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C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C4E92-6020-EA98-BE47-B515CEC89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F2E22-D9CF-8A92-D7CF-BA2697F76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189" y="0"/>
            <a:ext cx="13121210" cy="7811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4E6D9-0814-0997-C0B1-F65F62103ADD}"/>
              </a:ext>
            </a:extLst>
          </p:cNvPr>
          <p:cNvSpPr txBox="1"/>
          <p:nvPr/>
        </p:nvSpPr>
        <p:spPr>
          <a:xfrm>
            <a:off x="1509976" y="1003212"/>
            <a:ext cx="901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61E9C2-03FD-4765-03EE-3F1D8375F3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31" t="48501" r="20201" b="7127"/>
          <a:stretch/>
        </p:blipFill>
        <p:spPr>
          <a:xfrm>
            <a:off x="122828" y="1961471"/>
            <a:ext cx="12310281" cy="41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62134" r="9084" b="33446"/>
          <a:stretch/>
        </p:blipFill>
        <p:spPr bwMode="auto">
          <a:xfrm>
            <a:off x="640080" y="1867990"/>
            <a:ext cx="11403874" cy="14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66771" r="9322" b="28914"/>
          <a:stretch/>
        </p:blipFill>
        <p:spPr bwMode="auto">
          <a:xfrm>
            <a:off x="172074" y="4188029"/>
            <a:ext cx="11871880" cy="13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13447" y="603516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7326" y="348615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7705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8906" y="350187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2656" y="3604873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31438" y="3604873"/>
            <a:ext cx="45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44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7705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0481" y="5851344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40251" y="5813619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5720" y="346302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4028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708" y="343006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5472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8984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253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703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27401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5562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81916" y="3398336"/>
            <a:ext cx="48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24682" y="3373992"/>
            <a:ext cx="48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03915" y="3349648"/>
            <a:ext cx="4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9468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09132" y="3349647"/>
            <a:ext cx="48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6329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35435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5900" y="568588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81614" y="565740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82083" y="566005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7933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56428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19183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60540" y="560361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52791" y="3341324"/>
            <a:ext cx="49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28388" y="3486724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05417" y="3496166"/>
            <a:ext cx="40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082446" y="3482719"/>
            <a:ext cx="457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85284" y="3496165"/>
            <a:ext cx="440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81848" y="571993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60119" y="3373992"/>
            <a:ext cx="50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74035" y="1733872"/>
            <a:ext cx="159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68774" y="177201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94542" y="1780872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62840" y="1794238"/>
            <a:ext cx="138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53093" y="1604140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621528" y="1613727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09261" y="3969110"/>
            <a:ext cx="141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22116" y="386931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87244" y="371915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776653" y="4100602"/>
            <a:ext cx="139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Câu4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53093" y="4014985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55363" y="406417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90677" y="712103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66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63" grpId="0"/>
      <p:bldP spid="64" grpId="0"/>
      <p:bldP spid="65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1522262" y="640033"/>
            <a:ext cx="1027349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03225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456685" y="1937592"/>
            <a:ext cx="113390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465931" y="3303348"/>
            <a:ext cx="11329828" cy="125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4985435"/>
            <a:ext cx="11530646" cy="14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641601" y="1720192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7175596" y="1680482"/>
            <a:ext cx="295908" cy="47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550983" y="4424431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9142914" y="6264232"/>
            <a:ext cx="454749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617048" y="1617139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8995140" y="166906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5392548" y="2924471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7396879" y="3028500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0038901" y="2993232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521744" y="43298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8364040" y="4434137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270864" y="6111832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6875922" y="6157757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7483474" y="6151021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994910" y="16001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8364041" y="1675877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6659010" y="3011175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090707" y="4421256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7777030" y="4385468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8065042" y="304432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6405253" y="618326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 flipH="1">
            <a:off x="3803225" y="5959638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49"/>
          <p:cNvSpPr txBox="1">
            <a:spLocks noChangeArrowheads="1"/>
          </p:cNvSpPr>
          <p:nvPr/>
        </p:nvSpPr>
        <p:spPr bwMode="auto">
          <a:xfrm flipH="1">
            <a:off x="9486356" y="430609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 flipH="1">
            <a:off x="10000163" y="1697275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51"/>
          <p:cNvSpPr txBox="1">
            <a:spLocks noChangeArrowheads="1"/>
          </p:cNvSpPr>
          <p:nvPr/>
        </p:nvSpPr>
        <p:spPr bwMode="auto">
          <a:xfrm flipH="1">
            <a:off x="4035003" y="2981669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52"/>
          <p:cNvSpPr txBox="1">
            <a:spLocks noChangeArrowheads="1"/>
          </p:cNvSpPr>
          <p:nvPr/>
        </p:nvSpPr>
        <p:spPr bwMode="auto">
          <a:xfrm flipH="1">
            <a:off x="2219507" y="6031663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1056668" y="598454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54"/>
          <p:cNvSpPr txBox="1">
            <a:spLocks noChangeArrowheads="1"/>
          </p:cNvSpPr>
          <p:nvPr/>
        </p:nvSpPr>
        <p:spPr bwMode="auto">
          <a:xfrm flipH="1">
            <a:off x="1408650" y="439354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1340321" y="2988469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56"/>
          <p:cNvSpPr txBox="1">
            <a:spLocks noChangeArrowheads="1"/>
          </p:cNvSpPr>
          <p:nvPr/>
        </p:nvSpPr>
        <p:spPr bwMode="auto">
          <a:xfrm flipH="1">
            <a:off x="2374289" y="3039685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5469924" y="4496446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58"/>
          <p:cNvSpPr txBox="1">
            <a:spLocks noChangeArrowheads="1"/>
          </p:cNvSpPr>
          <p:nvPr/>
        </p:nvSpPr>
        <p:spPr bwMode="auto">
          <a:xfrm>
            <a:off x="8873171" y="305895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8068492" y="618961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4" name="TextBox 60"/>
          <p:cNvSpPr txBox="1">
            <a:spLocks noChangeArrowheads="1"/>
          </p:cNvSpPr>
          <p:nvPr/>
        </p:nvSpPr>
        <p:spPr bwMode="auto">
          <a:xfrm>
            <a:off x="6203906" y="164928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7777030" y="1632651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63"/>
          <p:cNvSpPr txBox="1">
            <a:spLocks noChangeArrowheads="1"/>
          </p:cNvSpPr>
          <p:nvPr/>
        </p:nvSpPr>
        <p:spPr bwMode="auto">
          <a:xfrm>
            <a:off x="7175596" y="437726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10956572" y="338617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48" name="Rectangle 101"/>
          <p:cNvSpPr>
            <a:spLocks noChangeArrowheads="1"/>
          </p:cNvSpPr>
          <p:nvPr/>
        </p:nvSpPr>
        <p:spPr bwMode="auto">
          <a:xfrm>
            <a:off x="10750807" y="175566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9" name="Rectangle 101"/>
          <p:cNvSpPr>
            <a:spLocks noChangeArrowheads="1"/>
          </p:cNvSpPr>
          <p:nvPr/>
        </p:nvSpPr>
        <p:spPr bwMode="auto">
          <a:xfrm>
            <a:off x="10627092" y="3120466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50" name="Rectangle 101"/>
          <p:cNvSpPr>
            <a:spLocks noChangeArrowheads="1"/>
          </p:cNvSpPr>
          <p:nvPr/>
        </p:nvSpPr>
        <p:spPr bwMode="auto">
          <a:xfrm>
            <a:off x="10258893" y="483922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51" name="Tdn cau 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119" y="1519831"/>
            <a:ext cx="609600" cy="609600"/>
          </a:xfrm>
          <a:prstGeom prst="rect">
            <a:avLst/>
          </a:prstGeom>
        </p:spPr>
      </p:pic>
      <p:pic>
        <p:nvPicPr>
          <p:cNvPr id="52" name="Tdn cau 3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836" y="4487037"/>
            <a:ext cx="609600" cy="609600"/>
          </a:xfrm>
          <a:prstGeom prst="rect">
            <a:avLst/>
          </a:prstGeom>
        </p:spPr>
      </p:pic>
      <p:pic>
        <p:nvPicPr>
          <p:cNvPr id="53" name="Tao doc nhac s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9710" y="1204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150292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8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2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4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5050401" y="1449642"/>
            <a:ext cx="1598476" cy="554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25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2587497" y="256570"/>
            <a:ext cx="1245665" cy="86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456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030247" y="223647"/>
            <a:ext cx="6908097" cy="8239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i="1" kern="1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vi-VN" sz="3600" i="1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600" i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WordArt 4">
            <a:extLst>
              <a:ext uri="{FF2B5EF4-FFF2-40B4-BE49-F238E27FC236}">
                <a16:creationId xmlns:a16="http://schemas.microsoft.com/office/drawing/2014/main" id="{501E2228-B459-40EC-63E7-37A83183E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428" y="2299887"/>
            <a:ext cx="11756572" cy="20464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just"/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40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0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40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0C34377-390F-B889-BA52-8E9EAC0B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329" y="5239434"/>
            <a:ext cx="6566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 ÂM NHẠC 6 TRANG 50 </a:t>
            </a:r>
          </a:p>
        </p:txBody>
      </p:sp>
    </p:spTree>
    <p:extLst>
      <p:ext uri="{BB962C8B-B14F-4D97-AF65-F5344CB8AC3E}">
        <p14:creationId xmlns:p14="http://schemas.microsoft.com/office/powerpoint/2010/main" val="32648923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B117F-C12F-0693-E27F-D10E02A9C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13" y="-113492"/>
            <a:ext cx="12747130" cy="71383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0800" y="96983"/>
            <a:ext cx="7696200" cy="111529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981" y="2075695"/>
            <a:ext cx="1027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Recorder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KTĐGgk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1417759">
            <a:off x="1657364" y="44554"/>
            <a:ext cx="647673" cy="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543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7106" y="260753"/>
            <a:ext cx="2087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C</a:t>
            </a:r>
          </a:p>
        </p:txBody>
      </p:sp>
      <p:pic>
        <p:nvPicPr>
          <p:cNvPr id="18" name="Content Placeholder 3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4107" r="8249" b="21436"/>
          <a:stretch/>
        </p:blipFill>
        <p:spPr bwMode="auto">
          <a:xfrm>
            <a:off x="885919" y="844068"/>
            <a:ext cx="10948271" cy="25345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1420952" y="3236185"/>
            <a:ext cx="35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0980" y="3084523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2085" y="3084523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92641" y="2909942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0054" y="2751827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85124" y="2741805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06028" y="2751827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52908" y="2741804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" name="Smiley Face 1"/>
          <p:cNvSpPr/>
          <p:nvPr/>
        </p:nvSpPr>
        <p:spPr>
          <a:xfrm>
            <a:off x="8654552" y="5238790"/>
            <a:ext cx="2370499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A-DO-1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1832" y="5391190"/>
            <a:ext cx="609600" cy="609600"/>
          </a:xfrm>
          <a:prstGeom prst="rect">
            <a:avLst/>
          </a:prstGeom>
        </p:spPr>
      </p:pic>
      <p:sp>
        <p:nvSpPr>
          <p:cNvPr id="5" name="Smiley Face 4"/>
          <p:cNvSpPr/>
          <p:nvPr/>
        </p:nvSpPr>
        <p:spPr>
          <a:xfrm>
            <a:off x="10374894" y="97068"/>
            <a:ext cx="1701200" cy="914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AO-DO-8-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694" y="234468"/>
            <a:ext cx="609600" cy="609600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374079">
            <a:off x="905833" y="290766"/>
            <a:ext cx="574391" cy="3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374079">
            <a:off x="598725" y="3802021"/>
            <a:ext cx="574391" cy="3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09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9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2" t="62134" r="9084" b="33446"/>
          <a:stretch/>
        </p:blipFill>
        <p:spPr bwMode="auto">
          <a:xfrm>
            <a:off x="640080" y="1867990"/>
            <a:ext cx="11403874" cy="146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66771" r="9322" b="28914"/>
          <a:stretch/>
        </p:blipFill>
        <p:spPr bwMode="auto">
          <a:xfrm>
            <a:off x="172074" y="4188029"/>
            <a:ext cx="11871880" cy="13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13447" y="603516"/>
            <a:ext cx="621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7326" y="348615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27705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8906" y="350187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52656" y="3604873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31438" y="3604873"/>
            <a:ext cx="458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544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7705" y="5737958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50481" y="5851344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40251" y="5813619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85720" y="346302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4028" y="3486151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6708" y="343006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5472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8984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2533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7039" y="341445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27401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5562" y="339833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81916" y="3398336"/>
            <a:ext cx="480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24682" y="3373992"/>
            <a:ext cx="487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03915" y="3349648"/>
            <a:ext cx="4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69468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09132" y="3349647"/>
            <a:ext cx="485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6329" y="564398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35435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5900" y="5685887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81614" y="565740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82083" y="5660053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7933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56428" y="560361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19183" y="5564766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60540" y="5603615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52791" y="3341324"/>
            <a:ext cx="498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28388" y="3486724"/>
            <a:ext cx="445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705417" y="3496166"/>
            <a:ext cx="40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082446" y="3482719"/>
            <a:ext cx="457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385284" y="3496165"/>
            <a:ext cx="440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981848" y="5719932"/>
            <a:ext cx="57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60119" y="3373992"/>
            <a:ext cx="50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974035" y="1733872"/>
            <a:ext cx="1596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68774" y="177201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94542" y="1780872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0962840" y="1794238"/>
            <a:ext cx="1383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453093" y="1604140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621528" y="1613727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09261" y="3969110"/>
            <a:ext cx="1417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Câu3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022116" y="386931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287244" y="3719151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10776653" y="4100602"/>
            <a:ext cx="1396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Câu4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453093" y="4014985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9955363" y="4064179"/>
            <a:ext cx="28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8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90677" y="712103"/>
            <a:ext cx="610249" cy="4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925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96983"/>
            <a:ext cx="7696200" cy="1115291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5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1676400"/>
            <a:ext cx="1131243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HÁT – ĐỌC NHẠC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TIẾT 26: KIỂM TRA ĐÁNH GIÁ GIỮA HỌC KÌ II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1417759">
            <a:off x="1657364" y="44554"/>
            <a:ext cx="647673" cy="44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0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9951" b="19187"/>
          <a:stretch/>
        </p:blipFill>
        <p:spPr bwMode="auto">
          <a:xfrm>
            <a:off x="1467718" y="1671695"/>
            <a:ext cx="9732346" cy="2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WordArt 11"/>
          <p:cNvSpPr>
            <a:spLocks noChangeArrowheads="1" noChangeShapeType="1" noTextEdit="1"/>
          </p:cNvSpPr>
          <p:nvPr/>
        </p:nvSpPr>
        <p:spPr bwMode="auto">
          <a:xfrm>
            <a:off x="1678578" y="213901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Cao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5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âm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101"/>
          <p:cNvSpPr>
            <a:spLocks noChangeArrowheads="1"/>
          </p:cNvSpPr>
          <p:nvPr/>
        </p:nvSpPr>
        <p:spPr bwMode="auto">
          <a:xfrm>
            <a:off x="2220849" y="3890371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" name="Rectangle 101"/>
          <p:cNvSpPr>
            <a:spLocks noChangeArrowheads="1"/>
          </p:cNvSpPr>
          <p:nvPr/>
        </p:nvSpPr>
        <p:spPr bwMode="auto">
          <a:xfrm>
            <a:off x="3625219" y="3890370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4" name="Rectangle 101"/>
          <p:cNvSpPr>
            <a:spLocks noChangeArrowheads="1"/>
          </p:cNvSpPr>
          <p:nvPr/>
        </p:nvSpPr>
        <p:spPr bwMode="auto">
          <a:xfrm>
            <a:off x="5029589" y="3890369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5" name="Rectangle 101"/>
          <p:cNvSpPr>
            <a:spLocks noChangeArrowheads="1"/>
          </p:cNvSpPr>
          <p:nvPr/>
        </p:nvSpPr>
        <p:spPr bwMode="auto">
          <a:xfrm>
            <a:off x="6433959" y="3890368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46" name="Rectangle 101"/>
          <p:cNvSpPr>
            <a:spLocks noChangeArrowheads="1"/>
          </p:cNvSpPr>
          <p:nvPr/>
        </p:nvSpPr>
        <p:spPr bwMode="auto">
          <a:xfrm>
            <a:off x="7838329" y="3890367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9440706" y="3866155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2132046" y="1465049"/>
            <a:ext cx="767906" cy="507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8" t="48913" r="51460" b="30706"/>
          <a:stretch/>
        </p:blipFill>
        <p:spPr bwMode="auto">
          <a:xfrm>
            <a:off x="3377071" y="1572857"/>
            <a:ext cx="737730" cy="51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40080" r="39462" b="46334"/>
          <a:stretch/>
        </p:blipFill>
        <p:spPr bwMode="auto">
          <a:xfrm>
            <a:off x="4671689" y="1691920"/>
            <a:ext cx="945339" cy="382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3" t="14265" r="13229" b="70110"/>
          <a:stretch/>
        </p:blipFill>
        <p:spPr bwMode="auto">
          <a:xfrm>
            <a:off x="6402413" y="1513796"/>
            <a:ext cx="899722" cy="560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1" t="5434" r="1610" b="82338"/>
          <a:stretch/>
        </p:blipFill>
        <p:spPr bwMode="auto">
          <a:xfrm>
            <a:off x="7958345" y="1572857"/>
            <a:ext cx="741518" cy="399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70651" r="76565" b="12366"/>
          <a:stretch/>
        </p:blipFill>
        <p:spPr bwMode="auto">
          <a:xfrm>
            <a:off x="10647317" y="213901"/>
            <a:ext cx="381000" cy="23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25815" r="27096" b="57881"/>
          <a:stretch/>
        </p:blipFill>
        <p:spPr bwMode="auto">
          <a:xfrm>
            <a:off x="11391796" y="277003"/>
            <a:ext cx="361950" cy="257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9401293" y="1319349"/>
            <a:ext cx="767906" cy="579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5 am ch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3687" y="3683725"/>
            <a:ext cx="609600" cy="609600"/>
          </a:xfrm>
          <a:prstGeom prst="rect">
            <a:avLst/>
          </a:prstGeom>
        </p:spPr>
      </p:pic>
      <p:pic>
        <p:nvPicPr>
          <p:cNvPr id="3" name="5 am cham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75849" y="1014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4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1"/>
          <p:cNvSpPr>
            <a:spLocks noChangeArrowheads="1"/>
          </p:cNvSpPr>
          <p:nvPr/>
        </p:nvSpPr>
        <p:spPr bwMode="auto">
          <a:xfrm>
            <a:off x="367937" y="623262"/>
            <a:ext cx="11824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137"/>
          <p:cNvSpPr>
            <a:spLocks noChangeArrowheads="1"/>
          </p:cNvSpPr>
          <p:nvPr/>
        </p:nvSpPr>
        <p:spPr bwMode="auto">
          <a:xfrm>
            <a:off x="1662250" y="3060782"/>
            <a:ext cx="13639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1/2cung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138"/>
          <p:cNvSpPr>
            <a:spLocks noChangeArrowheads="1"/>
          </p:cNvSpPr>
          <p:nvPr/>
        </p:nvSpPr>
        <p:spPr bwMode="auto">
          <a:xfrm>
            <a:off x="2949892" y="3030441"/>
            <a:ext cx="12562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1/2cung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39"/>
          <p:cNvSpPr>
            <a:spLocks noChangeArrowheads="1"/>
          </p:cNvSpPr>
          <p:nvPr/>
        </p:nvSpPr>
        <p:spPr bwMode="auto">
          <a:xfrm>
            <a:off x="2024743" y="4104840"/>
            <a:ext cx="1398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ectangle 141"/>
          <p:cNvSpPr>
            <a:spLocks noChangeArrowheads="1"/>
          </p:cNvSpPr>
          <p:nvPr/>
        </p:nvSpPr>
        <p:spPr bwMode="auto">
          <a:xfrm>
            <a:off x="6676509" y="3261273"/>
            <a:ext cx="12698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3"/>
          <p:cNvSpPr>
            <a:spLocks noChangeArrowheads="1"/>
          </p:cNvSpPr>
          <p:nvPr/>
        </p:nvSpPr>
        <p:spPr bwMode="auto">
          <a:xfrm>
            <a:off x="8090149" y="3583594"/>
            <a:ext cx="12366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Picture 1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"/>
          <a:stretch>
            <a:fillRect/>
          </a:stretch>
        </p:blipFill>
        <p:spPr bwMode="auto">
          <a:xfrm>
            <a:off x="674913" y="1553252"/>
            <a:ext cx="10493829" cy="136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38"/>
          <p:cNvSpPr>
            <a:spLocks noChangeArrowheads="1"/>
          </p:cNvSpPr>
          <p:nvPr/>
        </p:nvSpPr>
        <p:spPr bwMode="auto">
          <a:xfrm>
            <a:off x="1747432" y="2695824"/>
            <a:ext cx="2773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38"/>
          <p:cNvSpPr>
            <a:spLocks noChangeArrowheads="1"/>
          </p:cNvSpPr>
          <p:nvPr/>
        </p:nvSpPr>
        <p:spPr bwMode="auto">
          <a:xfrm>
            <a:off x="2326688" y="2695643"/>
            <a:ext cx="4008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138"/>
          <p:cNvSpPr>
            <a:spLocks noChangeArrowheads="1"/>
          </p:cNvSpPr>
          <p:nvPr/>
        </p:nvSpPr>
        <p:spPr bwMode="auto">
          <a:xfrm>
            <a:off x="3021945" y="2667581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8"/>
          <p:cNvSpPr>
            <a:spLocks noChangeArrowheads="1"/>
          </p:cNvSpPr>
          <p:nvPr/>
        </p:nvSpPr>
        <p:spPr bwMode="auto">
          <a:xfrm>
            <a:off x="3566576" y="2687468"/>
            <a:ext cx="4008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138"/>
          <p:cNvSpPr>
            <a:spLocks noChangeArrowheads="1"/>
          </p:cNvSpPr>
          <p:nvPr/>
        </p:nvSpPr>
        <p:spPr bwMode="auto">
          <a:xfrm>
            <a:off x="4589280" y="2685942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2652274" y="2591380"/>
            <a:ext cx="246769" cy="15134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2885365" y="2608218"/>
            <a:ext cx="289527" cy="1496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009882" y="2611690"/>
            <a:ext cx="220908" cy="246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246476" y="2591380"/>
            <a:ext cx="247986" cy="2672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246837" y="2620619"/>
            <a:ext cx="220908" cy="246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483431" y="2600309"/>
            <a:ext cx="247986" cy="2672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844720" y="2600309"/>
            <a:ext cx="674412" cy="13883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4521201" y="2622461"/>
            <a:ext cx="116069" cy="13662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3625908" y="1635902"/>
            <a:ext cx="1377297" cy="13641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2467446" y="1517023"/>
            <a:ext cx="1035487" cy="13641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Arc 61"/>
          <p:cNvSpPr/>
          <p:nvPr/>
        </p:nvSpPr>
        <p:spPr>
          <a:xfrm rot="7884951">
            <a:off x="7954395" y="2051405"/>
            <a:ext cx="856885" cy="590521"/>
          </a:xfrm>
          <a:prstGeom prst="arc">
            <a:avLst>
              <a:gd name="adj1" fmla="val 15396267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c 62"/>
          <p:cNvSpPr/>
          <p:nvPr/>
        </p:nvSpPr>
        <p:spPr>
          <a:xfrm rot="7884951">
            <a:off x="6699700" y="2077187"/>
            <a:ext cx="856885" cy="590521"/>
          </a:xfrm>
          <a:prstGeom prst="arc">
            <a:avLst>
              <a:gd name="adj1" fmla="val 15396267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Arc 63"/>
          <p:cNvSpPr/>
          <p:nvPr/>
        </p:nvSpPr>
        <p:spPr>
          <a:xfrm rot="7884951">
            <a:off x="8638237" y="1734834"/>
            <a:ext cx="857322" cy="1138540"/>
          </a:xfrm>
          <a:prstGeom prst="arc">
            <a:avLst>
              <a:gd name="adj1" fmla="val 15396267"/>
              <a:gd name="adj2" fmla="val 114403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c 64"/>
          <p:cNvSpPr/>
          <p:nvPr/>
        </p:nvSpPr>
        <p:spPr>
          <a:xfrm rot="7884951">
            <a:off x="7314254" y="1856490"/>
            <a:ext cx="507829" cy="970552"/>
          </a:xfrm>
          <a:prstGeom prst="arc">
            <a:avLst>
              <a:gd name="adj1" fmla="val 15436240"/>
              <a:gd name="adj2" fmla="val 114403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138"/>
          <p:cNvSpPr>
            <a:spLocks noChangeArrowheads="1"/>
          </p:cNvSpPr>
          <p:nvPr/>
        </p:nvSpPr>
        <p:spPr bwMode="auto">
          <a:xfrm>
            <a:off x="6518423" y="2706331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38"/>
          <p:cNvSpPr>
            <a:spLocks noChangeArrowheads="1"/>
          </p:cNvSpPr>
          <p:nvPr/>
        </p:nvSpPr>
        <p:spPr bwMode="auto">
          <a:xfrm>
            <a:off x="7836043" y="2650389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138"/>
          <p:cNvSpPr>
            <a:spLocks noChangeArrowheads="1"/>
          </p:cNvSpPr>
          <p:nvPr/>
        </p:nvSpPr>
        <p:spPr bwMode="auto">
          <a:xfrm>
            <a:off x="9418868" y="2554972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138"/>
          <p:cNvSpPr>
            <a:spLocks noChangeArrowheads="1"/>
          </p:cNvSpPr>
          <p:nvPr/>
        </p:nvSpPr>
        <p:spPr bwMode="auto">
          <a:xfrm>
            <a:off x="7223517" y="2706331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138"/>
          <p:cNvSpPr>
            <a:spLocks noChangeArrowheads="1"/>
          </p:cNvSpPr>
          <p:nvPr/>
        </p:nvSpPr>
        <p:spPr bwMode="auto">
          <a:xfrm>
            <a:off x="8385560" y="2667580"/>
            <a:ext cx="3228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8513042" y="1536300"/>
            <a:ext cx="1264336" cy="13641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844064" y="1486220"/>
            <a:ext cx="992312" cy="136419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60502" y="5132074"/>
            <a:ext cx="1226578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 F</a:t>
            </a:r>
          </a:p>
        </p:txBody>
      </p:sp>
      <p:sp>
        <p:nvSpPr>
          <p:cNvPr id="42" name="5-Point Star 41"/>
          <p:cNvSpPr/>
          <p:nvPr/>
        </p:nvSpPr>
        <p:spPr>
          <a:xfrm>
            <a:off x="3471827" y="5056050"/>
            <a:ext cx="1226578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E</a:t>
            </a:r>
          </a:p>
        </p:txBody>
      </p:sp>
      <p:sp>
        <p:nvSpPr>
          <p:cNvPr id="12" name="Sun 11"/>
          <p:cNvSpPr/>
          <p:nvPr/>
        </p:nvSpPr>
        <p:spPr>
          <a:xfrm>
            <a:off x="6811144" y="5192346"/>
            <a:ext cx="1414404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 G</a:t>
            </a:r>
          </a:p>
        </p:txBody>
      </p:sp>
      <p:pic>
        <p:nvPicPr>
          <p:cNvPr id="14" name="F-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4112" y="5573977"/>
            <a:ext cx="395044" cy="395044"/>
          </a:xfrm>
          <a:prstGeom prst="rect">
            <a:avLst/>
          </a:prstGeom>
        </p:spPr>
      </p:pic>
      <p:pic>
        <p:nvPicPr>
          <p:cNvPr id="16" name="F-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67441" y="5215922"/>
            <a:ext cx="335635" cy="335635"/>
          </a:xfrm>
          <a:prstGeom prst="rect">
            <a:avLst/>
          </a:prstGeom>
        </p:spPr>
      </p:pic>
      <p:pic>
        <p:nvPicPr>
          <p:cNvPr id="18" name="E-F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4302" y="5293007"/>
            <a:ext cx="314608" cy="314608"/>
          </a:xfrm>
          <a:prstGeom prst="rect">
            <a:avLst/>
          </a:prstGeom>
        </p:spPr>
      </p:pic>
      <p:sp>
        <p:nvSpPr>
          <p:cNvPr id="19" name="Sun 18"/>
          <p:cNvSpPr/>
          <p:nvPr/>
        </p:nvSpPr>
        <p:spPr>
          <a:xfrm>
            <a:off x="10394892" y="5516350"/>
            <a:ext cx="1384664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 F</a:t>
            </a:r>
          </a:p>
        </p:txBody>
      </p:sp>
      <p:pic>
        <p:nvPicPr>
          <p:cNvPr id="20" name="G-F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0290" y="5878336"/>
            <a:ext cx="256903" cy="256903"/>
          </a:xfrm>
          <a:prstGeom prst="rect">
            <a:avLst/>
          </a:prstGeom>
        </p:spPr>
      </p:pic>
      <p:pic>
        <p:nvPicPr>
          <p:cNvPr id="49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1749093">
            <a:off x="408610" y="173718"/>
            <a:ext cx="574391" cy="39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1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2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65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50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38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3" grpId="0"/>
      <p:bldP spid="15" grpId="0"/>
      <p:bldP spid="24" grpId="0"/>
      <p:bldP spid="25" grpId="0"/>
      <p:bldP spid="26" grpId="0"/>
      <p:bldP spid="27" grpId="0"/>
      <p:bldP spid="28" grpId="0"/>
      <p:bldP spid="59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9" grpId="0"/>
      <p:bldP spid="70" grpId="0"/>
      <p:bldP spid="71" grpId="0"/>
      <p:bldP spid="72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09" y="228280"/>
            <a:ext cx="11293951" cy="61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69+ Hình nền Powerpoint đẹp, đơn giản, ấn tượng theo Chủ đề">
            <a:extLst>
              <a:ext uri="{FF2B5EF4-FFF2-40B4-BE49-F238E27FC236}">
                <a16:creationId xmlns:a16="http://schemas.microsoft.com/office/drawing/2014/main" id="{3F9F3B0B-CBF4-9A1C-5A82-67EB7BFAC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058" y="-543339"/>
            <a:ext cx="13086058" cy="795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6FBCDA-8435-CBC4-03B8-C51E9C19D341}"/>
              </a:ext>
            </a:extLst>
          </p:cNvPr>
          <p:cNvSpPr txBox="1"/>
          <p:nvPr/>
        </p:nvSpPr>
        <p:spPr>
          <a:xfrm>
            <a:off x="977105" y="871445"/>
            <a:ext cx="2480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7F69B7-FFEE-98FE-163F-C9848CE28790}"/>
              </a:ext>
            </a:extLst>
          </p:cNvPr>
          <p:cNvSpPr txBox="1"/>
          <p:nvPr/>
        </p:nvSpPr>
        <p:spPr>
          <a:xfrm>
            <a:off x="427635" y="1431786"/>
            <a:ext cx="11817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4BD41-8061-8E0C-8A10-2FAA1080F7D5}"/>
              </a:ext>
            </a:extLst>
          </p:cNvPr>
          <p:cNvSpPr txBox="1"/>
          <p:nvPr/>
        </p:nvSpPr>
        <p:spPr>
          <a:xfrm>
            <a:off x="3821772" y="2409988"/>
            <a:ext cx="1652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5DABB-E3BB-C68D-A883-10D48AFCC382}"/>
              </a:ext>
            </a:extLst>
          </p:cNvPr>
          <p:cNvSpPr txBox="1"/>
          <p:nvPr/>
        </p:nvSpPr>
        <p:spPr>
          <a:xfrm>
            <a:off x="3877780" y="2984331"/>
            <a:ext cx="2320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60B506E-F00D-3FF3-8273-E7C5270C198C}"/>
              </a:ext>
            </a:extLst>
          </p:cNvPr>
          <p:cNvSpPr/>
          <p:nvPr/>
        </p:nvSpPr>
        <p:spPr>
          <a:xfrm rot="7884951">
            <a:off x="5830876" y="2024902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6146CE-F6FD-40ED-83EF-1381E63999E3}"/>
              </a:ext>
            </a:extLst>
          </p:cNvPr>
          <p:cNvCxnSpPr/>
          <p:nvPr/>
        </p:nvCxnSpPr>
        <p:spPr>
          <a:xfrm>
            <a:off x="6288076" y="3292362"/>
            <a:ext cx="352697" cy="29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DD194E-20CE-242C-BFE2-9FEB548EBE91}"/>
              </a:ext>
            </a:extLst>
          </p:cNvPr>
          <p:cNvCxnSpPr/>
          <p:nvPr/>
        </p:nvCxnSpPr>
        <p:spPr>
          <a:xfrm flipV="1">
            <a:off x="6640773" y="3292362"/>
            <a:ext cx="400258" cy="27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8AD2486F-CD67-E7A9-63DC-20C28691B168}"/>
              </a:ext>
            </a:extLst>
          </p:cNvPr>
          <p:cNvSpPr/>
          <p:nvPr/>
        </p:nvSpPr>
        <p:spPr>
          <a:xfrm rot="7884951">
            <a:off x="3366149" y="3308962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BAD678-8EF8-00EB-1085-D168BB6CC188}"/>
              </a:ext>
            </a:extLst>
          </p:cNvPr>
          <p:cNvSpPr txBox="1"/>
          <p:nvPr/>
        </p:nvSpPr>
        <p:spPr>
          <a:xfrm>
            <a:off x="4401145" y="3703455"/>
            <a:ext cx="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314793-5969-55F3-780E-A5CB8AC9BDB3}"/>
              </a:ext>
            </a:extLst>
          </p:cNvPr>
          <p:cNvCxnSpPr/>
          <p:nvPr/>
        </p:nvCxnSpPr>
        <p:spPr>
          <a:xfrm>
            <a:off x="5598574" y="3929312"/>
            <a:ext cx="352697" cy="29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A015F5-FF9F-73DB-95D5-71168D76B937}"/>
              </a:ext>
            </a:extLst>
          </p:cNvPr>
          <p:cNvCxnSpPr/>
          <p:nvPr/>
        </p:nvCxnSpPr>
        <p:spPr>
          <a:xfrm flipV="1">
            <a:off x="5951271" y="3929312"/>
            <a:ext cx="400258" cy="27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2D83D9-D6CB-969E-601C-0C8B242840C7}"/>
              </a:ext>
            </a:extLst>
          </p:cNvPr>
          <p:cNvCxnSpPr/>
          <p:nvPr/>
        </p:nvCxnSpPr>
        <p:spPr>
          <a:xfrm>
            <a:off x="7161763" y="3929312"/>
            <a:ext cx="352697" cy="29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12AE573-48AE-0640-291A-A7C3B306876C}"/>
              </a:ext>
            </a:extLst>
          </p:cNvPr>
          <p:cNvCxnSpPr/>
          <p:nvPr/>
        </p:nvCxnSpPr>
        <p:spPr>
          <a:xfrm flipV="1">
            <a:off x="7514460" y="3929312"/>
            <a:ext cx="400258" cy="27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B133AD8-448F-48C2-7E0B-560E8C5CDCF0}"/>
              </a:ext>
            </a:extLst>
          </p:cNvPr>
          <p:cNvSpPr txBox="1"/>
          <p:nvPr/>
        </p:nvSpPr>
        <p:spPr>
          <a:xfrm>
            <a:off x="6493716" y="3766027"/>
            <a:ext cx="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FE6000-9A3A-93AE-C2CA-F28977A5CA9C}"/>
              </a:ext>
            </a:extLst>
          </p:cNvPr>
          <p:cNvSpPr txBox="1"/>
          <p:nvPr/>
        </p:nvSpPr>
        <p:spPr>
          <a:xfrm>
            <a:off x="2704030" y="4844339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316CC-5363-9377-C81E-BA17B3F51E46}"/>
              </a:ext>
            </a:extLst>
          </p:cNvPr>
          <p:cNvSpPr txBox="1"/>
          <p:nvPr/>
        </p:nvSpPr>
        <p:spPr>
          <a:xfrm>
            <a:off x="3717042" y="4821329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E0418D-E3FE-A9D5-5ACD-C2260EBB3588}"/>
              </a:ext>
            </a:extLst>
          </p:cNvPr>
          <p:cNvSpPr txBox="1"/>
          <p:nvPr/>
        </p:nvSpPr>
        <p:spPr>
          <a:xfrm>
            <a:off x="4694580" y="4808823"/>
            <a:ext cx="43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F9C7EF-49AA-977E-D471-883707B56F19}"/>
              </a:ext>
            </a:extLst>
          </p:cNvPr>
          <p:cNvSpPr txBox="1"/>
          <p:nvPr/>
        </p:nvSpPr>
        <p:spPr>
          <a:xfrm>
            <a:off x="5766247" y="4796317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602B12-FA75-8F9B-182A-DD447B9B5FE7}"/>
              </a:ext>
            </a:extLst>
          </p:cNvPr>
          <p:cNvSpPr txBox="1"/>
          <p:nvPr/>
        </p:nvSpPr>
        <p:spPr>
          <a:xfrm>
            <a:off x="6703444" y="4783811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1EECBB-9FC2-B474-6A38-4AE6D5D384FF}"/>
              </a:ext>
            </a:extLst>
          </p:cNvPr>
          <p:cNvSpPr txBox="1"/>
          <p:nvPr/>
        </p:nvSpPr>
        <p:spPr>
          <a:xfrm>
            <a:off x="7667535" y="4771305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ACDDD6-56AB-97A3-B610-2D772E8964BD}"/>
              </a:ext>
            </a:extLst>
          </p:cNvPr>
          <p:cNvSpPr txBox="1"/>
          <p:nvPr/>
        </p:nvSpPr>
        <p:spPr>
          <a:xfrm>
            <a:off x="8671967" y="4758799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99E6F2-0675-F9D1-9578-1107B6DAF1E2}"/>
              </a:ext>
            </a:extLst>
          </p:cNvPr>
          <p:cNvSpPr txBox="1"/>
          <p:nvPr/>
        </p:nvSpPr>
        <p:spPr>
          <a:xfrm>
            <a:off x="9676399" y="4746293"/>
            <a:ext cx="434402" cy="66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F4E92CB-A81A-1C5E-2D35-BEA37F13AEEB}"/>
              </a:ext>
            </a:extLst>
          </p:cNvPr>
          <p:cNvSpPr/>
          <p:nvPr/>
        </p:nvSpPr>
        <p:spPr>
          <a:xfrm rot="7884951">
            <a:off x="2962920" y="4716698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6735B385-E380-D164-E52D-B9E616D7CF33}"/>
              </a:ext>
            </a:extLst>
          </p:cNvPr>
          <p:cNvSpPr/>
          <p:nvPr/>
        </p:nvSpPr>
        <p:spPr>
          <a:xfrm rot="7884951">
            <a:off x="3964838" y="4687293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8B559EDF-58BA-2BAE-2A67-3574D9332468}"/>
              </a:ext>
            </a:extLst>
          </p:cNvPr>
          <p:cNvSpPr/>
          <p:nvPr/>
        </p:nvSpPr>
        <p:spPr>
          <a:xfrm rot="7884951">
            <a:off x="5955977" y="4607053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AFB91693-DD3B-9E0E-6BA4-D565DCAB0F45}"/>
              </a:ext>
            </a:extLst>
          </p:cNvPr>
          <p:cNvSpPr/>
          <p:nvPr/>
        </p:nvSpPr>
        <p:spPr>
          <a:xfrm rot="7884951">
            <a:off x="7960179" y="4644380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E7C83872-F05E-54B4-ED2C-D6E07A214DF8}"/>
              </a:ext>
            </a:extLst>
          </p:cNvPr>
          <p:cNvSpPr/>
          <p:nvPr/>
        </p:nvSpPr>
        <p:spPr>
          <a:xfrm rot="7884951">
            <a:off x="6988418" y="4687292"/>
            <a:ext cx="914400" cy="914400"/>
          </a:xfrm>
          <a:prstGeom prst="arc">
            <a:avLst>
              <a:gd name="adj1" fmla="val 15434933"/>
              <a:gd name="adj2" fmla="val 114403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E3C008F-E68E-41D9-AF5D-FFB84ADFBE53}"/>
              </a:ext>
            </a:extLst>
          </p:cNvPr>
          <p:cNvCxnSpPr/>
          <p:nvPr/>
        </p:nvCxnSpPr>
        <p:spPr>
          <a:xfrm>
            <a:off x="5071594" y="5352550"/>
            <a:ext cx="352697" cy="29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E3049D-5BB8-4BB5-21D1-28F97A658A51}"/>
              </a:ext>
            </a:extLst>
          </p:cNvPr>
          <p:cNvCxnSpPr/>
          <p:nvPr/>
        </p:nvCxnSpPr>
        <p:spPr>
          <a:xfrm flipV="1">
            <a:off x="5424291" y="5352550"/>
            <a:ext cx="400258" cy="27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7AAD329-59E7-7162-7EBA-2F5AB731C450}"/>
              </a:ext>
            </a:extLst>
          </p:cNvPr>
          <p:cNvCxnSpPr/>
          <p:nvPr/>
        </p:nvCxnSpPr>
        <p:spPr>
          <a:xfrm>
            <a:off x="9049630" y="5296984"/>
            <a:ext cx="352697" cy="2923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CAE2538-8DEF-4069-2517-9F5FB2783E36}"/>
              </a:ext>
            </a:extLst>
          </p:cNvPr>
          <p:cNvCxnSpPr/>
          <p:nvPr/>
        </p:nvCxnSpPr>
        <p:spPr>
          <a:xfrm flipV="1">
            <a:off x="9402327" y="5296984"/>
            <a:ext cx="400258" cy="276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1 cung 1.wav">
            <a:hlinkClick r:id="" action="ppaction://media"/>
            <a:extLst>
              <a:ext uri="{FF2B5EF4-FFF2-40B4-BE49-F238E27FC236}">
                <a16:creationId xmlns:a16="http://schemas.microsoft.com/office/drawing/2014/main" id="{326FA082-0B56-3FF5-8937-C47CC95D7C5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20" y="58192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Nua cung 1.wav">
            <a:hlinkClick r:id="" action="ppaction://media"/>
            <a:extLst>
              <a:ext uri="{FF2B5EF4-FFF2-40B4-BE49-F238E27FC236}">
                <a16:creationId xmlns:a16="http://schemas.microsoft.com/office/drawing/2014/main" id="{E315B8AB-54E1-E241-E34D-E2BF2C78F064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20" y="588022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Nua cung 2.wav">
            <a:hlinkClick r:id="" action="ppaction://media"/>
            <a:extLst>
              <a:ext uri="{FF2B5EF4-FFF2-40B4-BE49-F238E27FC236}">
                <a16:creationId xmlns:a16="http://schemas.microsoft.com/office/drawing/2014/main" id="{9265ECFC-C135-918A-AB4C-461BDCDC3F7E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978" y="583526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0FAB325F-B750-B2C5-3CEF-6D3040B5895B}"/>
              </a:ext>
            </a:extLst>
          </p:cNvPr>
          <p:cNvSpPr/>
          <p:nvPr/>
        </p:nvSpPr>
        <p:spPr>
          <a:xfrm>
            <a:off x="4706472" y="4243007"/>
            <a:ext cx="1583698" cy="161326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C2CB59B-0ABD-9554-2380-88A34136A49B}"/>
              </a:ext>
            </a:extLst>
          </p:cNvPr>
          <p:cNvSpPr/>
          <p:nvPr/>
        </p:nvSpPr>
        <p:spPr>
          <a:xfrm>
            <a:off x="8580458" y="4110629"/>
            <a:ext cx="1583698" cy="1613263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1" name="Picture 12">
            <a:extLst>
              <a:ext uri="{FF2B5EF4-FFF2-40B4-BE49-F238E27FC236}">
                <a16:creationId xmlns:a16="http://schemas.microsoft.com/office/drawing/2014/main" id="{941CDF28-B142-A520-5204-8A512EF48D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683357" y="2720284"/>
            <a:ext cx="712115" cy="49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2">
            <a:extLst>
              <a:ext uri="{FF2B5EF4-FFF2-40B4-BE49-F238E27FC236}">
                <a16:creationId xmlns:a16="http://schemas.microsoft.com/office/drawing/2014/main" id="{744A445C-997E-E23D-74A3-4A6DB9842D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2593322" y="3709092"/>
            <a:ext cx="712115" cy="49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F4BBA8E9-6D5D-8712-AD9F-FA0CE4B2ED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1697814" y="5030209"/>
            <a:ext cx="712115" cy="49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11">
            <a:extLst>
              <a:ext uri="{FF2B5EF4-FFF2-40B4-BE49-F238E27FC236}">
                <a16:creationId xmlns:a16="http://schemas.microsoft.com/office/drawing/2014/main" id="{B569511C-8FDF-D218-FD72-2358D302E7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0758" y="-1255"/>
            <a:ext cx="4510513" cy="81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2">
            <a:extLst>
              <a:ext uri="{FF2B5EF4-FFF2-40B4-BE49-F238E27FC236}">
                <a16:creationId xmlns:a16="http://schemas.microsoft.com/office/drawing/2014/main" id="{1D608609-8819-DD1D-99BC-028F9855FD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-18487" y="518000"/>
            <a:ext cx="892245" cy="6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CC630D7-4C02-2983-3878-1F13F3922689}"/>
              </a:ext>
            </a:extLst>
          </p:cNvPr>
          <p:cNvSpPr txBox="1"/>
          <p:nvPr/>
        </p:nvSpPr>
        <p:spPr>
          <a:xfrm>
            <a:off x="1518672" y="2501331"/>
            <a:ext cx="1659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6404112-4355-384C-18DD-6BEB9D0E88C9}"/>
              </a:ext>
            </a:extLst>
          </p:cNvPr>
          <p:cNvCxnSpPr>
            <a:cxnSpLocks/>
          </p:cNvCxnSpPr>
          <p:nvPr/>
        </p:nvCxnSpPr>
        <p:spPr>
          <a:xfrm flipV="1">
            <a:off x="3026170" y="2831358"/>
            <a:ext cx="851610" cy="165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F63CA8-D8A3-CA0B-D616-4A540FDBFF7C}"/>
              </a:ext>
            </a:extLst>
          </p:cNvPr>
          <p:cNvCxnSpPr>
            <a:cxnSpLocks/>
          </p:cNvCxnSpPr>
          <p:nvPr/>
        </p:nvCxnSpPr>
        <p:spPr>
          <a:xfrm>
            <a:off x="3026170" y="2877272"/>
            <a:ext cx="980901" cy="3994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06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1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7879">
                <p:cTn id="17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69697">
                <p:cTn id="1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2" grpId="0" animBg="1"/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9" grpId="0" animBg="1"/>
      <p:bldP spid="40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ướng dẫn cách chèn hình nền powerpoint đẹp và đơn giản - Tri Thức Việt">
            <a:extLst>
              <a:ext uri="{FF2B5EF4-FFF2-40B4-BE49-F238E27FC236}">
                <a16:creationId xmlns:a16="http://schemas.microsoft.com/office/drawing/2014/main" id="{5B19D366-45D4-4BF9-D700-517535FC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64278" cy="723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F6847-971D-19FF-FA61-53EBFADCC8FB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1" t="23689" r="9285" b="56356"/>
          <a:stretch/>
        </p:blipFill>
        <p:spPr bwMode="auto">
          <a:xfrm>
            <a:off x="96457" y="145774"/>
            <a:ext cx="12171364" cy="671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ua cung 2.wav">
            <a:hlinkClick r:id="" action="ppaction://media"/>
            <a:extLst>
              <a:ext uri="{FF2B5EF4-FFF2-40B4-BE49-F238E27FC236}">
                <a16:creationId xmlns:a16="http://schemas.microsoft.com/office/drawing/2014/main" id="{7DA040BF-0FC8-8583-84E0-A810ACE7FEE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543" y="26408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ua cung 1.wav">
            <a:hlinkClick r:id="" action="ppaction://media"/>
            <a:extLst>
              <a:ext uri="{FF2B5EF4-FFF2-40B4-BE49-F238E27FC236}">
                <a16:creationId xmlns:a16="http://schemas.microsoft.com/office/drawing/2014/main" id="{16EE06FF-8B1E-4579-D0E2-568B9FE376E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56" y="24993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 cung 1.wav">
            <a:hlinkClick r:id="" action="ppaction://media"/>
            <a:extLst>
              <a:ext uri="{FF2B5EF4-FFF2-40B4-BE49-F238E27FC236}">
                <a16:creationId xmlns:a16="http://schemas.microsoft.com/office/drawing/2014/main" id="{B2DF49AA-C3E2-4027-0E14-C4B8A69DF03D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06" y="2804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 cung 3.wav">
            <a:hlinkClick r:id="" action="ppaction://media"/>
            <a:extLst>
              <a:ext uri="{FF2B5EF4-FFF2-40B4-BE49-F238E27FC236}">
                <a16:creationId xmlns:a16="http://schemas.microsoft.com/office/drawing/2014/main" id="{046FC631-F07B-B82F-D739-090436071E78}"/>
              </a:ext>
            </a:extLst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06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7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F45C9-E620-328B-D8CE-D65C0465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9843" y="-424070"/>
            <a:ext cx="13265426" cy="7254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87A58-EE3D-6900-91C0-791CFB083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68" t="21963" r="64322"/>
          <a:stretch/>
        </p:blipFill>
        <p:spPr>
          <a:xfrm>
            <a:off x="715616" y="1391477"/>
            <a:ext cx="583096" cy="21998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334A76-384E-771E-BBA1-6762A4B97FEF}"/>
              </a:ext>
            </a:extLst>
          </p:cNvPr>
          <p:cNvCxnSpPr>
            <a:cxnSpLocks/>
          </p:cNvCxnSpPr>
          <p:nvPr/>
        </p:nvCxnSpPr>
        <p:spPr>
          <a:xfrm>
            <a:off x="808381" y="1656521"/>
            <a:ext cx="10442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55E151-4311-C899-3ADD-B29327C6ADBA}"/>
              </a:ext>
            </a:extLst>
          </p:cNvPr>
          <p:cNvCxnSpPr>
            <a:cxnSpLocks/>
          </p:cNvCxnSpPr>
          <p:nvPr/>
        </p:nvCxnSpPr>
        <p:spPr>
          <a:xfrm>
            <a:off x="808381" y="1981199"/>
            <a:ext cx="10442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520175-D37C-C9CD-E47A-063E9D9EFD26}"/>
              </a:ext>
            </a:extLst>
          </p:cNvPr>
          <p:cNvCxnSpPr>
            <a:cxnSpLocks/>
          </p:cNvCxnSpPr>
          <p:nvPr/>
        </p:nvCxnSpPr>
        <p:spPr>
          <a:xfrm>
            <a:off x="808381" y="2305877"/>
            <a:ext cx="10442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87EB3B-BA5E-F456-CCD6-41221C60C7B4}"/>
              </a:ext>
            </a:extLst>
          </p:cNvPr>
          <p:cNvCxnSpPr>
            <a:cxnSpLocks/>
          </p:cNvCxnSpPr>
          <p:nvPr/>
        </p:nvCxnSpPr>
        <p:spPr>
          <a:xfrm>
            <a:off x="821633" y="2630555"/>
            <a:ext cx="10442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8C271-D3C6-5BDB-4504-62AE3267928C}"/>
              </a:ext>
            </a:extLst>
          </p:cNvPr>
          <p:cNvCxnSpPr>
            <a:cxnSpLocks/>
          </p:cNvCxnSpPr>
          <p:nvPr/>
        </p:nvCxnSpPr>
        <p:spPr>
          <a:xfrm>
            <a:off x="834885" y="2955233"/>
            <a:ext cx="104427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95983B-223A-578E-DEF6-8B02394CD673}"/>
              </a:ext>
            </a:extLst>
          </p:cNvPr>
          <p:cNvCxnSpPr>
            <a:cxnSpLocks/>
          </p:cNvCxnSpPr>
          <p:nvPr/>
        </p:nvCxnSpPr>
        <p:spPr>
          <a:xfrm>
            <a:off x="11251094" y="1656521"/>
            <a:ext cx="0" cy="12987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28FB4E-E326-77BA-1B04-86F390A5D152}"/>
              </a:ext>
            </a:extLst>
          </p:cNvPr>
          <p:cNvCxnSpPr>
            <a:cxnSpLocks/>
          </p:cNvCxnSpPr>
          <p:nvPr/>
        </p:nvCxnSpPr>
        <p:spPr>
          <a:xfrm>
            <a:off x="11138450" y="1656521"/>
            <a:ext cx="0" cy="12987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D01B0EC9-688B-32A7-8E00-437DA3F6C4CD}"/>
              </a:ext>
            </a:extLst>
          </p:cNvPr>
          <p:cNvSpPr/>
          <p:nvPr/>
        </p:nvSpPr>
        <p:spPr>
          <a:xfrm rot="21292841">
            <a:off x="1838332" y="3070320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D7442F-647E-C0A5-ACFB-0198FE386942}"/>
              </a:ext>
            </a:extLst>
          </p:cNvPr>
          <p:cNvSpPr/>
          <p:nvPr/>
        </p:nvSpPr>
        <p:spPr>
          <a:xfrm rot="21292841">
            <a:off x="2946260" y="2987955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AF83BE-4457-D18D-5B83-F7AAC7D329F9}"/>
              </a:ext>
            </a:extLst>
          </p:cNvPr>
          <p:cNvSpPr/>
          <p:nvPr/>
        </p:nvSpPr>
        <p:spPr>
          <a:xfrm rot="21292841">
            <a:off x="4074213" y="287004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AF42F8-B1F0-CF05-B814-A84692C5EC5F}"/>
              </a:ext>
            </a:extLst>
          </p:cNvPr>
          <p:cNvSpPr/>
          <p:nvPr/>
        </p:nvSpPr>
        <p:spPr>
          <a:xfrm rot="20742525">
            <a:off x="5209026" y="271820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4DF362-D673-3ED1-07D1-34167A7728F2}"/>
              </a:ext>
            </a:extLst>
          </p:cNvPr>
          <p:cNvSpPr/>
          <p:nvPr/>
        </p:nvSpPr>
        <p:spPr>
          <a:xfrm rot="21292841">
            <a:off x="6538825" y="253665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982B32-CFCA-B679-080D-919DCE959954}"/>
              </a:ext>
            </a:extLst>
          </p:cNvPr>
          <p:cNvSpPr/>
          <p:nvPr/>
        </p:nvSpPr>
        <p:spPr>
          <a:xfrm rot="21292841">
            <a:off x="7714902" y="2370333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3598BA-FEDF-A39C-CCE4-5F398131597A}"/>
              </a:ext>
            </a:extLst>
          </p:cNvPr>
          <p:cNvSpPr/>
          <p:nvPr/>
        </p:nvSpPr>
        <p:spPr>
          <a:xfrm rot="21292841">
            <a:off x="8928504" y="221633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1AC438-D927-DFBE-370D-A89F8A9B1EE6}"/>
              </a:ext>
            </a:extLst>
          </p:cNvPr>
          <p:cNvSpPr/>
          <p:nvPr/>
        </p:nvSpPr>
        <p:spPr>
          <a:xfrm rot="21292841">
            <a:off x="10182095" y="2058908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BEF6793-E59C-2D9D-EA89-53CB456B3C74}"/>
              </a:ext>
            </a:extLst>
          </p:cNvPr>
          <p:cNvCxnSpPr>
            <a:cxnSpLocks/>
          </p:cNvCxnSpPr>
          <p:nvPr/>
        </p:nvCxnSpPr>
        <p:spPr>
          <a:xfrm flipV="1">
            <a:off x="1725000" y="3159518"/>
            <a:ext cx="535342" cy="20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FAE49433-F80D-B52F-E0DA-71B3270DFC67}"/>
              </a:ext>
            </a:extLst>
          </p:cNvPr>
          <p:cNvSpPr/>
          <p:nvPr/>
        </p:nvSpPr>
        <p:spPr>
          <a:xfrm rot="7820757">
            <a:off x="1851669" y="2141365"/>
            <a:ext cx="1365231" cy="12654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E77B6C26-63AD-961D-9B27-68CC6A0BE070}"/>
              </a:ext>
            </a:extLst>
          </p:cNvPr>
          <p:cNvSpPr/>
          <p:nvPr/>
        </p:nvSpPr>
        <p:spPr>
          <a:xfrm rot="7820757">
            <a:off x="2996604" y="2041943"/>
            <a:ext cx="1365231" cy="12654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6E678F0-72A6-5AB0-5554-C2AC30E6D9B3}"/>
              </a:ext>
            </a:extLst>
          </p:cNvPr>
          <p:cNvSpPr/>
          <p:nvPr/>
        </p:nvSpPr>
        <p:spPr>
          <a:xfrm rot="7820757">
            <a:off x="5331694" y="1539874"/>
            <a:ext cx="1502761" cy="146615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D66A50D2-F57F-C359-5F91-115CCB1BC1FA}"/>
              </a:ext>
            </a:extLst>
          </p:cNvPr>
          <p:cNvSpPr/>
          <p:nvPr/>
        </p:nvSpPr>
        <p:spPr>
          <a:xfrm rot="7820757">
            <a:off x="6584275" y="1495421"/>
            <a:ext cx="1459526" cy="1309486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6BF5ADDB-4CE5-7D23-EB46-A9929EFCE3DC}"/>
              </a:ext>
            </a:extLst>
          </p:cNvPr>
          <p:cNvSpPr/>
          <p:nvPr/>
        </p:nvSpPr>
        <p:spPr>
          <a:xfrm rot="7820757">
            <a:off x="7808037" y="1311894"/>
            <a:ext cx="1459526" cy="1309486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D5579-EC85-5FB5-EA2D-2666AB9585D6}"/>
              </a:ext>
            </a:extLst>
          </p:cNvPr>
          <p:cNvCxnSpPr/>
          <p:nvPr/>
        </p:nvCxnSpPr>
        <p:spPr>
          <a:xfrm>
            <a:off x="4401287" y="2998994"/>
            <a:ext cx="504953" cy="3120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C2F4838-32FB-B724-CB24-145379F7F0DD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4890265" y="2851816"/>
            <a:ext cx="324071" cy="4683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F82318-5E08-306F-054B-6497732F776E}"/>
              </a:ext>
            </a:extLst>
          </p:cNvPr>
          <p:cNvCxnSpPr/>
          <p:nvPr/>
        </p:nvCxnSpPr>
        <p:spPr>
          <a:xfrm>
            <a:off x="9293505" y="2340362"/>
            <a:ext cx="504953" cy="3120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5DAFF36-6610-90D8-D59C-D30A9EED307D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9782483" y="2165476"/>
            <a:ext cx="400297" cy="4961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A78FE01-035C-7555-BAD6-2855AD901CD5}"/>
              </a:ext>
            </a:extLst>
          </p:cNvPr>
          <p:cNvSpPr txBox="1"/>
          <p:nvPr/>
        </p:nvSpPr>
        <p:spPr>
          <a:xfrm>
            <a:off x="1725000" y="3444474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D5EFFE-4410-44D2-7512-FE14FA6326BE}"/>
              </a:ext>
            </a:extLst>
          </p:cNvPr>
          <p:cNvSpPr txBox="1"/>
          <p:nvPr/>
        </p:nvSpPr>
        <p:spPr>
          <a:xfrm>
            <a:off x="2878169" y="3444474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9DFD9D-920D-6DBF-B747-8A14F392E9AB}"/>
              </a:ext>
            </a:extLst>
          </p:cNvPr>
          <p:cNvSpPr txBox="1"/>
          <p:nvPr/>
        </p:nvSpPr>
        <p:spPr>
          <a:xfrm>
            <a:off x="4024739" y="3433130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A8F04D-6DB2-BF9A-1DF0-713B2EAB7A2E}"/>
              </a:ext>
            </a:extLst>
          </p:cNvPr>
          <p:cNvSpPr txBox="1"/>
          <p:nvPr/>
        </p:nvSpPr>
        <p:spPr>
          <a:xfrm>
            <a:off x="5182634" y="3435652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7B6AA6-67A3-9FFB-1BCD-CA1621A3C0C7}"/>
              </a:ext>
            </a:extLst>
          </p:cNvPr>
          <p:cNvSpPr txBox="1"/>
          <p:nvPr/>
        </p:nvSpPr>
        <p:spPr>
          <a:xfrm>
            <a:off x="6461035" y="3425093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9B6BE7-BAA0-54D5-7B01-FB9369B9E88B}"/>
              </a:ext>
            </a:extLst>
          </p:cNvPr>
          <p:cNvSpPr txBox="1"/>
          <p:nvPr/>
        </p:nvSpPr>
        <p:spPr>
          <a:xfrm>
            <a:off x="7547766" y="3374411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96C503-28D6-BE6E-4DB8-C5671F76E3A9}"/>
              </a:ext>
            </a:extLst>
          </p:cNvPr>
          <p:cNvSpPr txBox="1"/>
          <p:nvPr/>
        </p:nvSpPr>
        <p:spPr>
          <a:xfrm>
            <a:off x="8913896" y="3425093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C2C292-8A5E-F223-5571-D3D2032D8C76}"/>
              </a:ext>
            </a:extLst>
          </p:cNvPr>
          <p:cNvSpPr txBox="1"/>
          <p:nvPr/>
        </p:nvSpPr>
        <p:spPr>
          <a:xfrm>
            <a:off x="10244643" y="3374411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159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617" y="6934550"/>
            <a:ext cx="12192000" cy="61530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l="10322" t="8082" r="38126" b="15788"/>
          <a:stretch/>
        </p:blipFill>
        <p:spPr>
          <a:xfrm rot="428459">
            <a:off x="10073549" y="-3247884"/>
            <a:ext cx="1850063" cy="933564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559" y="-1721984"/>
            <a:ext cx="1430958" cy="517720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/>
          <a:srcRect l="-334" t="5658" r="18427"/>
          <a:stretch/>
        </p:blipFill>
        <p:spPr>
          <a:xfrm>
            <a:off x="7551174" y="-2870356"/>
            <a:ext cx="508729" cy="2714786"/>
          </a:xfrm>
          <a:prstGeom prst="rect">
            <a:avLst/>
          </a:prstGeom>
        </p:spPr>
      </p:pic>
      <p:sp>
        <p:nvSpPr>
          <p:cNvPr id="96" name="Rectangle 6"/>
          <p:cNvSpPr>
            <a:spLocks noChangeArrowheads="1"/>
          </p:cNvSpPr>
          <p:nvPr/>
        </p:nvSpPr>
        <p:spPr bwMode="auto">
          <a:xfrm>
            <a:off x="1742132" y="0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7" name="Rectangle 6"/>
          <p:cNvSpPr>
            <a:spLocks noChangeArrowheads="1"/>
          </p:cNvSpPr>
          <p:nvPr/>
        </p:nvSpPr>
        <p:spPr bwMode="auto">
          <a:xfrm>
            <a:off x="2820629" y="0"/>
            <a:ext cx="52092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70140" y="72270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423869" y="707888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0123 4567</a:t>
            </a: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311684" y="1352223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332456" y="198608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264737" y="3263320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311684" y="2612301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00453" y="4668667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319621" y="3896066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77769" y="5261433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394372" y="1349322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1364875" y="1990756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</a:t>
            </a: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335378" y="2632190"/>
            <a:ext cx="1775209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</a:t>
            </a:r>
          </a:p>
        </p:txBody>
      </p:sp>
      <p:sp>
        <p:nvSpPr>
          <p:cNvPr id="44" name="Rectangle 6"/>
          <p:cNvSpPr>
            <a:spLocks noChangeArrowheads="1"/>
          </p:cNvSpPr>
          <p:nvPr/>
        </p:nvSpPr>
        <p:spPr bwMode="auto">
          <a:xfrm>
            <a:off x="1313259" y="3225336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285054" y="3890914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 </a:t>
            </a:r>
          </a:p>
        </p:txBody>
      </p:sp>
      <p:sp>
        <p:nvSpPr>
          <p:cNvPr id="46" name="Rectangle 6"/>
          <p:cNvSpPr>
            <a:spLocks noChangeArrowheads="1"/>
          </p:cNvSpPr>
          <p:nvPr/>
        </p:nvSpPr>
        <p:spPr bwMode="auto">
          <a:xfrm>
            <a:off x="1256849" y="4556492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1255659" y="5827607"/>
            <a:ext cx="52457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8299332" y="1610733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692068" y="1163873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644075" y="1924636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84619" y="2779840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519239" y="3711479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023719" y="1972933"/>
            <a:ext cx="42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729563" y="436444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385326" y="4369108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166155" y="5333116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257501" y="5828807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237547" y="5229364"/>
            <a:ext cx="131490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656" y="3112232"/>
            <a:ext cx="3122159" cy="36802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20628" y="3096499"/>
            <a:ext cx="2746604" cy="355386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86519" y="3263320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110587" y="3647105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78411" y="3193609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791162" y="3387165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03749" y="4101614"/>
            <a:ext cx="42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048357" y="3178527"/>
            <a:ext cx="32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309188" y="3725561"/>
            <a:ext cx="26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525009" y="4596951"/>
            <a:ext cx="333205" cy="53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3367167" y="5827607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6113771" y="5850121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91906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520BF-3E08-62B9-0337-2904C0C4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" y="-2677"/>
            <a:ext cx="12311270" cy="7250220"/>
          </a:xfrm>
          <a:prstGeom prst="rect">
            <a:avLst/>
          </a:prstGeom>
        </p:spPr>
      </p:pic>
      <p:sp>
        <p:nvSpPr>
          <p:cNvPr id="5" name="WordArt 11">
            <a:extLst>
              <a:ext uri="{FF2B5EF4-FFF2-40B4-BE49-F238E27FC236}">
                <a16:creationId xmlns:a16="http://schemas.microsoft.com/office/drawing/2014/main" id="{8B7B68BA-2BEA-8489-5663-22AA64B34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6445" y="263789"/>
            <a:ext cx="4510513" cy="81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36ECD-186B-F691-61A4-D72B0DF881AD}"/>
              </a:ext>
            </a:extLst>
          </p:cNvPr>
          <p:cNvSpPr txBox="1"/>
          <p:nvPr/>
        </p:nvSpPr>
        <p:spPr>
          <a:xfrm>
            <a:off x="1056445" y="1081089"/>
            <a:ext cx="7438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(D2)</a:t>
            </a:r>
          </a:p>
        </p:txBody>
      </p:sp>
      <p:sp>
        <p:nvSpPr>
          <p:cNvPr id="26" name="Rectangle 5"/>
          <p:cNvSpPr>
            <a:spLocks noGrp="1" noChangeArrowheads="1"/>
          </p:cNvSpPr>
          <p:nvPr>
            <p:ph type="title"/>
          </p:nvPr>
        </p:nvSpPr>
        <p:spPr>
          <a:xfrm>
            <a:off x="5566958" y="263789"/>
            <a:ext cx="4411929" cy="8173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Recoder</a:t>
            </a:r>
            <a:endParaRPr lang="en-US" altLang="en-US" sz="5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950E5D-9CBC-4352-EC77-29AEB468C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2" t="8081" r="38126" b="22562"/>
          <a:stretch/>
        </p:blipFill>
        <p:spPr>
          <a:xfrm rot="428459">
            <a:off x="9597481" y="-1992905"/>
            <a:ext cx="1850063" cy="850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3F84F-699A-10AB-E921-56C6F128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129" y="1620502"/>
            <a:ext cx="2892995" cy="1517727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0F7037A0-27A2-CC74-3ECA-9DDADA29D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164" y="2976239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C474B-1CBF-2B4B-F3FB-CFCA6120D99F}"/>
              </a:ext>
            </a:extLst>
          </p:cNvPr>
          <p:cNvSpPr txBox="1"/>
          <p:nvPr/>
        </p:nvSpPr>
        <p:spPr>
          <a:xfrm>
            <a:off x="4461026" y="3013684"/>
            <a:ext cx="32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6DD2C-F2BF-918C-9E2C-F17F9168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404" t="10160" r="22969" b="75209"/>
          <a:stretch/>
        </p:blipFill>
        <p:spPr>
          <a:xfrm>
            <a:off x="250688" y="4237251"/>
            <a:ext cx="9344649" cy="1608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9976DF-3F4C-AD22-844E-11D841D2B383}"/>
              </a:ext>
            </a:extLst>
          </p:cNvPr>
          <p:cNvSpPr txBox="1"/>
          <p:nvPr/>
        </p:nvSpPr>
        <p:spPr>
          <a:xfrm>
            <a:off x="691110" y="3613411"/>
            <a:ext cx="756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51)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FC60B8-51CD-F17F-58FF-747D96521AEE}"/>
              </a:ext>
            </a:extLst>
          </p:cNvPr>
          <p:cNvSpPr txBox="1"/>
          <p:nvPr/>
        </p:nvSpPr>
        <p:spPr>
          <a:xfrm>
            <a:off x="1398649" y="5717780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883F8-42F1-C162-CCF9-F43791AE4AB3}"/>
              </a:ext>
            </a:extLst>
          </p:cNvPr>
          <p:cNvSpPr txBox="1"/>
          <p:nvPr/>
        </p:nvSpPr>
        <p:spPr>
          <a:xfrm>
            <a:off x="2232045" y="5715281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A93D91-F9C7-A1E5-D5C5-3EBB38F8D1CD}"/>
              </a:ext>
            </a:extLst>
          </p:cNvPr>
          <p:cNvSpPr txBox="1"/>
          <p:nvPr/>
        </p:nvSpPr>
        <p:spPr>
          <a:xfrm>
            <a:off x="3948538" y="5694957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009CBA-4C5A-2F8B-64B9-264AC3BF4CFA}"/>
              </a:ext>
            </a:extLst>
          </p:cNvPr>
          <p:cNvSpPr txBox="1"/>
          <p:nvPr/>
        </p:nvSpPr>
        <p:spPr>
          <a:xfrm>
            <a:off x="4873309" y="5731426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C6D4EE-3F2F-093C-B38C-6C9874A34593}"/>
              </a:ext>
            </a:extLst>
          </p:cNvPr>
          <p:cNvSpPr txBox="1"/>
          <p:nvPr/>
        </p:nvSpPr>
        <p:spPr>
          <a:xfrm>
            <a:off x="6096099" y="5752114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313CA9-B058-87F0-D8D4-739A59FC9E4C}"/>
              </a:ext>
            </a:extLst>
          </p:cNvPr>
          <p:cNvSpPr txBox="1"/>
          <p:nvPr/>
        </p:nvSpPr>
        <p:spPr>
          <a:xfrm>
            <a:off x="6791520" y="5719754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0D354C-7650-E040-61AF-14E503C8F084}"/>
              </a:ext>
            </a:extLst>
          </p:cNvPr>
          <p:cNvSpPr txBox="1"/>
          <p:nvPr/>
        </p:nvSpPr>
        <p:spPr>
          <a:xfrm>
            <a:off x="7716291" y="5756223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93C1DF-EA0C-3399-E489-0609FA29FAD0}"/>
              </a:ext>
            </a:extLst>
          </p:cNvPr>
          <p:cNvSpPr txBox="1"/>
          <p:nvPr/>
        </p:nvSpPr>
        <p:spPr>
          <a:xfrm>
            <a:off x="8939081" y="5776911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9B7B4C-D172-CA53-E46C-AFE1F725CD27}"/>
              </a:ext>
            </a:extLst>
          </p:cNvPr>
          <p:cNvSpPr txBox="1"/>
          <p:nvPr/>
        </p:nvSpPr>
        <p:spPr>
          <a:xfrm>
            <a:off x="8259917" y="5740809"/>
            <a:ext cx="8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75E2BA-2F0D-6B0A-C38B-030C0986CB03}"/>
              </a:ext>
            </a:extLst>
          </p:cNvPr>
          <p:cNvSpPr txBox="1"/>
          <p:nvPr/>
        </p:nvSpPr>
        <p:spPr>
          <a:xfrm>
            <a:off x="4454402" y="3020312"/>
            <a:ext cx="329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7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78748" y="419732"/>
            <a:ext cx="847026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310667" y="1157235"/>
            <a:ext cx="847026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-93431" y="3600111"/>
            <a:ext cx="847026" cy="58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41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0.46797 -0.09398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-48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918B4-80DB-C4CE-582D-76F2E836E2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8" t="21963" r="64322"/>
          <a:stretch/>
        </p:blipFill>
        <p:spPr>
          <a:xfrm>
            <a:off x="622924" y="248477"/>
            <a:ext cx="583096" cy="21998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14E54-5A33-1D17-AA23-1627145F140C}"/>
              </a:ext>
            </a:extLst>
          </p:cNvPr>
          <p:cNvCxnSpPr>
            <a:cxnSpLocks/>
          </p:cNvCxnSpPr>
          <p:nvPr/>
        </p:nvCxnSpPr>
        <p:spPr>
          <a:xfrm>
            <a:off x="715689" y="513521"/>
            <a:ext cx="109886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B35533-940D-350B-72F2-88093B3534A0}"/>
              </a:ext>
            </a:extLst>
          </p:cNvPr>
          <p:cNvCxnSpPr>
            <a:cxnSpLocks/>
          </p:cNvCxnSpPr>
          <p:nvPr/>
        </p:nvCxnSpPr>
        <p:spPr>
          <a:xfrm>
            <a:off x="715689" y="838199"/>
            <a:ext cx="109886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CA54B9-5854-7D4F-F1CE-B91DA3631773}"/>
              </a:ext>
            </a:extLst>
          </p:cNvPr>
          <p:cNvCxnSpPr>
            <a:cxnSpLocks/>
          </p:cNvCxnSpPr>
          <p:nvPr/>
        </p:nvCxnSpPr>
        <p:spPr>
          <a:xfrm>
            <a:off x="715689" y="1162877"/>
            <a:ext cx="109886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4D1DEA-FEC0-34ED-DAE3-A344CD95C4EB}"/>
              </a:ext>
            </a:extLst>
          </p:cNvPr>
          <p:cNvCxnSpPr>
            <a:cxnSpLocks/>
          </p:cNvCxnSpPr>
          <p:nvPr/>
        </p:nvCxnSpPr>
        <p:spPr>
          <a:xfrm>
            <a:off x="728941" y="1487555"/>
            <a:ext cx="109753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D2CF8C-8A88-72AD-3033-1F0F1A05FC50}"/>
              </a:ext>
            </a:extLst>
          </p:cNvPr>
          <p:cNvCxnSpPr>
            <a:cxnSpLocks/>
          </p:cNvCxnSpPr>
          <p:nvPr/>
        </p:nvCxnSpPr>
        <p:spPr>
          <a:xfrm>
            <a:off x="742193" y="1812233"/>
            <a:ext cx="109621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92E8E4-680B-3CDD-A901-603F8F7B24DA}"/>
              </a:ext>
            </a:extLst>
          </p:cNvPr>
          <p:cNvCxnSpPr>
            <a:cxnSpLocks/>
          </p:cNvCxnSpPr>
          <p:nvPr/>
        </p:nvCxnSpPr>
        <p:spPr>
          <a:xfrm>
            <a:off x="11704322" y="513521"/>
            <a:ext cx="0" cy="12987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499386-74A8-8340-A04B-B322554F8EFE}"/>
              </a:ext>
            </a:extLst>
          </p:cNvPr>
          <p:cNvCxnSpPr>
            <a:cxnSpLocks/>
          </p:cNvCxnSpPr>
          <p:nvPr/>
        </p:nvCxnSpPr>
        <p:spPr>
          <a:xfrm>
            <a:off x="11591678" y="513521"/>
            <a:ext cx="0" cy="12987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68C684F-934B-0642-ABB8-F033F9C1DE6E}"/>
              </a:ext>
            </a:extLst>
          </p:cNvPr>
          <p:cNvSpPr/>
          <p:nvPr/>
        </p:nvSpPr>
        <p:spPr>
          <a:xfrm rot="21292841">
            <a:off x="1745640" y="1927320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DBB3B7-A542-8E70-0FC9-470C8CC3035E}"/>
              </a:ext>
            </a:extLst>
          </p:cNvPr>
          <p:cNvSpPr/>
          <p:nvPr/>
        </p:nvSpPr>
        <p:spPr>
          <a:xfrm rot="21292841">
            <a:off x="2853568" y="1844955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06691C6-F9BC-DB2B-6066-5D457003C699}"/>
              </a:ext>
            </a:extLst>
          </p:cNvPr>
          <p:cNvSpPr/>
          <p:nvPr/>
        </p:nvSpPr>
        <p:spPr>
          <a:xfrm rot="21292841">
            <a:off x="3981521" y="172704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007183C-B8A0-7565-FF88-56393ECC0B45}"/>
              </a:ext>
            </a:extLst>
          </p:cNvPr>
          <p:cNvSpPr/>
          <p:nvPr/>
        </p:nvSpPr>
        <p:spPr>
          <a:xfrm rot="20742525">
            <a:off x="5116334" y="157520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43990-F982-26DA-46B1-CA8359CB70EF}"/>
              </a:ext>
            </a:extLst>
          </p:cNvPr>
          <p:cNvSpPr/>
          <p:nvPr/>
        </p:nvSpPr>
        <p:spPr>
          <a:xfrm rot="21292841">
            <a:off x="6446133" y="139365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4765900-A683-3543-5103-ADC76B9E16DA}"/>
              </a:ext>
            </a:extLst>
          </p:cNvPr>
          <p:cNvSpPr/>
          <p:nvPr/>
        </p:nvSpPr>
        <p:spPr>
          <a:xfrm rot="21292841">
            <a:off x="7622210" y="1227333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2933E7-C68E-E8D6-E76D-14CBE1D0CFDA}"/>
              </a:ext>
            </a:extLst>
          </p:cNvPr>
          <p:cNvSpPr/>
          <p:nvPr/>
        </p:nvSpPr>
        <p:spPr>
          <a:xfrm rot="21292841">
            <a:off x="8835812" y="1073332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E5318C-7609-569A-F622-42C44A72ECDC}"/>
              </a:ext>
            </a:extLst>
          </p:cNvPr>
          <p:cNvSpPr/>
          <p:nvPr/>
        </p:nvSpPr>
        <p:spPr>
          <a:xfrm rot="21292841">
            <a:off x="10089403" y="915908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F7C405-D330-FF90-F29B-104EBF606EC2}"/>
              </a:ext>
            </a:extLst>
          </p:cNvPr>
          <p:cNvCxnSpPr>
            <a:cxnSpLocks/>
          </p:cNvCxnSpPr>
          <p:nvPr/>
        </p:nvCxnSpPr>
        <p:spPr>
          <a:xfrm flipV="1">
            <a:off x="1632308" y="2016518"/>
            <a:ext cx="535342" cy="20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BA444E4-DE07-6A60-5578-861A690DD871}"/>
              </a:ext>
            </a:extLst>
          </p:cNvPr>
          <p:cNvSpPr txBox="1"/>
          <p:nvPr/>
        </p:nvSpPr>
        <p:spPr>
          <a:xfrm>
            <a:off x="1632308" y="2301474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E62EBE-5517-31A0-D360-BE080C268288}"/>
              </a:ext>
            </a:extLst>
          </p:cNvPr>
          <p:cNvSpPr txBox="1"/>
          <p:nvPr/>
        </p:nvSpPr>
        <p:spPr>
          <a:xfrm>
            <a:off x="2785477" y="2301474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118F5A-4893-9681-252A-5F9AD0D8ADB7}"/>
              </a:ext>
            </a:extLst>
          </p:cNvPr>
          <p:cNvSpPr txBox="1"/>
          <p:nvPr/>
        </p:nvSpPr>
        <p:spPr>
          <a:xfrm>
            <a:off x="3932047" y="2290130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F16AAC-68C8-297D-6EC6-92019AD6CF48}"/>
              </a:ext>
            </a:extLst>
          </p:cNvPr>
          <p:cNvSpPr txBox="1"/>
          <p:nvPr/>
        </p:nvSpPr>
        <p:spPr>
          <a:xfrm>
            <a:off x="5089942" y="2292652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54F11A-D958-AC01-314C-B3CB7B3EE518}"/>
              </a:ext>
            </a:extLst>
          </p:cNvPr>
          <p:cNvSpPr txBox="1"/>
          <p:nvPr/>
        </p:nvSpPr>
        <p:spPr>
          <a:xfrm>
            <a:off x="6368343" y="2282093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C55EF8-C792-700B-1E97-798C7312FD25}"/>
              </a:ext>
            </a:extLst>
          </p:cNvPr>
          <p:cNvSpPr txBox="1"/>
          <p:nvPr/>
        </p:nvSpPr>
        <p:spPr>
          <a:xfrm>
            <a:off x="7455074" y="2231411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EF0A2E-BE99-BA79-FCB8-1AE2FA070E6C}"/>
              </a:ext>
            </a:extLst>
          </p:cNvPr>
          <p:cNvSpPr txBox="1"/>
          <p:nvPr/>
        </p:nvSpPr>
        <p:spPr>
          <a:xfrm>
            <a:off x="8821204" y="2282093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DA5DB11-D6A4-88BD-8E95-DB6E4920548E}"/>
              </a:ext>
            </a:extLst>
          </p:cNvPr>
          <p:cNvSpPr txBox="1"/>
          <p:nvPr/>
        </p:nvSpPr>
        <p:spPr>
          <a:xfrm>
            <a:off x="10151951" y="2231411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395475-B960-A933-48FB-9F2C161E0E27}"/>
              </a:ext>
            </a:extLst>
          </p:cNvPr>
          <p:cNvSpPr/>
          <p:nvPr/>
        </p:nvSpPr>
        <p:spPr>
          <a:xfrm rot="21292841">
            <a:off x="10944810" y="753729"/>
            <a:ext cx="343182" cy="1825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4D03BA-7ED6-68AE-4491-A524BBFE0DF4}"/>
              </a:ext>
            </a:extLst>
          </p:cNvPr>
          <p:cNvSpPr txBox="1"/>
          <p:nvPr/>
        </p:nvSpPr>
        <p:spPr>
          <a:xfrm>
            <a:off x="10900199" y="2207064"/>
            <a:ext cx="691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719703" y="3174709"/>
            <a:ext cx="451354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2798200" y="3174709"/>
            <a:ext cx="52092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54" name="Rectangle 6"/>
          <p:cNvSpPr>
            <a:spLocks noChangeArrowheads="1"/>
          </p:cNvSpPr>
          <p:nvPr/>
        </p:nvSpPr>
        <p:spPr bwMode="auto">
          <a:xfrm>
            <a:off x="247711" y="3897409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1401440" y="3882597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0123 4567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89255" y="4526932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310027" y="5160795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289255" y="5787010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371943" y="4524031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0123 456</a:t>
            </a:r>
          </a:p>
        </p:txBody>
      </p:sp>
      <p:sp>
        <p:nvSpPr>
          <p:cNvPr id="60" name="Rectangle 6"/>
          <p:cNvSpPr>
            <a:spLocks noChangeArrowheads="1"/>
          </p:cNvSpPr>
          <p:nvPr/>
        </p:nvSpPr>
        <p:spPr bwMode="auto">
          <a:xfrm>
            <a:off x="1342446" y="5165465"/>
            <a:ext cx="282806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0123 45</a:t>
            </a:r>
          </a:p>
        </p:txBody>
      </p:sp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1312949" y="5806899"/>
            <a:ext cx="1775209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0123 4</a:t>
            </a:r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5476733" y="3568438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3" name="Rectangle 6"/>
          <p:cNvSpPr>
            <a:spLocks noChangeArrowheads="1"/>
          </p:cNvSpPr>
          <p:nvPr/>
        </p:nvSpPr>
        <p:spPr bwMode="auto">
          <a:xfrm>
            <a:off x="5512449" y="4973785"/>
            <a:ext cx="1065237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4" name="Rectangle 6"/>
          <p:cNvSpPr>
            <a:spLocks noChangeArrowheads="1"/>
          </p:cNvSpPr>
          <p:nvPr/>
        </p:nvSpPr>
        <p:spPr bwMode="auto">
          <a:xfrm>
            <a:off x="5531617" y="4201184"/>
            <a:ext cx="905875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Rectangle 6"/>
          <p:cNvSpPr>
            <a:spLocks noChangeArrowheads="1"/>
          </p:cNvSpPr>
          <p:nvPr/>
        </p:nvSpPr>
        <p:spPr bwMode="auto">
          <a:xfrm>
            <a:off x="10081944" y="3765305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6" name="Rectangle 6"/>
          <p:cNvSpPr>
            <a:spLocks noChangeArrowheads="1"/>
          </p:cNvSpPr>
          <p:nvPr/>
        </p:nvSpPr>
        <p:spPr bwMode="auto">
          <a:xfrm>
            <a:off x="6525255" y="3530454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0123 </a:t>
            </a:r>
          </a:p>
        </p:txBody>
      </p:sp>
      <p:sp>
        <p:nvSpPr>
          <p:cNvPr id="67" name="Rectangle 6"/>
          <p:cNvSpPr>
            <a:spLocks noChangeArrowheads="1"/>
          </p:cNvSpPr>
          <p:nvPr/>
        </p:nvSpPr>
        <p:spPr bwMode="auto">
          <a:xfrm>
            <a:off x="6497050" y="4196032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012 </a:t>
            </a: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>
            <a:off x="6468845" y="4861610"/>
            <a:ext cx="135487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>
            <a:off x="11059834" y="4331479"/>
            <a:ext cx="524573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10061676" y="4332679"/>
            <a:ext cx="1024028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11041722" y="3733236"/>
            <a:ext cx="1314901" cy="6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</a:p>
        </p:txBody>
      </p:sp>
    </p:spTree>
    <p:extLst>
      <p:ext uri="{BB962C8B-B14F-4D97-AF65-F5344CB8AC3E}">
        <p14:creationId xmlns:p14="http://schemas.microsoft.com/office/powerpoint/2010/main" val="320231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621</Words>
  <Application>Microsoft Office PowerPoint</Application>
  <PresentationFormat>Widescreen</PresentationFormat>
  <Paragraphs>341</Paragraphs>
  <Slides>25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Sáo Recoder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 Kèn phím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285</cp:revision>
  <dcterms:created xsi:type="dcterms:W3CDTF">2022-01-22T16:20:37Z</dcterms:created>
  <dcterms:modified xsi:type="dcterms:W3CDTF">2025-04-04T01:51:44Z</dcterms:modified>
</cp:coreProperties>
</file>