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8" r:id="rId2"/>
    <p:sldId id="257" r:id="rId3"/>
    <p:sldId id="258" r:id="rId4"/>
    <p:sldId id="265" r:id="rId5"/>
    <p:sldId id="317" r:id="rId6"/>
    <p:sldId id="321" r:id="rId7"/>
    <p:sldId id="322" r:id="rId8"/>
    <p:sldId id="260" r:id="rId9"/>
    <p:sldId id="261" r:id="rId10"/>
    <p:sldId id="262" r:id="rId11"/>
    <p:sldId id="263" r:id="rId12"/>
    <p:sldId id="266" r:id="rId13"/>
    <p:sldId id="312" r:id="rId14"/>
    <p:sldId id="319" r:id="rId15"/>
    <p:sldId id="313" r:id="rId16"/>
    <p:sldId id="277" r:id="rId17"/>
    <p:sldId id="278" r:id="rId18"/>
    <p:sldId id="280" r:id="rId19"/>
    <p:sldId id="274" r:id="rId20"/>
    <p:sldId id="27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1" d="100"/>
          <a:sy n="61" d="100"/>
        </p:scale>
        <p:origin x="42" y="29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66993BD-140C-4EC4-A78D-50BD4213341D}"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4F880-D072-4439-89D0-935DF05FA008}" type="slidenum">
              <a:rPr lang="en-US" smtClean="0"/>
              <a:t>‹#›</a:t>
            </a:fld>
            <a:endParaRPr lang="en-US"/>
          </a:p>
        </p:txBody>
      </p:sp>
    </p:spTree>
    <p:extLst>
      <p:ext uri="{BB962C8B-B14F-4D97-AF65-F5344CB8AC3E}">
        <p14:creationId xmlns:p14="http://schemas.microsoft.com/office/powerpoint/2010/main" val="22032238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993BD-140C-4EC4-A78D-50BD4213341D}"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4F880-D072-4439-89D0-935DF05FA008}" type="slidenum">
              <a:rPr lang="en-US" smtClean="0"/>
              <a:t>‹#›</a:t>
            </a:fld>
            <a:endParaRPr lang="en-US"/>
          </a:p>
        </p:txBody>
      </p:sp>
    </p:spTree>
    <p:extLst>
      <p:ext uri="{BB962C8B-B14F-4D97-AF65-F5344CB8AC3E}">
        <p14:creationId xmlns:p14="http://schemas.microsoft.com/office/powerpoint/2010/main" val="11542196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993BD-140C-4EC4-A78D-50BD4213341D}"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4F880-D072-4439-89D0-935DF05FA008}" type="slidenum">
              <a:rPr lang="en-US" smtClean="0"/>
              <a:t>‹#›</a:t>
            </a:fld>
            <a:endParaRPr lang="en-US"/>
          </a:p>
        </p:txBody>
      </p:sp>
    </p:spTree>
    <p:extLst>
      <p:ext uri="{BB962C8B-B14F-4D97-AF65-F5344CB8AC3E}">
        <p14:creationId xmlns:p14="http://schemas.microsoft.com/office/powerpoint/2010/main" val="37437864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993BD-140C-4EC4-A78D-50BD4213341D}"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4F880-D072-4439-89D0-935DF05FA008}" type="slidenum">
              <a:rPr lang="en-US" smtClean="0"/>
              <a:t>‹#›</a:t>
            </a:fld>
            <a:endParaRPr lang="en-US"/>
          </a:p>
        </p:txBody>
      </p:sp>
    </p:spTree>
    <p:extLst>
      <p:ext uri="{BB962C8B-B14F-4D97-AF65-F5344CB8AC3E}">
        <p14:creationId xmlns:p14="http://schemas.microsoft.com/office/powerpoint/2010/main" val="40897114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6993BD-140C-4EC4-A78D-50BD4213341D}"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4F880-D072-4439-89D0-935DF05FA008}" type="slidenum">
              <a:rPr lang="en-US" smtClean="0"/>
              <a:t>‹#›</a:t>
            </a:fld>
            <a:endParaRPr lang="en-US"/>
          </a:p>
        </p:txBody>
      </p:sp>
    </p:spTree>
    <p:extLst>
      <p:ext uri="{BB962C8B-B14F-4D97-AF65-F5344CB8AC3E}">
        <p14:creationId xmlns:p14="http://schemas.microsoft.com/office/powerpoint/2010/main" val="27259674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6993BD-140C-4EC4-A78D-50BD4213341D}" type="datetimeFigureOut">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A4F880-D072-4439-89D0-935DF05FA008}" type="slidenum">
              <a:rPr lang="en-US" smtClean="0"/>
              <a:t>‹#›</a:t>
            </a:fld>
            <a:endParaRPr lang="en-US"/>
          </a:p>
        </p:txBody>
      </p:sp>
    </p:spTree>
    <p:extLst>
      <p:ext uri="{BB962C8B-B14F-4D97-AF65-F5344CB8AC3E}">
        <p14:creationId xmlns:p14="http://schemas.microsoft.com/office/powerpoint/2010/main" val="39500769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6993BD-140C-4EC4-A78D-50BD4213341D}" type="datetimeFigureOut">
              <a:rPr lang="en-US" smtClean="0"/>
              <a:t>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A4F880-D072-4439-89D0-935DF05FA008}" type="slidenum">
              <a:rPr lang="en-US" smtClean="0"/>
              <a:t>‹#›</a:t>
            </a:fld>
            <a:endParaRPr lang="en-US"/>
          </a:p>
        </p:txBody>
      </p:sp>
    </p:spTree>
    <p:extLst>
      <p:ext uri="{BB962C8B-B14F-4D97-AF65-F5344CB8AC3E}">
        <p14:creationId xmlns:p14="http://schemas.microsoft.com/office/powerpoint/2010/main" val="20873278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6993BD-140C-4EC4-A78D-50BD4213341D}" type="datetimeFigureOut">
              <a:rPr lang="en-US" smtClean="0"/>
              <a:t>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A4F880-D072-4439-89D0-935DF05FA008}" type="slidenum">
              <a:rPr lang="en-US" smtClean="0"/>
              <a:t>‹#›</a:t>
            </a:fld>
            <a:endParaRPr lang="en-US"/>
          </a:p>
        </p:txBody>
      </p:sp>
    </p:spTree>
    <p:extLst>
      <p:ext uri="{BB962C8B-B14F-4D97-AF65-F5344CB8AC3E}">
        <p14:creationId xmlns:p14="http://schemas.microsoft.com/office/powerpoint/2010/main" val="3578102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6993BD-140C-4EC4-A78D-50BD4213341D}" type="datetimeFigureOut">
              <a:rPr lang="en-US" smtClean="0"/>
              <a:t>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A4F880-D072-4439-89D0-935DF05FA008}" type="slidenum">
              <a:rPr lang="en-US" smtClean="0"/>
              <a:t>‹#›</a:t>
            </a:fld>
            <a:endParaRPr lang="en-US"/>
          </a:p>
        </p:txBody>
      </p:sp>
    </p:spTree>
    <p:extLst>
      <p:ext uri="{BB962C8B-B14F-4D97-AF65-F5344CB8AC3E}">
        <p14:creationId xmlns:p14="http://schemas.microsoft.com/office/powerpoint/2010/main" val="18320154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6993BD-140C-4EC4-A78D-50BD4213341D}" type="datetimeFigureOut">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A4F880-D072-4439-89D0-935DF05FA008}" type="slidenum">
              <a:rPr lang="en-US" smtClean="0"/>
              <a:t>‹#›</a:t>
            </a:fld>
            <a:endParaRPr lang="en-US"/>
          </a:p>
        </p:txBody>
      </p:sp>
    </p:spTree>
    <p:extLst>
      <p:ext uri="{BB962C8B-B14F-4D97-AF65-F5344CB8AC3E}">
        <p14:creationId xmlns:p14="http://schemas.microsoft.com/office/powerpoint/2010/main" val="12924365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6993BD-140C-4EC4-A78D-50BD4213341D}" type="datetimeFigureOut">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A4F880-D072-4439-89D0-935DF05FA008}" type="slidenum">
              <a:rPr lang="en-US" smtClean="0"/>
              <a:t>‹#›</a:t>
            </a:fld>
            <a:endParaRPr lang="en-US"/>
          </a:p>
        </p:txBody>
      </p:sp>
    </p:spTree>
    <p:extLst>
      <p:ext uri="{BB962C8B-B14F-4D97-AF65-F5344CB8AC3E}">
        <p14:creationId xmlns:p14="http://schemas.microsoft.com/office/powerpoint/2010/main" val="42005331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6993BD-140C-4EC4-A78D-50BD4213341D}" type="datetimeFigureOut">
              <a:rPr lang="en-US" smtClean="0"/>
              <a:t>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A4F880-D072-4439-89D0-935DF05FA008}" type="slidenum">
              <a:rPr lang="en-US" smtClean="0"/>
              <a:t>‹#›</a:t>
            </a:fld>
            <a:endParaRPr lang="en-US"/>
          </a:p>
        </p:txBody>
      </p:sp>
    </p:spTree>
    <p:extLst>
      <p:ext uri="{BB962C8B-B14F-4D97-AF65-F5344CB8AC3E}">
        <p14:creationId xmlns:p14="http://schemas.microsoft.com/office/powerpoint/2010/main" val="19976452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4.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mp4"/><Relationship Id="rId1" Type="http://schemas.openxmlformats.org/officeDocument/2006/relationships/video" Target="NULL" TargetMode="Externa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mp4"/><Relationship Id="rId1" Type="http://schemas.openxmlformats.org/officeDocument/2006/relationships/video" Target="NULL" TargetMode="Externa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mp4"/><Relationship Id="rId1" Type="http://schemas.openxmlformats.org/officeDocument/2006/relationships/video" Target="NULL" TargetMode="Externa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3.m4a"/><Relationship Id="rId7" Type="http://schemas.openxmlformats.org/officeDocument/2006/relationships/slideLayout" Target="../slideLayouts/slideLayout2.xml"/><Relationship Id="rId12" Type="http://schemas.openxmlformats.org/officeDocument/2006/relationships/image" Target="../media/image1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audio" Target="../media/media4.m4a"/><Relationship Id="rId11" Type="http://schemas.microsoft.com/office/2007/relationships/hdphoto" Target="../media/hdphoto1.wdp"/><Relationship Id="rId5" Type="http://schemas.microsoft.com/office/2007/relationships/media" Target="../media/media4.m4a"/><Relationship Id="rId10" Type="http://schemas.openxmlformats.org/officeDocument/2006/relationships/image" Target="../media/image12.png"/><Relationship Id="rId4" Type="http://schemas.openxmlformats.org/officeDocument/2006/relationships/audio" Target="../media/media3.m4a"/><Relationship Id="rId9" Type="http://schemas.openxmlformats.org/officeDocument/2006/relationships/image" Target="../media/image3.jpe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7504" y="248144"/>
            <a:ext cx="11934496" cy="4801314"/>
          </a:xfrm>
          <a:prstGeom prst="rect">
            <a:avLst/>
          </a:prstGeom>
        </p:spPr>
        <p:txBody>
          <a:bodyPr wrap="square">
            <a:spAutoFit/>
          </a:bodyPr>
          <a:lstStyle/>
          <a:p>
            <a:r>
              <a:rPr lang="vi-VN" b="1" dirty="0">
                <a:solidFill>
                  <a:srgbClr val="264653"/>
                </a:solidFill>
                <a:latin typeface="Readex Pro"/>
              </a:rPr>
              <a:t> Cách cảm nhận âm nhạc qua từng bài hát</a:t>
            </a:r>
            <a:endParaRPr lang="vi-VN" dirty="0">
              <a:solidFill>
                <a:srgbClr val="264653"/>
              </a:solidFill>
              <a:latin typeface="Readex Pro"/>
            </a:endParaRPr>
          </a:p>
          <a:p>
            <a:r>
              <a:rPr lang="vi-VN" dirty="0">
                <a:solidFill>
                  <a:srgbClr val="264653"/>
                </a:solidFill>
                <a:latin typeface="Readex Pro"/>
              </a:rPr>
              <a:t>Có lẽ nhiều người sẽ nghĩ nghe là một bản năng, tuy nhiên cảm thụ âm nhạc là quá trình mà không phải nhiều người tự nhiên mà có được. Sau đây là 5 gợi ý để bạn cảm nhận âm nhạc được tốt hơn.</a:t>
            </a:r>
          </a:p>
          <a:p>
            <a:r>
              <a:rPr lang="vi-VN" dirty="0">
                <a:solidFill>
                  <a:srgbClr val="264653"/>
                </a:solidFill>
                <a:latin typeface="Readex Pro"/>
              </a:rPr>
              <a:t>1. Có tương tác với âm nhạc</a:t>
            </a:r>
            <a:r>
              <a:rPr lang="en-GB" dirty="0">
                <a:solidFill>
                  <a:srgbClr val="264653"/>
                </a:solidFill>
                <a:latin typeface="Readex Pro"/>
              </a:rPr>
              <a:t>.</a:t>
            </a:r>
            <a:r>
              <a:rPr lang="vi-VN" dirty="0">
                <a:solidFill>
                  <a:srgbClr val="264653"/>
                </a:solidFill>
                <a:latin typeface="Readex Pro"/>
              </a:rPr>
              <a:t> </a:t>
            </a:r>
          </a:p>
          <a:p>
            <a:r>
              <a:rPr lang="vi-VN" dirty="0">
                <a:solidFill>
                  <a:srgbClr val="264653"/>
                </a:solidFill>
                <a:latin typeface="Readex Pro"/>
              </a:rPr>
              <a:t>Cảm nhạc là một điều quan trọng, hãy thử gắn một bài hát với một sự kiện, một câu chuyện, một địa điểm nào đó để bạn có thể nhớ lâu hơn và có sự tương tác hơn. Đây là cách chính bạn tạo ra thông điệp cá nhân cho chính mình.</a:t>
            </a:r>
          </a:p>
          <a:p>
            <a:r>
              <a:rPr lang="vi-VN" dirty="0">
                <a:solidFill>
                  <a:srgbClr val="264653"/>
                </a:solidFill>
                <a:latin typeface="Readex Pro"/>
              </a:rPr>
              <a:t>2. Nghe nhiều hơn</a:t>
            </a:r>
            <a:r>
              <a:rPr lang="en-GB" dirty="0">
                <a:solidFill>
                  <a:srgbClr val="264653"/>
                </a:solidFill>
                <a:latin typeface="Readex Pro"/>
              </a:rPr>
              <a:t>.</a:t>
            </a:r>
            <a:endParaRPr lang="vi-VN" dirty="0">
              <a:solidFill>
                <a:srgbClr val="264653"/>
              </a:solidFill>
              <a:latin typeface="Readex Pro"/>
            </a:endParaRPr>
          </a:p>
          <a:p>
            <a:r>
              <a:rPr lang="vi-VN" dirty="0">
                <a:solidFill>
                  <a:srgbClr val="264653"/>
                </a:solidFill>
                <a:latin typeface="Readex Pro"/>
              </a:rPr>
              <a:t>Để tăng khả năng phát triển một kỹ năng nào đó cách hiệu quả nhất vẫn là rèn luyện, mài dũa mỗi ngày! Nghe đi nghe lại, nghe mỗi ngày sẽ giúp bạn cảm nhạc tốt hơn.</a:t>
            </a:r>
            <a:endParaRPr lang="en-GB" dirty="0">
              <a:solidFill>
                <a:srgbClr val="264653"/>
              </a:solidFill>
              <a:latin typeface="Readex Pro"/>
            </a:endParaRPr>
          </a:p>
          <a:p>
            <a:r>
              <a:rPr lang="vi-VN" dirty="0">
                <a:solidFill>
                  <a:srgbClr val="264653"/>
                </a:solidFill>
                <a:latin typeface="Readex Pro"/>
              </a:rPr>
              <a:t>3. Tập trung khi nghe nhạc</a:t>
            </a:r>
            <a:r>
              <a:rPr lang="en-GB" dirty="0">
                <a:solidFill>
                  <a:srgbClr val="264653"/>
                </a:solidFill>
                <a:latin typeface="Readex Pro"/>
              </a:rPr>
              <a:t>.</a:t>
            </a:r>
            <a:endParaRPr lang="vi-VN" dirty="0">
              <a:solidFill>
                <a:srgbClr val="264653"/>
              </a:solidFill>
              <a:latin typeface="Readex Pro"/>
            </a:endParaRPr>
          </a:p>
          <a:p>
            <a:r>
              <a:rPr lang="en-GB" dirty="0">
                <a:solidFill>
                  <a:srgbClr val="264653"/>
                </a:solidFill>
                <a:latin typeface="Readex Pro"/>
              </a:rPr>
              <a:t>   </a:t>
            </a:r>
            <a:r>
              <a:rPr lang="vi-VN" dirty="0">
                <a:solidFill>
                  <a:srgbClr val="264653"/>
                </a:solidFill>
                <a:latin typeface="Readex Pro"/>
              </a:rPr>
              <a:t>Để cảm nhận tốt âm nhạc qua từng bài hát bạn cần phải tập trung nghe và cảm nhận, không bị tác động bởi những thứ xung quanh. Vì chỉ cần bỏ lỡ vài giây là bạn đã có thể làm trôi đi thứ đắt giá nhất trong bài hát. </a:t>
            </a:r>
          </a:p>
          <a:p>
            <a:r>
              <a:rPr lang="vi-VN" dirty="0">
                <a:solidFill>
                  <a:srgbClr val="264653"/>
                </a:solidFill>
                <a:latin typeface="Readex Pro"/>
              </a:rPr>
              <a:t>4. Mang cảm xúc của mình vào âm nhạc</a:t>
            </a:r>
            <a:r>
              <a:rPr lang="en-GB" dirty="0">
                <a:solidFill>
                  <a:srgbClr val="264653"/>
                </a:solidFill>
                <a:latin typeface="Readex Pro"/>
              </a:rPr>
              <a:t>.</a:t>
            </a:r>
            <a:endParaRPr lang="vi-VN" dirty="0">
              <a:solidFill>
                <a:srgbClr val="264653"/>
              </a:solidFill>
              <a:latin typeface="Readex Pro"/>
            </a:endParaRPr>
          </a:p>
          <a:p>
            <a:r>
              <a:rPr lang="vi-VN" dirty="0">
                <a:solidFill>
                  <a:srgbClr val="264653"/>
                </a:solidFill>
                <a:latin typeface="Readex Pro"/>
              </a:rPr>
              <a:t>Bạn có thể nghe nhạc theo tâm trạng của mình để tăng khả năng thú vị. Coi bài hát như người bạn, giúp bạn có thể khơi ra hết dòng suy nghĩ của mình, vui cùng, buồn cùng,…</a:t>
            </a:r>
          </a:p>
          <a:p>
            <a:r>
              <a:rPr lang="vi-VN" dirty="0">
                <a:solidFill>
                  <a:srgbClr val="264653"/>
                </a:solidFill>
                <a:latin typeface="Readex Pro"/>
              </a:rPr>
              <a:t>5. Tập hát theo</a:t>
            </a:r>
            <a:r>
              <a:rPr lang="en-GB" dirty="0">
                <a:solidFill>
                  <a:srgbClr val="264653"/>
                </a:solidFill>
                <a:latin typeface="Readex Pro"/>
              </a:rPr>
              <a:t>.</a:t>
            </a:r>
            <a:endParaRPr lang="vi-VN" dirty="0">
              <a:solidFill>
                <a:srgbClr val="264653"/>
              </a:solidFill>
              <a:latin typeface="Readex Pro"/>
            </a:endParaRPr>
          </a:p>
          <a:p>
            <a:r>
              <a:rPr lang="vi-VN" dirty="0">
                <a:solidFill>
                  <a:srgbClr val="264653"/>
                </a:solidFill>
                <a:latin typeface="Readex Pro"/>
              </a:rPr>
              <a:t>Tập đàn, tập hát theo là một trong những cách tốt nhất, nhanh nhất giúp bạn hiểu rõ được những thanh âm của bài hát.</a:t>
            </a:r>
            <a:endParaRPr lang="vi-VN" b="0" i="0" dirty="0">
              <a:solidFill>
                <a:srgbClr val="264653"/>
              </a:solidFill>
              <a:effectLst/>
              <a:latin typeface="Readex Pro"/>
            </a:endParaRPr>
          </a:p>
        </p:txBody>
      </p:sp>
    </p:spTree>
    <p:extLst>
      <p:ext uri="{BB962C8B-B14F-4D97-AF65-F5344CB8AC3E}">
        <p14:creationId xmlns:p14="http://schemas.microsoft.com/office/powerpoint/2010/main" val="5830892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11965" y="-27107"/>
            <a:ext cx="5032354" cy="707886"/>
          </a:xfrm>
          <a:prstGeom prst="rect">
            <a:avLst/>
          </a:prstGeom>
          <a:noFill/>
        </p:spPr>
        <p:txBody>
          <a:bodyPr wrap="square" rtlCol="0">
            <a:spAutoFit/>
          </a:bodyPr>
          <a:lstStyle/>
          <a:p>
            <a:pPr algn="just"/>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Nhạc</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sĩ</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Phong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Nhã</a:t>
            </a:r>
            <a:endPar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EDA737FB-F490-774E-B6D3-A9EF5AC6EDA8}"/>
              </a:ext>
            </a:extLst>
          </p:cNvPr>
          <p:cNvSpPr txBox="1"/>
          <p:nvPr/>
        </p:nvSpPr>
        <p:spPr>
          <a:xfrm>
            <a:off x="56481" y="653772"/>
            <a:ext cx="10823554" cy="646331"/>
          </a:xfrm>
          <a:prstGeom prst="rect">
            <a:avLst/>
          </a:prstGeom>
          <a:noFill/>
        </p:spPr>
        <p:txBody>
          <a:bodyPr wrap="square" rtlCol="0">
            <a:spAutoFit/>
          </a:bodyPr>
          <a:lstStyle/>
          <a:p>
            <a:pPr algn="just"/>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Tên</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thật</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Nguyễn</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Văn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Tường</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(1924 – 2020)</a:t>
            </a:r>
          </a:p>
        </p:txBody>
      </p:sp>
      <p:sp>
        <p:nvSpPr>
          <p:cNvPr id="5" name="TextBox 4">
            <a:extLst>
              <a:ext uri="{FF2B5EF4-FFF2-40B4-BE49-F238E27FC236}">
                <a16:creationId xmlns:a16="http://schemas.microsoft.com/office/drawing/2014/main" id="{A90BFB9E-9D65-8135-C69F-C166557BCBD1}"/>
              </a:ext>
            </a:extLst>
          </p:cNvPr>
          <p:cNvSpPr txBox="1"/>
          <p:nvPr/>
        </p:nvSpPr>
        <p:spPr>
          <a:xfrm>
            <a:off x="0" y="2105561"/>
            <a:ext cx="9033164" cy="1200329"/>
          </a:xfrm>
          <a:prstGeom prst="rect">
            <a:avLst/>
          </a:prstGeom>
          <a:noFill/>
        </p:spPr>
        <p:txBody>
          <a:bodyPr wrap="square" rtlCol="0">
            <a:spAutoFit/>
          </a:bodyPr>
          <a:lstStyle/>
          <a:p>
            <a:pPr algn="just"/>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hát</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tiêu</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biểu</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Ai </a:t>
            </a:r>
            <a:r>
              <a:rPr lang="en-US" sz="36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yêu</a:t>
            </a:r>
            <a:r>
              <a:rPr lang="en-US" sz="36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Bác</a:t>
            </a:r>
            <a:r>
              <a:rPr lang="en-US" sz="36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Hồ</a:t>
            </a:r>
            <a:r>
              <a:rPr lang="en-US" sz="36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Chí Minh </a:t>
            </a:r>
            <a:r>
              <a:rPr lang="en-US" sz="36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hơn</a:t>
            </a:r>
            <a:r>
              <a:rPr lang="en-US" sz="36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thiếu</a:t>
            </a:r>
            <a:r>
              <a:rPr lang="en-US" sz="36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niên</a:t>
            </a:r>
            <a:r>
              <a:rPr lang="en-US" sz="36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a:t>
            </a:r>
            <a:r>
              <a:rPr lang="en-US" sz="36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đồng</a:t>
            </a:r>
            <a:r>
              <a:rPr lang="en-US" sz="36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Cùng</a:t>
            </a:r>
            <a:r>
              <a:rPr lang="en-US" sz="36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nhau</a:t>
            </a:r>
            <a:r>
              <a:rPr lang="en-US" sz="36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 </a:t>
            </a:r>
            <a:r>
              <a:rPr lang="en-US" sz="36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a:t>
            </a:r>
            <a:r>
              <a:rPr lang="en-US" sz="36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lên</a:t>
            </a:r>
            <a:r>
              <a:rPr lang="en-US" sz="36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
        <p:nvSpPr>
          <p:cNvPr id="6" name="TextBox 5">
            <a:extLst>
              <a:ext uri="{FF2B5EF4-FFF2-40B4-BE49-F238E27FC236}">
                <a16:creationId xmlns:a16="http://schemas.microsoft.com/office/drawing/2014/main" id="{A6948E82-5AD4-BA69-68AC-E6B05361AF38}"/>
              </a:ext>
            </a:extLst>
          </p:cNvPr>
          <p:cNvSpPr txBox="1"/>
          <p:nvPr/>
        </p:nvSpPr>
        <p:spPr>
          <a:xfrm>
            <a:off x="29976" y="3429000"/>
            <a:ext cx="9003188" cy="1200329"/>
          </a:xfrm>
          <a:prstGeom prst="rect">
            <a:avLst/>
          </a:prstGeom>
          <a:noFill/>
        </p:spPr>
        <p:txBody>
          <a:bodyPr wrap="square" rtlCol="0">
            <a:spAutoFit/>
          </a:bodyPr>
          <a:lstStyle/>
          <a:p>
            <a:pPr algn="just"/>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Giải</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thưởng</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Nhà</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Văn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thuật</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năm</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2001</a:t>
            </a:r>
          </a:p>
        </p:txBody>
      </p:sp>
      <p:sp>
        <p:nvSpPr>
          <p:cNvPr id="7" name="TextBox 6">
            <a:extLst>
              <a:ext uri="{FF2B5EF4-FFF2-40B4-BE49-F238E27FC236}">
                <a16:creationId xmlns:a16="http://schemas.microsoft.com/office/drawing/2014/main" id="{D8DCDF56-C04B-2208-127C-E2554BFD0FA6}"/>
              </a:ext>
            </a:extLst>
          </p:cNvPr>
          <p:cNvSpPr txBox="1"/>
          <p:nvPr/>
        </p:nvSpPr>
        <p:spPr>
          <a:xfrm>
            <a:off x="-106016" y="1374910"/>
            <a:ext cx="3455345" cy="646331"/>
          </a:xfrm>
          <a:prstGeom prst="rect">
            <a:avLst/>
          </a:prstGeom>
          <a:noFill/>
        </p:spPr>
        <p:txBody>
          <a:bodyPr wrap="square" rtlCol="0">
            <a:spAutoFit/>
          </a:bodyPr>
          <a:lstStyle/>
          <a:p>
            <a:pPr algn="just"/>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Quê</a:t>
            </a: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Hà Nam</a:t>
            </a:r>
          </a:p>
        </p:txBody>
      </p:sp>
      <p:pic>
        <p:nvPicPr>
          <p:cNvPr id="10" name="Picture 9">
            <a:extLst>
              <a:ext uri="{FF2B5EF4-FFF2-40B4-BE49-F238E27FC236}">
                <a16:creationId xmlns:a16="http://schemas.microsoft.com/office/drawing/2014/main" id="{8369B28F-B2EE-AE69-924F-BE9FB551136A}"/>
              </a:ext>
            </a:extLst>
          </p:cNvPr>
          <p:cNvPicPr>
            <a:picLocks noChangeAspect="1"/>
          </p:cNvPicPr>
          <p:nvPr/>
        </p:nvPicPr>
        <p:blipFill>
          <a:blip r:embed="rId2"/>
          <a:stretch>
            <a:fillRect/>
          </a:stretch>
        </p:blipFill>
        <p:spPr>
          <a:xfrm rot="20016825" flipH="1">
            <a:off x="315222" y="-37434"/>
            <a:ext cx="819170" cy="625513"/>
          </a:xfrm>
          <a:prstGeom prst="rect">
            <a:avLst/>
          </a:prstGeom>
        </p:spPr>
      </p:pic>
      <p:pic>
        <p:nvPicPr>
          <p:cNvPr id="9" name="Picture 8">
            <a:extLst>
              <a:ext uri="{FF2B5EF4-FFF2-40B4-BE49-F238E27FC236}">
                <a16:creationId xmlns:a16="http://schemas.microsoft.com/office/drawing/2014/main" id="{72D3E8A7-9F1F-6F47-2C29-940254E146E2}"/>
              </a:ext>
            </a:extLst>
          </p:cNvPr>
          <p:cNvPicPr>
            <a:picLocks noChangeAspect="1"/>
          </p:cNvPicPr>
          <p:nvPr/>
        </p:nvPicPr>
        <p:blipFill>
          <a:blip r:embed="rId3"/>
          <a:stretch>
            <a:fillRect/>
          </a:stretch>
        </p:blipFill>
        <p:spPr>
          <a:xfrm>
            <a:off x="9229989" y="0"/>
            <a:ext cx="2905530" cy="3277057"/>
          </a:xfrm>
          <a:prstGeom prst="rect">
            <a:avLst/>
          </a:prstGeom>
        </p:spPr>
      </p:pic>
    </p:spTree>
    <p:extLst>
      <p:ext uri="{BB962C8B-B14F-4D97-AF65-F5344CB8AC3E}">
        <p14:creationId xmlns:p14="http://schemas.microsoft.com/office/powerpoint/2010/main" val="5879773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4256" t="21766" r="8057" b="73332"/>
          <a:stretch/>
        </p:blipFill>
        <p:spPr>
          <a:xfrm>
            <a:off x="1559857" y="717541"/>
            <a:ext cx="10529048" cy="700071"/>
          </a:xfrm>
          <a:prstGeom prst="rect">
            <a:avLst/>
          </a:prstGeom>
        </p:spPr>
      </p:pic>
      <p:pic>
        <p:nvPicPr>
          <p:cNvPr id="5" name="Picture 4"/>
          <p:cNvPicPr>
            <a:picLocks noChangeAspect="1"/>
          </p:cNvPicPr>
          <p:nvPr/>
        </p:nvPicPr>
        <p:blipFill rotWithShape="1">
          <a:blip r:embed="rId4"/>
          <a:srcRect l="12217" t="35877" r="8320" b="59536"/>
          <a:stretch/>
        </p:blipFill>
        <p:spPr>
          <a:xfrm>
            <a:off x="418010" y="2677885"/>
            <a:ext cx="11670895" cy="655064"/>
          </a:xfrm>
          <a:prstGeom prst="rect">
            <a:avLst/>
          </a:prstGeom>
        </p:spPr>
      </p:pic>
      <p:pic>
        <p:nvPicPr>
          <p:cNvPr id="6" name="Picture 5"/>
          <p:cNvPicPr>
            <a:picLocks noChangeAspect="1"/>
          </p:cNvPicPr>
          <p:nvPr/>
        </p:nvPicPr>
        <p:blipFill rotWithShape="1">
          <a:blip r:embed="rId4"/>
          <a:srcRect l="12217" t="29003" r="8320" b="66410"/>
          <a:stretch/>
        </p:blipFill>
        <p:spPr>
          <a:xfrm>
            <a:off x="418010" y="1670728"/>
            <a:ext cx="11670895" cy="655064"/>
          </a:xfrm>
          <a:prstGeom prst="rect">
            <a:avLst/>
          </a:prstGeom>
        </p:spPr>
      </p:pic>
      <p:pic>
        <p:nvPicPr>
          <p:cNvPr id="7" name="Picture 6"/>
          <p:cNvPicPr>
            <a:picLocks noChangeAspect="1"/>
          </p:cNvPicPr>
          <p:nvPr/>
        </p:nvPicPr>
        <p:blipFill rotWithShape="1">
          <a:blip r:embed="rId4"/>
          <a:srcRect l="11735" t="43762" r="8802" b="51651"/>
          <a:stretch/>
        </p:blipFill>
        <p:spPr>
          <a:xfrm>
            <a:off x="261127" y="3685042"/>
            <a:ext cx="11827778" cy="655064"/>
          </a:xfrm>
          <a:prstGeom prst="rect">
            <a:avLst/>
          </a:prstGeom>
        </p:spPr>
      </p:pic>
      <p:pic>
        <p:nvPicPr>
          <p:cNvPr id="8" name="Picture 7"/>
          <p:cNvPicPr>
            <a:picLocks noChangeAspect="1"/>
          </p:cNvPicPr>
          <p:nvPr/>
        </p:nvPicPr>
        <p:blipFill rotWithShape="1">
          <a:blip r:embed="rId4"/>
          <a:srcRect l="11827" t="51389" r="8710" b="44024"/>
          <a:stretch/>
        </p:blipFill>
        <p:spPr>
          <a:xfrm>
            <a:off x="261126" y="4452463"/>
            <a:ext cx="11827779" cy="795823"/>
          </a:xfrm>
          <a:prstGeom prst="rect">
            <a:avLst/>
          </a:prstGeom>
        </p:spPr>
      </p:pic>
      <p:pic>
        <p:nvPicPr>
          <p:cNvPr id="9" name="Picture 8"/>
          <p:cNvPicPr>
            <a:picLocks noChangeAspect="1"/>
          </p:cNvPicPr>
          <p:nvPr/>
        </p:nvPicPr>
        <p:blipFill rotWithShape="1">
          <a:blip r:embed="rId4"/>
          <a:srcRect l="11461" t="59393" r="9077" b="35357"/>
          <a:stretch/>
        </p:blipFill>
        <p:spPr>
          <a:xfrm>
            <a:off x="261126" y="5699356"/>
            <a:ext cx="11730577" cy="749743"/>
          </a:xfrm>
          <a:prstGeom prst="rect">
            <a:avLst/>
          </a:prstGeom>
        </p:spPr>
      </p:pic>
      <p:sp>
        <p:nvSpPr>
          <p:cNvPr id="11" name="TextBox 10"/>
          <p:cNvSpPr txBox="1"/>
          <p:nvPr/>
        </p:nvSpPr>
        <p:spPr>
          <a:xfrm>
            <a:off x="2534195" y="1245569"/>
            <a:ext cx="9657806" cy="523220"/>
          </a:xfrm>
          <a:prstGeom prst="rect">
            <a:avLst/>
          </a:prstGeom>
          <a:noFill/>
        </p:spPr>
        <p:txBody>
          <a:bodyPr wrap="square" rtlCol="0">
            <a:spAutoFit/>
          </a:bodyPr>
          <a:lstStyle/>
          <a:p>
            <a:r>
              <a:rPr lang="en-US" sz="2800" dirty="0" err="1"/>
              <a:t>Một</a:t>
            </a:r>
            <a:r>
              <a:rPr lang="en-US" sz="2800" dirty="0"/>
              <a:t> </a:t>
            </a:r>
            <a:r>
              <a:rPr lang="en-US" sz="2800" dirty="0" err="1"/>
              <a:t>vòng</a:t>
            </a:r>
            <a:r>
              <a:rPr lang="en-US" sz="2800" dirty="0"/>
              <a:t>   </a:t>
            </a:r>
            <a:r>
              <a:rPr lang="en-US" sz="2800" dirty="0" err="1"/>
              <a:t>tròn</a:t>
            </a:r>
            <a:r>
              <a:rPr lang="en-US" sz="2800" dirty="0"/>
              <a:t> </a:t>
            </a:r>
            <a:r>
              <a:rPr lang="en-US" sz="2800" dirty="0" err="1"/>
              <a:t>xoe</a:t>
            </a:r>
            <a:r>
              <a:rPr lang="en-US" sz="2800" dirty="0"/>
              <a:t>, </a:t>
            </a:r>
            <a:r>
              <a:rPr lang="en-US" sz="2800" dirty="0" err="1"/>
              <a:t>xoay</a:t>
            </a:r>
            <a:r>
              <a:rPr lang="en-US" sz="2800" dirty="0"/>
              <a:t>  </a:t>
            </a:r>
            <a:r>
              <a:rPr lang="en-US" sz="2800" dirty="0" err="1"/>
              <a:t>giữa</a:t>
            </a:r>
            <a:r>
              <a:rPr lang="en-US" sz="2800" dirty="0"/>
              <a:t> </a:t>
            </a:r>
            <a:r>
              <a:rPr lang="en-US" sz="2800" dirty="0" err="1"/>
              <a:t>bầu</a:t>
            </a:r>
            <a:r>
              <a:rPr lang="en-US" sz="2800" dirty="0"/>
              <a:t>  </a:t>
            </a:r>
            <a:r>
              <a:rPr lang="en-US" sz="2800" dirty="0" err="1"/>
              <a:t>trời</a:t>
            </a:r>
            <a:r>
              <a:rPr lang="en-US" sz="2800" dirty="0"/>
              <a:t>, </a:t>
            </a:r>
            <a:r>
              <a:rPr lang="en-US" sz="2800" dirty="0" err="1"/>
              <a:t>hoạ</a:t>
            </a:r>
            <a:r>
              <a:rPr lang="en-US" sz="2800" dirty="0"/>
              <a:t>   </a:t>
            </a:r>
            <a:r>
              <a:rPr lang="en-US" sz="2800" dirty="0" err="1"/>
              <a:t>sĩ</a:t>
            </a:r>
            <a:r>
              <a:rPr lang="en-US" sz="2800" dirty="0"/>
              <a:t>    </a:t>
            </a:r>
            <a:r>
              <a:rPr lang="en-US" sz="2800" dirty="0" err="1"/>
              <a:t>bé</a:t>
            </a:r>
            <a:r>
              <a:rPr lang="en-US" sz="2800" dirty="0"/>
              <a:t> </a:t>
            </a:r>
            <a:r>
              <a:rPr lang="en-US" sz="2800" dirty="0" err="1"/>
              <a:t>xíu</a:t>
            </a:r>
            <a:r>
              <a:rPr lang="en-US" sz="2800" dirty="0"/>
              <a:t>  </a:t>
            </a:r>
            <a:r>
              <a:rPr lang="en-US" sz="2800" dirty="0" err="1"/>
              <a:t>vẽ</a:t>
            </a:r>
            <a:r>
              <a:rPr lang="en-US" sz="2800" dirty="0"/>
              <a:t> </a:t>
            </a:r>
            <a:r>
              <a:rPr lang="en-US" sz="2800" dirty="0" err="1"/>
              <a:t>ông</a:t>
            </a:r>
            <a:endParaRPr lang="en-US" sz="2800" dirty="0"/>
          </a:p>
        </p:txBody>
      </p:sp>
      <p:sp>
        <p:nvSpPr>
          <p:cNvPr id="12" name="TextBox 11"/>
          <p:cNvSpPr txBox="1"/>
          <p:nvPr/>
        </p:nvSpPr>
        <p:spPr>
          <a:xfrm>
            <a:off x="1139283" y="2187532"/>
            <a:ext cx="1960773" cy="523220"/>
          </a:xfrm>
          <a:prstGeom prst="rect">
            <a:avLst/>
          </a:prstGeom>
          <a:noFill/>
        </p:spPr>
        <p:txBody>
          <a:bodyPr wrap="square" rtlCol="0">
            <a:spAutoFit/>
          </a:bodyPr>
          <a:lstStyle/>
          <a:p>
            <a:r>
              <a:rPr lang="en-US" sz="2800" dirty="0" err="1"/>
              <a:t>mặt</a:t>
            </a:r>
            <a:r>
              <a:rPr lang="en-US" sz="2800" dirty="0"/>
              <a:t>     </a:t>
            </a:r>
            <a:r>
              <a:rPr lang="en-US" sz="2800" dirty="0" err="1"/>
              <a:t>trời</a:t>
            </a:r>
            <a:r>
              <a:rPr lang="en-US" sz="2800" dirty="0"/>
              <a:t>.              </a:t>
            </a:r>
          </a:p>
        </p:txBody>
      </p:sp>
      <p:sp>
        <p:nvSpPr>
          <p:cNvPr id="13" name="TextBox 12"/>
          <p:cNvSpPr txBox="1"/>
          <p:nvPr/>
        </p:nvSpPr>
        <p:spPr>
          <a:xfrm>
            <a:off x="1007752" y="3242064"/>
            <a:ext cx="6032226" cy="523220"/>
          </a:xfrm>
          <a:prstGeom prst="rect">
            <a:avLst/>
          </a:prstGeom>
          <a:noFill/>
        </p:spPr>
        <p:txBody>
          <a:bodyPr wrap="square" rtlCol="0">
            <a:spAutoFit/>
          </a:bodyPr>
          <a:lstStyle/>
          <a:p>
            <a:r>
              <a:rPr lang="en-US" sz="2800" dirty="0" err="1"/>
              <a:t>bạn</a:t>
            </a:r>
            <a:r>
              <a:rPr lang="en-US" sz="2800" dirty="0"/>
              <a:t>   </a:t>
            </a:r>
            <a:r>
              <a:rPr lang="en-US" sz="2800" dirty="0" err="1"/>
              <a:t>bè</a:t>
            </a:r>
            <a:r>
              <a:rPr lang="en-US" sz="2800" dirty="0"/>
              <a:t>    </a:t>
            </a:r>
            <a:r>
              <a:rPr lang="en-US" sz="2800" dirty="0" err="1"/>
              <a:t>năm</a:t>
            </a:r>
            <a:r>
              <a:rPr lang="en-US" sz="2800" dirty="0"/>
              <a:t>   </a:t>
            </a:r>
            <a:r>
              <a:rPr lang="en-US" sz="2800" dirty="0" err="1"/>
              <a:t>châu</a:t>
            </a:r>
            <a:r>
              <a:rPr lang="en-US" sz="2800" dirty="0"/>
              <a:t>  </a:t>
            </a:r>
            <a:r>
              <a:rPr lang="en-US" sz="2800" dirty="0" err="1"/>
              <a:t>cùng</a:t>
            </a:r>
            <a:r>
              <a:rPr lang="en-US" sz="2800" dirty="0"/>
              <a:t>       ca      </a:t>
            </a:r>
            <a:r>
              <a:rPr lang="en-US" sz="2800" dirty="0" err="1"/>
              <a:t>hát</a:t>
            </a:r>
            <a:endParaRPr lang="en-US" sz="2800" dirty="0"/>
          </a:p>
        </p:txBody>
      </p:sp>
      <p:sp>
        <p:nvSpPr>
          <p:cNvPr id="14" name="TextBox 13"/>
          <p:cNvSpPr txBox="1"/>
          <p:nvPr/>
        </p:nvSpPr>
        <p:spPr>
          <a:xfrm>
            <a:off x="778707" y="4146418"/>
            <a:ext cx="11212996" cy="523220"/>
          </a:xfrm>
          <a:prstGeom prst="rect">
            <a:avLst/>
          </a:prstGeom>
          <a:noFill/>
        </p:spPr>
        <p:txBody>
          <a:bodyPr wrap="square" rtlCol="0">
            <a:spAutoFit/>
          </a:bodyPr>
          <a:lstStyle/>
          <a:p>
            <a:r>
              <a:rPr lang="en-US" sz="2800" dirty="0" err="1"/>
              <a:t>sáng</a:t>
            </a:r>
            <a:r>
              <a:rPr lang="en-US" sz="2800" dirty="0"/>
              <a:t>         </a:t>
            </a:r>
            <a:r>
              <a:rPr lang="en-US" sz="2800" dirty="0" err="1"/>
              <a:t>tươi</a:t>
            </a:r>
            <a:r>
              <a:rPr lang="en-US" sz="2800" dirty="0"/>
              <a:t>.                </a:t>
            </a:r>
            <a:r>
              <a:rPr lang="en-US" sz="2800" dirty="0" err="1"/>
              <a:t>Bầu</a:t>
            </a:r>
            <a:r>
              <a:rPr lang="en-US" sz="2800" dirty="0"/>
              <a:t>           </a:t>
            </a:r>
            <a:r>
              <a:rPr lang="en-US" sz="2800" dirty="0" err="1"/>
              <a:t>trời</a:t>
            </a:r>
            <a:r>
              <a:rPr lang="en-US" sz="2800" dirty="0"/>
              <a:t>            </a:t>
            </a:r>
            <a:r>
              <a:rPr lang="en-US" sz="2800" dirty="0" err="1"/>
              <a:t>xanh</a:t>
            </a:r>
            <a:r>
              <a:rPr lang="en-US" sz="2800" dirty="0"/>
              <a:t>               </a:t>
            </a:r>
            <a:r>
              <a:rPr lang="en-US" sz="2800" dirty="0" err="1"/>
              <a:t>mãi</a:t>
            </a:r>
            <a:r>
              <a:rPr lang="en-US" sz="2800" dirty="0"/>
              <a:t>           </a:t>
            </a:r>
            <a:r>
              <a:rPr lang="en-US" sz="2800" dirty="0" err="1"/>
              <a:t>mãi</a:t>
            </a:r>
            <a:r>
              <a:rPr lang="en-US" sz="2800" dirty="0"/>
              <a:t> </a:t>
            </a:r>
          </a:p>
        </p:txBody>
      </p:sp>
      <p:sp>
        <p:nvSpPr>
          <p:cNvPr id="15" name="TextBox 14"/>
          <p:cNvSpPr txBox="1"/>
          <p:nvPr/>
        </p:nvSpPr>
        <p:spPr>
          <a:xfrm>
            <a:off x="748545" y="5063779"/>
            <a:ext cx="1913973" cy="523220"/>
          </a:xfrm>
          <a:prstGeom prst="rect">
            <a:avLst/>
          </a:prstGeom>
          <a:noFill/>
        </p:spPr>
        <p:txBody>
          <a:bodyPr wrap="square" rtlCol="0">
            <a:spAutoFit/>
          </a:bodyPr>
          <a:lstStyle/>
          <a:p>
            <a:r>
              <a:rPr lang="en-US" sz="2800" dirty="0" err="1"/>
              <a:t>ngát</a:t>
            </a:r>
            <a:r>
              <a:rPr lang="en-US" sz="2800" dirty="0"/>
              <a:t>   </a:t>
            </a:r>
            <a:r>
              <a:rPr lang="en-US" sz="2800" dirty="0" err="1"/>
              <a:t>xanh</a:t>
            </a:r>
            <a:r>
              <a:rPr lang="en-US" sz="2800" dirty="0"/>
              <a:t>.     </a:t>
            </a:r>
          </a:p>
        </p:txBody>
      </p:sp>
      <p:sp>
        <p:nvSpPr>
          <p:cNvPr id="16" name="TextBox 15"/>
          <p:cNvSpPr txBox="1"/>
          <p:nvPr/>
        </p:nvSpPr>
        <p:spPr>
          <a:xfrm>
            <a:off x="940517" y="6313293"/>
            <a:ext cx="5742671" cy="523220"/>
          </a:xfrm>
          <a:prstGeom prst="rect">
            <a:avLst/>
          </a:prstGeom>
          <a:noFill/>
        </p:spPr>
        <p:txBody>
          <a:bodyPr wrap="square" rtlCol="0">
            <a:spAutoFit/>
          </a:bodyPr>
          <a:lstStyle/>
          <a:p>
            <a:r>
              <a:rPr lang="en-US" sz="2800" dirty="0" err="1"/>
              <a:t>dấu</a:t>
            </a:r>
            <a:r>
              <a:rPr lang="en-US" sz="2800" dirty="0"/>
              <a:t>    </a:t>
            </a:r>
            <a:r>
              <a:rPr lang="en-US" sz="2800" dirty="0" err="1"/>
              <a:t>thật</a:t>
            </a:r>
            <a:r>
              <a:rPr lang="en-US" sz="2800" dirty="0"/>
              <a:t>   </a:t>
            </a:r>
            <a:r>
              <a:rPr lang="en-US" sz="2800" dirty="0" err="1"/>
              <a:t>êm</a:t>
            </a:r>
            <a:r>
              <a:rPr lang="en-US" sz="2800" dirty="0"/>
              <a:t>        </a:t>
            </a:r>
            <a:r>
              <a:rPr lang="en-US" sz="2800" dirty="0" err="1"/>
              <a:t>ấm</a:t>
            </a:r>
            <a:r>
              <a:rPr lang="en-US" sz="2800" dirty="0"/>
              <a:t>.     </a:t>
            </a:r>
            <a:r>
              <a:rPr lang="en-US" sz="2800" dirty="0" err="1"/>
              <a:t>Mặt</a:t>
            </a:r>
            <a:r>
              <a:rPr lang="en-US" sz="2800" dirty="0"/>
              <a:t>  </a:t>
            </a:r>
            <a:r>
              <a:rPr lang="en-US" sz="2800" dirty="0" err="1"/>
              <a:t>trời</a:t>
            </a:r>
            <a:r>
              <a:rPr lang="en-US" sz="2800" dirty="0"/>
              <a:t>…</a:t>
            </a:r>
          </a:p>
        </p:txBody>
      </p:sp>
      <p:sp>
        <p:nvSpPr>
          <p:cNvPr id="17" name="TextBox 16"/>
          <p:cNvSpPr txBox="1"/>
          <p:nvPr/>
        </p:nvSpPr>
        <p:spPr>
          <a:xfrm>
            <a:off x="7130779" y="3260799"/>
            <a:ext cx="5252810" cy="523220"/>
          </a:xfrm>
          <a:prstGeom prst="rect">
            <a:avLst/>
          </a:prstGeom>
          <a:noFill/>
        </p:spPr>
        <p:txBody>
          <a:bodyPr wrap="square" rtlCol="0">
            <a:spAutoFit/>
          </a:bodyPr>
          <a:lstStyle/>
          <a:p>
            <a:r>
              <a:rPr lang="en-US" sz="2800" dirty="0" err="1"/>
              <a:t>Mặt</a:t>
            </a:r>
            <a:r>
              <a:rPr lang="en-US" sz="2800" dirty="0"/>
              <a:t>   </a:t>
            </a:r>
            <a:r>
              <a:rPr lang="en-US" sz="2800" dirty="0" err="1"/>
              <a:t>trời</a:t>
            </a:r>
            <a:r>
              <a:rPr lang="en-US" sz="2800" dirty="0"/>
              <a:t>           </a:t>
            </a:r>
            <a:r>
              <a:rPr lang="en-US" sz="2800" dirty="0" err="1"/>
              <a:t>lên</a:t>
            </a:r>
            <a:r>
              <a:rPr lang="en-US" sz="2800" dirty="0"/>
              <a:t>  </a:t>
            </a:r>
            <a:r>
              <a:rPr lang="en-US" sz="2800" dirty="0" err="1"/>
              <a:t>mãi</a:t>
            </a:r>
            <a:r>
              <a:rPr lang="en-US" sz="2800" dirty="0"/>
              <a:t>    </a:t>
            </a:r>
            <a:r>
              <a:rPr lang="en-US" sz="2800" dirty="0" err="1"/>
              <a:t>mãi</a:t>
            </a:r>
            <a:endParaRPr lang="en-US" sz="2800" dirty="0"/>
          </a:p>
        </p:txBody>
      </p:sp>
      <p:sp>
        <p:nvSpPr>
          <p:cNvPr id="18" name="TextBox 17"/>
          <p:cNvSpPr txBox="1"/>
          <p:nvPr/>
        </p:nvSpPr>
        <p:spPr>
          <a:xfrm>
            <a:off x="3100056" y="90344"/>
            <a:ext cx="6052715" cy="584775"/>
          </a:xfrm>
          <a:prstGeom prst="rect">
            <a:avLst/>
          </a:prstGeom>
          <a:noFill/>
        </p:spPr>
        <p:txBody>
          <a:bodyPr wrap="square" rtlCol="0">
            <a:spAutoFit/>
          </a:bodyPr>
          <a:lstStyle/>
          <a:p>
            <a:r>
              <a:rPr lang="en-US" sz="3200" b="1" i="1" dirty="0" err="1">
                <a:solidFill>
                  <a:srgbClr val="FF0000"/>
                </a:solidFill>
                <a:effectLst>
                  <a:outerShdw blurRad="38100" dist="38100" dir="2700000" algn="tl">
                    <a:srgbClr val="000000">
                      <a:alpha val="43137"/>
                    </a:srgbClr>
                  </a:outerShdw>
                </a:effectLst>
              </a:rPr>
              <a:t>Hãy</a:t>
            </a:r>
            <a:r>
              <a:rPr lang="en-US" sz="3200" b="1" i="1" dirty="0">
                <a:solidFill>
                  <a:srgbClr val="FF0000"/>
                </a:solidFill>
                <a:effectLst>
                  <a:outerShdw blurRad="38100" dist="38100" dir="2700000" algn="tl">
                    <a:srgbClr val="000000">
                      <a:alpha val="43137"/>
                    </a:srgbClr>
                  </a:outerShdw>
                </a:effectLst>
              </a:rPr>
              <a:t> </a:t>
            </a:r>
            <a:r>
              <a:rPr lang="en-US" sz="3200" b="1" i="1" dirty="0" err="1">
                <a:solidFill>
                  <a:srgbClr val="FF0000"/>
                </a:solidFill>
                <a:effectLst>
                  <a:outerShdw blurRad="38100" dist="38100" dir="2700000" algn="tl">
                    <a:srgbClr val="000000">
                      <a:alpha val="43137"/>
                    </a:srgbClr>
                  </a:outerShdw>
                </a:effectLst>
              </a:rPr>
              <a:t>để</a:t>
            </a:r>
            <a:r>
              <a:rPr lang="en-US" sz="3200" b="1" i="1" dirty="0">
                <a:solidFill>
                  <a:srgbClr val="FF0000"/>
                </a:solidFill>
                <a:effectLst>
                  <a:outerShdw blurRad="38100" dist="38100" dir="2700000" algn="tl">
                    <a:srgbClr val="000000">
                      <a:alpha val="43137"/>
                    </a:srgbClr>
                  </a:outerShdw>
                </a:effectLst>
              </a:rPr>
              <a:t> </a:t>
            </a:r>
            <a:r>
              <a:rPr lang="en-US" sz="3200" b="1" i="1" dirty="0" err="1">
                <a:solidFill>
                  <a:srgbClr val="FF0000"/>
                </a:solidFill>
                <a:effectLst>
                  <a:outerShdw blurRad="38100" dist="38100" dir="2700000" algn="tl">
                    <a:srgbClr val="000000">
                      <a:alpha val="43137"/>
                    </a:srgbClr>
                  </a:outerShdw>
                </a:effectLst>
              </a:rPr>
              <a:t>mặt</a:t>
            </a:r>
            <a:r>
              <a:rPr lang="en-US" sz="3200" b="1" i="1" dirty="0">
                <a:solidFill>
                  <a:srgbClr val="FF0000"/>
                </a:solidFill>
                <a:effectLst>
                  <a:outerShdw blurRad="38100" dist="38100" dir="2700000" algn="tl">
                    <a:srgbClr val="000000">
                      <a:alpha val="43137"/>
                    </a:srgbClr>
                  </a:outerShdw>
                </a:effectLst>
              </a:rPr>
              <a:t> </a:t>
            </a:r>
            <a:r>
              <a:rPr lang="en-US" sz="3200" b="1" i="1" dirty="0" err="1">
                <a:solidFill>
                  <a:srgbClr val="FF0000"/>
                </a:solidFill>
                <a:effectLst>
                  <a:outerShdw blurRad="38100" dist="38100" dir="2700000" algn="tl">
                    <a:srgbClr val="000000">
                      <a:alpha val="43137"/>
                    </a:srgbClr>
                  </a:outerShdw>
                </a:effectLst>
              </a:rPr>
              <a:t>trời</a:t>
            </a:r>
            <a:r>
              <a:rPr lang="en-US" sz="3200" b="1" i="1" dirty="0">
                <a:solidFill>
                  <a:srgbClr val="FF0000"/>
                </a:solidFill>
                <a:effectLst>
                  <a:outerShdw blurRad="38100" dist="38100" dir="2700000" algn="tl">
                    <a:srgbClr val="000000">
                      <a:alpha val="43137"/>
                    </a:srgbClr>
                  </a:outerShdw>
                </a:effectLst>
              </a:rPr>
              <a:t> </a:t>
            </a:r>
            <a:r>
              <a:rPr lang="en-US" sz="3200" b="1" i="1" dirty="0" err="1">
                <a:solidFill>
                  <a:srgbClr val="FF0000"/>
                </a:solidFill>
                <a:effectLst>
                  <a:outerShdw blurRad="38100" dist="38100" dir="2700000" algn="tl">
                    <a:srgbClr val="000000">
                      <a:alpha val="43137"/>
                    </a:srgbClr>
                  </a:outerShdw>
                </a:effectLst>
              </a:rPr>
              <a:t>luôn</a:t>
            </a:r>
            <a:r>
              <a:rPr lang="en-US" sz="3200" b="1" i="1" dirty="0">
                <a:solidFill>
                  <a:srgbClr val="FF0000"/>
                </a:solidFill>
                <a:effectLst>
                  <a:outerShdw blurRad="38100" dist="38100" dir="2700000" algn="tl">
                    <a:srgbClr val="000000">
                      <a:alpha val="43137"/>
                    </a:srgbClr>
                  </a:outerShdw>
                </a:effectLst>
              </a:rPr>
              <a:t> </a:t>
            </a:r>
            <a:r>
              <a:rPr lang="en-US" sz="3200" b="1" i="1" dirty="0" err="1">
                <a:solidFill>
                  <a:srgbClr val="FF0000"/>
                </a:solidFill>
                <a:effectLst>
                  <a:outerShdw blurRad="38100" dist="38100" dir="2700000" algn="tl">
                    <a:srgbClr val="000000">
                      <a:alpha val="43137"/>
                    </a:srgbClr>
                  </a:outerShdw>
                </a:effectLst>
              </a:rPr>
              <a:t>chiếu</a:t>
            </a:r>
            <a:r>
              <a:rPr lang="en-US" sz="3200" b="1" i="1" dirty="0">
                <a:solidFill>
                  <a:srgbClr val="FF0000"/>
                </a:solidFill>
                <a:effectLst>
                  <a:outerShdw blurRad="38100" dist="38100" dir="2700000" algn="tl">
                    <a:srgbClr val="000000">
                      <a:alpha val="43137"/>
                    </a:srgbClr>
                  </a:outerShdw>
                </a:effectLst>
              </a:rPr>
              <a:t> </a:t>
            </a:r>
            <a:r>
              <a:rPr lang="en-US" sz="3200" b="1" i="1" dirty="0" err="1">
                <a:solidFill>
                  <a:srgbClr val="FF0000"/>
                </a:solidFill>
                <a:effectLst>
                  <a:outerShdw blurRad="38100" dist="38100" dir="2700000" algn="tl">
                    <a:srgbClr val="000000">
                      <a:alpha val="43137"/>
                    </a:srgbClr>
                  </a:outerShdw>
                </a:effectLst>
              </a:rPr>
              <a:t>sáng</a:t>
            </a:r>
            <a:endParaRPr lang="en-US" sz="3200" b="1" i="1" dirty="0">
              <a:solidFill>
                <a:srgbClr val="FF0000"/>
              </a:solidFill>
              <a:effectLst>
                <a:outerShdw blurRad="38100" dist="38100" dir="2700000" algn="tl">
                  <a:srgbClr val="000000">
                    <a:alpha val="43137"/>
                  </a:srgbClr>
                </a:outerShdw>
              </a:effectLst>
            </a:endParaRPr>
          </a:p>
        </p:txBody>
      </p:sp>
      <p:sp>
        <p:nvSpPr>
          <p:cNvPr id="19" name="TextBox 18"/>
          <p:cNvSpPr txBox="1"/>
          <p:nvPr/>
        </p:nvSpPr>
        <p:spPr>
          <a:xfrm>
            <a:off x="3811852" y="2225708"/>
            <a:ext cx="8179851" cy="523220"/>
          </a:xfrm>
          <a:prstGeom prst="rect">
            <a:avLst/>
          </a:prstGeom>
          <a:noFill/>
        </p:spPr>
        <p:txBody>
          <a:bodyPr wrap="square" rtlCol="0">
            <a:spAutoFit/>
          </a:bodyPr>
          <a:lstStyle/>
          <a:p>
            <a:r>
              <a:rPr lang="en-US" sz="2800" dirty="0" err="1"/>
              <a:t>Dạt</a:t>
            </a:r>
            <a:r>
              <a:rPr lang="en-US" sz="2800" dirty="0"/>
              <a:t>     </a:t>
            </a:r>
            <a:r>
              <a:rPr lang="en-US" sz="2800" dirty="0" err="1"/>
              <a:t>dào</a:t>
            </a:r>
            <a:r>
              <a:rPr lang="en-US" sz="2800" dirty="0"/>
              <a:t>    </a:t>
            </a:r>
            <a:r>
              <a:rPr lang="en-US" sz="2800" dirty="0" err="1"/>
              <a:t>niềm</a:t>
            </a:r>
            <a:r>
              <a:rPr lang="en-US" sz="2800" dirty="0"/>
              <a:t>     </a:t>
            </a:r>
            <a:r>
              <a:rPr lang="en-US" sz="2800" dirty="0" err="1"/>
              <a:t>vui</a:t>
            </a:r>
            <a:r>
              <a:rPr lang="en-US" sz="2800" dirty="0"/>
              <a:t>,      </a:t>
            </a:r>
            <a:r>
              <a:rPr lang="en-US" sz="2800" dirty="0" err="1"/>
              <a:t>khoái</a:t>
            </a:r>
            <a:r>
              <a:rPr lang="en-US" sz="2800" dirty="0"/>
              <a:t>     </a:t>
            </a:r>
            <a:r>
              <a:rPr lang="en-US" sz="2800" dirty="0" err="1"/>
              <a:t>chí</a:t>
            </a:r>
            <a:r>
              <a:rPr lang="en-US" sz="2800" dirty="0"/>
              <a:t>    </a:t>
            </a:r>
            <a:r>
              <a:rPr lang="en-US" sz="2800" dirty="0" err="1"/>
              <a:t>tuyệt</a:t>
            </a:r>
            <a:r>
              <a:rPr lang="en-US" sz="2800" dirty="0"/>
              <a:t>      </a:t>
            </a:r>
            <a:r>
              <a:rPr lang="en-US" sz="2800" dirty="0" err="1"/>
              <a:t>vời</a:t>
            </a:r>
            <a:r>
              <a:rPr lang="en-US" sz="2800" dirty="0"/>
              <a:t>,</a:t>
            </a:r>
          </a:p>
        </p:txBody>
      </p:sp>
      <p:sp>
        <p:nvSpPr>
          <p:cNvPr id="20" name="TextBox 19"/>
          <p:cNvSpPr txBox="1"/>
          <p:nvPr/>
        </p:nvSpPr>
        <p:spPr>
          <a:xfrm>
            <a:off x="2833421" y="5126037"/>
            <a:ext cx="9084580" cy="523220"/>
          </a:xfrm>
          <a:prstGeom prst="rect">
            <a:avLst/>
          </a:prstGeom>
          <a:noFill/>
        </p:spPr>
        <p:txBody>
          <a:bodyPr wrap="square" rtlCol="0">
            <a:spAutoFit/>
          </a:bodyPr>
          <a:lstStyle/>
          <a:p>
            <a:r>
              <a:rPr lang="en-US" sz="2800" dirty="0" err="1"/>
              <a:t>Và</a:t>
            </a:r>
            <a:r>
              <a:rPr lang="en-US" sz="2800" dirty="0"/>
              <a:t>      </a:t>
            </a:r>
            <a:r>
              <a:rPr lang="en-US" sz="2800" dirty="0" err="1"/>
              <a:t>trẻ</a:t>
            </a:r>
            <a:r>
              <a:rPr lang="en-US" sz="2800" dirty="0"/>
              <a:t>      </a:t>
            </a:r>
            <a:r>
              <a:rPr lang="en-US" sz="2800" dirty="0" err="1"/>
              <a:t>em</a:t>
            </a:r>
            <a:r>
              <a:rPr lang="en-US" sz="2800" dirty="0"/>
              <a:t>    </a:t>
            </a:r>
            <a:r>
              <a:rPr lang="en-US" sz="2800" dirty="0" err="1"/>
              <a:t>vui</a:t>
            </a:r>
            <a:r>
              <a:rPr lang="en-US" sz="2800" dirty="0"/>
              <a:t>      </a:t>
            </a:r>
            <a:r>
              <a:rPr lang="en-US" sz="2800" dirty="0" err="1"/>
              <a:t>sống</a:t>
            </a:r>
            <a:r>
              <a:rPr lang="en-US" sz="2800" dirty="0"/>
              <a:t>    </a:t>
            </a:r>
            <a:r>
              <a:rPr lang="en-US" sz="2800" dirty="0" err="1"/>
              <a:t>giữa</a:t>
            </a:r>
            <a:r>
              <a:rPr lang="en-US" sz="2800" dirty="0"/>
              <a:t>        </a:t>
            </a:r>
            <a:r>
              <a:rPr lang="en-US" sz="2800" dirty="0" err="1"/>
              <a:t>mẹ</a:t>
            </a:r>
            <a:r>
              <a:rPr lang="en-US" sz="2800" dirty="0"/>
              <a:t>       </a:t>
            </a:r>
            <a:r>
              <a:rPr lang="en-US" sz="2800" dirty="0" err="1"/>
              <a:t>hiền</a:t>
            </a:r>
            <a:r>
              <a:rPr lang="en-US" sz="2800" dirty="0"/>
              <a:t>        </a:t>
            </a:r>
            <a:r>
              <a:rPr lang="en-US" sz="2800" dirty="0" err="1"/>
              <a:t>yêu</a:t>
            </a:r>
            <a:r>
              <a:rPr lang="en-US" sz="2800" dirty="0"/>
              <a:t> </a:t>
            </a:r>
          </a:p>
        </p:txBody>
      </p:sp>
      <p:cxnSp>
        <p:nvCxnSpPr>
          <p:cNvPr id="22" name="Straight Connector 21"/>
          <p:cNvCxnSpPr/>
          <p:nvPr/>
        </p:nvCxnSpPr>
        <p:spPr>
          <a:xfrm flipH="1">
            <a:off x="6958721" y="2918347"/>
            <a:ext cx="457199" cy="95474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990101" y="2030341"/>
            <a:ext cx="831228" cy="584775"/>
          </a:xfrm>
          <a:prstGeom prst="rect">
            <a:avLst/>
          </a:prstGeom>
          <a:noFill/>
        </p:spPr>
        <p:txBody>
          <a:bodyPr wrap="square" rtlCol="0">
            <a:spAutoFit/>
          </a:bodyPr>
          <a:lstStyle/>
          <a:p>
            <a:r>
              <a:rPr lang="en-US" sz="3200" b="1" i="1" dirty="0">
                <a:solidFill>
                  <a:srgbClr val="FF0000"/>
                </a:solidFill>
              </a:rPr>
              <a:t>V 1</a:t>
            </a:r>
          </a:p>
        </p:txBody>
      </p:sp>
      <p:sp>
        <p:nvSpPr>
          <p:cNvPr id="28" name="TextBox 27"/>
          <p:cNvSpPr txBox="1"/>
          <p:nvPr/>
        </p:nvSpPr>
        <p:spPr>
          <a:xfrm>
            <a:off x="6624364" y="2824186"/>
            <a:ext cx="831228" cy="584775"/>
          </a:xfrm>
          <a:prstGeom prst="rect">
            <a:avLst/>
          </a:prstGeom>
          <a:noFill/>
        </p:spPr>
        <p:txBody>
          <a:bodyPr wrap="square" rtlCol="0">
            <a:spAutoFit/>
          </a:bodyPr>
          <a:lstStyle/>
          <a:p>
            <a:r>
              <a:rPr lang="en-US" sz="3200" b="1" i="1" dirty="0">
                <a:solidFill>
                  <a:srgbClr val="FF0000"/>
                </a:solidFill>
              </a:rPr>
              <a:t>V 2</a:t>
            </a:r>
          </a:p>
        </p:txBody>
      </p:sp>
      <p:sp>
        <p:nvSpPr>
          <p:cNvPr id="29" name="TextBox 28"/>
          <p:cNvSpPr txBox="1"/>
          <p:nvPr/>
        </p:nvSpPr>
        <p:spPr>
          <a:xfrm>
            <a:off x="2332356" y="4787489"/>
            <a:ext cx="831228" cy="584775"/>
          </a:xfrm>
          <a:prstGeom prst="rect">
            <a:avLst/>
          </a:prstGeom>
          <a:noFill/>
        </p:spPr>
        <p:txBody>
          <a:bodyPr wrap="square" rtlCol="0">
            <a:spAutoFit/>
          </a:bodyPr>
          <a:lstStyle/>
          <a:p>
            <a:r>
              <a:rPr lang="en-US" sz="3200" b="1" i="1" dirty="0">
                <a:solidFill>
                  <a:srgbClr val="FF0000"/>
                </a:solidFill>
              </a:rPr>
              <a:t>V 3</a:t>
            </a:r>
          </a:p>
        </p:txBody>
      </p:sp>
      <p:sp>
        <p:nvSpPr>
          <p:cNvPr id="30" name="TextBox 29"/>
          <p:cNvSpPr txBox="1"/>
          <p:nvPr/>
        </p:nvSpPr>
        <p:spPr>
          <a:xfrm>
            <a:off x="4214944" y="5970806"/>
            <a:ext cx="831228" cy="584775"/>
          </a:xfrm>
          <a:prstGeom prst="rect">
            <a:avLst/>
          </a:prstGeom>
          <a:noFill/>
        </p:spPr>
        <p:txBody>
          <a:bodyPr wrap="square" rtlCol="0">
            <a:spAutoFit/>
          </a:bodyPr>
          <a:lstStyle/>
          <a:p>
            <a:r>
              <a:rPr lang="en-US" sz="3200" b="1" i="1" dirty="0">
                <a:solidFill>
                  <a:srgbClr val="FF0000"/>
                </a:solidFill>
              </a:rPr>
              <a:t>V 4</a:t>
            </a:r>
          </a:p>
        </p:txBody>
      </p:sp>
      <p:sp>
        <p:nvSpPr>
          <p:cNvPr id="31" name="Oval 30"/>
          <p:cNvSpPr/>
          <p:nvPr/>
        </p:nvSpPr>
        <p:spPr>
          <a:xfrm>
            <a:off x="2440066" y="739589"/>
            <a:ext cx="455906" cy="60870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940517" y="5519817"/>
            <a:ext cx="2871335" cy="5993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6595394" y="5500934"/>
            <a:ext cx="2804100" cy="5993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9128681" y="2782191"/>
            <a:ext cx="455906" cy="5661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455235" y="5793616"/>
            <a:ext cx="455906" cy="5661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8828863" y="260181"/>
            <a:ext cx="3824820" cy="523220"/>
          </a:xfrm>
          <a:prstGeom prst="rect">
            <a:avLst/>
          </a:prstGeom>
          <a:noFill/>
        </p:spPr>
        <p:txBody>
          <a:bodyPr wrap="square" rtlCol="0">
            <a:spAutoFit/>
          </a:bodyPr>
          <a:lstStyle/>
          <a:p>
            <a:r>
              <a:rPr lang="en-US" sz="2800" b="1" i="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Lời</a:t>
            </a:r>
            <a:r>
              <a:rPr lang="en-US" sz="2800" b="1"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Việt</a:t>
            </a:r>
            <a:r>
              <a:rPr lang="en-US" sz="2800" b="1"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Phong</a:t>
            </a:r>
            <a:r>
              <a:rPr lang="en-US" sz="2800" b="1"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Nhã</a:t>
            </a:r>
            <a:endParaRPr lang="en-US" sz="2800" b="1"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7" name="Hay de mat troi..(L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18856" y="74028"/>
            <a:ext cx="609600" cy="609600"/>
          </a:xfrm>
          <a:prstGeom prst="rect">
            <a:avLst/>
          </a:prstGeom>
        </p:spPr>
      </p:pic>
      <p:sp>
        <p:nvSpPr>
          <p:cNvPr id="38" name="TextBox 37"/>
          <p:cNvSpPr txBox="1"/>
          <p:nvPr/>
        </p:nvSpPr>
        <p:spPr>
          <a:xfrm>
            <a:off x="18018" y="-64121"/>
            <a:ext cx="2422048" cy="707886"/>
          </a:xfrm>
          <a:prstGeom prst="rect">
            <a:avLst/>
          </a:prstGeom>
          <a:noFill/>
        </p:spPr>
        <p:txBody>
          <a:bodyPr wrap="square" rtlCol="0">
            <a:spAutoFit/>
          </a:bodyPr>
          <a:lstStyle/>
          <a:p>
            <a:pPr algn="just"/>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hát</a:t>
            </a:r>
            <a:endPar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92797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500"/>
                                        <p:tgtEl>
                                          <p:spTgt spid="3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par>
                                <p:cTn id="48" presetID="43" presetClass="exit" presetSubtype="0" fill="hold" grpId="1" nodeType="withEffect">
                                  <p:stCondLst>
                                    <p:cond delay="0"/>
                                  </p:stCondLst>
                                  <p:childTnLst>
                                    <p:anim calcmode="lin" valueType="num">
                                      <p:cBhvr>
                                        <p:cTn id="49" dur="6" decel="50000">
                                          <p:stCondLst>
                                            <p:cond delay="0"/>
                                          </p:stCondLst>
                                        </p:cTn>
                                        <p:tgtEl>
                                          <p:spTgt spid="3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0" dur="4">
                                          <p:stCondLst>
                                            <p:cond delay="6"/>
                                          </p:stCondLst>
                                        </p:cTn>
                                        <p:tgtEl>
                                          <p:spTgt spid="34"/>
                                        </p:tgtEl>
                                        <p:attrNameLst>
                                          <p:attrName>ppt_x</p:attrName>
                                        </p:attrNameLst>
                                      </p:cBhvr>
                                      <p:tavLst>
                                        <p:tav tm="0">
                                          <p:val>
                                            <p:strVal val="ppt_x"/>
                                          </p:val>
                                        </p:tav>
                                        <p:tav tm="100000">
                                          <p:val>
                                            <p:strVal val="ppt_x"/>
                                          </p:val>
                                        </p:tav>
                                      </p:tavLst>
                                    </p:anim>
                                    <p:anim calcmode="lin" valueType="num">
                                      <p:cBhvr>
                                        <p:cTn id="51" dur="6" decel="50000">
                                          <p:stCondLst>
                                            <p:cond delay="0"/>
                                          </p:stCondLst>
                                        </p:cTn>
                                        <p:tgtEl>
                                          <p:spTgt spid="34"/>
                                        </p:tgtEl>
                                        <p:attrNameLst>
                                          <p:attrName>ppt_y</p:attrName>
                                        </p:attrNameLst>
                                      </p:cBhvr>
                                      <p:tavLst>
                                        <p:tav tm="0">
                                          <p:val>
                                            <p:strVal val="ppt_y"/>
                                          </p:val>
                                        </p:tav>
                                        <p:tav tm="5000">
                                          <p:val>
                                            <p:strVal val="ppt_y+0.0019"/>
                                          </p:val>
                                        </p:tav>
                                        <p:tav tm="10000">
                                          <p:val>
                                            <p:strVal val="ppt_y+0.0076"/>
                                          </p:val>
                                        </p:tav>
                                        <p:tav tm="15000">
                                          <p:val>
                                            <p:strVal val="ppt_y+0.0169"/>
                                          </p:val>
                                        </p:tav>
                                        <p:tav tm="20000">
                                          <p:val>
                                            <p:strVal val="ppt_y+0.0296"/>
                                          </p:val>
                                        </p:tav>
                                        <p:tav tm="25000">
                                          <p:val>
                                            <p:strVal val="ppt_y+0.0454"/>
                                          </p:val>
                                        </p:tav>
                                        <p:tav tm="30000">
                                          <p:val>
                                            <p:strVal val="ppt_y+0.0639"/>
                                          </p:val>
                                        </p:tav>
                                        <p:tav tm="35000">
                                          <p:val>
                                            <p:strVal val="ppt_y+0.0846"/>
                                          </p:val>
                                        </p:tav>
                                        <p:tav tm="40000">
                                          <p:val>
                                            <p:strVal val="ppt_y+0.1071"/>
                                          </p:val>
                                        </p:tav>
                                        <p:tav tm="45000">
                                          <p:val>
                                            <p:strVal val="ppt_y+0.1307"/>
                                          </p:val>
                                        </p:tav>
                                        <p:tav tm="50000">
                                          <p:val>
                                            <p:strVal val="ppt_y+0.155"/>
                                          </p:val>
                                        </p:tav>
                                        <p:tav tm="55000">
                                          <p:val>
                                            <p:strVal val="ppt_y+0.1792"/>
                                          </p:val>
                                        </p:tav>
                                        <p:tav tm="60000">
                                          <p:val>
                                            <p:strVal val="ppt_y+0.2029"/>
                                          </p:val>
                                        </p:tav>
                                        <p:tav tm="65000">
                                          <p:val>
                                            <p:strVal val="ppt_y+0.2253"/>
                                          </p:val>
                                        </p:tav>
                                        <p:tav tm="70000">
                                          <p:val>
                                            <p:strVal val="ppt_y+0.2461"/>
                                          </p:val>
                                        </p:tav>
                                        <p:tav tm="75000">
                                          <p:val>
                                            <p:strVal val="ppt_y+0.2646"/>
                                          </p:val>
                                        </p:tav>
                                        <p:tav tm="80000">
                                          <p:val>
                                            <p:strVal val="ppt_y+0.2804"/>
                                          </p:val>
                                        </p:tav>
                                        <p:tav tm="85000">
                                          <p:val>
                                            <p:strVal val="ppt_y+0.2931"/>
                                          </p:val>
                                        </p:tav>
                                        <p:tav tm="90000">
                                          <p:val>
                                            <p:strVal val="ppt_y+0.3024"/>
                                          </p:val>
                                        </p:tav>
                                        <p:tav tm="95000">
                                          <p:val>
                                            <p:strVal val="ppt_y+0.308"/>
                                          </p:val>
                                        </p:tav>
                                        <p:tav tm="100000">
                                          <p:val>
                                            <p:strVal val="ppt_y+0.31"/>
                                          </p:val>
                                        </p:tav>
                                      </p:tavLst>
                                    </p:anim>
                                    <p:anim calcmode="lin" valueType="num">
                                      <p:cBhvr>
                                        <p:cTn id="52" dur="4">
                                          <p:stCondLst>
                                            <p:cond delay="6"/>
                                          </p:stCondLst>
                                        </p:cTn>
                                        <p:tgtEl>
                                          <p:spTgt spid="34"/>
                                        </p:tgtEl>
                                        <p:attrNameLst>
                                          <p:attrName>ppt_y</p:attrName>
                                        </p:attrNameLst>
                                      </p:cBhvr>
                                      <p:tavLst>
                                        <p:tav tm="0">
                                          <p:val>
                                            <p:strVal val="ppt_y"/>
                                          </p:val>
                                        </p:tav>
                                        <p:tav tm="100000">
                                          <p:val>
                                            <p:strVal val="ppt_y"/>
                                          </p:val>
                                        </p:tav>
                                      </p:tavLst>
                                    </p:anim>
                                    <p:animEffect transition="out" filter="fade">
                                      <p:cBhvr>
                                        <p:cTn id="53" dur="1">
                                          <p:stCondLst>
                                            <p:cond delay="9"/>
                                          </p:stCondLst>
                                        </p:cTn>
                                        <p:tgtEl>
                                          <p:spTgt spid="34"/>
                                        </p:tgtEl>
                                      </p:cBhvr>
                                    </p:animEffect>
                                    <p:set>
                                      <p:cBhvr>
                                        <p:cTn id="54" dur="1" fill="hold">
                                          <p:stCondLst>
                                            <p:cond delay="9"/>
                                          </p:stCondLst>
                                        </p:cTn>
                                        <p:tgtEl>
                                          <p:spTgt spid="34"/>
                                        </p:tgtEl>
                                        <p:attrNameLst>
                                          <p:attrName>style.visibility</p:attrName>
                                        </p:attrNameLst>
                                      </p:cBhvr>
                                      <p:to>
                                        <p:strVal val="hidden"/>
                                      </p:to>
                                    </p:set>
                                  </p:childTnLst>
                                </p:cTn>
                              </p:par>
                              <p:par>
                                <p:cTn id="55" presetID="43" presetClass="exit" presetSubtype="0" fill="hold" grpId="1" nodeType="withEffect">
                                  <p:stCondLst>
                                    <p:cond delay="0"/>
                                  </p:stCondLst>
                                  <p:childTnLst>
                                    <p:anim calcmode="lin" valueType="num">
                                      <p:cBhvr>
                                        <p:cTn id="56" dur="6" decel="50000">
                                          <p:stCondLst>
                                            <p:cond delay="0"/>
                                          </p:stCondLst>
                                        </p:cTn>
                                        <p:tgtEl>
                                          <p:spTgt spid="3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7" dur="4">
                                          <p:stCondLst>
                                            <p:cond delay="6"/>
                                          </p:stCondLst>
                                        </p:cTn>
                                        <p:tgtEl>
                                          <p:spTgt spid="35"/>
                                        </p:tgtEl>
                                        <p:attrNameLst>
                                          <p:attrName>ppt_x</p:attrName>
                                        </p:attrNameLst>
                                      </p:cBhvr>
                                      <p:tavLst>
                                        <p:tav tm="0">
                                          <p:val>
                                            <p:strVal val="ppt_x"/>
                                          </p:val>
                                        </p:tav>
                                        <p:tav tm="100000">
                                          <p:val>
                                            <p:strVal val="ppt_x"/>
                                          </p:val>
                                        </p:tav>
                                      </p:tavLst>
                                    </p:anim>
                                    <p:anim calcmode="lin" valueType="num">
                                      <p:cBhvr>
                                        <p:cTn id="58" dur="6" decel="50000">
                                          <p:stCondLst>
                                            <p:cond delay="0"/>
                                          </p:stCondLst>
                                        </p:cTn>
                                        <p:tgtEl>
                                          <p:spTgt spid="35"/>
                                        </p:tgtEl>
                                        <p:attrNameLst>
                                          <p:attrName>ppt_y</p:attrName>
                                        </p:attrNameLst>
                                      </p:cBhvr>
                                      <p:tavLst>
                                        <p:tav tm="0">
                                          <p:val>
                                            <p:strVal val="ppt_y"/>
                                          </p:val>
                                        </p:tav>
                                        <p:tav tm="5000">
                                          <p:val>
                                            <p:strVal val="ppt_y+0.0019"/>
                                          </p:val>
                                        </p:tav>
                                        <p:tav tm="10000">
                                          <p:val>
                                            <p:strVal val="ppt_y+0.0076"/>
                                          </p:val>
                                        </p:tav>
                                        <p:tav tm="15000">
                                          <p:val>
                                            <p:strVal val="ppt_y+0.0169"/>
                                          </p:val>
                                        </p:tav>
                                        <p:tav tm="20000">
                                          <p:val>
                                            <p:strVal val="ppt_y+0.0296"/>
                                          </p:val>
                                        </p:tav>
                                        <p:tav tm="25000">
                                          <p:val>
                                            <p:strVal val="ppt_y+0.0454"/>
                                          </p:val>
                                        </p:tav>
                                        <p:tav tm="30000">
                                          <p:val>
                                            <p:strVal val="ppt_y+0.0639"/>
                                          </p:val>
                                        </p:tav>
                                        <p:tav tm="35000">
                                          <p:val>
                                            <p:strVal val="ppt_y+0.0846"/>
                                          </p:val>
                                        </p:tav>
                                        <p:tav tm="40000">
                                          <p:val>
                                            <p:strVal val="ppt_y+0.1071"/>
                                          </p:val>
                                        </p:tav>
                                        <p:tav tm="45000">
                                          <p:val>
                                            <p:strVal val="ppt_y+0.1307"/>
                                          </p:val>
                                        </p:tav>
                                        <p:tav tm="50000">
                                          <p:val>
                                            <p:strVal val="ppt_y+0.155"/>
                                          </p:val>
                                        </p:tav>
                                        <p:tav tm="55000">
                                          <p:val>
                                            <p:strVal val="ppt_y+0.1792"/>
                                          </p:val>
                                        </p:tav>
                                        <p:tav tm="60000">
                                          <p:val>
                                            <p:strVal val="ppt_y+0.2029"/>
                                          </p:val>
                                        </p:tav>
                                        <p:tav tm="65000">
                                          <p:val>
                                            <p:strVal val="ppt_y+0.2253"/>
                                          </p:val>
                                        </p:tav>
                                        <p:tav tm="70000">
                                          <p:val>
                                            <p:strVal val="ppt_y+0.2461"/>
                                          </p:val>
                                        </p:tav>
                                        <p:tav tm="75000">
                                          <p:val>
                                            <p:strVal val="ppt_y+0.2646"/>
                                          </p:val>
                                        </p:tav>
                                        <p:tav tm="80000">
                                          <p:val>
                                            <p:strVal val="ppt_y+0.2804"/>
                                          </p:val>
                                        </p:tav>
                                        <p:tav tm="85000">
                                          <p:val>
                                            <p:strVal val="ppt_y+0.2931"/>
                                          </p:val>
                                        </p:tav>
                                        <p:tav tm="90000">
                                          <p:val>
                                            <p:strVal val="ppt_y+0.3024"/>
                                          </p:val>
                                        </p:tav>
                                        <p:tav tm="95000">
                                          <p:val>
                                            <p:strVal val="ppt_y+0.308"/>
                                          </p:val>
                                        </p:tav>
                                        <p:tav tm="100000">
                                          <p:val>
                                            <p:strVal val="ppt_y+0.31"/>
                                          </p:val>
                                        </p:tav>
                                      </p:tavLst>
                                    </p:anim>
                                    <p:anim calcmode="lin" valueType="num">
                                      <p:cBhvr>
                                        <p:cTn id="59" dur="4">
                                          <p:stCondLst>
                                            <p:cond delay="6"/>
                                          </p:stCondLst>
                                        </p:cTn>
                                        <p:tgtEl>
                                          <p:spTgt spid="35"/>
                                        </p:tgtEl>
                                        <p:attrNameLst>
                                          <p:attrName>ppt_y</p:attrName>
                                        </p:attrNameLst>
                                      </p:cBhvr>
                                      <p:tavLst>
                                        <p:tav tm="0">
                                          <p:val>
                                            <p:strVal val="ppt_y"/>
                                          </p:val>
                                        </p:tav>
                                        <p:tav tm="100000">
                                          <p:val>
                                            <p:strVal val="ppt_y"/>
                                          </p:val>
                                        </p:tav>
                                      </p:tavLst>
                                    </p:anim>
                                    <p:animEffect transition="out" filter="fade">
                                      <p:cBhvr>
                                        <p:cTn id="60" dur="1">
                                          <p:stCondLst>
                                            <p:cond delay="9"/>
                                          </p:stCondLst>
                                        </p:cTn>
                                        <p:tgtEl>
                                          <p:spTgt spid="35"/>
                                        </p:tgtEl>
                                      </p:cBhvr>
                                    </p:animEffect>
                                    <p:set>
                                      <p:cBhvr>
                                        <p:cTn id="61" dur="1" fill="hold">
                                          <p:stCondLst>
                                            <p:cond delay="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37"/>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145496" fill="hold"/>
                                        <p:tgtEl>
                                          <p:spTgt spid="37"/>
                                        </p:tgtEl>
                                      </p:cBhvr>
                                    </p:cmd>
                                  </p:childTnLst>
                                </p:cTn>
                              </p:par>
                            </p:childTnLst>
                          </p:cTn>
                        </p:par>
                      </p:childTnLst>
                    </p:cTn>
                  </p:par>
                </p:childTnLst>
              </p:cTn>
              <p:nextCondLst>
                <p:cond evt="onClick" delay="0">
                  <p:tgtEl>
                    <p:spTgt spid="37"/>
                  </p:tgtEl>
                </p:cond>
              </p:nextCondLst>
            </p:seq>
            <p:audio>
              <p:cMediaNode vol="80000">
                <p:cTn id="67" fill="hold" display="0">
                  <p:stCondLst>
                    <p:cond delay="indefinite"/>
                  </p:stCondLst>
                  <p:endCondLst>
                    <p:cond evt="onStopAudio" delay="0">
                      <p:tgtEl>
                        <p:sldTgt/>
                      </p:tgtEl>
                    </p:cond>
                  </p:endCondLst>
                </p:cTn>
                <p:tgtEl>
                  <p:spTgt spid="37"/>
                </p:tgtEl>
              </p:cMediaNode>
            </p:audio>
          </p:childTnLst>
        </p:cTn>
      </p:par>
    </p:tnLst>
    <p:bldLst>
      <p:bldP spid="27" grpId="0"/>
      <p:bldP spid="28" grpId="0"/>
      <p:bldP spid="29" grpId="0"/>
      <p:bldP spid="30" grpId="0"/>
      <p:bldP spid="31" grpId="0" animBg="1"/>
      <p:bldP spid="32" grpId="0" animBg="1"/>
      <p:bldP spid="33" grpId="0" animBg="1"/>
      <p:bldP spid="34" grpId="0" animBg="1"/>
      <p:bldP spid="34" grpId="1" animBg="1"/>
      <p:bldP spid="35" grpId="0" animBg="1"/>
      <p:bldP spid="35" grpId="1" animBg="1"/>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750" y="895350"/>
            <a:ext cx="6682250"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Gồm</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đơn</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4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hát</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
        <p:nvSpPr>
          <p:cNvPr id="5" name="TextBox 4"/>
          <p:cNvSpPr txBox="1"/>
          <p:nvPr/>
        </p:nvSpPr>
        <p:spPr>
          <a:xfrm>
            <a:off x="175750" y="1603236"/>
            <a:ext cx="1827862"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Nhịp</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
        <p:nvSpPr>
          <p:cNvPr id="6" name="TextBox 5"/>
          <p:cNvSpPr txBox="1"/>
          <p:nvPr/>
        </p:nvSpPr>
        <p:spPr>
          <a:xfrm>
            <a:off x="1820773" y="1459801"/>
            <a:ext cx="626591"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p>
        </p:txBody>
      </p:sp>
      <p:sp>
        <p:nvSpPr>
          <p:cNvPr id="7" name="TextBox 6"/>
          <p:cNvSpPr txBox="1"/>
          <p:nvPr/>
        </p:nvSpPr>
        <p:spPr>
          <a:xfrm>
            <a:off x="1820773" y="1952697"/>
            <a:ext cx="626591"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p>
        </p:txBody>
      </p:sp>
      <p:sp>
        <p:nvSpPr>
          <p:cNvPr id="8" name="TextBox 7"/>
          <p:cNvSpPr txBox="1"/>
          <p:nvPr/>
        </p:nvSpPr>
        <p:spPr>
          <a:xfrm>
            <a:off x="-1" y="2521630"/>
            <a:ext cx="7921999"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Kí</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hiệu</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âm</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nhạc</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thường</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gặp</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
        <p:nvSpPr>
          <p:cNvPr id="9" name="TextBox 8"/>
          <p:cNvSpPr txBox="1"/>
          <p:nvPr/>
        </p:nvSpPr>
        <p:spPr>
          <a:xfrm>
            <a:off x="269331" y="3529833"/>
            <a:ext cx="3697941"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Dấu</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nhắc</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lại</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
        <p:nvSpPr>
          <p:cNvPr id="10" name="TextBox 9"/>
          <p:cNvSpPr txBox="1"/>
          <p:nvPr/>
        </p:nvSpPr>
        <p:spPr>
          <a:xfrm>
            <a:off x="260537" y="4697789"/>
            <a:ext cx="4289612"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Khung</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thay</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đổi</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pic>
        <p:nvPicPr>
          <p:cNvPr id="11" name="Picture 10"/>
          <p:cNvPicPr>
            <a:picLocks noChangeAspect="1"/>
          </p:cNvPicPr>
          <p:nvPr/>
        </p:nvPicPr>
        <p:blipFill rotWithShape="1">
          <a:blip r:embed="rId2"/>
          <a:srcRect l="71629" t="35770" r="8320" b="59536"/>
          <a:stretch/>
        </p:blipFill>
        <p:spPr>
          <a:xfrm>
            <a:off x="4017310" y="3548561"/>
            <a:ext cx="2944905" cy="670431"/>
          </a:xfrm>
          <a:prstGeom prst="rect">
            <a:avLst/>
          </a:prstGeom>
        </p:spPr>
      </p:pic>
      <p:pic>
        <p:nvPicPr>
          <p:cNvPr id="12" name="Picture 11"/>
          <p:cNvPicPr>
            <a:picLocks noChangeAspect="1"/>
          </p:cNvPicPr>
          <p:nvPr/>
        </p:nvPicPr>
        <p:blipFill rotWithShape="1">
          <a:blip r:embed="rId2"/>
          <a:srcRect l="53461" t="60633" r="42759" b="35927"/>
          <a:stretch/>
        </p:blipFill>
        <p:spPr>
          <a:xfrm>
            <a:off x="6683188" y="3684907"/>
            <a:ext cx="558054" cy="491325"/>
          </a:xfrm>
          <a:prstGeom prst="rect">
            <a:avLst/>
          </a:prstGeom>
        </p:spPr>
      </p:pic>
      <p:pic>
        <p:nvPicPr>
          <p:cNvPr id="2" name="Picture 1"/>
          <p:cNvPicPr>
            <a:picLocks noChangeAspect="1"/>
          </p:cNvPicPr>
          <p:nvPr/>
        </p:nvPicPr>
        <p:blipFill rotWithShape="1">
          <a:blip r:embed="rId3"/>
          <a:srcRect l="1733" t="-15175" r="70409" b="1643"/>
          <a:stretch/>
        </p:blipFill>
        <p:spPr>
          <a:xfrm>
            <a:off x="4316506" y="4648504"/>
            <a:ext cx="3267636" cy="851343"/>
          </a:xfrm>
          <a:prstGeom prst="rect">
            <a:avLst/>
          </a:prstGeom>
        </p:spPr>
      </p:pic>
      <p:pic>
        <p:nvPicPr>
          <p:cNvPr id="13" name="Picture 12"/>
          <p:cNvPicPr>
            <a:picLocks noChangeAspect="1"/>
          </p:cNvPicPr>
          <p:nvPr/>
        </p:nvPicPr>
        <p:blipFill rotWithShape="1">
          <a:blip r:embed="rId3"/>
          <a:srcRect l="53401" t="-5591" r="22639" b="6961"/>
          <a:stretch/>
        </p:blipFill>
        <p:spPr>
          <a:xfrm>
            <a:off x="7436224" y="4726393"/>
            <a:ext cx="2810436" cy="739588"/>
          </a:xfrm>
          <a:prstGeom prst="rect">
            <a:avLst/>
          </a:prstGeom>
        </p:spPr>
      </p:pic>
      <p:sp>
        <p:nvSpPr>
          <p:cNvPr id="14" name="Oval 13"/>
          <p:cNvSpPr/>
          <p:nvPr/>
        </p:nvSpPr>
        <p:spPr>
          <a:xfrm>
            <a:off x="3990416" y="3617002"/>
            <a:ext cx="455906" cy="5661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645823" y="3623502"/>
            <a:ext cx="455906" cy="5661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783792" y="4627401"/>
            <a:ext cx="455906" cy="5661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466093" y="4633901"/>
            <a:ext cx="455906" cy="5661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75750" y="5575416"/>
            <a:ext cx="2796050"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hát</a:t>
            </a:r>
            <a:endPar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E4604C69-B73B-07CD-10B9-1E7DD858F396}"/>
              </a:ext>
            </a:extLst>
          </p:cNvPr>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5">
                    <a14:imgEffect>
                      <a14:colorTemperature colorTemp="5900"/>
                    </a14:imgEffect>
                    <a14:imgEffect>
                      <a14:saturation sat="0"/>
                    </a14:imgEffect>
                  </a14:imgLayer>
                </a14:imgProps>
              </a:ext>
            </a:extLst>
          </a:blip>
          <a:stretch>
            <a:fillRect/>
          </a:stretch>
        </p:blipFill>
        <p:spPr>
          <a:xfrm rot="20638991" flipH="1">
            <a:off x="140330" y="185805"/>
            <a:ext cx="759459" cy="777875"/>
          </a:xfrm>
          <a:prstGeom prst="rect">
            <a:avLst/>
          </a:prstGeom>
        </p:spPr>
      </p:pic>
    </p:spTree>
    <p:extLst>
      <p:ext uri="{BB962C8B-B14F-4D97-AF65-F5344CB8AC3E}">
        <p14:creationId xmlns:p14="http://schemas.microsoft.com/office/powerpoint/2010/main" val="2910269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1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nextCondLst>
                <p:cond evt="onClick" delay="0">
                  <p:tgtEl>
                    <p:spTgt spid="9"/>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nextCondLst>
                <p:cond evt="onClick" delay="0">
                  <p:tgtEl>
                    <p:spTgt spid="10"/>
                  </p:tgtEl>
                </p:cond>
              </p:nextCondLst>
            </p:seq>
          </p:childTnLst>
        </p:cTn>
      </p:par>
    </p:tnLst>
    <p:bldLst>
      <p:bldP spid="14" grpId="0" animBg="1"/>
      <p:bldP spid="15" grpId="0" animBg="1"/>
      <p:bldP spid="16" grpId="0" animBg="1"/>
      <p:bldP spid="17" grpId="0" animBg="1"/>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EB6F7C98-CC9B-36E3-BB23-BE144E0E0FCC}"/>
              </a:ext>
            </a:extLst>
          </p:cNvPr>
          <p:cNvSpPr>
            <a:spLocks/>
          </p:cNvSpPr>
          <p:nvPr/>
        </p:nvSpPr>
        <p:spPr bwMode="auto">
          <a:xfrm>
            <a:off x="3278257" y="302003"/>
            <a:ext cx="5582478" cy="638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4000" b="1" dirty="0">
                <a:solidFill>
                  <a:schemeClr val="tx1"/>
                </a:solidFill>
                <a:latin typeface="Times New Roman" panose="02020603050405020304" pitchFamily="18" charset="0"/>
              </a:rPr>
              <a:t>HƯỚNG DẪN VỀ NHÀ</a:t>
            </a:r>
          </a:p>
        </p:txBody>
      </p:sp>
      <p:sp>
        <p:nvSpPr>
          <p:cNvPr id="5" name="Rectangle 2">
            <a:extLst>
              <a:ext uri="{FF2B5EF4-FFF2-40B4-BE49-F238E27FC236}">
                <a16:creationId xmlns:a16="http://schemas.microsoft.com/office/drawing/2014/main" id="{36972AB1-C5F0-85C1-ED67-42567BC9FA53}"/>
              </a:ext>
            </a:extLst>
          </p:cNvPr>
          <p:cNvSpPr>
            <a:spLocks/>
          </p:cNvSpPr>
          <p:nvPr/>
        </p:nvSpPr>
        <p:spPr bwMode="auto">
          <a:xfrm>
            <a:off x="647700" y="940905"/>
            <a:ext cx="10457622" cy="155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marL="571500" indent="-571500" algn="l">
              <a:buFontTx/>
              <a:buChar char="-"/>
            </a:pPr>
            <a:r>
              <a:rPr lang="en-US" altLang="en-US" sz="4000" b="1" dirty="0" err="1">
                <a:solidFill>
                  <a:schemeClr val="tx1"/>
                </a:solidFill>
                <a:latin typeface="Times New Roman" panose="02020603050405020304" pitchFamily="18" charset="0"/>
              </a:rPr>
              <a:t>Lí</a:t>
            </a:r>
            <a:r>
              <a:rPr lang="en-US" altLang="en-US" sz="4000" b="1" dirty="0">
                <a:solidFill>
                  <a:schemeClr val="tx1"/>
                </a:solidFill>
                <a:latin typeface="Times New Roman" panose="02020603050405020304" pitchFamily="18" charset="0"/>
              </a:rPr>
              <a:t> </a:t>
            </a:r>
            <a:r>
              <a:rPr lang="en-US" altLang="en-US" sz="4000" b="1" dirty="0" err="1">
                <a:solidFill>
                  <a:schemeClr val="tx1"/>
                </a:solidFill>
                <a:latin typeface="Times New Roman" panose="02020603050405020304" pitchFamily="18" charset="0"/>
              </a:rPr>
              <a:t>thuyết</a:t>
            </a:r>
            <a:r>
              <a:rPr lang="en-US" altLang="en-US" sz="4000" b="1" dirty="0">
                <a:solidFill>
                  <a:schemeClr val="tx1"/>
                </a:solidFill>
                <a:latin typeface="Times New Roman" panose="02020603050405020304" pitchFamily="18" charset="0"/>
              </a:rPr>
              <a:t> </a:t>
            </a:r>
            <a:r>
              <a:rPr lang="en-US" altLang="en-US" sz="4000" b="1" dirty="0" err="1">
                <a:solidFill>
                  <a:schemeClr val="tx1"/>
                </a:solidFill>
                <a:latin typeface="Times New Roman" panose="02020603050405020304" pitchFamily="18" charset="0"/>
              </a:rPr>
              <a:t>âm</a:t>
            </a:r>
            <a:r>
              <a:rPr lang="en-US" altLang="en-US" sz="4000" b="1" dirty="0">
                <a:solidFill>
                  <a:schemeClr val="tx1"/>
                </a:solidFill>
                <a:latin typeface="Times New Roman" panose="02020603050405020304" pitchFamily="18" charset="0"/>
              </a:rPr>
              <a:t> </a:t>
            </a:r>
            <a:r>
              <a:rPr lang="en-US" altLang="en-US" sz="4000" b="1" dirty="0" err="1">
                <a:solidFill>
                  <a:schemeClr val="tx1"/>
                </a:solidFill>
                <a:latin typeface="Times New Roman" panose="02020603050405020304" pitchFamily="18" charset="0"/>
              </a:rPr>
              <a:t>nhạc</a:t>
            </a:r>
            <a:r>
              <a:rPr lang="en-US" altLang="en-US" sz="4000" b="1" dirty="0">
                <a:solidFill>
                  <a:schemeClr val="tx1"/>
                </a:solidFill>
                <a:latin typeface="Times New Roman" panose="02020603050405020304" pitchFamily="18" charset="0"/>
              </a:rPr>
              <a:t>: Các </a:t>
            </a:r>
            <a:r>
              <a:rPr lang="en-US" altLang="en-US" sz="4000" b="1" dirty="0" err="1">
                <a:solidFill>
                  <a:schemeClr val="tx1"/>
                </a:solidFill>
                <a:latin typeface="Times New Roman" panose="02020603050405020304" pitchFamily="18" charset="0"/>
              </a:rPr>
              <a:t>bậc</a:t>
            </a:r>
            <a:r>
              <a:rPr lang="en-US" altLang="en-US" sz="4000" b="1" dirty="0">
                <a:solidFill>
                  <a:schemeClr val="tx1"/>
                </a:solidFill>
                <a:latin typeface="Times New Roman" panose="02020603050405020304" pitchFamily="18" charset="0"/>
              </a:rPr>
              <a:t> </a:t>
            </a:r>
            <a:r>
              <a:rPr lang="en-US" altLang="en-US" sz="4000" b="1" dirty="0" err="1">
                <a:solidFill>
                  <a:schemeClr val="tx1"/>
                </a:solidFill>
                <a:latin typeface="Times New Roman" panose="02020603050405020304" pitchFamily="18" charset="0"/>
              </a:rPr>
              <a:t>chuyển</a:t>
            </a:r>
            <a:r>
              <a:rPr lang="en-US" altLang="en-US" sz="4000" b="1" dirty="0">
                <a:solidFill>
                  <a:schemeClr val="tx1"/>
                </a:solidFill>
                <a:latin typeface="Times New Roman" panose="02020603050405020304" pitchFamily="18" charset="0"/>
              </a:rPr>
              <a:t> </a:t>
            </a:r>
            <a:r>
              <a:rPr lang="en-US" altLang="en-US" sz="4000" b="1" dirty="0" err="1">
                <a:solidFill>
                  <a:schemeClr val="tx1"/>
                </a:solidFill>
                <a:latin typeface="Times New Roman" panose="02020603050405020304" pitchFamily="18" charset="0"/>
              </a:rPr>
              <a:t>hóa</a:t>
            </a:r>
            <a:endParaRPr lang="en-US" altLang="en-US" sz="4000" b="1" i="1" dirty="0">
              <a:solidFill>
                <a:schemeClr val="tx1"/>
              </a:solidFill>
              <a:latin typeface="Times New Roman" panose="02020603050405020304" pitchFamily="18" charset="0"/>
            </a:endParaRPr>
          </a:p>
          <a:p>
            <a:pPr marL="571500" indent="-571500" algn="l">
              <a:buFontTx/>
              <a:buChar char="-"/>
            </a:pPr>
            <a:r>
              <a:rPr lang="en-US" altLang="en-US" sz="4000" b="1" dirty="0" err="1">
                <a:solidFill>
                  <a:schemeClr val="tx1"/>
                </a:solidFill>
                <a:latin typeface="Times New Roman" panose="02020603050405020304" pitchFamily="18" charset="0"/>
              </a:rPr>
              <a:t>Ôn</a:t>
            </a:r>
            <a:r>
              <a:rPr lang="en-US" altLang="en-US" sz="4000" b="1" dirty="0">
                <a:solidFill>
                  <a:schemeClr val="tx1"/>
                </a:solidFill>
                <a:latin typeface="Times New Roman" panose="02020603050405020304" pitchFamily="18" charset="0"/>
              </a:rPr>
              <a:t> </a:t>
            </a:r>
            <a:r>
              <a:rPr lang="en-US" altLang="en-US" sz="4000" b="1" dirty="0" err="1">
                <a:solidFill>
                  <a:schemeClr val="tx1"/>
                </a:solidFill>
                <a:latin typeface="Times New Roman" panose="02020603050405020304" pitchFamily="18" charset="0"/>
              </a:rPr>
              <a:t>bài</a:t>
            </a:r>
            <a:r>
              <a:rPr lang="en-US" altLang="en-US" sz="4000" b="1" dirty="0">
                <a:solidFill>
                  <a:schemeClr val="tx1"/>
                </a:solidFill>
                <a:latin typeface="Times New Roman" panose="02020603050405020304" pitchFamily="18" charset="0"/>
              </a:rPr>
              <a:t> </a:t>
            </a:r>
            <a:r>
              <a:rPr lang="en-US" altLang="en-US" sz="4000" b="1" dirty="0" err="1">
                <a:solidFill>
                  <a:schemeClr val="tx1"/>
                </a:solidFill>
                <a:latin typeface="Times New Roman" panose="02020603050405020304" pitchFamily="18" charset="0"/>
              </a:rPr>
              <a:t>hát</a:t>
            </a:r>
            <a:r>
              <a:rPr lang="en-US" altLang="en-US" sz="4000" b="1" dirty="0">
                <a:solidFill>
                  <a:schemeClr val="tx1"/>
                </a:solidFill>
                <a:latin typeface="Times New Roman" panose="02020603050405020304" pitchFamily="18" charset="0"/>
              </a:rPr>
              <a:t> </a:t>
            </a:r>
            <a:r>
              <a:rPr lang="en-US" altLang="en-US" sz="4000" b="1" i="1" dirty="0" err="1">
                <a:solidFill>
                  <a:schemeClr val="tx1"/>
                </a:solidFill>
                <a:latin typeface="Times New Roman" panose="02020603050405020304" pitchFamily="18" charset="0"/>
              </a:rPr>
              <a:t>Hãy</a:t>
            </a:r>
            <a:r>
              <a:rPr lang="en-US" altLang="en-US" sz="4000" b="1" i="1" dirty="0">
                <a:solidFill>
                  <a:schemeClr val="tx1"/>
                </a:solidFill>
                <a:latin typeface="Times New Roman" panose="02020603050405020304" pitchFamily="18" charset="0"/>
              </a:rPr>
              <a:t> </a:t>
            </a:r>
            <a:r>
              <a:rPr lang="en-US" altLang="en-US" sz="4000" b="1" i="1" dirty="0" err="1">
                <a:solidFill>
                  <a:schemeClr val="tx1"/>
                </a:solidFill>
                <a:latin typeface="Times New Roman" panose="02020603050405020304" pitchFamily="18" charset="0"/>
              </a:rPr>
              <a:t>để</a:t>
            </a:r>
            <a:r>
              <a:rPr lang="en-US" altLang="en-US" sz="4000" b="1" i="1" dirty="0">
                <a:solidFill>
                  <a:schemeClr val="tx1"/>
                </a:solidFill>
                <a:latin typeface="Times New Roman" panose="02020603050405020304" pitchFamily="18" charset="0"/>
              </a:rPr>
              <a:t> </a:t>
            </a:r>
            <a:r>
              <a:rPr lang="en-US" altLang="en-US" sz="4000" b="1" i="1" dirty="0" err="1">
                <a:solidFill>
                  <a:schemeClr val="tx1"/>
                </a:solidFill>
                <a:latin typeface="Times New Roman" panose="02020603050405020304" pitchFamily="18" charset="0"/>
              </a:rPr>
              <a:t>mặt</a:t>
            </a:r>
            <a:r>
              <a:rPr lang="en-US" altLang="en-US" sz="4000" b="1" i="1" dirty="0">
                <a:solidFill>
                  <a:schemeClr val="tx1"/>
                </a:solidFill>
                <a:latin typeface="Times New Roman" panose="02020603050405020304" pitchFamily="18" charset="0"/>
              </a:rPr>
              <a:t> </a:t>
            </a:r>
            <a:r>
              <a:rPr lang="en-US" altLang="en-US" sz="4000" b="1" i="1" dirty="0" err="1">
                <a:solidFill>
                  <a:schemeClr val="tx1"/>
                </a:solidFill>
                <a:latin typeface="Times New Roman" panose="02020603050405020304" pitchFamily="18" charset="0"/>
              </a:rPr>
              <a:t>trời</a:t>
            </a:r>
            <a:r>
              <a:rPr lang="en-US" altLang="en-US" sz="4000" b="1" i="1" dirty="0">
                <a:solidFill>
                  <a:schemeClr val="tx1"/>
                </a:solidFill>
                <a:latin typeface="Times New Roman" panose="02020603050405020304" pitchFamily="18" charset="0"/>
              </a:rPr>
              <a:t> </a:t>
            </a:r>
            <a:r>
              <a:rPr lang="en-US" altLang="en-US" sz="4000" b="1" i="1" dirty="0" err="1">
                <a:solidFill>
                  <a:schemeClr val="tx1"/>
                </a:solidFill>
                <a:latin typeface="Times New Roman" panose="02020603050405020304" pitchFamily="18" charset="0"/>
              </a:rPr>
              <a:t>luôn</a:t>
            </a:r>
            <a:r>
              <a:rPr lang="en-US" altLang="en-US" sz="4000" b="1" i="1" dirty="0">
                <a:solidFill>
                  <a:schemeClr val="tx1"/>
                </a:solidFill>
                <a:latin typeface="Times New Roman" panose="02020603050405020304" pitchFamily="18" charset="0"/>
              </a:rPr>
              <a:t> </a:t>
            </a:r>
            <a:r>
              <a:rPr lang="en-US" altLang="en-US" sz="4000" b="1" i="1" dirty="0" err="1">
                <a:solidFill>
                  <a:schemeClr val="tx1"/>
                </a:solidFill>
                <a:latin typeface="Times New Roman" panose="02020603050405020304" pitchFamily="18" charset="0"/>
              </a:rPr>
              <a:t>chiếu</a:t>
            </a:r>
            <a:r>
              <a:rPr lang="en-US" altLang="en-US" sz="4000" b="1" i="1" dirty="0">
                <a:solidFill>
                  <a:schemeClr val="tx1"/>
                </a:solidFill>
                <a:latin typeface="Times New Roman" panose="02020603050405020304" pitchFamily="18" charset="0"/>
              </a:rPr>
              <a:t> </a:t>
            </a:r>
            <a:r>
              <a:rPr lang="en-US" altLang="en-US" sz="4000" b="1" i="1" dirty="0" err="1">
                <a:solidFill>
                  <a:schemeClr val="tx1"/>
                </a:solidFill>
                <a:latin typeface="Times New Roman" panose="02020603050405020304" pitchFamily="18" charset="0"/>
              </a:rPr>
              <a:t>sáng</a:t>
            </a:r>
            <a:endParaRPr lang="en-US" altLang="en-US" sz="4000" b="1" i="1" dirty="0">
              <a:solidFill>
                <a:schemeClr val="tx1"/>
              </a:solidFill>
              <a:latin typeface="Times New Roman" panose="02020603050405020304" pitchFamily="18" charset="0"/>
            </a:endParaRPr>
          </a:p>
        </p:txBody>
      </p:sp>
      <p:pic>
        <p:nvPicPr>
          <p:cNvPr id="6" name="Picture 5">
            <a:extLst>
              <a:ext uri="{FF2B5EF4-FFF2-40B4-BE49-F238E27FC236}">
                <a16:creationId xmlns:a16="http://schemas.microsoft.com/office/drawing/2014/main" id="{269C14F6-C719-4595-0BDD-82997B8C70F6}"/>
              </a:ext>
            </a:extLst>
          </p:cNvPr>
          <p:cNvPicPr>
            <a:picLocks noChangeAspect="1"/>
          </p:cNvPicPr>
          <p:nvPr/>
        </p:nvPicPr>
        <p:blipFill>
          <a:blip r:embed="rId2"/>
          <a:stretch>
            <a:fillRect/>
          </a:stretch>
        </p:blipFill>
        <p:spPr>
          <a:xfrm>
            <a:off x="212034" y="2567608"/>
            <a:ext cx="11635409" cy="4151243"/>
          </a:xfrm>
          <a:prstGeom prst="rect">
            <a:avLst/>
          </a:prstGeom>
        </p:spPr>
      </p:pic>
    </p:spTree>
    <p:extLst>
      <p:ext uri="{BB962C8B-B14F-4D97-AF65-F5344CB8AC3E}">
        <p14:creationId xmlns:p14="http://schemas.microsoft.com/office/powerpoint/2010/main" val="6501555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534195" y="1106423"/>
            <a:ext cx="9657806" cy="523220"/>
          </a:xfrm>
          <a:prstGeom prst="rect">
            <a:avLst/>
          </a:prstGeom>
          <a:noFill/>
        </p:spPr>
        <p:txBody>
          <a:bodyPr wrap="square" rtlCol="0">
            <a:spAutoFit/>
          </a:bodyPr>
          <a:lstStyle/>
          <a:p>
            <a:r>
              <a:rPr lang="en-US" sz="2800" dirty="0" err="1"/>
              <a:t>Một</a:t>
            </a:r>
            <a:r>
              <a:rPr lang="en-US" sz="2800" dirty="0"/>
              <a:t> </a:t>
            </a:r>
            <a:r>
              <a:rPr lang="en-US" sz="2800" dirty="0" err="1"/>
              <a:t>vòng</a:t>
            </a:r>
            <a:r>
              <a:rPr lang="en-US" sz="2800" dirty="0"/>
              <a:t>   </a:t>
            </a:r>
            <a:r>
              <a:rPr lang="en-US" sz="2800" dirty="0" err="1"/>
              <a:t>tròn</a:t>
            </a:r>
            <a:r>
              <a:rPr lang="en-US" sz="2800" dirty="0"/>
              <a:t> </a:t>
            </a:r>
            <a:r>
              <a:rPr lang="en-US" sz="2800" dirty="0" err="1"/>
              <a:t>xoe</a:t>
            </a:r>
            <a:r>
              <a:rPr lang="en-US" sz="2800" dirty="0"/>
              <a:t>, </a:t>
            </a:r>
            <a:r>
              <a:rPr lang="en-US" sz="2800" dirty="0" err="1"/>
              <a:t>xoay</a:t>
            </a:r>
            <a:r>
              <a:rPr lang="en-US" sz="2800" dirty="0"/>
              <a:t>  </a:t>
            </a:r>
            <a:r>
              <a:rPr lang="en-US" sz="2800" dirty="0" err="1"/>
              <a:t>giữa</a:t>
            </a:r>
            <a:r>
              <a:rPr lang="en-US" sz="2800" dirty="0"/>
              <a:t> </a:t>
            </a:r>
            <a:r>
              <a:rPr lang="en-US" sz="2800" dirty="0" err="1"/>
              <a:t>bầu</a:t>
            </a:r>
            <a:r>
              <a:rPr lang="en-US" sz="2800" dirty="0"/>
              <a:t>  </a:t>
            </a:r>
            <a:r>
              <a:rPr lang="en-US" sz="2800" dirty="0" err="1"/>
              <a:t>trời</a:t>
            </a:r>
            <a:r>
              <a:rPr lang="en-US" sz="2800" dirty="0"/>
              <a:t>, </a:t>
            </a:r>
            <a:r>
              <a:rPr lang="en-US" sz="2800" dirty="0" err="1"/>
              <a:t>hoạ</a:t>
            </a:r>
            <a:r>
              <a:rPr lang="en-US" sz="2800" dirty="0"/>
              <a:t>   </a:t>
            </a:r>
            <a:r>
              <a:rPr lang="en-US" sz="2800" dirty="0" err="1"/>
              <a:t>sĩ</a:t>
            </a:r>
            <a:r>
              <a:rPr lang="en-US" sz="2800" dirty="0"/>
              <a:t>    </a:t>
            </a:r>
            <a:r>
              <a:rPr lang="en-US" sz="2800" dirty="0" err="1"/>
              <a:t>bé</a:t>
            </a:r>
            <a:r>
              <a:rPr lang="en-US" sz="2800" dirty="0"/>
              <a:t> </a:t>
            </a:r>
            <a:r>
              <a:rPr lang="en-US" sz="2800" dirty="0" err="1"/>
              <a:t>xíu</a:t>
            </a:r>
            <a:r>
              <a:rPr lang="en-US" sz="2800" dirty="0"/>
              <a:t>  </a:t>
            </a:r>
            <a:r>
              <a:rPr lang="en-US" sz="2800" dirty="0" err="1"/>
              <a:t>vẽ</a:t>
            </a:r>
            <a:r>
              <a:rPr lang="en-US" sz="2800" dirty="0"/>
              <a:t> </a:t>
            </a:r>
            <a:r>
              <a:rPr lang="en-US" sz="2800" dirty="0" err="1"/>
              <a:t>ông</a:t>
            </a:r>
            <a:endParaRPr lang="en-US" sz="2800" dirty="0"/>
          </a:p>
        </p:txBody>
      </p:sp>
      <p:sp>
        <p:nvSpPr>
          <p:cNvPr id="12" name="TextBox 11"/>
          <p:cNvSpPr txBox="1"/>
          <p:nvPr/>
        </p:nvSpPr>
        <p:spPr>
          <a:xfrm>
            <a:off x="1297834" y="1633192"/>
            <a:ext cx="1960773" cy="523220"/>
          </a:xfrm>
          <a:prstGeom prst="rect">
            <a:avLst/>
          </a:prstGeom>
          <a:noFill/>
        </p:spPr>
        <p:txBody>
          <a:bodyPr wrap="square" rtlCol="0">
            <a:spAutoFit/>
          </a:bodyPr>
          <a:lstStyle/>
          <a:p>
            <a:r>
              <a:rPr lang="en-US" sz="2800" dirty="0" err="1"/>
              <a:t>mặt</a:t>
            </a:r>
            <a:r>
              <a:rPr lang="en-US" sz="2800" dirty="0"/>
              <a:t>     </a:t>
            </a:r>
            <a:r>
              <a:rPr lang="en-US" sz="2800" dirty="0" err="1"/>
              <a:t>trời</a:t>
            </a:r>
            <a:r>
              <a:rPr lang="en-US" sz="2800" dirty="0"/>
              <a:t>.              </a:t>
            </a:r>
          </a:p>
        </p:txBody>
      </p:sp>
      <p:sp>
        <p:nvSpPr>
          <p:cNvPr id="13" name="TextBox 12"/>
          <p:cNvSpPr txBox="1"/>
          <p:nvPr/>
        </p:nvSpPr>
        <p:spPr>
          <a:xfrm>
            <a:off x="967658" y="2269505"/>
            <a:ext cx="6032226" cy="523220"/>
          </a:xfrm>
          <a:prstGeom prst="rect">
            <a:avLst/>
          </a:prstGeom>
          <a:noFill/>
        </p:spPr>
        <p:txBody>
          <a:bodyPr wrap="square" rtlCol="0">
            <a:spAutoFit/>
          </a:bodyPr>
          <a:lstStyle/>
          <a:p>
            <a:r>
              <a:rPr lang="en-US" sz="2800" dirty="0" err="1"/>
              <a:t>bạn</a:t>
            </a:r>
            <a:r>
              <a:rPr lang="en-US" sz="2800" dirty="0"/>
              <a:t>   </a:t>
            </a:r>
            <a:r>
              <a:rPr lang="en-US" sz="2800" dirty="0" err="1"/>
              <a:t>bè</a:t>
            </a:r>
            <a:r>
              <a:rPr lang="en-US" sz="2800" dirty="0"/>
              <a:t>    </a:t>
            </a:r>
            <a:r>
              <a:rPr lang="en-US" sz="2800" dirty="0" err="1"/>
              <a:t>năm</a:t>
            </a:r>
            <a:r>
              <a:rPr lang="en-US" sz="2800" dirty="0"/>
              <a:t>   </a:t>
            </a:r>
            <a:r>
              <a:rPr lang="en-US" sz="2800" dirty="0" err="1"/>
              <a:t>châu</a:t>
            </a:r>
            <a:r>
              <a:rPr lang="en-US" sz="2800" dirty="0"/>
              <a:t>  </a:t>
            </a:r>
            <a:r>
              <a:rPr lang="en-US" sz="2800" dirty="0" err="1"/>
              <a:t>cùng</a:t>
            </a:r>
            <a:r>
              <a:rPr lang="en-US" sz="2800" dirty="0"/>
              <a:t>   ca   </a:t>
            </a:r>
            <a:r>
              <a:rPr lang="en-US" sz="2800" dirty="0" err="1"/>
              <a:t>hát</a:t>
            </a:r>
            <a:r>
              <a:rPr lang="en-US" sz="2800" dirty="0"/>
              <a:t>.</a:t>
            </a:r>
          </a:p>
        </p:txBody>
      </p:sp>
      <p:sp>
        <p:nvSpPr>
          <p:cNvPr id="14" name="TextBox 13"/>
          <p:cNvSpPr txBox="1"/>
          <p:nvPr/>
        </p:nvSpPr>
        <p:spPr>
          <a:xfrm>
            <a:off x="844318" y="2765556"/>
            <a:ext cx="11212996" cy="523220"/>
          </a:xfrm>
          <a:prstGeom prst="rect">
            <a:avLst/>
          </a:prstGeom>
          <a:noFill/>
        </p:spPr>
        <p:txBody>
          <a:bodyPr wrap="square" rtlCol="0">
            <a:spAutoFit/>
          </a:bodyPr>
          <a:lstStyle/>
          <a:p>
            <a:r>
              <a:rPr lang="en-US" sz="2800" dirty="0" err="1"/>
              <a:t>sáng</a:t>
            </a:r>
            <a:r>
              <a:rPr lang="en-US" sz="2800" dirty="0"/>
              <a:t>         </a:t>
            </a:r>
            <a:r>
              <a:rPr lang="en-US" sz="2800" dirty="0" err="1"/>
              <a:t>tươi</a:t>
            </a:r>
            <a:r>
              <a:rPr lang="en-US" sz="2800" dirty="0"/>
              <a:t>.                </a:t>
            </a:r>
            <a:r>
              <a:rPr lang="en-US" sz="2800" dirty="0" err="1"/>
              <a:t>Bầu</a:t>
            </a:r>
            <a:r>
              <a:rPr lang="en-US" sz="2800" dirty="0"/>
              <a:t>           </a:t>
            </a:r>
            <a:r>
              <a:rPr lang="en-US" sz="2800" dirty="0" err="1"/>
              <a:t>trời</a:t>
            </a:r>
            <a:r>
              <a:rPr lang="en-US" sz="2800" dirty="0"/>
              <a:t>            </a:t>
            </a:r>
            <a:r>
              <a:rPr lang="en-US" sz="2800" dirty="0" err="1"/>
              <a:t>xanh</a:t>
            </a:r>
            <a:r>
              <a:rPr lang="en-US" sz="2800" dirty="0"/>
              <a:t>               </a:t>
            </a:r>
            <a:r>
              <a:rPr lang="en-US" sz="2800" dirty="0" err="1"/>
              <a:t>mãi</a:t>
            </a:r>
            <a:r>
              <a:rPr lang="en-US" sz="2800" dirty="0"/>
              <a:t>           </a:t>
            </a:r>
            <a:r>
              <a:rPr lang="en-US" sz="2800" dirty="0" err="1"/>
              <a:t>mãi</a:t>
            </a:r>
            <a:r>
              <a:rPr lang="en-US" sz="2800" dirty="0"/>
              <a:t> </a:t>
            </a:r>
          </a:p>
        </p:txBody>
      </p:sp>
      <p:sp>
        <p:nvSpPr>
          <p:cNvPr id="15" name="TextBox 14"/>
          <p:cNvSpPr txBox="1"/>
          <p:nvPr/>
        </p:nvSpPr>
        <p:spPr>
          <a:xfrm>
            <a:off x="844318" y="3360463"/>
            <a:ext cx="1913973" cy="523220"/>
          </a:xfrm>
          <a:prstGeom prst="rect">
            <a:avLst/>
          </a:prstGeom>
          <a:noFill/>
        </p:spPr>
        <p:txBody>
          <a:bodyPr wrap="square" rtlCol="0">
            <a:spAutoFit/>
          </a:bodyPr>
          <a:lstStyle/>
          <a:p>
            <a:r>
              <a:rPr lang="en-US" sz="2800" dirty="0" err="1"/>
              <a:t>ngát</a:t>
            </a:r>
            <a:r>
              <a:rPr lang="en-US" sz="2800" dirty="0"/>
              <a:t>   </a:t>
            </a:r>
            <a:r>
              <a:rPr lang="en-US" sz="2800" dirty="0" err="1"/>
              <a:t>xanh</a:t>
            </a:r>
            <a:r>
              <a:rPr lang="en-US" sz="2800" dirty="0"/>
              <a:t>.     </a:t>
            </a:r>
          </a:p>
        </p:txBody>
      </p:sp>
      <p:sp>
        <p:nvSpPr>
          <p:cNvPr id="16" name="TextBox 15"/>
          <p:cNvSpPr txBox="1"/>
          <p:nvPr/>
        </p:nvSpPr>
        <p:spPr>
          <a:xfrm>
            <a:off x="777040" y="3988490"/>
            <a:ext cx="3905320" cy="523220"/>
          </a:xfrm>
          <a:prstGeom prst="rect">
            <a:avLst/>
          </a:prstGeom>
          <a:noFill/>
        </p:spPr>
        <p:txBody>
          <a:bodyPr wrap="square" rtlCol="0">
            <a:spAutoFit/>
          </a:bodyPr>
          <a:lstStyle/>
          <a:p>
            <a:r>
              <a:rPr lang="en-US" sz="2800" dirty="0" err="1"/>
              <a:t>dấu</a:t>
            </a:r>
            <a:r>
              <a:rPr lang="en-US" sz="2800" dirty="0"/>
              <a:t>    </a:t>
            </a:r>
            <a:r>
              <a:rPr lang="en-US" sz="2800" dirty="0" err="1"/>
              <a:t>thật</a:t>
            </a:r>
            <a:r>
              <a:rPr lang="en-US" sz="2800" dirty="0"/>
              <a:t>   </a:t>
            </a:r>
            <a:r>
              <a:rPr lang="en-US" sz="2800" dirty="0" err="1"/>
              <a:t>êm</a:t>
            </a:r>
            <a:r>
              <a:rPr lang="en-US" sz="2800" dirty="0"/>
              <a:t>        </a:t>
            </a:r>
            <a:r>
              <a:rPr lang="en-US" sz="2800" dirty="0" err="1"/>
              <a:t>ấm</a:t>
            </a:r>
            <a:r>
              <a:rPr lang="en-US" sz="2800" dirty="0"/>
              <a:t>.     </a:t>
            </a:r>
          </a:p>
        </p:txBody>
      </p:sp>
      <p:sp>
        <p:nvSpPr>
          <p:cNvPr id="17" name="TextBox 16"/>
          <p:cNvSpPr txBox="1"/>
          <p:nvPr/>
        </p:nvSpPr>
        <p:spPr>
          <a:xfrm>
            <a:off x="6935324" y="2256085"/>
            <a:ext cx="5221846" cy="523220"/>
          </a:xfrm>
          <a:prstGeom prst="rect">
            <a:avLst/>
          </a:prstGeom>
          <a:noFill/>
        </p:spPr>
        <p:txBody>
          <a:bodyPr wrap="square" rtlCol="0">
            <a:spAutoFit/>
          </a:bodyPr>
          <a:lstStyle/>
          <a:p>
            <a:r>
              <a:rPr lang="en-US" sz="2800" dirty="0" err="1"/>
              <a:t>Mặt</a:t>
            </a:r>
            <a:r>
              <a:rPr lang="en-US" sz="2800" dirty="0"/>
              <a:t>   </a:t>
            </a:r>
            <a:r>
              <a:rPr lang="en-US" sz="2800" dirty="0" err="1"/>
              <a:t>trời</a:t>
            </a:r>
            <a:r>
              <a:rPr lang="en-US" sz="2800" dirty="0"/>
              <a:t>           </a:t>
            </a:r>
            <a:r>
              <a:rPr lang="en-US" sz="2800" dirty="0" err="1"/>
              <a:t>lên</a:t>
            </a:r>
            <a:r>
              <a:rPr lang="en-US" sz="2800" dirty="0"/>
              <a:t>  </a:t>
            </a:r>
            <a:r>
              <a:rPr lang="en-US" sz="2800" dirty="0" err="1"/>
              <a:t>mãi</a:t>
            </a:r>
            <a:r>
              <a:rPr lang="en-US" sz="2800" dirty="0"/>
              <a:t>    </a:t>
            </a:r>
            <a:r>
              <a:rPr lang="en-US" sz="2800" dirty="0" err="1"/>
              <a:t>mãi</a:t>
            </a:r>
            <a:endParaRPr lang="en-US" sz="2800" dirty="0"/>
          </a:p>
        </p:txBody>
      </p:sp>
      <p:sp>
        <p:nvSpPr>
          <p:cNvPr id="18" name="TextBox 17"/>
          <p:cNvSpPr txBox="1"/>
          <p:nvPr/>
        </p:nvSpPr>
        <p:spPr>
          <a:xfrm>
            <a:off x="3100056" y="90344"/>
            <a:ext cx="6052715" cy="584775"/>
          </a:xfrm>
          <a:prstGeom prst="rect">
            <a:avLst/>
          </a:prstGeom>
          <a:noFill/>
        </p:spPr>
        <p:txBody>
          <a:bodyPr wrap="square" rtlCol="0">
            <a:spAutoFit/>
          </a:bodyPr>
          <a:lstStyle/>
          <a:p>
            <a:r>
              <a:rPr lang="en-US" sz="3200" b="1" i="1" dirty="0" err="1">
                <a:solidFill>
                  <a:srgbClr val="FF0000"/>
                </a:solidFill>
                <a:effectLst>
                  <a:outerShdw blurRad="38100" dist="38100" dir="2700000" algn="tl">
                    <a:srgbClr val="000000">
                      <a:alpha val="43137"/>
                    </a:srgbClr>
                  </a:outerShdw>
                </a:effectLst>
              </a:rPr>
              <a:t>Hãy</a:t>
            </a:r>
            <a:r>
              <a:rPr lang="en-US" sz="3200" b="1" i="1" dirty="0">
                <a:solidFill>
                  <a:srgbClr val="FF0000"/>
                </a:solidFill>
                <a:effectLst>
                  <a:outerShdw blurRad="38100" dist="38100" dir="2700000" algn="tl">
                    <a:srgbClr val="000000">
                      <a:alpha val="43137"/>
                    </a:srgbClr>
                  </a:outerShdw>
                </a:effectLst>
              </a:rPr>
              <a:t> </a:t>
            </a:r>
            <a:r>
              <a:rPr lang="en-US" sz="3200" b="1" i="1" dirty="0" err="1">
                <a:solidFill>
                  <a:srgbClr val="FF0000"/>
                </a:solidFill>
                <a:effectLst>
                  <a:outerShdw blurRad="38100" dist="38100" dir="2700000" algn="tl">
                    <a:srgbClr val="000000">
                      <a:alpha val="43137"/>
                    </a:srgbClr>
                  </a:outerShdw>
                </a:effectLst>
              </a:rPr>
              <a:t>để</a:t>
            </a:r>
            <a:r>
              <a:rPr lang="en-US" sz="3200" b="1" i="1" dirty="0">
                <a:solidFill>
                  <a:srgbClr val="FF0000"/>
                </a:solidFill>
                <a:effectLst>
                  <a:outerShdw blurRad="38100" dist="38100" dir="2700000" algn="tl">
                    <a:srgbClr val="000000">
                      <a:alpha val="43137"/>
                    </a:srgbClr>
                  </a:outerShdw>
                </a:effectLst>
              </a:rPr>
              <a:t> </a:t>
            </a:r>
            <a:r>
              <a:rPr lang="en-US" sz="3200" b="1" i="1" dirty="0" err="1">
                <a:solidFill>
                  <a:srgbClr val="FF0000"/>
                </a:solidFill>
                <a:effectLst>
                  <a:outerShdw blurRad="38100" dist="38100" dir="2700000" algn="tl">
                    <a:srgbClr val="000000">
                      <a:alpha val="43137"/>
                    </a:srgbClr>
                  </a:outerShdw>
                </a:effectLst>
              </a:rPr>
              <a:t>mặt</a:t>
            </a:r>
            <a:r>
              <a:rPr lang="en-US" sz="3200" b="1" i="1" dirty="0">
                <a:solidFill>
                  <a:srgbClr val="FF0000"/>
                </a:solidFill>
                <a:effectLst>
                  <a:outerShdw blurRad="38100" dist="38100" dir="2700000" algn="tl">
                    <a:srgbClr val="000000">
                      <a:alpha val="43137"/>
                    </a:srgbClr>
                  </a:outerShdw>
                </a:effectLst>
              </a:rPr>
              <a:t> </a:t>
            </a:r>
            <a:r>
              <a:rPr lang="en-US" sz="3200" b="1" i="1" dirty="0" err="1">
                <a:solidFill>
                  <a:srgbClr val="FF0000"/>
                </a:solidFill>
                <a:effectLst>
                  <a:outerShdw blurRad="38100" dist="38100" dir="2700000" algn="tl">
                    <a:srgbClr val="000000">
                      <a:alpha val="43137"/>
                    </a:srgbClr>
                  </a:outerShdw>
                </a:effectLst>
              </a:rPr>
              <a:t>trời</a:t>
            </a:r>
            <a:r>
              <a:rPr lang="en-US" sz="3200" b="1" i="1" dirty="0">
                <a:solidFill>
                  <a:srgbClr val="FF0000"/>
                </a:solidFill>
                <a:effectLst>
                  <a:outerShdw blurRad="38100" dist="38100" dir="2700000" algn="tl">
                    <a:srgbClr val="000000">
                      <a:alpha val="43137"/>
                    </a:srgbClr>
                  </a:outerShdw>
                </a:effectLst>
              </a:rPr>
              <a:t> </a:t>
            </a:r>
            <a:r>
              <a:rPr lang="en-US" sz="3200" b="1" i="1" dirty="0" err="1">
                <a:solidFill>
                  <a:srgbClr val="FF0000"/>
                </a:solidFill>
                <a:effectLst>
                  <a:outerShdw blurRad="38100" dist="38100" dir="2700000" algn="tl">
                    <a:srgbClr val="000000">
                      <a:alpha val="43137"/>
                    </a:srgbClr>
                  </a:outerShdw>
                </a:effectLst>
              </a:rPr>
              <a:t>luôn</a:t>
            </a:r>
            <a:r>
              <a:rPr lang="en-US" sz="3200" b="1" i="1" dirty="0">
                <a:solidFill>
                  <a:srgbClr val="FF0000"/>
                </a:solidFill>
                <a:effectLst>
                  <a:outerShdw blurRad="38100" dist="38100" dir="2700000" algn="tl">
                    <a:srgbClr val="000000">
                      <a:alpha val="43137"/>
                    </a:srgbClr>
                  </a:outerShdw>
                </a:effectLst>
              </a:rPr>
              <a:t> </a:t>
            </a:r>
            <a:r>
              <a:rPr lang="en-US" sz="3200" b="1" i="1" dirty="0" err="1">
                <a:solidFill>
                  <a:srgbClr val="FF0000"/>
                </a:solidFill>
                <a:effectLst>
                  <a:outerShdw blurRad="38100" dist="38100" dir="2700000" algn="tl">
                    <a:srgbClr val="000000">
                      <a:alpha val="43137"/>
                    </a:srgbClr>
                  </a:outerShdw>
                </a:effectLst>
              </a:rPr>
              <a:t>chiếu</a:t>
            </a:r>
            <a:r>
              <a:rPr lang="en-US" sz="3200" b="1" i="1" dirty="0">
                <a:solidFill>
                  <a:srgbClr val="FF0000"/>
                </a:solidFill>
                <a:effectLst>
                  <a:outerShdw blurRad="38100" dist="38100" dir="2700000" algn="tl">
                    <a:srgbClr val="000000">
                      <a:alpha val="43137"/>
                    </a:srgbClr>
                  </a:outerShdw>
                </a:effectLst>
              </a:rPr>
              <a:t> </a:t>
            </a:r>
            <a:r>
              <a:rPr lang="en-US" sz="3200" b="1" i="1" dirty="0" err="1">
                <a:solidFill>
                  <a:srgbClr val="FF0000"/>
                </a:solidFill>
                <a:effectLst>
                  <a:outerShdw blurRad="38100" dist="38100" dir="2700000" algn="tl">
                    <a:srgbClr val="000000">
                      <a:alpha val="43137"/>
                    </a:srgbClr>
                  </a:outerShdw>
                </a:effectLst>
              </a:rPr>
              <a:t>sáng</a:t>
            </a:r>
            <a:endParaRPr lang="en-US" sz="3200" b="1" i="1" dirty="0">
              <a:solidFill>
                <a:srgbClr val="FF0000"/>
              </a:solidFill>
              <a:effectLst>
                <a:outerShdw blurRad="38100" dist="38100" dir="2700000" algn="tl">
                  <a:srgbClr val="000000">
                    <a:alpha val="43137"/>
                  </a:srgbClr>
                </a:outerShdw>
              </a:effectLst>
            </a:endParaRPr>
          </a:p>
        </p:txBody>
      </p:sp>
      <p:sp>
        <p:nvSpPr>
          <p:cNvPr id="19" name="TextBox 18"/>
          <p:cNvSpPr txBox="1"/>
          <p:nvPr/>
        </p:nvSpPr>
        <p:spPr>
          <a:xfrm>
            <a:off x="3970403" y="1671368"/>
            <a:ext cx="8179851" cy="523220"/>
          </a:xfrm>
          <a:prstGeom prst="rect">
            <a:avLst/>
          </a:prstGeom>
          <a:noFill/>
        </p:spPr>
        <p:txBody>
          <a:bodyPr wrap="square" rtlCol="0">
            <a:spAutoFit/>
          </a:bodyPr>
          <a:lstStyle/>
          <a:p>
            <a:r>
              <a:rPr lang="en-US" sz="2800" dirty="0" err="1"/>
              <a:t>Dạt</a:t>
            </a:r>
            <a:r>
              <a:rPr lang="en-US" sz="2800" dirty="0"/>
              <a:t>     </a:t>
            </a:r>
            <a:r>
              <a:rPr lang="en-US" sz="2800" dirty="0" err="1"/>
              <a:t>dào</a:t>
            </a:r>
            <a:r>
              <a:rPr lang="en-US" sz="2800" dirty="0"/>
              <a:t>    </a:t>
            </a:r>
            <a:r>
              <a:rPr lang="en-US" sz="2800" dirty="0" err="1"/>
              <a:t>niềm</a:t>
            </a:r>
            <a:r>
              <a:rPr lang="en-US" sz="2800" dirty="0"/>
              <a:t>     </a:t>
            </a:r>
            <a:r>
              <a:rPr lang="en-US" sz="2800" dirty="0" err="1"/>
              <a:t>vui</a:t>
            </a:r>
            <a:r>
              <a:rPr lang="en-US" sz="2800" dirty="0"/>
              <a:t>,      </a:t>
            </a:r>
            <a:r>
              <a:rPr lang="en-US" sz="2800" dirty="0" err="1"/>
              <a:t>khoái</a:t>
            </a:r>
            <a:r>
              <a:rPr lang="en-US" sz="2800" dirty="0"/>
              <a:t>     </a:t>
            </a:r>
            <a:r>
              <a:rPr lang="en-US" sz="2800" dirty="0" err="1"/>
              <a:t>chí</a:t>
            </a:r>
            <a:r>
              <a:rPr lang="en-US" sz="2800" dirty="0"/>
              <a:t>    </a:t>
            </a:r>
            <a:r>
              <a:rPr lang="en-US" sz="2800" dirty="0" err="1"/>
              <a:t>tuyệt</a:t>
            </a:r>
            <a:r>
              <a:rPr lang="en-US" sz="2800" dirty="0"/>
              <a:t>      </a:t>
            </a:r>
            <a:r>
              <a:rPr lang="en-US" sz="2800" dirty="0" err="1"/>
              <a:t>vời</a:t>
            </a:r>
            <a:r>
              <a:rPr lang="en-US" sz="2800" dirty="0"/>
              <a:t>,</a:t>
            </a:r>
          </a:p>
        </p:txBody>
      </p:sp>
      <p:sp>
        <p:nvSpPr>
          <p:cNvPr id="20" name="TextBox 19"/>
          <p:cNvSpPr txBox="1"/>
          <p:nvPr/>
        </p:nvSpPr>
        <p:spPr>
          <a:xfrm>
            <a:off x="2929194" y="3359657"/>
            <a:ext cx="9084580" cy="523220"/>
          </a:xfrm>
          <a:prstGeom prst="rect">
            <a:avLst/>
          </a:prstGeom>
          <a:noFill/>
        </p:spPr>
        <p:txBody>
          <a:bodyPr wrap="square" rtlCol="0">
            <a:spAutoFit/>
          </a:bodyPr>
          <a:lstStyle/>
          <a:p>
            <a:r>
              <a:rPr lang="en-US" sz="2800" dirty="0" err="1"/>
              <a:t>Và</a:t>
            </a:r>
            <a:r>
              <a:rPr lang="en-US" sz="2800" dirty="0"/>
              <a:t>      </a:t>
            </a:r>
            <a:r>
              <a:rPr lang="en-US" sz="2800" dirty="0" err="1"/>
              <a:t>trẻ</a:t>
            </a:r>
            <a:r>
              <a:rPr lang="en-US" sz="2800" dirty="0"/>
              <a:t>      </a:t>
            </a:r>
            <a:r>
              <a:rPr lang="en-US" sz="2800" dirty="0" err="1"/>
              <a:t>em</a:t>
            </a:r>
            <a:r>
              <a:rPr lang="en-US" sz="2800" dirty="0"/>
              <a:t>    </a:t>
            </a:r>
            <a:r>
              <a:rPr lang="en-US" sz="2800" dirty="0" err="1"/>
              <a:t>vui</a:t>
            </a:r>
            <a:r>
              <a:rPr lang="en-US" sz="2800" dirty="0"/>
              <a:t>      </a:t>
            </a:r>
            <a:r>
              <a:rPr lang="en-US" sz="2800" dirty="0" err="1"/>
              <a:t>sống</a:t>
            </a:r>
            <a:r>
              <a:rPr lang="en-US" sz="2800" dirty="0"/>
              <a:t>    </a:t>
            </a:r>
            <a:r>
              <a:rPr lang="en-US" sz="2800" dirty="0" err="1"/>
              <a:t>giữa</a:t>
            </a:r>
            <a:r>
              <a:rPr lang="en-US" sz="2800" dirty="0"/>
              <a:t>        </a:t>
            </a:r>
            <a:r>
              <a:rPr lang="en-US" sz="2800" dirty="0" err="1"/>
              <a:t>mẹ</a:t>
            </a:r>
            <a:r>
              <a:rPr lang="en-US" sz="2800" dirty="0"/>
              <a:t>       </a:t>
            </a:r>
            <a:r>
              <a:rPr lang="en-US" sz="2800" dirty="0" err="1"/>
              <a:t>hiền</a:t>
            </a:r>
            <a:r>
              <a:rPr lang="en-US" sz="2800" dirty="0"/>
              <a:t>        </a:t>
            </a:r>
            <a:r>
              <a:rPr lang="en-US" sz="2800" dirty="0" err="1"/>
              <a:t>yêu</a:t>
            </a:r>
            <a:r>
              <a:rPr lang="en-US" sz="2800" dirty="0"/>
              <a:t> </a:t>
            </a:r>
          </a:p>
        </p:txBody>
      </p:sp>
      <p:sp>
        <p:nvSpPr>
          <p:cNvPr id="36" name="TextBox 35"/>
          <p:cNvSpPr txBox="1"/>
          <p:nvPr/>
        </p:nvSpPr>
        <p:spPr>
          <a:xfrm>
            <a:off x="8828863" y="260181"/>
            <a:ext cx="3824820" cy="523220"/>
          </a:xfrm>
          <a:prstGeom prst="rect">
            <a:avLst/>
          </a:prstGeom>
          <a:noFill/>
        </p:spPr>
        <p:txBody>
          <a:bodyPr wrap="square" rtlCol="0">
            <a:spAutoFit/>
          </a:bodyPr>
          <a:lstStyle/>
          <a:p>
            <a:r>
              <a:rPr lang="en-US" sz="2800" b="1" i="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Lời</a:t>
            </a:r>
            <a:r>
              <a:rPr lang="en-US" sz="2800" b="1"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Việt</a:t>
            </a:r>
            <a:r>
              <a:rPr lang="en-US" sz="2800" b="1"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Phong</a:t>
            </a:r>
            <a:r>
              <a:rPr lang="en-US" sz="2800" b="1"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Nhã</a:t>
            </a:r>
            <a:endParaRPr lang="en-US" sz="2800" b="1"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4" name="TextBox 23"/>
          <p:cNvSpPr txBox="1"/>
          <p:nvPr/>
        </p:nvSpPr>
        <p:spPr>
          <a:xfrm>
            <a:off x="4656490" y="4001369"/>
            <a:ext cx="7078716" cy="523220"/>
          </a:xfrm>
          <a:prstGeom prst="rect">
            <a:avLst/>
          </a:prstGeom>
          <a:noFill/>
        </p:spPr>
        <p:txBody>
          <a:bodyPr wrap="square" rtlCol="0">
            <a:spAutoFit/>
          </a:bodyPr>
          <a:lstStyle/>
          <a:p>
            <a:r>
              <a:rPr lang="en-US" sz="2800" dirty="0"/>
              <a:t>(</a:t>
            </a:r>
            <a:r>
              <a:rPr lang="en-US" sz="2800" dirty="0" err="1"/>
              <a:t>Mặt</a:t>
            </a:r>
            <a:r>
              <a:rPr lang="en-US" sz="2800" dirty="0"/>
              <a:t>   </a:t>
            </a:r>
            <a:r>
              <a:rPr lang="en-US" sz="2800" dirty="0" err="1"/>
              <a:t>trời</a:t>
            </a:r>
            <a:r>
              <a:rPr lang="en-US" sz="2800" dirty="0"/>
              <a:t> )       </a:t>
            </a:r>
            <a:r>
              <a:rPr lang="en-US" sz="2800" dirty="0" err="1"/>
              <a:t>lên</a:t>
            </a:r>
            <a:r>
              <a:rPr lang="en-US" sz="2800" dirty="0"/>
              <a:t>  </a:t>
            </a:r>
            <a:r>
              <a:rPr lang="en-US" sz="2800" dirty="0" err="1"/>
              <a:t>mãi</a:t>
            </a:r>
            <a:r>
              <a:rPr lang="en-US" sz="2800" dirty="0"/>
              <a:t>    </a:t>
            </a:r>
            <a:r>
              <a:rPr lang="en-US" sz="2800" dirty="0" err="1"/>
              <a:t>mãi</a:t>
            </a:r>
            <a:r>
              <a:rPr lang="en-US" sz="2800" dirty="0"/>
              <a:t>    </a:t>
            </a:r>
            <a:r>
              <a:rPr lang="en-US" sz="2800" dirty="0" err="1"/>
              <a:t>sáng</a:t>
            </a:r>
            <a:r>
              <a:rPr lang="en-US" sz="2800" dirty="0"/>
              <a:t>     </a:t>
            </a:r>
            <a:r>
              <a:rPr lang="en-US" sz="2800" dirty="0" err="1"/>
              <a:t>tươi</a:t>
            </a:r>
            <a:r>
              <a:rPr lang="en-US" sz="2800" dirty="0"/>
              <a:t>.</a:t>
            </a:r>
          </a:p>
        </p:txBody>
      </p:sp>
      <p:sp>
        <p:nvSpPr>
          <p:cNvPr id="25" name="TextBox 24"/>
          <p:cNvSpPr txBox="1"/>
          <p:nvPr/>
        </p:nvSpPr>
        <p:spPr>
          <a:xfrm>
            <a:off x="705005" y="4500998"/>
            <a:ext cx="10677698" cy="1384995"/>
          </a:xfrm>
          <a:prstGeom prst="rect">
            <a:avLst/>
          </a:prstGeom>
          <a:noFill/>
        </p:spPr>
        <p:txBody>
          <a:bodyPr wrap="square" rtlCol="0">
            <a:spAutoFit/>
          </a:bodyPr>
          <a:lstStyle/>
          <a:p>
            <a:pPr>
              <a:lnSpc>
                <a:spcPct val="150000"/>
              </a:lnSpc>
            </a:pPr>
            <a:r>
              <a:rPr lang="en-US" sz="2800" dirty="0" err="1"/>
              <a:t>Bầu</a:t>
            </a:r>
            <a:r>
              <a:rPr lang="en-US" sz="2800" dirty="0"/>
              <a:t>  </a:t>
            </a:r>
            <a:r>
              <a:rPr lang="en-US" sz="2800" dirty="0" err="1"/>
              <a:t>trời</a:t>
            </a:r>
            <a:r>
              <a:rPr lang="en-US" sz="2800" dirty="0"/>
              <a:t>  </a:t>
            </a:r>
            <a:r>
              <a:rPr lang="en-US" sz="2800" dirty="0" err="1"/>
              <a:t>xanh</a:t>
            </a:r>
            <a:r>
              <a:rPr lang="en-US" sz="2800" dirty="0"/>
              <a:t>  </a:t>
            </a:r>
            <a:r>
              <a:rPr lang="en-US" sz="2800" dirty="0" err="1"/>
              <a:t>mãi</a:t>
            </a:r>
            <a:r>
              <a:rPr lang="en-US" sz="2800" dirty="0"/>
              <a:t>  </a:t>
            </a:r>
            <a:r>
              <a:rPr lang="en-US" sz="2800" dirty="0" err="1"/>
              <a:t>mãi</a:t>
            </a:r>
            <a:r>
              <a:rPr lang="en-US" sz="2800" dirty="0"/>
              <a:t> </a:t>
            </a:r>
            <a:r>
              <a:rPr lang="en-US" sz="2800" dirty="0" err="1"/>
              <a:t>ngát</a:t>
            </a:r>
            <a:r>
              <a:rPr lang="en-US" sz="2800" dirty="0"/>
              <a:t> </a:t>
            </a:r>
            <a:r>
              <a:rPr lang="en-US" sz="2800" dirty="0" err="1"/>
              <a:t>xanh</a:t>
            </a:r>
            <a:r>
              <a:rPr lang="en-US" sz="2800" dirty="0"/>
              <a:t> </a:t>
            </a:r>
            <a:r>
              <a:rPr lang="en-US" sz="2800" dirty="0" err="1"/>
              <a:t>và</a:t>
            </a:r>
            <a:r>
              <a:rPr lang="en-US" sz="2800" dirty="0"/>
              <a:t> </a:t>
            </a:r>
            <a:r>
              <a:rPr lang="en-US" sz="2800" dirty="0" err="1"/>
              <a:t>trẻ</a:t>
            </a:r>
            <a:r>
              <a:rPr lang="en-US" sz="2800" dirty="0"/>
              <a:t> </a:t>
            </a:r>
            <a:r>
              <a:rPr lang="en-US" sz="2800" dirty="0" err="1"/>
              <a:t>em</a:t>
            </a:r>
            <a:r>
              <a:rPr lang="en-US" sz="2800" dirty="0"/>
              <a:t> </a:t>
            </a:r>
            <a:r>
              <a:rPr lang="en-US" sz="2800" dirty="0" err="1"/>
              <a:t>trên</a:t>
            </a:r>
            <a:r>
              <a:rPr lang="en-US" sz="2800" dirty="0"/>
              <a:t> </a:t>
            </a:r>
            <a:r>
              <a:rPr lang="en-US" sz="2800" dirty="0" err="1"/>
              <a:t>thế</a:t>
            </a:r>
            <a:r>
              <a:rPr lang="en-US" sz="2800" dirty="0"/>
              <a:t> </a:t>
            </a:r>
            <a:r>
              <a:rPr lang="en-US" sz="2800" dirty="0" err="1"/>
              <a:t>giới</a:t>
            </a:r>
            <a:r>
              <a:rPr lang="en-US" sz="2800" dirty="0"/>
              <a:t> </a:t>
            </a:r>
            <a:r>
              <a:rPr lang="en-US" sz="2800" dirty="0" err="1"/>
              <a:t>nguyện</a:t>
            </a:r>
            <a:r>
              <a:rPr lang="en-US" sz="2800" dirty="0"/>
              <a:t> </a:t>
            </a:r>
            <a:r>
              <a:rPr lang="en-US" sz="2800" dirty="0" err="1"/>
              <a:t>cùng</a:t>
            </a:r>
            <a:r>
              <a:rPr lang="en-US" sz="2800" dirty="0"/>
              <a:t> </a:t>
            </a:r>
            <a:r>
              <a:rPr lang="en-US" sz="2800" dirty="0" err="1"/>
              <a:t>nhau</a:t>
            </a:r>
            <a:r>
              <a:rPr lang="en-US" sz="2800" dirty="0"/>
              <a:t> </a:t>
            </a:r>
            <a:r>
              <a:rPr lang="en-US" sz="2800" dirty="0" err="1"/>
              <a:t>tiến</a:t>
            </a:r>
            <a:r>
              <a:rPr lang="en-US" sz="2800" dirty="0"/>
              <a:t> </a:t>
            </a:r>
            <a:r>
              <a:rPr lang="en-US" sz="2800" dirty="0" err="1"/>
              <a:t>đến</a:t>
            </a:r>
            <a:r>
              <a:rPr lang="en-US" sz="2800" dirty="0"/>
              <a:t> </a:t>
            </a:r>
            <a:r>
              <a:rPr lang="en-US" sz="2800" dirty="0" err="1"/>
              <a:t>chân</a:t>
            </a:r>
            <a:r>
              <a:rPr lang="en-US" sz="2800" dirty="0"/>
              <a:t> </a:t>
            </a:r>
            <a:r>
              <a:rPr lang="en-US" sz="2800" dirty="0" err="1"/>
              <a:t>trời</a:t>
            </a:r>
            <a:r>
              <a:rPr lang="en-US" sz="2800" dirty="0"/>
              <a:t>. </a:t>
            </a:r>
          </a:p>
        </p:txBody>
      </p:sp>
      <p:sp>
        <p:nvSpPr>
          <p:cNvPr id="27" name="TextBox 26"/>
          <p:cNvSpPr txBox="1"/>
          <p:nvPr/>
        </p:nvSpPr>
        <p:spPr>
          <a:xfrm>
            <a:off x="2936609" y="1459738"/>
            <a:ext cx="831228" cy="584775"/>
          </a:xfrm>
          <a:prstGeom prst="rect">
            <a:avLst/>
          </a:prstGeom>
          <a:noFill/>
        </p:spPr>
        <p:txBody>
          <a:bodyPr wrap="square" rtlCol="0">
            <a:spAutoFit/>
          </a:bodyPr>
          <a:lstStyle/>
          <a:p>
            <a:r>
              <a:rPr lang="en-US" sz="3200" b="1" i="1" dirty="0">
                <a:solidFill>
                  <a:srgbClr val="FF0000"/>
                </a:solidFill>
              </a:rPr>
              <a:t>V 1</a:t>
            </a:r>
          </a:p>
        </p:txBody>
      </p:sp>
      <p:sp>
        <p:nvSpPr>
          <p:cNvPr id="28" name="TextBox 27"/>
          <p:cNvSpPr txBox="1"/>
          <p:nvPr/>
        </p:nvSpPr>
        <p:spPr>
          <a:xfrm>
            <a:off x="6104096" y="2064139"/>
            <a:ext cx="831228" cy="584775"/>
          </a:xfrm>
          <a:prstGeom prst="rect">
            <a:avLst/>
          </a:prstGeom>
          <a:noFill/>
        </p:spPr>
        <p:txBody>
          <a:bodyPr wrap="square" rtlCol="0">
            <a:spAutoFit/>
          </a:bodyPr>
          <a:lstStyle/>
          <a:p>
            <a:r>
              <a:rPr lang="en-US" sz="3200" b="1" i="1" dirty="0">
                <a:solidFill>
                  <a:srgbClr val="FF0000"/>
                </a:solidFill>
              </a:rPr>
              <a:t>V 2</a:t>
            </a:r>
          </a:p>
        </p:txBody>
      </p:sp>
      <p:sp>
        <p:nvSpPr>
          <p:cNvPr id="29" name="TextBox 28"/>
          <p:cNvSpPr txBox="1"/>
          <p:nvPr/>
        </p:nvSpPr>
        <p:spPr>
          <a:xfrm>
            <a:off x="2325518" y="3053878"/>
            <a:ext cx="831228" cy="584775"/>
          </a:xfrm>
          <a:prstGeom prst="rect">
            <a:avLst/>
          </a:prstGeom>
          <a:noFill/>
        </p:spPr>
        <p:txBody>
          <a:bodyPr wrap="square" rtlCol="0">
            <a:spAutoFit/>
          </a:bodyPr>
          <a:lstStyle/>
          <a:p>
            <a:r>
              <a:rPr lang="en-US" sz="3200" b="1" i="1" dirty="0">
                <a:solidFill>
                  <a:srgbClr val="FF0000"/>
                </a:solidFill>
              </a:rPr>
              <a:t>V 3</a:t>
            </a:r>
          </a:p>
        </p:txBody>
      </p:sp>
      <p:sp>
        <p:nvSpPr>
          <p:cNvPr id="30" name="TextBox 29"/>
          <p:cNvSpPr txBox="1"/>
          <p:nvPr/>
        </p:nvSpPr>
        <p:spPr>
          <a:xfrm>
            <a:off x="4022035" y="3741304"/>
            <a:ext cx="831228" cy="584775"/>
          </a:xfrm>
          <a:prstGeom prst="rect">
            <a:avLst/>
          </a:prstGeom>
          <a:noFill/>
        </p:spPr>
        <p:txBody>
          <a:bodyPr wrap="square" rtlCol="0">
            <a:spAutoFit/>
          </a:bodyPr>
          <a:lstStyle/>
          <a:p>
            <a:r>
              <a:rPr lang="en-US" sz="3200" b="1" i="1" dirty="0">
                <a:solidFill>
                  <a:srgbClr val="FF0000"/>
                </a:solidFill>
              </a:rPr>
              <a:t>V 4</a:t>
            </a:r>
          </a:p>
        </p:txBody>
      </p:sp>
    </p:spTree>
    <p:extLst>
      <p:ext uri="{BB962C8B-B14F-4D97-AF65-F5344CB8AC3E}">
        <p14:creationId xmlns:p14="http://schemas.microsoft.com/office/powerpoint/2010/main" val="39189158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50" fill="hold"/>
                                        <p:tgtEl>
                                          <p:spTgt spid="11"/>
                                        </p:tgtEl>
                                        <p:attrNameLst>
                                          <p:attrName>ppt_w</p:attrName>
                                        </p:attrNameLst>
                                      </p:cBhvr>
                                      <p:tavLst>
                                        <p:tav tm="0">
                                          <p:val>
                                            <p:fltVal val="0"/>
                                          </p:val>
                                        </p:tav>
                                        <p:tav tm="100000">
                                          <p:val>
                                            <p:strVal val="#ppt_w"/>
                                          </p:val>
                                        </p:tav>
                                      </p:tavLst>
                                    </p:anim>
                                    <p:anim calcmode="lin" valueType="num">
                                      <p:cBhvr>
                                        <p:cTn id="8" dur="250" fill="hold"/>
                                        <p:tgtEl>
                                          <p:spTgt spid="11"/>
                                        </p:tgtEl>
                                        <p:attrNameLst>
                                          <p:attrName>ppt_h</p:attrName>
                                        </p:attrNameLst>
                                      </p:cBhvr>
                                      <p:tavLst>
                                        <p:tav tm="0">
                                          <p:val>
                                            <p:fltVal val="0"/>
                                          </p:val>
                                        </p:tav>
                                        <p:tav tm="100000">
                                          <p:val>
                                            <p:strVal val="#ppt_h"/>
                                          </p:val>
                                        </p:tav>
                                      </p:tavLst>
                                    </p:anim>
                                    <p:animEffect transition="in" filter="fade">
                                      <p:cBhvr>
                                        <p:cTn id="9" dur="25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250" fill="hold"/>
                                        <p:tgtEl>
                                          <p:spTgt spid="12"/>
                                        </p:tgtEl>
                                        <p:attrNameLst>
                                          <p:attrName>ppt_w</p:attrName>
                                        </p:attrNameLst>
                                      </p:cBhvr>
                                      <p:tavLst>
                                        <p:tav tm="0">
                                          <p:val>
                                            <p:fltVal val="0"/>
                                          </p:val>
                                        </p:tav>
                                        <p:tav tm="100000">
                                          <p:val>
                                            <p:strVal val="#ppt_w"/>
                                          </p:val>
                                        </p:tav>
                                      </p:tavLst>
                                    </p:anim>
                                    <p:anim calcmode="lin" valueType="num">
                                      <p:cBhvr>
                                        <p:cTn id="13" dur="250" fill="hold"/>
                                        <p:tgtEl>
                                          <p:spTgt spid="12"/>
                                        </p:tgtEl>
                                        <p:attrNameLst>
                                          <p:attrName>ppt_h</p:attrName>
                                        </p:attrNameLst>
                                      </p:cBhvr>
                                      <p:tavLst>
                                        <p:tav tm="0">
                                          <p:val>
                                            <p:fltVal val="0"/>
                                          </p:val>
                                        </p:tav>
                                        <p:tav tm="100000">
                                          <p:val>
                                            <p:strVal val="#ppt_h"/>
                                          </p:val>
                                        </p:tav>
                                      </p:tavLst>
                                    </p:anim>
                                    <p:animEffect transition="in" filter="fade">
                                      <p:cBhvr>
                                        <p:cTn id="14" dur="25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250" fill="hold"/>
                                        <p:tgtEl>
                                          <p:spTgt spid="27"/>
                                        </p:tgtEl>
                                        <p:attrNameLst>
                                          <p:attrName>ppt_w</p:attrName>
                                        </p:attrNameLst>
                                      </p:cBhvr>
                                      <p:tavLst>
                                        <p:tav tm="0">
                                          <p:val>
                                            <p:fltVal val="0"/>
                                          </p:val>
                                        </p:tav>
                                        <p:tav tm="100000">
                                          <p:val>
                                            <p:strVal val="#ppt_w"/>
                                          </p:val>
                                        </p:tav>
                                      </p:tavLst>
                                    </p:anim>
                                    <p:anim calcmode="lin" valueType="num">
                                      <p:cBhvr>
                                        <p:cTn id="18" dur="250" fill="hold"/>
                                        <p:tgtEl>
                                          <p:spTgt spid="27"/>
                                        </p:tgtEl>
                                        <p:attrNameLst>
                                          <p:attrName>ppt_h</p:attrName>
                                        </p:attrNameLst>
                                      </p:cBhvr>
                                      <p:tavLst>
                                        <p:tav tm="0">
                                          <p:val>
                                            <p:fltVal val="0"/>
                                          </p:val>
                                        </p:tav>
                                        <p:tav tm="100000">
                                          <p:val>
                                            <p:strVal val="#ppt_h"/>
                                          </p:val>
                                        </p:tav>
                                      </p:tavLst>
                                    </p:anim>
                                    <p:animEffect transition="in" filter="fade">
                                      <p:cBhvr>
                                        <p:cTn id="19" dur="25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p:cTn id="34" dur="500" fill="hold"/>
                                        <p:tgtEl>
                                          <p:spTgt spid="28"/>
                                        </p:tgtEl>
                                        <p:attrNameLst>
                                          <p:attrName>ppt_w</p:attrName>
                                        </p:attrNameLst>
                                      </p:cBhvr>
                                      <p:tavLst>
                                        <p:tav tm="0">
                                          <p:val>
                                            <p:fltVal val="0"/>
                                          </p:val>
                                        </p:tav>
                                        <p:tav tm="100000">
                                          <p:val>
                                            <p:strVal val="#ppt_w"/>
                                          </p:val>
                                        </p:tav>
                                      </p:tavLst>
                                    </p:anim>
                                    <p:anim calcmode="lin" valueType="num">
                                      <p:cBhvr>
                                        <p:cTn id="35" dur="500" fill="hold"/>
                                        <p:tgtEl>
                                          <p:spTgt spid="28"/>
                                        </p:tgtEl>
                                        <p:attrNameLst>
                                          <p:attrName>ppt_h</p:attrName>
                                        </p:attrNameLst>
                                      </p:cBhvr>
                                      <p:tavLst>
                                        <p:tav tm="0">
                                          <p:val>
                                            <p:fltVal val="0"/>
                                          </p:val>
                                        </p:tav>
                                        <p:tav tm="100000">
                                          <p:val>
                                            <p:strVal val="#ppt_h"/>
                                          </p:val>
                                        </p:tav>
                                      </p:tavLst>
                                    </p:anim>
                                    <p:animEffect transition="in" filter="fade">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43"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
                                        <p:tgtEl>
                                          <p:spTgt spid="17"/>
                                        </p:tgtEl>
                                      </p:cBhvr>
                                    </p:animEffect>
                                    <p:anim calcmode="lin" valueType="num">
                                      <p:cBhvr>
                                        <p:cTn id="42" dur="200" fill="hold"/>
                                        <p:tgtEl>
                                          <p:spTgt spid="17"/>
                                        </p:tgtEl>
                                        <p:attrNameLst>
                                          <p:attrName>ppt_x</p:attrName>
                                        </p:attrNameLst>
                                      </p:cBhvr>
                                      <p:tavLst>
                                        <p:tav tm="0">
                                          <p:val>
                                            <p:strVal val="#ppt_x"/>
                                          </p:val>
                                        </p:tav>
                                        <p:tav tm="100000">
                                          <p:val>
                                            <p:strVal val="#ppt_x"/>
                                          </p:val>
                                        </p:tav>
                                      </p:tavLst>
                                    </p:anim>
                                    <p:anim calcmode="lin" valueType="num">
                                      <p:cBhvr>
                                        <p:cTn id="43" dur="200" fill="hold"/>
                                        <p:tgtEl>
                                          <p:spTgt spid="17"/>
                                        </p:tgtEl>
                                        <p:attrNameLst>
                                          <p:attrName>ppt_y</p:attrName>
                                        </p:attrNameLst>
                                      </p:cBhvr>
                                      <p:tavLst>
                                        <p:tav tm="0">
                                          <p:val>
                                            <p:strVal val="#ppt_y+0.31"/>
                                          </p:val>
                                        </p:tav>
                                        <p:tav tm="100000">
                                          <p:val>
                                            <p:strVal val="#ppt_y+0.31"/>
                                          </p:val>
                                        </p:tav>
                                      </p:tavLst>
                                    </p:anim>
                                    <p:anim calcmode="lin" valueType="num">
                                      <p:cBhvr>
                                        <p:cTn id="44" dur="300" decel="50000" fill="hold">
                                          <p:stCondLst>
                                            <p:cond delay="200"/>
                                          </p:stCondLst>
                                        </p:cTn>
                                        <p:tgtEl>
                                          <p:spTgt spid="1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5" dur="300" decel="50000" fill="hold">
                                          <p:stCondLst>
                                            <p:cond delay="200"/>
                                          </p:stCondLst>
                                        </p:cTn>
                                        <p:tgtEl>
                                          <p:spTgt spid="1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6" presetID="43"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
                                        <p:tgtEl>
                                          <p:spTgt spid="14"/>
                                        </p:tgtEl>
                                      </p:cBhvr>
                                    </p:animEffect>
                                    <p:anim calcmode="lin" valueType="num">
                                      <p:cBhvr>
                                        <p:cTn id="49" dur="200" fill="hold"/>
                                        <p:tgtEl>
                                          <p:spTgt spid="14"/>
                                        </p:tgtEl>
                                        <p:attrNameLst>
                                          <p:attrName>ppt_x</p:attrName>
                                        </p:attrNameLst>
                                      </p:cBhvr>
                                      <p:tavLst>
                                        <p:tav tm="0">
                                          <p:val>
                                            <p:strVal val="#ppt_x"/>
                                          </p:val>
                                        </p:tav>
                                        <p:tav tm="100000">
                                          <p:val>
                                            <p:strVal val="#ppt_x"/>
                                          </p:val>
                                        </p:tav>
                                      </p:tavLst>
                                    </p:anim>
                                    <p:anim calcmode="lin" valueType="num">
                                      <p:cBhvr>
                                        <p:cTn id="50" dur="200" fill="hold"/>
                                        <p:tgtEl>
                                          <p:spTgt spid="14"/>
                                        </p:tgtEl>
                                        <p:attrNameLst>
                                          <p:attrName>ppt_y</p:attrName>
                                        </p:attrNameLst>
                                      </p:cBhvr>
                                      <p:tavLst>
                                        <p:tav tm="0">
                                          <p:val>
                                            <p:strVal val="#ppt_y+0.31"/>
                                          </p:val>
                                        </p:tav>
                                        <p:tav tm="100000">
                                          <p:val>
                                            <p:strVal val="#ppt_y+0.31"/>
                                          </p:val>
                                        </p:tav>
                                      </p:tavLst>
                                    </p:anim>
                                    <p:anim calcmode="lin" valueType="num">
                                      <p:cBhvr>
                                        <p:cTn id="51" dur="300" decel="50000" fill="hold">
                                          <p:stCondLst>
                                            <p:cond delay="200"/>
                                          </p:stCondLst>
                                        </p:cTn>
                                        <p:tgtEl>
                                          <p:spTgt spid="1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2" dur="300" decel="50000" fill="hold">
                                          <p:stCondLst>
                                            <p:cond delay="200"/>
                                          </p:stCondLst>
                                        </p:cTn>
                                        <p:tgtEl>
                                          <p:spTgt spid="1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53" presetID="43"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
                                        <p:tgtEl>
                                          <p:spTgt spid="15"/>
                                        </p:tgtEl>
                                      </p:cBhvr>
                                    </p:animEffect>
                                    <p:anim calcmode="lin" valueType="num">
                                      <p:cBhvr>
                                        <p:cTn id="56" dur="200" fill="hold"/>
                                        <p:tgtEl>
                                          <p:spTgt spid="15"/>
                                        </p:tgtEl>
                                        <p:attrNameLst>
                                          <p:attrName>ppt_x</p:attrName>
                                        </p:attrNameLst>
                                      </p:cBhvr>
                                      <p:tavLst>
                                        <p:tav tm="0">
                                          <p:val>
                                            <p:strVal val="#ppt_x"/>
                                          </p:val>
                                        </p:tav>
                                        <p:tav tm="100000">
                                          <p:val>
                                            <p:strVal val="#ppt_x"/>
                                          </p:val>
                                        </p:tav>
                                      </p:tavLst>
                                    </p:anim>
                                    <p:anim calcmode="lin" valueType="num">
                                      <p:cBhvr>
                                        <p:cTn id="57" dur="200" fill="hold"/>
                                        <p:tgtEl>
                                          <p:spTgt spid="15"/>
                                        </p:tgtEl>
                                        <p:attrNameLst>
                                          <p:attrName>ppt_y</p:attrName>
                                        </p:attrNameLst>
                                      </p:cBhvr>
                                      <p:tavLst>
                                        <p:tav tm="0">
                                          <p:val>
                                            <p:strVal val="#ppt_y+0.31"/>
                                          </p:val>
                                        </p:tav>
                                        <p:tav tm="100000">
                                          <p:val>
                                            <p:strVal val="#ppt_y+0.31"/>
                                          </p:val>
                                        </p:tav>
                                      </p:tavLst>
                                    </p:anim>
                                    <p:anim calcmode="lin" valueType="num">
                                      <p:cBhvr>
                                        <p:cTn id="58" dur="300" decel="50000" fill="hold">
                                          <p:stCondLst>
                                            <p:cond delay="200"/>
                                          </p:stCondLst>
                                        </p:cTn>
                                        <p:tgtEl>
                                          <p:spTgt spid="1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9" dur="300" decel="50000" fill="hold">
                                          <p:stCondLst>
                                            <p:cond delay="200"/>
                                          </p:stCondLst>
                                        </p:cTn>
                                        <p:tgtEl>
                                          <p:spTgt spid="1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60" presetID="43" presetClass="entr" presetSubtype="0" fill="hold" grpId="0"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50"/>
                                        <p:tgtEl>
                                          <p:spTgt spid="29"/>
                                        </p:tgtEl>
                                      </p:cBhvr>
                                    </p:animEffect>
                                    <p:anim calcmode="lin" valueType="num">
                                      <p:cBhvr>
                                        <p:cTn id="63" dur="200" fill="hold"/>
                                        <p:tgtEl>
                                          <p:spTgt spid="29"/>
                                        </p:tgtEl>
                                        <p:attrNameLst>
                                          <p:attrName>ppt_x</p:attrName>
                                        </p:attrNameLst>
                                      </p:cBhvr>
                                      <p:tavLst>
                                        <p:tav tm="0">
                                          <p:val>
                                            <p:strVal val="#ppt_x"/>
                                          </p:val>
                                        </p:tav>
                                        <p:tav tm="100000">
                                          <p:val>
                                            <p:strVal val="#ppt_x"/>
                                          </p:val>
                                        </p:tav>
                                      </p:tavLst>
                                    </p:anim>
                                    <p:anim calcmode="lin" valueType="num">
                                      <p:cBhvr>
                                        <p:cTn id="64" dur="200" fill="hold"/>
                                        <p:tgtEl>
                                          <p:spTgt spid="29"/>
                                        </p:tgtEl>
                                        <p:attrNameLst>
                                          <p:attrName>ppt_y</p:attrName>
                                        </p:attrNameLst>
                                      </p:cBhvr>
                                      <p:tavLst>
                                        <p:tav tm="0">
                                          <p:val>
                                            <p:strVal val="#ppt_y+0.31"/>
                                          </p:val>
                                        </p:tav>
                                        <p:tav tm="100000">
                                          <p:val>
                                            <p:strVal val="#ppt_y+0.31"/>
                                          </p:val>
                                        </p:tav>
                                      </p:tavLst>
                                    </p:anim>
                                    <p:anim calcmode="lin" valueType="num">
                                      <p:cBhvr>
                                        <p:cTn id="65" dur="300" decel="50000" fill="hold">
                                          <p:stCondLst>
                                            <p:cond delay="200"/>
                                          </p:stCondLst>
                                        </p:cTn>
                                        <p:tgtEl>
                                          <p:spTgt spid="2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6" dur="300" decel="50000" fill="hold">
                                          <p:stCondLst>
                                            <p:cond delay="200"/>
                                          </p:stCondLst>
                                        </p:cTn>
                                        <p:tgtEl>
                                          <p:spTgt spid="2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50" presetClass="entr" presetSubtype="0" decel="10000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p:cTn id="71" dur="1000" fill="hold"/>
                                        <p:tgtEl>
                                          <p:spTgt spid="20"/>
                                        </p:tgtEl>
                                        <p:attrNameLst>
                                          <p:attrName>ppt_w</p:attrName>
                                        </p:attrNameLst>
                                      </p:cBhvr>
                                      <p:tavLst>
                                        <p:tav tm="0">
                                          <p:val>
                                            <p:strVal val="#ppt_w+.3"/>
                                          </p:val>
                                        </p:tav>
                                        <p:tav tm="100000">
                                          <p:val>
                                            <p:strVal val="#ppt_w"/>
                                          </p:val>
                                        </p:tav>
                                      </p:tavLst>
                                    </p:anim>
                                    <p:anim calcmode="lin" valueType="num">
                                      <p:cBhvr>
                                        <p:cTn id="72" dur="1000" fill="hold"/>
                                        <p:tgtEl>
                                          <p:spTgt spid="20"/>
                                        </p:tgtEl>
                                        <p:attrNameLst>
                                          <p:attrName>ppt_h</p:attrName>
                                        </p:attrNameLst>
                                      </p:cBhvr>
                                      <p:tavLst>
                                        <p:tav tm="0">
                                          <p:val>
                                            <p:strVal val="#ppt_h"/>
                                          </p:val>
                                        </p:tav>
                                        <p:tav tm="100000">
                                          <p:val>
                                            <p:strVal val="#ppt_h"/>
                                          </p:val>
                                        </p:tav>
                                      </p:tavLst>
                                    </p:anim>
                                    <p:animEffect transition="in" filter="fade">
                                      <p:cBhvr>
                                        <p:cTn id="73" dur="1000"/>
                                        <p:tgtEl>
                                          <p:spTgt spid="20"/>
                                        </p:tgtEl>
                                      </p:cBhvr>
                                    </p:animEffect>
                                  </p:childTnLst>
                                </p:cTn>
                              </p:par>
                              <p:par>
                                <p:cTn id="74" presetID="50" presetClass="entr" presetSubtype="0" decel="100000" fill="hold" grpId="0" nodeType="with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p:cTn id="76" dur="1000" fill="hold"/>
                                        <p:tgtEl>
                                          <p:spTgt spid="16"/>
                                        </p:tgtEl>
                                        <p:attrNameLst>
                                          <p:attrName>ppt_w</p:attrName>
                                        </p:attrNameLst>
                                      </p:cBhvr>
                                      <p:tavLst>
                                        <p:tav tm="0">
                                          <p:val>
                                            <p:strVal val="#ppt_w+.3"/>
                                          </p:val>
                                        </p:tav>
                                        <p:tav tm="100000">
                                          <p:val>
                                            <p:strVal val="#ppt_w"/>
                                          </p:val>
                                        </p:tav>
                                      </p:tavLst>
                                    </p:anim>
                                    <p:anim calcmode="lin" valueType="num">
                                      <p:cBhvr>
                                        <p:cTn id="77" dur="1000" fill="hold"/>
                                        <p:tgtEl>
                                          <p:spTgt spid="16"/>
                                        </p:tgtEl>
                                        <p:attrNameLst>
                                          <p:attrName>ppt_h</p:attrName>
                                        </p:attrNameLst>
                                      </p:cBhvr>
                                      <p:tavLst>
                                        <p:tav tm="0">
                                          <p:val>
                                            <p:strVal val="#ppt_h"/>
                                          </p:val>
                                        </p:tav>
                                        <p:tav tm="100000">
                                          <p:val>
                                            <p:strVal val="#ppt_h"/>
                                          </p:val>
                                        </p:tav>
                                      </p:tavLst>
                                    </p:anim>
                                    <p:animEffect transition="in" filter="fade">
                                      <p:cBhvr>
                                        <p:cTn id="78" dur="1000"/>
                                        <p:tgtEl>
                                          <p:spTgt spid="16"/>
                                        </p:tgtEl>
                                      </p:cBhvr>
                                    </p:animEffect>
                                  </p:childTnLst>
                                </p:cTn>
                              </p:par>
                              <p:par>
                                <p:cTn id="79" presetID="50" presetClass="entr" presetSubtype="0" decel="100000"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anim calcmode="lin" valueType="num">
                                      <p:cBhvr>
                                        <p:cTn id="81" dur="1000" fill="hold"/>
                                        <p:tgtEl>
                                          <p:spTgt spid="30"/>
                                        </p:tgtEl>
                                        <p:attrNameLst>
                                          <p:attrName>ppt_w</p:attrName>
                                        </p:attrNameLst>
                                      </p:cBhvr>
                                      <p:tavLst>
                                        <p:tav tm="0">
                                          <p:val>
                                            <p:strVal val="#ppt_w+.3"/>
                                          </p:val>
                                        </p:tav>
                                        <p:tav tm="100000">
                                          <p:val>
                                            <p:strVal val="#ppt_w"/>
                                          </p:val>
                                        </p:tav>
                                      </p:tavLst>
                                    </p:anim>
                                    <p:anim calcmode="lin" valueType="num">
                                      <p:cBhvr>
                                        <p:cTn id="82" dur="1000" fill="hold"/>
                                        <p:tgtEl>
                                          <p:spTgt spid="30"/>
                                        </p:tgtEl>
                                        <p:attrNameLst>
                                          <p:attrName>ppt_h</p:attrName>
                                        </p:attrNameLst>
                                      </p:cBhvr>
                                      <p:tavLst>
                                        <p:tav tm="0">
                                          <p:val>
                                            <p:strVal val="#ppt_h"/>
                                          </p:val>
                                        </p:tav>
                                        <p:tav tm="100000">
                                          <p:val>
                                            <p:strVal val="#ppt_h"/>
                                          </p:val>
                                        </p:tav>
                                      </p:tavLst>
                                    </p:anim>
                                    <p:animEffect transition="in" filter="fade">
                                      <p:cBhvr>
                                        <p:cTn id="83" dur="1000"/>
                                        <p:tgtEl>
                                          <p:spTgt spid="30"/>
                                        </p:tgtEl>
                                      </p:cBhvr>
                                    </p:animEffect>
                                  </p:childTnLst>
                                </p:cTn>
                              </p:par>
                            </p:childTnLst>
                          </p:cTn>
                        </p:par>
                      </p:childTnLst>
                    </p:cTn>
                  </p:par>
                  <p:par>
                    <p:cTn id="84" fill="hold">
                      <p:stCondLst>
                        <p:cond delay="indefinite"/>
                      </p:stCondLst>
                      <p:childTnLst>
                        <p:par>
                          <p:cTn id="85" fill="hold">
                            <p:stCondLst>
                              <p:cond delay="0"/>
                            </p:stCondLst>
                            <p:childTnLst>
                              <p:par>
                                <p:cTn id="86" presetID="23" presetClass="entr" presetSubtype="16" fill="hold" grpId="0" nodeType="clickEffect">
                                  <p:stCondLst>
                                    <p:cond delay="0"/>
                                  </p:stCondLst>
                                  <p:childTnLst>
                                    <p:set>
                                      <p:cBhvr>
                                        <p:cTn id="87" dur="1" fill="hold">
                                          <p:stCondLst>
                                            <p:cond delay="0"/>
                                          </p:stCondLst>
                                        </p:cTn>
                                        <p:tgtEl>
                                          <p:spTgt spid="24"/>
                                        </p:tgtEl>
                                        <p:attrNameLst>
                                          <p:attrName>style.visibility</p:attrName>
                                        </p:attrNameLst>
                                      </p:cBhvr>
                                      <p:to>
                                        <p:strVal val="visible"/>
                                      </p:to>
                                    </p:set>
                                    <p:anim calcmode="lin" valueType="num">
                                      <p:cBhvr>
                                        <p:cTn id="88" dur="500" fill="hold"/>
                                        <p:tgtEl>
                                          <p:spTgt spid="24"/>
                                        </p:tgtEl>
                                        <p:attrNameLst>
                                          <p:attrName>ppt_w</p:attrName>
                                        </p:attrNameLst>
                                      </p:cBhvr>
                                      <p:tavLst>
                                        <p:tav tm="0">
                                          <p:val>
                                            <p:fltVal val="0"/>
                                          </p:val>
                                        </p:tav>
                                        <p:tav tm="100000">
                                          <p:val>
                                            <p:strVal val="#ppt_w"/>
                                          </p:val>
                                        </p:tav>
                                      </p:tavLst>
                                    </p:anim>
                                    <p:anim calcmode="lin" valueType="num">
                                      <p:cBhvr>
                                        <p:cTn id="89" dur="500" fill="hold"/>
                                        <p:tgtEl>
                                          <p:spTgt spid="24"/>
                                        </p:tgtEl>
                                        <p:attrNameLst>
                                          <p:attrName>ppt_h</p:attrName>
                                        </p:attrNameLst>
                                      </p:cBhvr>
                                      <p:tavLst>
                                        <p:tav tm="0">
                                          <p:val>
                                            <p:fltVal val="0"/>
                                          </p:val>
                                        </p:tav>
                                        <p:tav tm="100000">
                                          <p:val>
                                            <p:strVal val="#ppt_h"/>
                                          </p:val>
                                        </p:tav>
                                      </p:tavLst>
                                    </p:anim>
                                  </p:childTnLst>
                                </p:cTn>
                              </p:par>
                              <p:par>
                                <p:cTn id="90" presetID="23" presetClass="entr" presetSubtype="16" fill="hold" grpId="0" nodeType="withEffect">
                                  <p:stCondLst>
                                    <p:cond delay="0"/>
                                  </p:stCondLst>
                                  <p:childTnLst>
                                    <p:set>
                                      <p:cBhvr>
                                        <p:cTn id="91" dur="1" fill="hold">
                                          <p:stCondLst>
                                            <p:cond delay="0"/>
                                          </p:stCondLst>
                                        </p:cTn>
                                        <p:tgtEl>
                                          <p:spTgt spid="25"/>
                                        </p:tgtEl>
                                        <p:attrNameLst>
                                          <p:attrName>style.visibility</p:attrName>
                                        </p:attrNameLst>
                                      </p:cBhvr>
                                      <p:to>
                                        <p:strVal val="visible"/>
                                      </p:to>
                                    </p:set>
                                    <p:anim calcmode="lin" valueType="num">
                                      <p:cBhvr>
                                        <p:cTn id="92" dur="500" fill="hold"/>
                                        <p:tgtEl>
                                          <p:spTgt spid="25"/>
                                        </p:tgtEl>
                                        <p:attrNameLst>
                                          <p:attrName>ppt_w</p:attrName>
                                        </p:attrNameLst>
                                      </p:cBhvr>
                                      <p:tavLst>
                                        <p:tav tm="0">
                                          <p:val>
                                            <p:fltVal val="0"/>
                                          </p:val>
                                        </p:tav>
                                        <p:tav tm="100000">
                                          <p:val>
                                            <p:strVal val="#ppt_w"/>
                                          </p:val>
                                        </p:tav>
                                      </p:tavLst>
                                    </p:anim>
                                    <p:anim calcmode="lin" valueType="num">
                                      <p:cBhvr>
                                        <p:cTn id="93" dur="500" fill="hold"/>
                                        <p:tgtEl>
                                          <p:spTgt spid="2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9" grpId="0"/>
      <p:bldP spid="20" grpId="0"/>
      <p:bldP spid="24" grpId="0"/>
      <p:bldP spid="25" grpId="0"/>
      <p:bldP spid="27" grpId="0"/>
      <p:bldP spid="28" grpId="0"/>
      <p:bldP spid="29" grpId="0"/>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4256" t="21766" r="8057" b="73332"/>
          <a:stretch/>
        </p:blipFill>
        <p:spPr>
          <a:xfrm>
            <a:off x="1559857" y="717542"/>
            <a:ext cx="10529048" cy="566490"/>
          </a:xfrm>
          <a:prstGeom prst="rect">
            <a:avLst/>
          </a:prstGeom>
        </p:spPr>
      </p:pic>
      <p:pic>
        <p:nvPicPr>
          <p:cNvPr id="5" name="Picture 4"/>
          <p:cNvPicPr>
            <a:picLocks noChangeAspect="1"/>
          </p:cNvPicPr>
          <p:nvPr/>
        </p:nvPicPr>
        <p:blipFill rotWithShape="1">
          <a:blip r:embed="rId2"/>
          <a:srcRect l="12217" t="35877" r="8320" b="59536"/>
          <a:stretch/>
        </p:blipFill>
        <p:spPr>
          <a:xfrm>
            <a:off x="418010" y="2320081"/>
            <a:ext cx="11670895" cy="523334"/>
          </a:xfrm>
          <a:prstGeom prst="rect">
            <a:avLst/>
          </a:prstGeom>
        </p:spPr>
      </p:pic>
      <p:pic>
        <p:nvPicPr>
          <p:cNvPr id="6" name="Picture 5"/>
          <p:cNvPicPr>
            <a:picLocks noChangeAspect="1"/>
          </p:cNvPicPr>
          <p:nvPr/>
        </p:nvPicPr>
        <p:blipFill rotWithShape="1">
          <a:blip r:embed="rId2"/>
          <a:srcRect l="12217" t="29003" r="8320" b="66410"/>
          <a:stretch/>
        </p:blipFill>
        <p:spPr>
          <a:xfrm>
            <a:off x="418010" y="1531582"/>
            <a:ext cx="11670895" cy="554866"/>
          </a:xfrm>
          <a:prstGeom prst="rect">
            <a:avLst/>
          </a:prstGeom>
        </p:spPr>
      </p:pic>
      <p:pic>
        <p:nvPicPr>
          <p:cNvPr id="7" name="Picture 6"/>
          <p:cNvPicPr>
            <a:picLocks noChangeAspect="1"/>
          </p:cNvPicPr>
          <p:nvPr/>
        </p:nvPicPr>
        <p:blipFill rotWithShape="1">
          <a:blip r:embed="rId2"/>
          <a:srcRect l="11735" t="43762" r="8802" b="51651"/>
          <a:stretch/>
        </p:blipFill>
        <p:spPr>
          <a:xfrm>
            <a:off x="261127" y="3498840"/>
            <a:ext cx="11827778" cy="503339"/>
          </a:xfrm>
          <a:prstGeom prst="rect">
            <a:avLst/>
          </a:prstGeom>
        </p:spPr>
      </p:pic>
      <p:pic>
        <p:nvPicPr>
          <p:cNvPr id="8" name="Picture 7"/>
          <p:cNvPicPr>
            <a:picLocks noChangeAspect="1"/>
          </p:cNvPicPr>
          <p:nvPr/>
        </p:nvPicPr>
        <p:blipFill rotWithShape="1">
          <a:blip r:embed="rId2"/>
          <a:srcRect l="11827" t="51389" r="8710" b="44024"/>
          <a:stretch/>
        </p:blipFill>
        <p:spPr>
          <a:xfrm>
            <a:off x="261126" y="4492220"/>
            <a:ext cx="11827779" cy="611316"/>
          </a:xfrm>
          <a:prstGeom prst="rect">
            <a:avLst/>
          </a:prstGeom>
        </p:spPr>
      </p:pic>
      <p:pic>
        <p:nvPicPr>
          <p:cNvPr id="9" name="Picture 8"/>
          <p:cNvPicPr>
            <a:picLocks noChangeAspect="1"/>
          </p:cNvPicPr>
          <p:nvPr/>
        </p:nvPicPr>
        <p:blipFill rotWithShape="1">
          <a:blip r:embed="rId2"/>
          <a:srcRect l="11461" t="59393" r="9077" b="35357"/>
          <a:stretch/>
        </p:blipFill>
        <p:spPr>
          <a:xfrm>
            <a:off x="261126" y="5822116"/>
            <a:ext cx="11730577" cy="467959"/>
          </a:xfrm>
          <a:prstGeom prst="rect">
            <a:avLst/>
          </a:prstGeom>
        </p:spPr>
      </p:pic>
      <p:sp>
        <p:nvSpPr>
          <p:cNvPr id="11" name="TextBox 10"/>
          <p:cNvSpPr txBox="1"/>
          <p:nvPr/>
        </p:nvSpPr>
        <p:spPr>
          <a:xfrm>
            <a:off x="2534195" y="1106423"/>
            <a:ext cx="9657806" cy="523220"/>
          </a:xfrm>
          <a:prstGeom prst="rect">
            <a:avLst/>
          </a:prstGeom>
          <a:noFill/>
        </p:spPr>
        <p:txBody>
          <a:bodyPr wrap="square" rtlCol="0">
            <a:spAutoFit/>
          </a:bodyPr>
          <a:lstStyle/>
          <a:p>
            <a:r>
              <a:rPr lang="en-US" sz="2800" dirty="0" err="1"/>
              <a:t>Một</a:t>
            </a:r>
            <a:r>
              <a:rPr lang="en-US" sz="2800" dirty="0"/>
              <a:t> </a:t>
            </a:r>
            <a:r>
              <a:rPr lang="en-US" sz="2800" dirty="0" err="1"/>
              <a:t>vòng</a:t>
            </a:r>
            <a:r>
              <a:rPr lang="en-US" sz="2800" dirty="0"/>
              <a:t>   </a:t>
            </a:r>
            <a:r>
              <a:rPr lang="en-US" sz="2800" dirty="0" err="1"/>
              <a:t>tròn</a:t>
            </a:r>
            <a:r>
              <a:rPr lang="en-US" sz="2800" dirty="0"/>
              <a:t> </a:t>
            </a:r>
            <a:r>
              <a:rPr lang="en-US" sz="2800" dirty="0" err="1"/>
              <a:t>xoe</a:t>
            </a:r>
            <a:r>
              <a:rPr lang="en-US" sz="2800" dirty="0"/>
              <a:t>, </a:t>
            </a:r>
            <a:r>
              <a:rPr lang="en-US" sz="2800" dirty="0" err="1"/>
              <a:t>xoay</a:t>
            </a:r>
            <a:r>
              <a:rPr lang="en-US" sz="2800" dirty="0"/>
              <a:t>  </a:t>
            </a:r>
            <a:r>
              <a:rPr lang="en-US" sz="2800" dirty="0" err="1"/>
              <a:t>giữa</a:t>
            </a:r>
            <a:r>
              <a:rPr lang="en-US" sz="2800" dirty="0"/>
              <a:t> </a:t>
            </a:r>
            <a:r>
              <a:rPr lang="en-US" sz="2800" dirty="0" err="1"/>
              <a:t>bầu</a:t>
            </a:r>
            <a:r>
              <a:rPr lang="en-US" sz="2800" dirty="0"/>
              <a:t>  </a:t>
            </a:r>
            <a:r>
              <a:rPr lang="en-US" sz="2800" dirty="0" err="1"/>
              <a:t>trời</a:t>
            </a:r>
            <a:r>
              <a:rPr lang="en-US" sz="2800" dirty="0"/>
              <a:t>, </a:t>
            </a:r>
            <a:r>
              <a:rPr lang="en-US" sz="2800" dirty="0" err="1"/>
              <a:t>hoạ</a:t>
            </a:r>
            <a:r>
              <a:rPr lang="en-US" sz="2800" dirty="0"/>
              <a:t>   </a:t>
            </a:r>
            <a:r>
              <a:rPr lang="en-US" sz="2800" dirty="0" err="1"/>
              <a:t>sĩ</a:t>
            </a:r>
            <a:r>
              <a:rPr lang="en-US" sz="2800" dirty="0"/>
              <a:t>    </a:t>
            </a:r>
            <a:r>
              <a:rPr lang="en-US" sz="2800" dirty="0" err="1"/>
              <a:t>bé</a:t>
            </a:r>
            <a:r>
              <a:rPr lang="en-US" sz="2800" dirty="0"/>
              <a:t> </a:t>
            </a:r>
            <a:r>
              <a:rPr lang="en-US" sz="2800" dirty="0" err="1"/>
              <a:t>xíu</a:t>
            </a:r>
            <a:r>
              <a:rPr lang="en-US" sz="2800" dirty="0"/>
              <a:t>  </a:t>
            </a:r>
            <a:r>
              <a:rPr lang="en-US" sz="2800" dirty="0" err="1"/>
              <a:t>vẽ</a:t>
            </a:r>
            <a:r>
              <a:rPr lang="en-US" sz="2800" dirty="0"/>
              <a:t> </a:t>
            </a:r>
            <a:r>
              <a:rPr lang="en-US" sz="2800" dirty="0" err="1"/>
              <a:t>ông</a:t>
            </a:r>
            <a:endParaRPr lang="en-US" sz="2800" dirty="0"/>
          </a:p>
        </p:txBody>
      </p:sp>
      <p:sp>
        <p:nvSpPr>
          <p:cNvPr id="12" name="TextBox 11"/>
          <p:cNvSpPr txBox="1"/>
          <p:nvPr/>
        </p:nvSpPr>
        <p:spPr>
          <a:xfrm>
            <a:off x="1139283" y="1869484"/>
            <a:ext cx="1960773" cy="523220"/>
          </a:xfrm>
          <a:prstGeom prst="rect">
            <a:avLst/>
          </a:prstGeom>
          <a:noFill/>
        </p:spPr>
        <p:txBody>
          <a:bodyPr wrap="square" rtlCol="0">
            <a:spAutoFit/>
          </a:bodyPr>
          <a:lstStyle/>
          <a:p>
            <a:r>
              <a:rPr lang="en-US" sz="2800" dirty="0" err="1"/>
              <a:t>mặt</a:t>
            </a:r>
            <a:r>
              <a:rPr lang="en-US" sz="2800" dirty="0"/>
              <a:t>     </a:t>
            </a:r>
            <a:r>
              <a:rPr lang="en-US" sz="2800" dirty="0" err="1"/>
              <a:t>trời</a:t>
            </a:r>
            <a:r>
              <a:rPr lang="en-US" sz="2800" dirty="0"/>
              <a:t>.              </a:t>
            </a:r>
          </a:p>
        </p:txBody>
      </p:sp>
      <p:sp>
        <p:nvSpPr>
          <p:cNvPr id="13" name="TextBox 12"/>
          <p:cNvSpPr txBox="1"/>
          <p:nvPr/>
        </p:nvSpPr>
        <p:spPr>
          <a:xfrm>
            <a:off x="1007752" y="2725236"/>
            <a:ext cx="6032226" cy="523220"/>
          </a:xfrm>
          <a:prstGeom prst="rect">
            <a:avLst/>
          </a:prstGeom>
          <a:noFill/>
        </p:spPr>
        <p:txBody>
          <a:bodyPr wrap="square" rtlCol="0">
            <a:spAutoFit/>
          </a:bodyPr>
          <a:lstStyle/>
          <a:p>
            <a:r>
              <a:rPr lang="en-US" sz="2800" dirty="0" err="1"/>
              <a:t>bạn</a:t>
            </a:r>
            <a:r>
              <a:rPr lang="en-US" sz="2800" dirty="0"/>
              <a:t>   </a:t>
            </a:r>
            <a:r>
              <a:rPr lang="en-US" sz="2800" dirty="0" err="1"/>
              <a:t>bè</a:t>
            </a:r>
            <a:r>
              <a:rPr lang="en-US" sz="2800" dirty="0"/>
              <a:t>    </a:t>
            </a:r>
            <a:r>
              <a:rPr lang="en-US" sz="2800" dirty="0" err="1"/>
              <a:t>năm</a:t>
            </a:r>
            <a:r>
              <a:rPr lang="en-US" sz="2800" dirty="0"/>
              <a:t>   </a:t>
            </a:r>
            <a:r>
              <a:rPr lang="en-US" sz="2800" dirty="0" err="1"/>
              <a:t>châu</a:t>
            </a:r>
            <a:r>
              <a:rPr lang="en-US" sz="2800" dirty="0"/>
              <a:t>  </a:t>
            </a:r>
            <a:r>
              <a:rPr lang="en-US" sz="2800" dirty="0" err="1"/>
              <a:t>cùng</a:t>
            </a:r>
            <a:r>
              <a:rPr lang="en-US" sz="2800" dirty="0"/>
              <a:t>       ca      </a:t>
            </a:r>
            <a:r>
              <a:rPr lang="en-US" sz="2800" dirty="0" err="1"/>
              <a:t>hát</a:t>
            </a:r>
            <a:endParaRPr lang="en-US" sz="2800" dirty="0"/>
          </a:p>
        </p:txBody>
      </p:sp>
      <p:sp>
        <p:nvSpPr>
          <p:cNvPr id="14" name="TextBox 13"/>
          <p:cNvSpPr txBox="1"/>
          <p:nvPr/>
        </p:nvSpPr>
        <p:spPr>
          <a:xfrm>
            <a:off x="778707" y="3788614"/>
            <a:ext cx="11212996" cy="523220"/>
          </a:xfrm>
          <a:prstGeom prst="rect">
            <a:avLst/>
          </a:prstGeom>
          <a:noFill/>
        </p:spPr>
        <p:txBody>
          <a:bodyPr wrap="square" rtlCol="0">
            <a:spAutoFit/>
          </a:bodyPr>
          <a:lstStyle/>
          <a:p>
            <a:r>
              <a:rPr lang="en-US" sz="2800" dirty="0" err="1"/>
              <a:t>sáng</a:t>
            </a:r>
            <a:r>
              <a:rPr lang="en-US" sz="2800" dirty="0"/>
              <a:t>         </a:t>
            </a:r>
            <a:r>
              <a:rPr lang="en-US" sz="2800" dirty="0" err="1"/>
              <a:t>tươi</a:t>
            </a:r>
            <a:r>
              <a:rPr lang="en-US" sz="2800" dirty="0"/>
              <a:t>.                </a:t>
            </a:r>
            <a:r>
              <a:rPr lang="en-US" sz="2800" dirty="0" err="1"/>
              <a:t>Bầu</a:t>
            </a:r>
            <a:r>
              <a:rPr lang="en-US" sz="2800" dirty="0"/>
              <a:t>           </a:t>
            </a:r>
            <a:r>
              <a:rPr lang="en-US" sz="2800" dirty="0" err="1"/>
              <a:t>trời</a:t>
            </a:r>
            <a:r>
              <a:rPr lang="en-US" sz="2800" dirty="0"/>
              <a:t>            </a:t>
            </a:r>
            <a:r>
              <a:rPr lang="en-US" sz="2800" dirty="0" err="1"/>
              <a:t>xanh</a:t>
            </a:r>
            <a:r>
              <a:rPr lang="en-US" sz="2800" dirty="0"/>
              <a:t>               </a:t>
            </a:r>
            <a:r>
              <a:rPr lang="en-US" sz="2800" dirty="0" err="1"/>
              <a:t>mãi</a:t>
            </a:r>
            <a:r>
              <a:rPr lang="en-US" sz="2800" dirty="0"/>
              <a:t>           </a:t>
            </a:r>
            <a:r>
              <a:rPr lang="en-US" sz="2800" dirty="0" err="1"/>
              <a:t>mãi</a:t>
            </a:r>
            <a:r>
              <a:rPr lang="en-US" sz="2800" dirty="0"/>
              <a:t> </a:t>
            </a:r>
          </a:p>
        </p:txBody>
      </p:sp>
      <p:sp>
        <p:nvSpPr>
          <p:cNvPr id="15" name="TextBox 14"/>
          <p:cNvSpPr txBox="1"/>
          <p:nvPr/>
        </p:nvSpPr>
        <p:spPr>
          <a:xfrm>
            <a:off x="748545" y="4904755"/>
            <a:ext cx="1913973" cy="523220"/>
          </a:xfrm>
          <a:prstGeom prst="rect">
            <a:avLst/>
          </a:prstGeom>
          <a:noFill/>
        </p:spPr>
        <p:txBody>
          <a:bodyPr wrap="square" rtlCol="0">
            <a:spAutoFit/>
          </a:bodyPr>
          <a:lstStyle/>
          <a:p>
            <a:r>
              <a:rPr lang="en-US" sz="2800" dirty="0" err="1"/>
              <a:t>ngát</a:t>
            </a:r>
            <a:r>
              <a:rPr lang="en-US" sz="2800" dirty="0"/>
              <a:t>   </a:t>
            </a:r>
            <a:r>
              <a:rPr lang="en-US" sz="2800" dirty="0" err="1"/>
              <a:t>xanh</a:t>
            </a:r>
            <a:r>
              <a:rPr lang="en-US" sz="2800" dirty="0"/>
              <a:t>.     </a:t>
            </a:r>
          </a:p>
        </p:txBody>
      </p:sp>
      <p:sp>
        <p:nvSpPr>
          <p:cNvPr id="16" name="TextBox 15"/>
          <p:cNvSpPr txBox="1"/>
          <p:nvPr/>
        </p:nvSpPr>
        <p:spPr>
          <a:xfrm>
            <a:off x="940517" y="6194025"/>
            <a:ext cx="5742671" cy="523220"/>
          </a:xfrm>
          <a:prstGeom prst="rect">
            <a:avLst/>
          </a:prstGeom>
          <a:noFill/>
        </p:spPr>
        <p:txBody>
          <a:bodyPr wrap="square" rtlCol="0">
            <a:spAutoFit/>
          </a:bodyPr>
          <a:lstStyle/>
          <a:p>
            <a:r>
              <a:rPr lang="en-US" sz="2800" dirty="0" err="1"/>
              <a:t>dấu</a:t>
            </a:r>
            <a:r>
              <a:rPr lang="en-US" sz="2800" dirty="0"/>
              <a:t>    </a:t>
            </a:r>
            <a:r>
              <a:rPr lang="en-US" sz="2800" dirty="0" err="1"/>
              <a:t>thật</a:t>
            </a:r>
            <a:r>
              <a:rPr lang="en-US" sz="2800" dirty="0"/>
              <a:t>   </a:t>
            </a:r>
            <a:r>
              <a:rPr lang="en-US" sz="2800" dirty="0" err="1"/>
              <a:t>êm</a:t>
            </a:r>
            <a:r>
              <a:rPr lang="en-US" sz="2800" dirty="0"/>
              <a:t>        </a:t>
            </a:r>
            <a:r>
              <a:rPr lang="en-US" sz="2800" dirty="0" err="1"/>
              <a:t>ấm</a:t>
            </a:r>
            <a:r>
              <a:rPr lang="en-US" sz="2800" dirty="0"/>
              <a:t>.     </a:t>
            </a:r>
            <a:r>
              <a:rPr lang="en-US" sz="2800" dirty="0" err="1"/>
              <a:t>Mặt</a:t>
            </a:r>
            <a:r>
              <a:rPr lang="en-US" sz="2800" dirty="0"/>
              <a:t>  </a:t>
            </a:r>
            <a:r>
              <a:rPr lang="en-US" sz="2800" dirty="0" err="1"/>
              <a:t>trời</a:t>
            </a:r>
            <a:r>
              <a:rPr lang="en-US" sz="2800" dirty="0"/>
              <a:t>…</a:t>
            </a:r>
          </a:p>
        </p:txBody>
      </p:sp>
      <p:sp>
        <p:nvSpPr>
          <p:cNvPr id="17" name="TextBox 16"/>
          <p:cNvSpPr txBox="1"/>
          <p:nvPr/>
        </p:nvSpPr>
        <p:spPr>
          <a:xfrm>
            <a:off x="7091023" y="2684337"/>
            <a:ext cx="5221846" cy="523220"/>
          </a:xfrm>
          <a:prstGeom prst="rect">
            <a:avLst/>
          </a:prstGeom>
          <a:noFill/>
        </p:spPr>
        <p:txBody>
          <a:bodyPr wrap="square" rtlCol="0">
            <a:spAutoFit/>
          </a:bodyPr>
          <a:lstStyle/>
          <a:p>
            <a:r>
              <a:rPr lang="en-US" sz="2800" dirty="0" err="1"/>
              <a:t>Mặt</a:t>
            </a:r>
            <a:r>
              <a:rPr lang="en-US" sz="2800" dirty="0"/>
              <a:t>   </a:t>
            </a:r>
            <a:r>
              <a:rPr lang="en-US" sz="2800" dirty="0" err="1"/>
              <a:t>trời</a:t>
            </a:r>
            <a:r>
              <a:rPr lang="en-US" sz="2800" dirty="0"/>
              <a:t>           </a:t>
            </a:r>
            <a:r>
              <a:rPr lang="en-US" sz="2800" dirty="0" err="1"/>
              <a:t>lên</a:t>
            </a:r>
            <a:r>
              <a:rPr lang="en-US" sz="2800" dirty="0"/>
              <a:t>  </a:t>
            </a:r>
            <a:r>
              <a:rPr lang="en-US" sz="2800" dirty="0" err="1"/>
              <a:t>mãi</a:t>
            </a:r>
            <a:r>
              <a:rPr lang="en-US" sz="2800" dirty="0"/>
              <a:t>    </a:t>
            </a:r>
            <a:r>
              <a:rPr lang="en-US" sz="2800" dirty="0" err="1"/>
              <a:t>mãi</a:t>
            </a:r>
            <a:endParaRPr lang="en-US" sz="2800" dirty="0"/>
          </a:p>
        </p:txBody>
      </p:sp>
      <p:sp>
        <p:nvSpPr>
          <p:cNvPr id="18" name="TextBox 17"/>
          <p:cNvSpPr txBox="1"/>
          <p:nvPr/>
        </p:nvSpPr>
        <p:spPr>
          <a:xfrm>
            <a:off x="3100056" y="90344"/>
            <a:ext cx="6052715" cy="584775"/>
          </a:xfrm>
          <a:prstGeom prst="rect">
            <a:avLst/>
          </a:prstGeom>
          <a:noFill/>
        </p:spPr>
        <p:txBody>
          <a:bodyPr wrap="square" rtlCol="0">
            <a:spAutoFit/>
          </a:bodyPr>
          <a:lstStyle/>
          <a:p>
            <a:r>
              <a:rPr lang="en-US" sz="3200" b="1" i="1" dirty="0" err="1">
                <a:solidFill>
                  <a:srgbClr val="FF0000"/>
                </a:solidFill>
                <a:effectLst>
                  <a:outerShdw blurRad="38100" dist="38100" dir="2700000" algn="tl">
                    <a:srgbClr val="000000">
                      <a:alpha val="43137"/>
                    </a:srgbClr>
                  </a:outerShdw>
                </a:effectLst>
              </a:rPr>
              <a:t>Hãy</a:t>
            </a:r>
            <a:r>
              <a:rPr lang="en-US" sz="3200" b="1" i="1" dirty="0">
                <a:solidFill>
                  <a:srgbClr val="FF0000"/>
                </a:solidFill>
                <a:effectLst>
                  <a:outerShdw blurRad="38100" dist="38100" dir="2700000" algn="tl">
                    <a:srgbClr val="000000">
                      <a:alpha val="43137"/>
                    </a:srgbClr>
                  </a:outerShdw>
                </a:effectLst>
              </a:rPr>
              <a:t> </a:t>
            </a:r>
            <a:r>
              <a:rPr lang="en-US" sz="3200" b="1" i="1" dirty="0" err="1">
                <a:solidFill>
                  <a:srgbClr val="FF0000"/>
                </a:solidFill>
                <a:effectLst>
                  <a:outerShdw blurRad="38100" dist="38100" dir="2700000" algn="tl">
                    <a:srgbClr val="000000">
                      <a:alpha val="43137"/>
                    </a:srgbClr>
                  </a:outerShdw>
                </a:effectLst>
              </a:rPr>
              <a:t>để</a:t>
            </a:r>
            <a:r>
              <a:rPr lang="en-US" sz="3200" b="1" i="1" dirty="0">
                <a:solidFill>
                  <a:srgbClr val="FF0000"/>
                </a:solidFill>
                <a:effectLst>
                  <a:outerShdw blurRad="38100" dist="38100" dir="2700000" algn="tl">
                    <a:srgbClr val="000000">
                      <a:alpha val="43137"/>
                    </a:srgbClr>
                  </a:outerShdw>
                </a:effectLst>
              </a:rPr>
              <a:t> </a:t>
            </a:r>
            <a:r>
              <a:rPr lang="en-US" sz="3200" b="1" i="1" dirty="0" err="1">
                <a:solidFill>
                  <a:srgbClr val="FF0000"/>
                </a:solidFill>
                <a:effectLst>
                  <a:outerShdw blurRad="38100" dist="38100" dir="2700000" algn="tl">
                    <a:srgbClr val="000000">
                      <a:alpha val="43137"/>
                    </a:srgbClr>
                  </a:outerShdw>
                </a:effectLst>
              </a:rPr>
              <a:t>mặt</a:t>
            </a:r>
            <a:r>
              <a:rPr lang="en-US" sz="3200" b="1" i="1" dirty="0">
                <a:solidFill>
                  <a:srgbClr val="FF0000"/>
                </a:solidFill>
                <a:effectLst>
                  <a:outerShdw blurRad="38100" dist="38100" dir="2700000" algn="tl">
                    <a:srgbClr val="000000">
                      <a:alpha val="43137"/>
                    </a:srgbClr>
                  </a:outerShdw>
                </a:effectLst>
              </a:rPr>
              <a:t> </a:t>
            </a:r>
            <a:r>
              <a:rPr lang="en-US" sz="3200" b="1" i="1" dirty="0" err="1">
                <a:solidFill>
                  <a:srgbClr val="FF0000"/>
                </a:solidFill>
                <a:effectLst>
                  <a:outerShdw blurRad="38100" dist="38100" dir="2700000" algn="tl">
                    <a:srgbClr val="000000">
                      <a:alpha val="43137"/>
                    </a:srgbClr>
                  </a:outerShdw>
                </a:effectLst>
              </a:rPr>
              <a:t>trời</a:t>
            </a:r>
            <a:r>
              <a:rPr lang="en-US" sz="3200" b="1" i="1" dirty="0">
                <a:solidFill>
                  <a:srgbClr val="FF0000"/>
                </a:solidFill>
                <a:effectLst>
                  <a:outerShdw blurRad="38100" dist="38100" dir="2700000" algn="tl">
                    <a:srgbClr val="000000">
                      <a:alpha val="43137"/>
                    </a:srgbClr>
                  </a:outerShdw>
                </a:effectLst>
              </a:rPr>
              <a:t> </a:t>
            </a:r>
            <a:r>
              <a:rPr lang="en-US" sz="3200" b="1" i="1" dirty="0" err="1">
                <a:solidFill>
                  <a:srgbClr val="FF0000"/>
                </a:solidFill>
                <a:effectLst>
                  <a:outerShdw blurRad="38100" dist="38100" dir="2700000" algn="tl">
                    <a:srgbClr val="000000">
                      <a:alpha val="43137"/>
                    </a:srgbClr>
                  </a:outerShdw>
                </a:effectLst>
              </a:rPr>
              <a:t>luôn</a:t>
            </a:r>
            <a:r>
              <a:rPr lang="en-US" sz="3200" b="1" i="1" dirty="0">
                <a:solidFill>
                  <a:srgbClr val="FF0000"/>
                </a:solidFill>
                <a:effectLst>
                  <a:outerShdw blurRad="38100" dist="38100" dir="2700000" algn="tl">
                    <a:srgbClr val="000000">
                      <a:alpha val="43137"/>
                    </a:srgbClr>
                  </a:outerShdw>
                </a:effectLst>
              </a:rPr>
              <a:t> </a:t>
            </a:r>
            <a:r>
              <a:rPr lang="en-US" sz="3200" b="1" i="1" dirty="0" err="1">
                <a:solidFill>
                  <a:srgbClr val="FF0000"/>
                </a:solidFill>
                <a:effectLst>
                  <a:outerShdw blurRad="38100" dist="38100" dir="2700000" algn="tl">
                    <a:srgbClr val="000000">
                      <a:alpha val="43137"/>
                    </a:srgbClr>
                  </a:outerShdw>
                </a:effectLst>
              </a:rPr>
              <a:t>chiếu</a:t>
            </a:r>
            <a:r>
              <a:rPr lang="en-US" sz="3200" b="1" i="1" dirty="0">
                <a:solidFill>
                  <a:srgbClr val="FF0000"/>
                </a:solidFill>
                <a:effectLst>
                  <a:outerShdw blurRad="38100" dist="38100" dir="2700000" algn="tl">
                    <a:srgbClr val="000000">
                      <a:alpha val="43137"/>
                    </a:srgbClr>
                  </a:outerShdw>
                </a:effectLst>
              </a:rPr>
              <a:t> </a:t>
            </a:r>
            <a:r>
              <a:rPr lang="en-US" sz="3200" b="1" i="1" dirty="0" err="1">
                <a:solidFill>
                  <a:srgbClr val="FF0000"/>
                </a:solidFill>
                <a:effectLst>
                  <a:outerShdw blurRad="38100" dist="38100" dir="2700000" algn="tl">
                    <a:srgbClr val="000000">
                      <a:alpha val="43137"/>
                    </a:srgbClr>
                  </a:outerShdw>
                </a:effectLst>
              </a:rPr>
              <a:t>sáng</a:t>
            </a:r>
            <a:endParaRPr lang="en-US" sz="3200" b="1" i="1" dirty="0">
              <a:solidFill>
                <a:srgbClr val="FF0000"/>
              </a:solidFill>
              <a:effectLst>
                <a:outerShdw blurRad="38100" dist="38100" dir="2700000" algn="tl">
                  <a:srgbClr val="000000">
                    <a:alpha val="43137"/>
                  </a:srgbClr>
                </a:outerShdw>
              </a:effectLst>
            </a:endParaRPr>
          </a:p>
        </p:txBody>
      </p:sp>
      <p:sp>
        <p:nvSpPr>
          <p:cNvPr id="19" name="TextBox 18"/>
          <p:cNvSpPr txBox="1"/>
          <p:nvPr/>
        </p:nvSpPr>
        <p:spPr>
          <a:xfrm>
            <a:off x="3811852" y="1907660"/>
            <a:ext cx="8179851" cy="523220"/>
          </a:xfrm>
          <a:prstGeom prst="rect">
            <a:avLst/>
          </a:prstGeom>
          <a:noFill/>
        </p:spPr>
        <p:txBody>
          <a:bodyPr wrap="square" rtlCol="0">
            <a:spAutoFit/>
          </a:bodyPr>
          <a:lstStyle/>
          <a:p>
            <a:r>
              <a:rPr lang="en-US" sz="2800" dirty="0" err="1"/>
              <a:t>Dạt</a:t>
            </a:r>
            <a:r>
              <a:rPr lang="en-US" sz="2800" dirty="0"/>
              <a:t>     </a:t>
            </a:r>
            <a:r>
              <a:rPr lang="en-US" sz="2800" dirty="0" err="1"/>
              <a:t>dào</a:t>
            </a:r>
            <a:r>
              <a:rPr lang="en-US" sz="2800" dirty="0"/>
              <a:t>    </a:t>
            </a:r>
            <a:r>
              <a:rPr lang="en-US" sz="2800" dirty="0" err="1"/>
              <a:t>niềm</a:t>
            </a:r>
            <a:r>
              <a:rPr lang="en-US" sz="2800" dirty="0"/>
              <a:t>     </a:t>
            </a:r>
            <a:r>
              <a:rPr lang="en-US" sz="2800" dirty="0" err="1"/>
              <a:t>vui</a:t>
            </a:r>
            <a:r>
              <a:rPr lang="en-US" sz="2800" dirty="0"/>
              <a:t>,      </a:t>
            </a:r>
            <a:r>
              <a:rPr lang="en-US" sz="2800" dirty="0" err="1"/>
              <a:t>khoái</a:t>
            </a:r>
            <a:r>
              <a:rPr lang="en-US" sz="2800" dirty="0"/>
              <a:t>     </a:t>
            </a:r>
            <a:r>
              <a:rPr lang="en-US" sz="2800" dirty="0" err="1"/>
              <a:t>chí</a:t>
            </a:r>
            <a:r>
              <a:rPr lang="en-US" sz="2800" dirty="0"/>
              <a:t>    </a:t>
            </a:r>
            <a:r>
              <a:rPr lang="en-US" sz="2800" dirty="0" err="1"/>
              <a:t>tuyệt</a:t>
            </a:r>
            <a:r>
              <a:rPr lang="en-US" sz="2800" dirty="0"/>
              <a:t>      </a:t>
            </a:r>
            <a:r>
              <a:rPr lang="en-US" sz="2800" dirty="0" err="1"/>
              <a:t>vời</a:t>
            </a:r>
            <a:r>
              <a:rPr lang="en-US" sz="2800" dirty="0"/>
              <a:t>,</a:t>
            </a:r>
          </a:p>
        </p:txBody>
      </p:sp>
      <p:sp>
        <p:nvSpPr>
          <p:cNvPr id="20" name="TextBox 19"/>
          <p:cNvSpPr txBox="1"/>
          <p:nvPr/>
        </p:nvSpPr>
        <p:spPr>
          <a:xfrm>
            <a:off x="2833421" y="4967013"/>
            <a:ext cx="9084580" cy="523220"/>
          </a:xfrm>
          <a:prstGeom prst="rect">
            <a:avLst/>
          </a:prstGeom>
          <a:noFill/>
        </p:spPr>
        <p:txBody>
          <a:bodyPr wrap="square" rtlCol="0">
            <a:spAutoFit/>
          </a:bodyPr>
          <a:lstStyle/>
          <a:p>
            <a:r>
              <a:rPr lang="en-US" sz="2800" dirty="0" err="1"/>
              <a:t>Và</a:t>
            </a:r>
            <a:r>
              <a:rPr lang="en-US" sz="2800" dirty="0"/>
              <a:t>      </a:t>
            </a:r>
            <a:r>
              <a:rPr lang="en-US" sz="2800" dirty="0" err="1"/>
              <a:t>trẻ</a:t>
            </a:r>
            <a:r>
              <a:rPr lang="en-US" sz="2800" dirty="0"/>
              <a:t>      </a:t>
            </a:r>
            <a:r>
              <a:rPr lang="en-US" sz="2800" dirty="0" err="1"/>
              <a:t>em</a:t>
            </a:r>
            <a:r>
              <a:rPr lang="en-US" sz="2800" dirty="0"/>
              <a:t>    </a:t>
            </a:r>
            <a:r>
              <a:rPr lang="en-US" sz="2800" dirty="0" err="1"/>
              <a:t>vui</a:t>
            </a:r>
            <a:r>
              <a:rPr lang="en-US" sz="2800" dirty="0"/>
              <a:t>      </a:t>
            </a:r>
            <a:r>
              <a:rPr lang="en-US" sz="2800" dirty="0" err="1"/>
              <a:t>sống</a:t>
            </a:r>
            <a:r>
              <a:rPr lang="en-US" sz="2800" dirty="0"/>
              <a:t>    </a:t>
            </a:r>
            <a:r>
              <a:rPr lang="en-US" sz="2800" dirty="0" err="1"/>
              <a:t>giữa</a:t>
            </a:r>
            <a:r>
              <a:rPr lang="en-US" sz="2800" dirty="0"/>
              <a:t>        </a:t>
            </a:r>
            <a:r>
              <a:rPr lang="en-US" sz="2800" dirty="0" err="1"/>
              <a:t>mẹ</a:t>
            </a:r>
            <a:r>
              <a:rPr lang="en-US" sz="2800" dirty="0"/>
              <a:t>       </a:t>
            </a:r>
            <a:r>
              <a:rPr lang="en-US" sz="2800" dirty="0" err="1"/>
              <a:t>hiền</a:t>
            </a:r>
            <a:r>
              <a:rPr lang="en-US" sz="2800" dirty="0"/>
              <a:t>        </a:t>
            </a:r>
            <a:r>
              <a:rPr lang="en-US" sz="2800" dirty="0" err="1"/>
              <a:t>yêu</a:t>
            </a:r>
            <a:r>
              <a:rPr lang="en-US" sz="2800" dirty="0"/>
              <a:t> </a:t>
            </a:r>
          </a:p>
        </p:txBody>
      </p:sp>
      <p:sp>
        <p:nvSpPr>
          <p:cNvPr id="36" name="TextBox 35"/>
          <p:cNvSpPr txBox="1"/>
          <p:nvPr/>
        </p:nvSpPr>
        <p:spPr>
          <a:xfrm>
            <a:off x="8828863" y="260181"/>
            <a:ext cx="3824820" cy="523220"/>
          </a:xfrm>
          <a:prstGeom prst="rect">
            <a:avLst/>
          </a:prstGeom>
          <a:noFill/>
        </p:spPr>
        <p:txBody>
          <a:bodyPr wrap="square" rtlCol="0">
            <a:spAutoFit/>
          </a:bodyPr>
          <a:lstStyle/>
          <a:p>
            <a:r>
              <a:rPr lang="en-US" sz="2800" b="1" i="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Lời</a:t>
            </a:r>
            <a:r>
              <a:rPr lang="en-US" sz="2800" b="1"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Việt</a:t>
            </a:r>
            <a:r>
              <a:rPr lang="en-US" sz="2800" b="1"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Phong</a:t>
            </a:r>
            <a:r>
              <a:rPr lang="en-US" sz="2800" b="1"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Nhã</a:t>
            </a:r>
            <a:endParaRPr lang="en-US" sz="2800" b="1"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2" name="TextBox 21"/>
          <p:cNvSpPr txBox="1"/>
          <p:nvPr/>
        </p:nvSpPr>
        <p:spPr>
          <a:xfrm>
            <a:off x="2833421" y="5361154"/>
            <a:ext cx="9084580" cy="523220"/>
          </a:xfrm>
          <a:prstGeom prst="rect">
            <a:avLst/>
          </a:prstGeom>
          <a:noFill/>
        </p:spPr>
        <p:txBody>
          <a:bodyPr wrap="square" rtlCol="0">
            <a:spAutoFit/>
          </a:bodyPr>
          <a:lstStyle/>
          <a:p>
            <a:r>
              <a:rPr lang="en-US" sz="2800" dirty="0" err="1"/>
              <a:t>Và</a:t>
            </a:r>
            <a:r>
              <a:rPr lang="en-US" sz="2800" dirty="0"/>
              <a:t>      </a:t>
            </a:r>
            <a:r>
              <a:rPr lang="en-US" sz="2800" dirty="0" err="1"/>
              <a:t>trẻ</a:t>
            </a:r>
            <a:r>
              <a:rPr lang="en-US" sz="2800" dirty="0"/>
              <a:t>      </a:t>
            </a:r>
            <a:r>
              <a:rPr lang="en-US" sz="2800" dirty="0" err="1"/>
              <a:t>em</a:t>
            </a:r>
            <a:r>
              <a:rPr lang="en-US" sz="2800" dirty="0"/>
              <a:t>    </a:t>
            </a:r>
            <a:r>
              <a:rPr lang="en-US" sz="2800" dirty="0" err="1"/>
              <a:t>trên</a:t>
            </a:r>
            <a:r>
              <a:rPr lang="en-US" sz="2800" dirty="0"/>
              <a:t>   </a:t>
            </a:r>
            <a:r>
              <a:rPr lang="en-US" sz="2800" dirty="0" err="1"/>
              <a:t>thế</a:t>
            </a:r>
            <a:r>
              <a:rPr lang="en-US" sz="2800" dirty="0"/>
              <a:t>       </a:t>
            </a:r>
            <a:r>
              <a:rPr lang="en-US" sz="2800" dirty="0" err="1"/>
              <a:t>giới</a:t>
            </a:r>
            <a:r>
              <a:rPr lang="en-US" sz="2800" dirty="0"/>
              <a:t>        </a:t>
            </a:r>
            <a:r>
              <a:rPr lang="en-US" sz="2800" dirty="0" err="1"/>
              <a:t>nguyện</a:t>
            </a:r>
            <a:r>
              <a:rPr lang="en-US" sz="2800" dirty="0"/>
              <a:t>  </a:t>
            </a:r>
            <a:r>
              <a:rPr lang="en-US" sz="2800" dirty="0" err="1"/>
              <a:t>cùng</a:t>
            </a:r>
            <a:r>
              <a:rPr lang="en-US" sz="2800" dirty="0"/>
              <a:t>   </a:t>
            </a:r>
            <a:r>
              <a:rPr lang="en-US" sz="2800" dirty="0" err="1"/>
              <a:t>nhau</a:t>
            </a:r>
            <a:endParaRPr lang="en-US" sz="2800" dirty="0"/>
          </a:p>
        </p:txBody>
      </p:sp>
      <p:sp>
        <p:nvSpPr>
          <p:cNvPr id="23" name="TextBox 22"/>
          <p:cNvSpPr txBox="1"/>
          <p:nvPr/>
        </p:nvSpPr>
        <p:spPr>
          <a:xfrm>
            <a:off x="6640918" y="6290075"/>
            <a:ext cx="5742671" cy="523220"/>
          </a:xfrm>
          <a:prstGeom prst="rect">
            <a:avLst/>
          </a:prstGeom>
          <a:noFill/>
        </p:spPr>
        <p:txBody>
          <a:bodyPr wrap="square" rtlCol="0">
            <a:spAutoFit/>
          </a:bodyPr>
          <a:lstStyle/>
          <a:p>
            <a:r>
              <a:rPr lang="en-US" sz="2800" dirty="0"/>
              <a:t>…</a:t>
            </a:r>
            <a:r>
              <a:rPr lang="en-US" sz="2800" dirty="0" err="1"/>
              <a:t>tiến</a:t>
            </a:r>
            <a:r>
              <a:rPr lang="en-US" sz="2800" dirty="0"/>
              <a:t>     </a:t>
            </a:r>
            <a:r>
              <a:rPr lang="en-US" sz="2800" dirty="0" err="1"/>
              <a:t>đến</a:t>
            </a:r>
            <a:r>
              <a:rPr lang="en-US" sz="2800" dirty="0"/>
              <a:t>     </a:t>
            </a:r>
            <a:r>
              <a:rPr lang="en-US" sz="2800" dirty="0" err="1"/>
              <a:t>chân</a:t>
            </a:r>
            <a:r>
              <a:rPr lang="en-US" sz="2800" dirty="0"/>
              <a:t>      </a:t>
            </a:r>
            <a:r>
              <a:rPr lang="en-US" sz="2800" dirty="0" err="1"/>
              <a:t>trời</a:t>
            </a:r>
            <a:endParaRPr lang="en-US" sz="2800" dirty="0"/>
          </a:p>
        </p:txBody>
      </p:sp>
      <p:sp>
        <p:nvSpPr>
          <p:cNvPr id="24" name="TextBox 23"/>
          <p:cNvSpPr txBox="1"/>
          <p:nvPr/>
        </p:nvSpPr>
        <p:spPr>
          <a:xfrm>
            <a:off x="7084399" y="3015639"/>
            <a:ext cx="5252810" cy="523220"/>
          </a:xfrm>
          <a:prstGeom prst="rect">
            <a:avLst/>
          </a:prstGeom>
          <a:noFill/>
        </p:spPr>
        <p:txBody>
          <a:bodyPr wrap="square" rtlCol="0">
            <a:spAutoFit/>
          </a:bodyPr>
          <a:lstStyle/>
          <a:p>
            <a:r>
              <a:rPr lang="en-US" sz="2800" dirty="0"/>
              <a:t>(</a:t>
            </a:r>
            <a:r>
              <a:rPr lang="en-US" sz="2800" dirty="0" err="1"/>
              <a:t>Mặt</a:t>
            </a:r>
            <a:r>
              <a:rPr lang="en-US" sz="2800" dirty="0"/>
              <a:t>   </a:t>
            </a:r>
            <a:r>
              <a:rPr lang="en-US" sz="2800" dirty="0" err="1"/>
              <a:t>trời</a:t>
            </a:r>
            <a:r>
              <a:rPr lang="en-US" sz="2800" dirty="0"/>
              <a:t> )       </a:t>
            </a:r>
            <a:r>
              <a:rPr lang="en-US" sz="2800" dirty="0" err="1"/>
              <a:t>lên</a:t>
            </a:r>
            <a:r>
              <a:rPr lang="en-US" sz="2800" dirty="0"/>
              <a:t>  </a:t>
            </a:r>
            <a:r>
              <a:rPr lang="en-US" sz="2800" dirty="0" err="1"/>
              <a:t>mãi</a:t>
            </a:r>
            <a:r>
              <a:rPr lang="en-US" sz="2800" dirty="0"/>
              <a:t>    </a:t>
            </a:r>
            <a:r>
              <a:rPr lang="en-US" sz="2800" dirty="0" err="1"/>
              <a:t>mãi</a:t>
            </a:r>
            <a:endParaRPr lang="en-US" sz="2800" dirty="0"/>
          </a:p>
        </p:txBody>
      </p:sp>
      <p:sp>
        <p:nvSpPr>
          <p:cNvPr id="25" name="TextBox 24"/>
          <p:cNvSpPr txBox="1"/>
          <p:nvPr/>
        </p:nvSpPr>
        <p:spPr>
          <a:xfrm>
            <a:off x="791961" y="4119916"/>
            <a:ext cx="11212996" cy="523220"/>
          </a:xfrm>
          <a:prstGeom prst="rect">
            <a:avLst/>
          </a:prstGeom>
          <a:noFill/>
        </p:spPr>
        <p:txBody>
          <a:bodyPr wrap="square" rtlCol="0">
            <a:spAutoFit/>
          </a:bodyPr>
          <a:lstStyle/>
          <a:p>
            <a:r>
              <a:rPr lang="en-US" sz="2800" dirty="0" err="1"/>
              <a:t>sáng</a:t>
            </a:r>
            <a:r>
              <a:rPr lang="en-US" sz="2800" dirty="0"/>
              <a:t>         </a:t>
            </a:r>
            <a:r>
              <a:rPr lang="en-US" sz="2800" dirty="0" err="1"/>
              <a:t>tươi</a:t>
            </a:r>
            <a:r>
              <a:rPr lang="en-US" sz="2800" dirty="0"/>
              <a:t>.                </a:t>
            </a:r>
            <a:r>
              <a:rPr lang="en-US" sz="2800" dirty="0" err="1"/>
              <a:t>Bầu</a:t>
            </a:r>
            <a:r>
              <a:rPr lang="en-US" sz="2800" dirty="0"/>
              <a:t>           </a:t>
            </a:r>
            <a:r>
              <a:rPr lang="en-US" sz="2800" dirty="0" err="1"/>
              <a:t>trời</a:t>
            </a:r>
            <a:r>
              <a:rPr lang="en-US" sz="2800" dirty="0"/>
              <a:t>            </a:t>
            </a:r>
            <a:r>
              <a:rPr lang="en-US" sz="2800" dirty="0" err="1"/>
              <a:t>xanh</a:t>
            </a:r>
            <a:r>
              <a:rPr lang="en-US" sz="2800" dirty="0"/>
              <a:t>               </a:t>
            </a:r>
            <a:r>
              <a:rPr lang="en-US" sz="2800" dirty="0" err="1"/>
              <a:t>mãi</a:t>
            </a:r>
            <a:r>
              <a:rPr lang="en-US" sz="2800" dirty="0"/>
              <a:t>           </a:t>
            </a:r>
            <a:r>
              <a:rPr lang="en-US" sz="2800" dirty="0" err="1"/>
              <a:t>mãi</a:t>
            </a:r>
            <a:r>
              <a:rPr lang="en-US" sz="2800" dirty="0"/>
              <a:t> </a:t>
            </a:r>
          </a:p>
        </p:txBody>
      </p:sp>
      <p:sp>
        <p:nvSpPr>
          <p:cNvPr id="26" name="TextBox 25"/>
          <p:cNvSpPr txBox="1"/>
          <p:nvPr/>
        </p:nvSpPr>
        <p:spPr>
          <a:xfrm>
            <a:off x="761799" y="5255935"/>
            <a:ext cx="1913973" cy="523220"/>
          </a:xfrm>
          <a:prstGeom prst="rect">
            <a:avLst/>
          </a:prstGeom>
          <a:noFill/>
        </p:spPr>
        <p:txBody>
          <a:bodyPr wrap="square" rtlCol="0">
            <a:spAutoFit/>
          </a:bodyPr>
          <a:lstStyle/>
          <a:p>
            <a:r>
              <a:rPr lang="en-US" sz="2800" dirty="0" err="1"/>
              <a:t>ngát</a:t>
            </a:r>
            <a:r>
              <a:rPr lang="en-US" sz="2800" dirty="0"/>
              <a:t>   </a:t>
            </a:r>
            <a:r>
              <a:rPr lang="en-US" sz="2800" dirty="0" err="1"/>
              <a:t>xanh</a:t>
            </a:r>
            <a:r>
              <a:rPr lang="en-US" sz="2800" dirty="0"/>
              <a:t>.     </a:t>
            </a:r>
          </a:p>
        </p:txBody>
      </p:sp>
      <p:sp>
        <p:nvSpPr>
          <p:cNvPr id="27" name="TextBox 26"/>
          <p:cNvSpPr txBox="1"/>
          <p:nvPr/>
        </p:nvSpPr>
        <p:spPr>
          <a:xfrm>
            <a:off x="2980624" y="1887821"/>
            <a:ext cx="831228" cy="584775"/>
          </a:xfrm>
          <a:prstGeom prst="rect">
            <a:avLst/>
          </a:prstGeom>
          <a:noFill/>
        </p:spPr>
        <p:txBody>
          <a:bodyPr wrap="square" rtlCol="0">
            <a:spAutoFit/>
          </a:bodyPr>
          <a:lstStyle/>
          <a:p>
            <a:r>
              <a:rPr lang="en-US" sz="3200" b="1" i="1" dirty="0">
                <a:solidFill>
                  <a:srgbClr val="FF0000"/>
                </a:solidFill>
              </a:rPr>
              <a:t>V 1</a:t>
            </a:r>
          </a:p>
        </p:txBody>
      </p:sp>
      <p:sp>
        <p:nvSpPr>
          <p:cNvPr id="28" name="TextBox 27"/>
          <p:cNvSpPr txBox="1"/>
          <p:nvPr/>
        </p:nvSpPr>
        <p:spPr>
          <a:xfrm>
            <a:off x="6624364" y="2824186"/>
            <a:ext cx="831228" cy="584775"/>
          </a:xfrm>
          <a:prstGeom prst="rect">
            <a:avLst/>
          </a:prstGeom>
          <a:noFill/>
        </p:spPr>
        <p:txBody>
          <a:bodyPr wrap="square" rtlCol="0">
            <a:spAutoFit/>
          </a:bodyPr>
          <a:lstStyle/>
          <a:p>
            <a:r>
              <a:rPr lang="en-US" sz="3200" b="1" i="1" dirty="0">
                <a:solidFill>
                  <a:srgbClr val="FF0000"/>
                </a:solidFill>
              </a:rPr>
              <a:t>V 2</a:t>
            </a:r>
          </a:p>
        </p:txBody>
      </p:sp>
      <p:sp>
        <p:nvSpPr>
          <p:cNvPr id="29" name="TextBox 28"/>
          <p:cNvSpPr txBox="1"/>
          <p:nvPr/>
        </p:nvSpPr>
        <p:spPr>
          <a:xfrm>
            <a:off x="2332356" y="4787489"/>
            <a:ext cx="831228" cy="584775"/>
          </a:xfrm>
          <a:prstGeom prst="rect">
            <a:avLst/>
          </a:prstGeom>
          <a:noFill/>
        </p:spPr>
        <p:txBody>
          <a:bodyPr wrap="square" rtlCol="0">
            <a:spAutoFit/>
          </a:bodyPr>
          <a:lstStyle/>
          <a:p>
            <a:r>
              <a:rPr lang="en-US" sz="3200" b="1" i="1" dirty="0">
                <a:solidFill>
                  <a:srgbClr val="FF0000"/>
                </a:solidFill>
              </a:rPr>
              <a:t>V 3</a:t>
            </a:r>
          </a:p>
        </p:txBody>
      </p:sp>
      <p:sp>
        <p:nvSpPr>
          <p:cNvPr id="30" name="TextBox 29"/>
          <p:cNvSpPr txBox="1"/>
          <p:nvPr/>
        </p:nvSpPr>
        <p:spPr>
          <a:xfrm>
            <a:off x="4214944" y="5970806"/>
            <a:ext cx="831228" cy="584775"/>
          </a:xfrm>
          <a:prstGeom prst="rect">
            <a:avLst/>
          </a:prstGeom>
          <a:noFill/>
        </p:spPr>
        <p:txBody>
          <a:bodyPr wrap="square" rtlCol="0">
            <a:spAutoFit/>
          </a:bodyPr>
          <a:lstStyle/>
          <a:p>
            <a:r>
              <a:rPr lang="en-US" sz="3200" b="1" i="1" dirty="0">
                <a:solidFill>
                  <a:srgbClr val="FF0000"/>
                </a:solidFill>
              </a:rPr>
              <a:t>V 4</a:t>
            </a:r>
          </a:p>
        </p:txBody>
      </p:sp>
    </p:spTree>
    <p:extLst>
      <p:ext uri="{BB962C8B-B14F-4D97-AF65-F5344CB8AC3E}">
        <p14:creationId xmlns:p14="http://schemas.microsoft.com/office/powerpoint/2010/main" val="37138576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50" fill="hold"/>
                                        <p:tgtEl>
                                          <p:spTgt spid="11"/>
                                        </p:tgtEl>
                                        <p:attrNameLst>
                                          <p:attrName>ppt_w</p:attrName>
                                        </p:attrNameLst>
                                      </p:cBhvr>
                                      <p:tavLst>
                                        <p:tav tm="0">
                                          <p:val>
                                            <p:fltVal val="0"/>
                                          </p:val>
                                        </p:tav>
                                        <p:tav tm="100000">
                                          <p:val>
                                            <p:strVal val="#ppt_w"/>
                                          </p:val>
                                        </p:tav>
                                      </p:tavLst>
                                    </p:anim>
                                    <p:anim calcmode="lin" valueType="num">
                                      <p:cBhvr>
                                        <p:cTn id="8" dur="250" fill="hold"/>
                                        <p:tgtEl>
                                          <p:spTgt spid="11"/>
                                        </p:tgtEl>
                                        <p:attrNameLst>
                                          <p:attrName>ppt_h</p:attrName>
                                        </p:attrNameLst>
                                      </p:cBhvr>
                                      <p:tavLst>
                                        <p:tav tm="0">
                                          <p:val>
                                            <p:fltVal val="0"/>
                                          </p:val>
                                        </p:tav>
                                        <p:tav tm="100000">
                                          <p:val>
                                            <p:strVal val="#ppt_h"/>
                                          </p:val>
                                        </p:tav>
                                      </p:tavLst>
                                    </p:anim>
                                    <p:animEffect transition="in" filter="fade">
                                      <p:cBhvr>
                                        <p:cTn id="9" dur="25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250" fill="hold"/>
                                        <p:tgtEl>
                                          <p:spTgt spid="12"/>
                                        </p:tgtEl>
                                        <p:attrNameLst>
                                          <p:attrName>ppt_w</p:attrName>
                                        </p:attrNameLst>
                                      </p:cBhvr>
                                      <p:tavLst>
                                        <p:tav tm="0">
                                          <p:val>
                                            <p:fltVal val="0"/>
                                          </p:val>
                                        </p:tav>
                                        <p:tav tm="100000">
                                          <p:val>
                                            <p:strVal val="#ppt_w"/>
                                          </p:val>
                                        </p:tav>
                                      </p:tavLst>
                                    </p:anim>
                                    <p:anim calcmode="lin" valueType="num">
                                      <p:cBhvr>
                                        <p:cTn id="13" dur="250" fill="hold"/>
                                        <p:tgtEl>
                                          <p:spTgt spid="12"/>
                                        </p:tgtEl>
                                        <p:attrNameLst>
                                          <p:attrName>ppt_h</p:attrName>
                                        </p:attrNameLst>
                                      </p:cBhvr>
                                      <p:tavLst>
                                        <p:tav tm="0">
                                          <p:val>
                                            <p:fltVal val="0"/>
                                          </p:val>
                                        </p:tav>
                                        <p:tav tm="100000">
                                          <p:val>
                                            <p:strVal val="#ppt_h"/>
                                          </p:val>
                                        </p:tav>
                                      </p:tavLst>
                                    </p:anim>
                                    <p:animEffect transition="in" filter="fade">
                                      <p:cBhvr>
                                        <p:cTn id="14" dur="25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250" fill="hold"/>
                                        <p:tgtEl>
                                          <p:spTgt spid="27"/>
                                        </p:tgtEl>
                                        <p:attrNameLst>
                                          <p:attrName>ppt_w</p:attrName>
                                        </p:attrNameLst>
                                      </p:cBhvr>
                                      <p:tavLst>
                                        <p:tav tm="0">
                                          <p:val>
                                            <p:fltVal val="0"/>
                                          </p:val>
                                        </p:tav>
                                        <p:tav tm="100000">
                                          <p:val>
                                            <p:strVal val="#ppt_w"/>
                                          </p:val>
                                        </p:tav>
                                      </p:tavLst>
                                    </p:anim>
                                    <p:anim calcmode="lin" valueType="num">
                                      <p:cBhvr>
                                        <p:cTn id="18" dur="250" fill="hold"/>
                                        <p:tgtEl>
                                          <p:spTgt spid="27"/>
                                        </p:tgtEl>
                                        <p:attrNameLst>
                                          <p:attrName>ppt_h</p:attrName>
                                        </p:attrNameLst>
                                      </p:cBhvr>
                                      <p:tavLst>
                                        <p:tav tm="0">
                                          <p:val>
                                            <p:fltVal val="0"/>
                                          </p:val>
                                        </p:tav>
                                        <p:tav tm="100000">
                                          <p:val>
                                            <p:strVal val="#ppt_h"/>
                                          </p:val>
                                        </p:tav>
                                      </p:tavLst>
                                    </p:anim>
                                    <p:animEffect transition="in" filter="fade">
                                      <p:cBhvr>
                                        <p:cTn id="19" dur="25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1"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par>
                                <p:cTn id="27" presetID="53" presetClass="entr" presetSubtype="16" fill="hold" grpId="1"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par>
                                <p:cTn id="32" presetID="53" presetClass="entr" presetSubtype="16" fill="hold" grpId="1" nodeType="with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p:cTn id="34" dur="500" fill="hold"/>
                                        <p:tgtEl>
                                          <p:spTgt spid="28"/>
                                        </p:tgtEl>
                                        <p:attrNameLst>
                                          <p:attrName>ppt_w</p:attrName>
                                        </p:attrNameLst>
                                      </p:cBhvr>
                                      <p:tavLst>
                                        <p:tav tm="0">
                                          <p:val>
                                            <p:fltVal val="0"/>
                                          </p:val>
                                        </p:tav>
                                        <p:tav tm="100000">
                                          <p:val>
                                            <p:strVal val="#ppt_w"/>
                                          </p:val>
                                        </p:tav>
                                      </p:tavLst>
                                    </p:anim>
                                    <p:anim calcmode="lin" valueType="num">
                                      <p:cBhvr>
                                        <p:cTn id="35" dur="500" fill="hold"/>
                                        <p:tgtEl>
                                          <p:spTgt spid="28"/>
                                        </p:tgtEl>
                                        <p:attrNameLst>
                                          <p:attrName>ppt_h</p:attrName>
                                        </p:attrNameLst>
                                      </p:cBhvr>
                                      <p:tavLst>
                                        <p:tav tm="0">
                                          <p:val>
                                            <p:fltVal val="0"/>
                                          </p:val>
                                        </p:tav>
                                        <p:tav tm="100000">
                                          <p:val>
                                            <p:strVal val="#ppt_h"/>
                                          </p:val>
                                        </p:tav>
                                      </p:tavLst>
                                    </p:anim>
                                    <p:animEffect transition="in" filter="fade">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43"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
                                        <p:tgtEl>
                                          <p:spTgt spid="17"/>
                                        </p:tgtEl>
                                      </p:cBhvr>
                                    </p:animEffect>
                                    <p:anim calcmode="lin" valueType="num">
                                      <p:cBhvr>
                                        <p:cTn id="42" dur="200" fill="hold"/>
                                        <p:tgtEl>
                                          <p:spTgt spid="17"/>
                                        </p:tgtEl>
                                        <p:attrNameLst>
                                          <p:attrName>ppt_x</p:attrName>
                                        </p:attrNameLst>
                                      </p:cBhvr>
                                      <p:tavLst>
                                        <p:tav tm="0">
                                          <p:val>
                                            <p:strVal val="#ppt_x"/>
                                          </p:val>
                                        </p:tav>
                                        <p:tav tm="100000">
                                          <p:val>
                                            <p:strVal val="#ppt_x"/>
                                          </p:val>
                                        </p:tav>
                                      </p:tavLst>
                                    </p:anim>
                                    <p:anim calcmode="lin" valueType="num">
                                      <p:cBhvr>
                                        <p:cTn id="43" dur="200" fill="hold"/>
                                        <p:tgtEl>
                                          <p:spTgt spid="17"/>
                                        </p:tgtEl>
                                        <p:attrNameLst>
                                          <p:attrName>ppt_y</p:attrName>
                                        </p:attrNameLst>
                                      </p:cBhvr>
                                      <p:tavLst>
                                        <p:tav tm="0">
                                          <p:val>
                                            <p:strVal val="#ppt_y+0.31"/>
                                          </p:val>
                                        </p:tav>
                                        <p:tav tm="100000">
                                          <p:val>
                                            <p:strVal val="#ppt_y+0.31"/>
                                          </p:val>
                                        </p:tav>
                                      </p:tavLst>
                                    </p:anim>
                                    <p:anim calcmode="lin" valueType="num">
                                      <p:cBhvr>
                                        <p:cTn id="44" dur="300" decel="50000" fill="hold">
                                          <p:stCondLst>
                                            <p:cond delay="200"/>
                                          </p:stCondLst>
                                        </p:cTn>
                                        <p:tgtEl>
                                          <p:spTgt spid="1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5" dur="300" decel="50000" fill="hold">
                                          <p:stCondLst>
                                            <p:cond delay="200"/>
                                          </p:stCondLst>
                                        </p:cTn>
                                        <p:tgtEl>
                                          <p:spTgt spid="1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6" presetID="43"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
                                        <p:tgtEl>
                                          <p:spTgt spid="14"/>
                                        </p:tgtEl>
                                      </p:cBhvr>
                                    </p:animEffect>
                                    <p:anim calcmode="lin" valueType="num">
                                      <p:cBhvr>
                                        <p:cTn id="49" dur="200" fill="hold"/>
                                        <p:tgtEl>
                                          <p:spTgt spid="14"/>
                                        </p:tgtEl>
                                        <p:attrNameLst>
                                          <p:attrName>ppt_x</p:attrName>
                                        </p:attrNameLst>
                                      </p:cBhvr>
                                      <p:tavLst>
                                        <p:tav tm="0">
                                          <p:val>
                                            <p:strVal val="#ppt_x"/>
                                          </p:val>
                                        </p:tav>
                                        <p:tav tm="100000">
                                          <p:val>
                                            <p:strVal val="#ppt_x"/>
                                          </p:val>
                                        </p:tav>
                                      </p:tavLst>
                                    </p:anim>
                                    <p:anim calcmode="lin" valueType="num">
                                      <p:cBhvr>
                                        <p:cTn id="50" dur="200" fill="hold"/>
                                        <p:tgtEl>
                                          <p:spTgt spid="14"/>
                                        </p:tgtEl>
                                        <p:attrNameLst>
                                          <p:attrName>ppt_y</p:attrName>
                                        </p:attrNameLst>
                                      </p:cBhvr>
                                      <p:tavLst>
                                        <p:tav tm="0">
                                          <p:val>
                                            <p:strVal val="#ppt_y+0.31"/>
                                          </p:val>
                                        </p:tav>
                                        <p:tav tm="100000">
                                          <p:val>
                                            <p:strVal val="#ppt_y+0.31"/>
                                          </p:val>
                                        </p:tav>
                                      </p:tavLst>
                                    </p:anim>
                                    <p:anim calcmode="lin" valueType="num">
                                      <p:cBhvr>
                                        <p:cTn id="51" dur="300" decel="50000" fill="hold">
                                          <p:stCondLst>
                                            <p:cond delay="200"/>
                                          </p:stCondLst>
                                        </p:cTn>
                                        <p:tgtEl>
                                          <p:spTgt spid="1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2" dur="300" decel="50000" fill="hold">
                                          <p:stCondLst>
                                            <p:cond delay="200"/>
                                          </p:stCondLst>
                                        </p:cTn>
                                        <p:tgtEl>
                                          <p:spTgt spid="1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53" presetID="43"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
                                        <p:tgtEl>
                                          <p:spTgt spid="15"/>
                                        </p:tgtEl>
                                      </p:cBhvr>
                                    </p:animEffect>
                                    <p:anim calcmode="lin" valueType="num">
                                      <p:cBhvr>
                                        <p:cTn id="56" dur="200" fill="hold"/>
                                        <p:tgtEl>
                                          <p:spTgt spid="15"/>
                                        </p:tgtEl>
                                        <p:attrNameLst>
                                          <p:attrName>ppt_x</p:attrName>
                                        </p:attrNameLst>
                                      </p:cBhvr>
                                      <p:tavLst>
                                        <p:tav tm="0">
                                          <p:val>
                                            <p:strVal val="#ppt_x"/>
                                          </p:val>
                                        </p:tav>
                                        <p:tav tm="100000">
                                          <p:val>
                                            <p:strVal val="#ppt_x"/>
                                          </p:val>
                                        </p:tav>
                                      </p:tavLst>
                                    </p:anim>
                                    <p:anim calcmode="lin" valueType="num">
                                      <p:cBhvr>
                                        <p:cTn id="57" dur="200" fill="hold"/>
                                        <p:tgtEl>
                                          <p:spTgt spid="15"/>
                                        </p:tgtEl>
                                        <p:attrNameLst>
                                          <p:attrName>ppt_y</p:attrName>
                                        </p:attrNameLst>
                                      </p:cBhvr>
                                      <p:tavLst>
                                        <p:tav tm="0">
                                          <p:val>
                                            <p:strVal val="#ppt_y+0.31"/>
                                          </p:val>
                                        </p:tav>
                                        <p:tav tm="100000">
                                          <p:val>
                                            <p:strVal val="#ppt_y+0.31"/>
                                          </p:val>
                                        </p:tav>
                                      </p:tavLst>
                                    </p:anim>
                                    <p:anim calcmode="lin" valueType="num">
                                      <p:cBhvr>
                                        <p:cTn id="58" dur="300" decel="50000" fill="hold">
                                          <p:stCondLst>
                                            <p:cond delay="200"/>
                                          </p:stCondLst>
                                        </p:cTn>
                                        <p:tgtEl>
                                          <p:spTgt spid="1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9" dur="300" decel="50000" fill="hold">
                                          <p:stCondLst>
                                            <p:cond delay="200"/>
                                          </p:stCondLst>
                                        </p:cTn>
                                        <p:tgtEl>
                                          <p:spTgt spid="1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60" presetID="43" presetClass="entr" presetSubtype="0" fill="hold" grpId="0"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50"/>
                                        <p:tgtEl>
                                          <p:spTgt spid="29"/>
                                        </p:tgtEl>
                                      </p:cBhvr>
                                    </p:animEffect>
                                    <p:anim calcmode="lin" valueType="num">
                                      <p:cBhvr>
                                        <p:cTn id="63" dur="200" fill="hold"/>
                                        <p:tgtEl>
                                          <p:spTgt spid="29"/>
                                        </p:tgtEl>
                                        <p:attrNameLst>
                                          <p:attrName>ppt_x</p:attrName>
                                        </p:attrNameLst>
                                      </p:cBhvr>
                                      <p:tavLst>
                                        <p:tav tm="0">
                                          <p:val>
                                            <p:strVal val="#ppt_x"/>
                                          </p:val>
                                        </p:tav>
                                        <p:tav tm="100000">
                                          <p:val>
                                            <p:strVal val="#ppt_x"/>
                                          </p:val>
                                        </p:tav>
                                      </p:tavLst>
                                    </p:anim>
                                    <p:anim calcmode="lin" valueType="num">
                                      <p:cBhvr>
                                        <p:cTn id="64" dur="200" fill="hold"/>
                                        <p:tgtEl>
                                          <p:spTgt spid="29"/>
                                        </p:tgtEl>
                                        <p:attrNameLst>
                                          <p:attrName>ppt_y</p:attrName>
                                        </p:attrNameLst>
                                      </p:cBhvr>
                                      <p:tavLst>
                                        <p:tav tm="0">
                                          <p:val>
                                            <p:strVal val="#ppt_y+0.31"/>
                                          </p:val>
                                        </p:tav>
                                        <p:tav tm="100000">
                                          <p:val>
                                            <p:strVal val="#ppt_y+0.31"/>
                                          </p:val>
                                        </p:tav>
                                      </p:tavLst>
                                    </p:anim>
                                    <p:anim calcmode="lin" valueType="num">
                                      <p:cBhvr>
                                        <p:cTn id="65" dur="300" decel="50000" fill="hold">
                                          <p:stCondLst>
                                            <p:cond delay="200"/>
                                          </p:stCondLst>
                                        </p:cTn>
                                        <p:tgtEl>
                                          <p:spTgt spid="2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6" dur="300" decel="50000" fill="hold">
                                          <p:stCondLst>
                                            <p:cond delay="200"/>
                                          </p:stCondLst>
                                        </p:cTn>
                                        <p:tgtEl>
                                          <p:spTgt spid="2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50" presetClass="entr" presetSubtype="0" decel="10000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p:cTn id="71" dur="1000" fill="hold"/>
                                        <p:tgtEl>
                                          <p:spTgt spid="20"/>
                                        </p:tgtEl>
                                        <p:attrNameLst>
                                          <p:attrName>ppt_w</p:attrName>
                                        </p:attrNameLst>
                                      </p:cBhvr>
                                      <p:tavLst>
                                        <p:tav tm="0">
                                          <p:val>
                                            <p:strVal val="#ppt_w+.3"/>
                                          </p:val>
                                        </p:tav>
                                        <p:tav tm="100000">
                                          <p:val>
                                            <p:strVal val="#ppt_w"/>
                                          </p:val>
                                        </p:tav>
                                      </p:tavLst>
                                    </p:anim>
                                    <p:anim calcmode="lin" valueType="num">
                                      <p:cBhvr>
                                        <p:cTn id="72" dur="1000" fill="hold"/>
                                        <p:tgtEl>
                                          <p:spTgt spid="20"/>
                                        </p:tgtEl>
                                        <p:attrNameLst>
                                          <p:attrName>ppt_h</p:attrName>
                                        </p:attrNameLst>
                                      </p:cBhvr>
                                      <p:tavLst>
                                        <p:tav tm="0">
                                          <p:val>
                                            <p:strVal val="#ppt_h"/>
                                          </p:val>
                                        </p:tav>
                                        <p:tav tm="100000">
                                          <p:val>
                                            <p:strVal val="#ppt_h"/>
                                          </p:val>
                                        </p:tav>
                                      </p:tavLst>
                                    </p:anim>
                                    <p:animEffect transition="in" filter="fade">
                                      <p:cBhvr>
                                        <p:cTn id="73" dur="1000"/>
                                        <p:tgtEl>
                                          <p:spTgt spid="20"/>
                                        </p:tgtEl>
                                      </p:cBhvr>
                                    </p:animEffect>
                                  </p:childTnLst>
                                </p:cTn>
                              </p:par>
                              <p:par>
                                <p:cTn id="74" presetID="50" presetClass="entr" presetSubtype="0" decel="100000" fill="hold" grpId="0" nodeType="with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p:cTn id="76" dur="1000" fill="hold"/>
                                        <p:tgtEl>
                                          <p:spTgt spid="16"/>
                                        </p:tgtEl>
                                        <p:attrNameLst>
                                          <p:attrName>ppt_w</p:attrName>
                                        </p:attrNameLst>
                                      </p:cBhvr>
                                      <p:tavLst>
                                        <p:tav tm="0">
                                          <p:val>
                                            <p:strVal val="#ppt_w+.3"/>
                                          </p:val>
                                        </p:tav>
                                        <p:tav tm="100000">
                                          <p:val>
                                            <p:strVal val="#ppt_w"/>
                                          </p:val>
                                        </p:tav>
                                      </p:tavLst>
                                    </p:anim>
                                    <p:anim calcmode="lin" valueType="num">
                                      <p:cBhvr>
                                        <p:cTn id="77" dur="1000" fill="hold"/>
                                        <p:tgtEl>
                                          <p:spTgt spid="16"/>
                                        </p:tgtEl>
                                        <p:attrNameLst>
                                          <p:attrName>ppt_h</p:attrName>
                                        </p:attrNameLst>
                                      </p:cBhvr>
                                      <p:tavLst>
                                        <p:tav tm="0">
                                          <p:val>
                                            <p:strVal val="#ppt_h"/>
                                          </p:val>
                                        </p:tav>
                                        <p:tav tm="100000">
                                          <p:val>
                                            <p:strVal val="#ppt_h"/>
                                          </p:val>
                                        </p:tav>
                                      </p:tavLst>
                                    </p:anim>
                                    <p:animEffect transition="in" filter="fade">
                                      <p:cBhvr>
                                        <p:cTn id="78" dur="1000"/>
                                        <p:tgtEl>
                                          <p:spTgt spid="16"/>
                                        </p:tgtEl>
                                      </p:cBhvr>
                                    </p:animEffect>
                                  </p:childTnLst>
                                </p:cTn>
                              </p:par>
                              <p:par>
                                <p:cTn id="79" presetID="50" presetClass="entr" presetSubtype="0" decel="100000"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anim calcmode="lin" valueType="num">
                                      <p:cBhvr>
                                        <p:cTn id="81" dur="1000" fill="hold"/>
                                        <p:tgtEl>
                                          <p:spTgt spid="30"/>
                                        </p:tgtEl>
                                        <p:attrNameLst>
                                          <p:attrName>ppt_w</p:attrName>
                                        </p:attrNameLst>
                                      </p:cBhvr>
                                      <p:tavLst>
                                        <p:tav tm="0">
                                          <p:val>
                                            <p:strVal val="#ppt_w+.3"/>
                                          </p:val>
                                        </p:tav>
                                        <p:tav tm="100000">
                                          <p:val>
                                            <p:strVal val="#ppt_w"/>
                                          </p:val>
                                        </p:tav>
                                      </p:tavLst>
                                    </p:anim>
                                    <p:anim calcmode="lin" valueType="num">
                                      <p:cBhvr>
                                        <p:cTn id="82" dur="1000" fill="hold"/>
                                        <p:tgtEl>
                                          <p:spTgt spid="30"/>
                                        </p:tgtEl>
                                        <p:attrNameLst>
                                          <p:attrName>ppt_h</p:attrName>
                                        </p:attrNameLst>
                                      </p:cBhvr>
                                      <p:tavLst>
                                        <p:tav tm="0">
                                          <p:val>
                                            <p:strVal val="#ppt_h"/>
                                          </p:val>
                                        </p:tav>
                                        <p:tav tm="100000">
                                          <p:val>
                                            <p:strVal val="#ppt_h"/>
                                          </p:val>
                                        </p:tav>
                                      </p:tavLst>
                                    </p:anim>
                                    <p:animEffect transition="in" filter="fade">
                                      <p:cBhvr>
                                        <p:cTn id="83" dur="1000"/>
                                        <p:tgtEl>
                                          <p:spTgt spid="30"/>
                                        </p:tgtEl>
                                      </p:cBhvr>
                                    </p:animEffect>
                                  </p:childTnLst>
                                </p:cTn>
                              </p:par>
                            </p:childTnLst>
                          </p:cTn>
                        </p:par>
                      </p:childTnLst>
                    </p:cTn>
                  </p:par>
                  <p:par>
                    <p:cTn id="84" fill="hold">
                      <p:stCondLst>
                        <p:cond delay="indefinite"/>
                      </p:stCondLst>
                      <p:childTnLst>
                        <p:par>
                          <p:cTn id="85" fill="hold">
                            <p:stCondLst>
                              <p:cond delay="0"/>
                            </p:stCondLst>
                            <p:childTnLst>
                              <p:par>
                                <p:cTn id="86" presetID="23" presetClass="entr" presetSubtype="16" fill="hold" grpId="0" nodeType="clickEffect">
                                  <p:stCondLst>
                                    <p:cond delay="0"/>
                                  </p:stCondLst>
                                  <p:childTnLst>
                                    <p:set>
                                      <p:cBhvr>
                                        <p:cTn id="87" dur="1" fill="hold">
                                          <p:stCondLst>
                                            <p:cond delay="0"/>
                                          </p:stCondLst>
                                        </p:cTn>
                                        <p:tgtEl>
                                          <p:spTgt spid="24"/>
                                        </p:tgtEl>
                                        <p:attrNameLst>
                                          <p:attrName>style.visibility</p:attrName>
                                        </p:attrNameLst>
                                      </p:cBhvr>
                                      <p:to>
                                        <p:strVal val="visible"/>
                                      </p:to>
                                    </p:set>
                                    <p:anim calcmode="lin" valueType="num">
                                      <p:cBhvr>
                                        <p:cTn id="88" dur="500" fill="hold"/>
                                        <p:tgtEl>
                                          <p:spTgt spid="24"/>
                                        </p:tgtEl>
                                        <p:attrNameLst>
                                          <p:attrName>ppt_w</p:attrName>
                                        </p:attrNameLst>
                                      </p:cBhvr>
                                      <p:tavLst>
                                        <p:tav tm="0">
                                          <p:val>
                                            <p:fltVal val="0"/>
                                          </p:val>
                                        </p:tav>
                                        <p:tav tm="100000">
                                          <p:val>
                                            <p:strVal val="#ppt_w"/>
                                          </p:val>
                                        </p:tav>
                                      </p:tavLst>
                                    </p:anim>
                                    <p:anim calcmode="lin" valueType="num">
                                      <p:cBhvr>
                                        <p:cTn id="89" dur="500" fill="hold"/>
                                        <p:tgtEl>
                                          <p:spTgt spid="24"/>
                                        </p:tgtEl>
                                        <p:attrNameLst>
                                          <p:attrName>ppt_h</p:attrName>
                                        </p:attrNameLst>
                                      </p:cBhvr>
                                      <p:tavLst>
                                        <p:tav tm="0">
                                          <p:val>
                                            <p:fltVal val="0"/>
                                          </p:val>
                                        </p:tav>
                                        <p:tav tm="100000">
                                          <p:val>
                                            <p:strVal val="#ppt_h"/>
                                          </p:val>
                                        </p:tav>
                                      </p:tavLst>
                                    </p:anim>
                                  </p:childTnLst>
                                </p:cTn>
                              </p:par>
                              <p:par>
                                <p:cTn id="90" presetID="23" presetClass="entr" presetSubtype="16" fill="hold" grpId="0" nodeType="withEffect">
                                  <p:stCondLst>
                                    <p:cond delay="0"/>
                                  </p:stCondLst>
                                  <p:childTnLst>
                                    <p:set>
                                      <p:cBhvr>
                                        <p:cTn id="91" dur="1" fill="hold">
                                          <p:stCondLst>
                                            <p:cond delay="0"/>
                                          </p:stCondLst>
                                        </p:cTn>
                                        <p:tgtEl>
                                          <p:spTgt spid="25"/>
                                        </p:tgtEl>
                                        <p:attrNameLst>
                                          <p:attrName>style.visibility</p:attrName>
                                        </p:attrNameLst>
                                      </p:cBhvr>
                                      <p:to>
                                        <p:strVal val="visible"/>
                                      </p:to>
                                    </p:set>
                                    <p:anim calcmode="lin" valueType="num">
                                      <p:cBhvr>
                                        <p:cTn id="92" dur="500" fill="hold"/>
                                        <p:tgtEl>
                                          <p:spTgt spid="25"/>
                                        </p:tgtEl>
                                        <p:attrNameLst>
                                          <p:attrName>ppt_w</p:attrName>
                                        </p:attrNameLst>
                                      </p:cBhvr>
                                      <p:tavLst>
                                        <p:tav tm="0">
                                          <p:val>
                                            <p:fltVal val="0"/>
                                          </p:val>
                                        </p:tav>
                                        <p:tav tm="100000">
                                          <p:val>
                                            <p:strVal val="#ppt_w"/>
                                          </p:val>
                                        </p:tav>
                                      </p:tavLst>
                                    </p:anim>
                                    <p:anim calcmode="lin" valueType="num">
                                      <p:cBhvr>
                                        <p:cTn id="93" dur="500" fill="hold"/>
                                        <p:tgtEl>
                                          <p:spTgt spid="25"/>
                                        </p:tgtEl>
                                        <p:attrNameLst>
                                          <p:attrName>ppt_h</p:attrName>
                                        </p:attrNameLst>
                                      </p:cBhvr>
                                      <p:tavLst>
                                        <p:tav tm="0">
                                          <p:val>
                                            <p:fltVal val="0"/>
                                          </p:val>
                                        </p:tav>
                                        <p:tav tm="100000">
                                          <p:val>
                                            <p:strVal val="#ppt_h"/>
                                          </p:val>
                                        </p:tav>
                                      </p:tavLst>
                                    </p:anim>
                                  </p:childTnLst>
                                </p:cTn>
                              </p:par>
                              <p:par>
                                <p:cTn id="94" presetID="23" presetClass="entr" presetSubtype="16" fill="hold" grpId="0" nodeType="withEffect">
                                  <p:stCondLst>
                                    <p:cond delay="0"/>
                                  </p:stCondLst>
                                  <p:childTnLst>
                                    <p:set>
                                      <p:cBhvr>
                                        <p:cTn id="95" dur="1" fill="hold">
                                          <p:stCondLst>
                                            <p:cond delay="0"/>
                                          </p:stCondLst>
                                        </p:cTn>
                                        <p:tgtEl>
                                          <p:spTgt spid="26"/>
                                        </p:tgtEl>
                                        <p:attrNameLst>
                                          <p:attrName>style.visibility</p:attrName>
                                        </p:attrNameLst>
                                      </p:cBhvr>
                                      <p:to>
                                        <p:strVal val="visible"/>
                                      </p:to>
                                    </p:set>
                                    <p:anim calcmode="lin" valueType="num">
                                      <p:cBhvr>
                                        <p:cTn id="96" dur="500" fill="hold"/>
                                        <p:tgtEl>
                                          <p:spTgt spid="26"/>
                                        </p:tgtEl>
                                        <p:attrNameLst>
                                          <p:attrName>ppt_w</p:attrName>
                                        </p:attrNameLst>
                                      </p:cBhvr>
                                      <p:tavLst>
                                        <p:tav tm="0">
                                          <p:val>
                                            <p:fltVal val="0"/>
                                          </p:val>
                                        </p:tav>
                                        <p:tav tm="100000">
                                          <p:val>
                                            <p:strVal val="#ppt_w"/>
                                          </p:val>
                                        </p:tav>
                                      </p:tavLst>
                                    </p:anim>
                                    <p:anim calcmode="lin" valueType="num">
                                      <p:cBhvr>
                                        <p:cTn id="97"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98" fill="hold">
                      <p:stCondLst>
                        <p:cond delay="indefinite"/>
                      </p:stCondLst>
                      <p:childTnLst>
                        <p:par>
                          <p:cTn id="99" fill="hold">
                            <p:stCondLst>
                              <p:cond delay="0"/>
                            </p:stCondLst>
                            <p:childTnLst>
                              <p:par>
                                <p:cTn id="100" presetID="49" presetClass="entr" presetSubtype="0" decel="100000" fill="hold" grpId="0" nodeType="clickEffect">
                                  <p:stCondLst>
                                    <p:cond delay="0"/>
                                  </p:stCondLst>
                                  <p:childTnLst>
                                    <p:set>
                                      <p:cBhvr>
                                        <p:cTn id="101" dur="1" fill="hold">
                                          <p:stCondLst>
                                            <p:cond delay="0"/>
                                          </p:stCondLst>
                                        </p:cTn>
                                        <p:tgtEl>
                                          <p:spTgt spid="22"/>
                                        </p:tgtEl>
                                        <p:attrNameLst>
                                          <p:attrName>style.visibility</p:attrName>
                                        </p:attrNameLst>
                                      </p:cBhvr>
                                      <p:to>
                                        <p:strVal val="visible"/>
                                      </p:to>
                                    </p:set>
                                    <p:anim calcmode="lin" valueType="num">
                                      <p:cBhvr>
                                        <p:cTn id="102" dur="500" fill="hold"/>
                                        <p:tgtEl>
                                          <p:spTgt spid="22"/>
                                        </p:tgtEl>
                                        <p:attrNameLst>
                                          <p:attrName>ppt_w</p:attrName>
                                        </p:attrNameLst>
                                      </p:cBhvr>
                                      <p:tavLst>
                                        <p:tav tm="0">
                                          <p:val>
                                            <p:fltVal val="0"/>
                                          </p:val>
                                        </p:tav>
                                        <p:tav tm="100000">
                                          <p:val>
                                            <p:strVal val="#ppt_w"/>
                                          </p:val>
                                        </p:tav>
                                      </p:tavLst>
                                    </p:anim>
                                    <p:anim calcmode="lin" valueType="num">
                                      <p:cBhvr>
                                        <p:cTn id="103" dur="500" fill="hold"/>
                                        <p:tgtEl>
                                          <p:spTgt spid="22"/>
                                        </p:tgtEl>
                                        <p:attrNameLst>
                                          <p:attrName>ppt_h</p:attrName>
                                        </p:attrNameLst>
                                      </p:cBhvr>
                                      <p:tavLst>
                                        <p:tav tm="0">
                                          <p:val>
                                            <p:fltVal val="0"/>
                                          </p:val>
                                        </p:tav>
                                        <p:tav tm="100000">
                                          <p:val>
                                            <p:strVal val="#ppt_h"/>
                                          </p:val>
                                        </p:tav>
                                      </p:tavLst>
                                    </p:anim>
                                    <p:anim calcmode="lin" valueType="num">
                                      <p:cBhvr>
                                        <p:cTn id="104" dur="500" fill="hold"/>
                                        <p:tgtEl>
                                          <p:spTgt spid="22"/>
                                        </p:tgtEl>
                                        <p:attrNameLst>
                                          <p:attrName>style.rotation</p:attrName>
                                        </p:attrNameLst>
                                      </p:cBhvr>
                                      <p:tavLst>
                                        <p:tav tm="0">
                                          <p:val>
                                            <p:fltVal val="360"/>
                                          </p:val>
                                        </p:tav>
                                        <p:tav tm="100000">
                                          <p:val>
                                            <p:fltVal val="0"/>
                                          </p:val>
                                        </p:tav>
                                      </p:tavLst>
                                    </p:anim>
                                    <p:animEffect transition="in" filter="fade">
                                      <p:cBhvr>
                                        <p:cTn id="105" dur="500"/>
                                        <p:tgtEl>
                                          <p:spTgt spid="22"/>
                                        </p:tgtEl>
                                      </p:cBhvr>
                                    </p:animEffect>
                                  </p:childTnLst>
                                </p:cTn>
                              </p:par>
                              <p:par>
                                <p:cTn id="106" presetID="49" presetClass="entr" presetSubtype="0" decel="100000" fill="hold" grpId="0" nodeType="withEffect">
                                  <p:stCondLst>
                                    <p:cond delay="0"/>
                                  </p:stCondLst>
                                  <p:childTnLst>
                                    <p:set>
                                      <p:cBhvr>
                                        <p:cTn id="107" dur="1" fill="hold">
                                          <p:stCondLst>
                                            <p:cond delay="0"/>
                                          </p:stCondLst>
                                        </p:cTn>
                                        <p:tgtEl>
                                          <p:spTgt spid="23"/>
                                        </p:tgtEl>
                                        <p:attrNameLst>
                                          <p:attrName>style.visibility</p:attrName>
                                        </p:attrNameLst>
                                      </p:cBhvr>
                                      <p:to>
                                        <p:strVal val="visible"/>
                                      </p:to>
                                    </p:set>
                                    <p:anim calcmode="lin" valueType="num">
                                      <p:cBhvr>
                                        <p:cTn id="108" dur="500" fill="hold"/>
                                        <p:tgtEl>
                                          <p:spTgt spid="23"/>
                                        </p:tgtEl>
                                        <p:attrNameLst>
                                          <p:attrName>ppt_w</p:attrName>
                                        </p:attrNameLst>
                                      </p:cBhvr>
                                      <p:tavLst>
                                        <p:tav tm="0">
                                          <p:val>
                                            <p:fltVal val="0"/>
                                          </p:val>
                                        </p:tav>
                                        <p:tav tm="100000">
                                          <p:val>
                                            <p:strVal val="#ppt_w"/>
                                          </p:val>
                                        </p:tav>
                                      </p:tavLst>
                                    </p:anim>
                                    <p:anim calcmode="lin" valueType="num">
                                      <p:cBhvr>
                                        <p:cTn id="109" dur="500" fill="hold"/>
                                        <p:tgtEl>
                                          <p:spTgt spid="23"/>
                                        </p:tgtEl>
                                        <p:attrNameLst>
                                          <p:attrName>ppt_h</p:attrName>
                                        </p:attrNameLst>
                                      </p:cBhvr>
                                      <p:tavLst>
                                        <p:tav tm="0">
                                          <p:val>
                                            <p:fltVal val="0"/>
                                          </p:val>
                                        </p:tav>
                                        <p:tav tm="100000">
                                          <p:val>
                                            <p:strVal val="#ppt_h"/>
                                          </p:val>
                                        </p:tav>
                                      </p:tavLst>
                                    </p:anim>
                                    <p:anim calcmode="lin" valueType="num">
                                      <p:cBhvr>
                                        <p:cTn id="110" dur="500" fill="hold"/>
                                        <p:tgtEl>
                                          <p:spTgt spid="23"/>
                                        </p:tgtEl>
                                        <p:attrNameLst>
                                          <p:attrName>style.rotation</p:attrName>
                                        </p:attrNameLst>
                                      </p:cBhvr>
                                      <p:tavLst>
                                        <p:tav tm="0">
                                          <p:val>
                                            <p:fltVal val="360"/>
                                          </p:val>
                                        </p:tav>
                                        <p:tav tm="100000">
                                          <p:val>
                                            <p:fltVal val="0"/>
                                          </p:val>
                                        </p:tav>
                                      </p:tavLst>
                                    </p:anim>
                                    <p:animEffect transition="in" filter="fade">
                                      <p:cBhvr>
                                        <p:cTn id="1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1"/>
      <p:bldP spid="14" grpId="0"/>
      <p:bldP spid="15" grpId="0"/>
      <p:bldP spid="16" grpId="0"/>
      <p:bldP spid="17" grpId="0"/>
      <p:bldP spid="19" grpId="1"/>
      <p:bldP spid="20" grpId="0"/>
      <p:bldP spid="22" grpId="0"/>
      <p:bldP spid="23" grpId="0"/>
      <p:bldP spid="24" grpId="0"/>
      <p:bldP spid="25" grpId="0"/>
      <p:bldP spid="26" grpId="0"/>
      <p:bldP spid="27" grpId="0"/>
      <p:bldP spid="28" grpId="1"/>
      <p:bldP spid="29" grpId="0"/>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12192000" cy="6858000"/>
          </a:xfrm>
          <a:prstGeom prst="rect">
            <a:avLst/>
          </a:prstGeom>
        </p:spPr>
      </p:pic>
      <p:sp>
        <p:nvSpPr>
          <p:cNvPr id="6" name="TextBox 5"/>
          <p:cNvSpPr txBox="1"/>
          <p:nvPr/>
        </p:nvSpPr>
        <p:spPr>
          <a:xfrm>
            <a:off x="1229720" y="4029164"/>
            <a:ext cx="646331" cy="1200329"/>
          </a:xfrm>
          <a:prstGeom prst="rect">
            <a:avLst/>
          </a:prstGeom>
          <a:noFill/>
        </p:spPr>
        <p:txBody>
          <a:bodyPr wrap="non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p>
        </p:txBody>
      </p:sp>
      <p:sp>
        <p:nvSpPr>
          <p:cNvPr id="7" name="TextBox 6"/>
          <p:cNvSpPr txBox="1"/>
          <p:nvPr/>
        </p:nvSpPr>
        <p:spPr>
          <a:xfrm>
            <a:off x="1229721" y="5283271"/>
            <a:ext cx="646331" cy="1200329"/>
          </a:xfrm>
          <a:prstGeom prst="rect">
            <a:avLst/>
          </a:prstGeom>
          <a:noFill/>
        </p:spPr>
        <p:txBody>
          <a:bodyPr wrap="non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p>
        </p:txBody>
      </p:sp>
      <p:pic>
        <p:nvPicPr>
          <p:cNvPr id="8" name="Hãy để mặt trời luôn chiếu sáng - Lớp 6 - Пусть всегда будет солнце!">
            <a:hlinkClick r:id="" action="ppaction://media"/>
          </p:cNvPr>
          <p:cNvPicPr>
            <a:picLocks noChangeAspect="1"/>
          </p:cNvPicPr>
          <p:nvPr>
            <a:videoFile r:link="rId1"/>
            <p:extLst>
              <p:ext uri="{DAA4B4D4-6D71-4841-9C94-3DE7FCFB9230}">
                <p14:media xmlns:p14="http://schemas.microsoft.com/office/powerpoint/2010/main" r:embed="rId2">
                  <p14:trim st="18484" end="196111"/>
                </p14:media>
              </p:ext>
            </p:extLst>
          </p:nvPr>
        </p:nvPicPr>
        <p:blipFill>
          <a:blip r:embed="rId5"/>
          <a:stretch>
            <a:fillRect/>
          </a:stretch>
        </p:blipFill>
        <p:spPr>
          <a:xfrm>
            <a:off x="10409999" y="184062"/>
            <a:ext cx="1255554" cy="1084891"/>
          </a:xfrm>
          <a:prstGeom prst="rect">
            <a:avLst/>
          </a:prstGeom>
        </p:spPr>
      </p:pic>
      <p:sp>
        <p:nvSpPr>
          <p:cNvPr id="2" name="Rectangle 1"/>
          <p:cNvSpPr/>
          <p:nvPr/>
        </p:nvSpPr>
        <p:spPr>
          <a:xfrm>
            <a:off x="1229720" y="3174079"/>
            <a:ext cx="10962280" cy="855085"/>
          </a:xfrm>
          <a:prstGeom prst="rect">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229720" y="5246852"/>
            <a:ext cx="10962280" cy="1026812"/>
          </a:xfrm>
          <a:prstGeom prst="rect">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772834" y="5036916"/>
            <a:ext cx="646331" cy="1200329"/>
          </a:xfrm>
          <a:prstGeom prst="rect">
            <a:avLst/>
          </a:prstGeom>
          <a:noFill/>
        </p:spPr>
        <p:txBody>
          <a:bodyPr wrap="non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t>
            </a:r>
          </a:p>
        </p:txBody>
      </p:sp>
      <p:sp>
        <p:nvSpPr>
          <p:cNvPr id="13" name="TextBox 12"/>
          <p:cNvSpPr txBox="1"/>
          <p:nvPr/>
        </p:nvSpPr>
        <p:spPr>
          <a:xfrm>
            <a:off x="10962279" y="4878019"/>
            <a:ext cx="646331" cy="1200329"/>
          </a:xfrm>
          <a:prstGeom prst="rect">
            <a:avLst/>
          </a:prstGeom>
          <a:noFill/>
        </p:spPr>
        <p:txBody>
          <a:bodyPr wrap="non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t>
            </a:r>
          </a:p>
        </p:txBody>
      </p:sp>
    </p:spTree>
    <p:extLst>
      <p:ext uri="{BB962C8B-B14F-4D97-AF65-F5344CB8AC3E}">
        <p14:creationId xmlns:p14="http://schemas.microsoft.com/office/powerpoint/2010/main" val="17692987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vol="80000">
                <p:cTn id="13" fill="hold" display="0">
                  <p:stCondLst>
                    <p:cond delay="indefinite"/>
                  </p:stCondLst>
                </p:cTn>
                <p:tgtEl>
                  <p:spTgt spid="8"/>
                </p:tgtEl>
              </p:cMediaNode>
            </p:video>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12192000" cy="6858000"/>
          </a:xfrm>
          <a:prstGeom prst="rect">
            <a:avLst/>
          </a:prstGeom>
        </p:spPr>
      </p:pic>
      <p:sp>
        <p:nvSpPr>
          <p:cNvPr id="6" name="TextBox 5"/>
          <p:cNvSpPr txBox="1"/>
          <p:nvPr/>
        </p:nvSpPr>
        <p:spPr>
          <a:xfrm>
            <a:off x="1229720" y="4029164"/>
            <a:ext cx="646331" cy="1200329"/>
          </a:xfrm>
          <a:prstGeom prst="rect">
            <a:avLst/>
          </a:prstGeom>
          <a:noFill/>
        </p:spPr>
        <p:txBody>
          <a:bodyPr wrap="non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p>
        </p:txBody>
      </p:sp>
      <p:sp>
        <p:nvSpPr>
          <p:cNvPr id="7" name="TextBox 6"/>
          <p:cNvSpPr txBox="1"/>
          <p:nvPr/>
        </p:nvSpPr>
        <p:spPr>
          <a:xfrm>
            <a:off x="1229721" y="5283271"/>
            <a:ext cx="646331" cy="1200329"/>
          </a:xfrm>
          <a:prstGeom prst="rect">
            <a:avLst/>
          </a:prstGeom>
          <a:noFill/>
        </p:spPr>
        <p:txBody>
          <a:bodyPr wrap="non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p>
        </p:txBody>
      </p:sp>
      <p:pic>
        <p:nvPicPr>
          <p:cNvPr id="8" name="Hãy để mặt trời luôn chiếu sáng - Lớp 6 - Пусть всегда будет солнце!">
            <a:hlinkClick r:id="" action="ppaction://media"/>
          </p:cNvPr>
          <p:cNvPicPr>
            <a:picLocks noChangeAspect="1"/>
          </p:cNvPicPr>
          <p:nvPr>
            <a:videoFile r:link="rId1"/>
            <p:extLst>
              <p:ext uri="{DAA4B4D4-6D71-4841-9C94-3DE7FCFB9230}">
                <p14:media xmlns:p14="http://schemas.microsoft.com/office/powerpoint/2010/main" r:embed="rId2">
                  <p14:trim st="18484" end="196111"/>
                </p14:media>
              </p:ext>
            </p:extLst>
          </p:nvPr>
        </p:nvPicPr>
        <p:blipFill>
          <a:blip r:embed="rId5"/>
          <a:stretch>
            <a:fillRect/>
          </a:stretch>
        </p:blipFill>
        <p:spPr>
          <a:xfrm>
            <a:off x="10409999" y="184062"/>
            <a:ext cx="1255554" cy="1084891"/>
          </a:xfrm>
          <a:prstGeom prst="rect">
            <a:avLst/>
          </a:prstGeom>
        </p:spPr>
      </p:pic>
      <p:sp>
        <p:nvSpPr>
          <p:cNvPr id="2" name="Rectangle 1"/>
          <p:cNvSpPr/>
          <p:nvPr/>
        </p:nvSpPr>
        <p:spPr>
          <a:xfrm>
            <a:off x="1229720" y="3174079"/>
            <a:ext cx="10962280" cy="855085"/>
          </a:xfrm>
          <a:prstGeom prst="rect">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229720" y="4079101"/>
            <a:ext cx="10962280" cy="1026812"/>
          </a:xfrm>
          <a:prstGeom prst="rect">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459442" y="5682639"/>
            <a:ext cx="646331" cy="1200329"/>
          </a:xfrm>
          <a:prstGeom prst="rect">
            <a:avLst/>
          </a:prstGeom>
          <a:noFill/>
        </p:spPr>
        <p:txBody>
          <a:bodyPr wrap="non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t>
            </a:r>
          </a:p>
        </p:txBody>
      </p:sp>
      <p:sp>
        <p:nvSpPr>
          <p:cNvPr id="10" name="TextBox 9"/>
          <p:cNvSpPr txBox="1"/>
          <p:nvPr/>
        </p:nvSpPr>
        <p:spPr>
          <a:xfrm>
            <a:off x="4012328" y="5746350"/>
            <a:ext cx="646331" cy="1200329"/>
          </a:xfrm>
          <a:prstGeom prst="rect">
            <a:avLst/>
          </a:prstGeom>
          <a:noFill/>
        </p:spPr>
        <p:txBody>
          <a:bodyPr wrap="non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t>
            </a:r>
          </a:p>
        </p:txBody>
      </p:sp>
      <p:sp>
        <p:nvSpPr>
          <p:cNvPr id="14" name="TextBox 13"/>
          <p:cNvSpPr txBox="1"/>
          <p:nvPr/>
        </p:nvSpPr>
        <p:spPr>
          <a:xfrm>
            <a:off x="4918883" y="5719461"/>
            <a:ext cx="646331" cy="1200329"/>
          </a:xfrm>
          <a:prstGeom prst="rect">
            <a:avLst/>
          </a:prstGeom>
          <a:noFill/>
        </p:spPr>
        <p:txBody>
          <a:bodyPr wrap="non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t>
            </a:r>
          </a:p>
        </p:txBody>
      </p:sp>
      <p:sp>
        <p:nvSpPr>
          <p:cNvPr id="15" name="TextBox 14"/>
          <p:cNvSpPr txBox="1"/>
          <p:nvPr/>
        </p:nvSpPr>
        <p:spPr>
          <a:xfrm>
            <a:off x="7467621" y="5812309"/>
            <a:ext cx="646331" cy="1200329"/>
          </a:xfrm>
          <a:prstGeom prst="rect">
            <a:avLst/>
          </a:prstGeom>
          <a:noFill/>
        </p:spPr>
        <p:txBody>
          <a:bodyPr wrap="non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t>
            </a:r>
          </a:p>
        </p:txBody>
      </p:sp>
      <p:sp>
        <p:nvSpPr>
          <p:cNvPr id="16" name="TextBox 15"/>
          <p:cNvSpPr txBox="1"/>
          <p:nvPr/>
        </p:nvSpPr>
        <p:spPr>
          <a:xfrm>
            <a:off x="9020507" y="5876020"/>
            <a:ext cx="646331" cy="1200329"/>
          </a:xfrm>
          <a:prstGeom prst="rect">
            <a:avLst/>
          </a:prstGeom>
          <a:noFill/>
        </p:spPr>
        <p:txBody>
          <a:bodyPr wrap="non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t>
            </a:r>
          </a:p>
        </p:txBody>
      </p:sp>
      <p:sp>
        <p:nvSpPr>
          <p:cNvPr id="17" name="TextBox 16"/>
          <p:cNvSpPr txBox="1"/>
          <p:nvPr/>
        </p:nvSpPr>
        <p:spPr>
          <a:xfrm>
            <a:off x="9927062" y="5849131"/>
            <a:ext cx="646331" cy="1200329"/>
          </a:xfrm>
          <a:prstGeom prst="rect">
            <a:avLst/>
          </a:prstGeom>
          <a:noFill/>
        </p:spPr>
        <p:txBody>
          <a:bodyPr wrap="non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t>
            </a:r>
          </a:p>
        </p:txBody>
      </p:sp>
    </p:spTree>
    <p:extLst>
      <p:ext uri="{BB962C8B-B14F-4D97-AF65-F5344CB8AC3E}">
        <p14:creationId xmlns:p14="http://schemas.microsoft.com/office/powerpoint/2010/main" val="7076180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vol="80000">
                <p:cTn id="13" fill="hold" display="0">
                  <p:stCondLst>
                    <p:cond delay="indefinite"/>
                  </p:stCondLst>
                </p:cTn>
                <p:tgtEl>
                  <p:spTgt spid="8"/>
                </p:tgtEl>
              </p:cMediaNode>
            </p:video>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12192000" cy="6858000"/>
          </a:xfrm>
          <a:prstGeom prst="rect">
            <a:avLst/>
          </a:prstGeom>
        </p:spPr>
      </p:pic>
      <p:sp>
        <p:nvSpPr>
          <p:cNvPr id="5" name="TextBox 4"/>
          <p:cNvSpPr txBox="1"/>
          <p:nvPr/>
        </p:nvSpPr>
        <p:spPr>
          <a:xfrm>
            <a:off x="1229720" y="2828835"/>
            <a:ext cx="646331" cy="1200329"/>
          </a:xfrm>
          <a:prstGeom prst="rect">
            <a:avLst/>
          </a:prstGeom>
          <a:noFill/>
        </p:spPr>
        <p:txBody>
          <a:bodyPr wrap="non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p>
        </p:txBody>
      </p:sp>
      <p:sp>
        <p:nvSpPr>
          <p:cNvPr id="6" name="TextBox 5"/>
          <p:cNvSpPr txBox="1"/>
          <p:nvPr/>
        </p:nvSpPr>
        <p:spPr>
          <a:xfrm>
            <a:off x="1229720" y="4029164"/>
            <a:ext cx="646331" cy="1200329"/>
          </a:xfrm>
          <a:prstGeom prst="rect">
            <a:avLst/>
          </a:prstGeom>
          <a:noFill/>
        </p:spPr>
        <p:txBody>
          <a:bodyPr wrap="non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p>
        </p:txBody>
      </p:sp>
      <p:sp>
        <p:nvSpPr>
          <p:cNvPr id="7" name="TextBox 6"/>
          <p:cNvSpPr txBox="1"/>
          <p:nvPr/>
        </p:nvSpPr>
        <p:spPr>
          <a:xfrm>
            <a:off x="1229721" y="5283271"/>
            <a:ext cx="646331" cy="1200329"/>
          </a:xfrm>
          <a:prstGeom prst="rect">
            <a:avLst/>
          </a:prstGeom>
          <a:noFill/>
        </p:spPr>
        <p:txBody>
          <a:bodyPr wrap="non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p>
        </p:txBody>
      </p:sp>
      <p:pic>
        <p:nvPicPr>
          <p:cNvPr id="8" name="Hãy để mặt trời luôn chiếu sáng - Lớp 6 - Пусть всегда будет солнце!">
            <a:hlinkClick r:id="" action="ppaction://media"/>
          </p:cNvPr>
          <p:cNvPicPr>
            <a:picLocks noChangeAspect="1"/>
          </p:cNvPicPr>
          <p:nvPr>
            <a:videoFile r:link="rId1"/>
            <p:extLst>
              <p:ext uri="{DAA4B4D4-6D71-4841-9C94-3DE7FCFB9230}">
                <p14:media xmlns:p14="http://schemas.microsoft.com/office/powerpoint/2010/main" r:embed="rId2">
                  <p14:trim st="18484" end="196111"/>
                </p14:media>
              </p:ext>
            </p:extLst>
          </p:nvPr>
        </p:nvPicPr>
        <p:blipFill>
          <a:blip r:embed="rId5"/>
          <a:stretch>
            <a:fillRect/>
          </a:stretch>
        </p:blipFill>
        <p:spPr>
          <a:xfrm>
            <a:off x="10409999" y="184062"/>
            <a:ext cx="1255554" cy="1084891"/>
          </a:xfrm>
          <a:prstGeom prst="rect">
            <a:avLst/>
          </a:prstGeom>
        </p:spPr>
      </p:pic>
      <p:sp>
        <p:nvSpPr>
          <p:cNvPr id="2" name="TextBox 1">
            <a:extLst>
              <a:ext uri="{FF2B5EF4-FFF2-40B4-BE49-F238E27FC236}">
                <a16:creationId xmlns:a16="http://schemas.microsoft.com/office/drawing/2014/main" id="{ABC76852-E48C-EED5-9CBA-50838EFEAD04}"/>
              </a:ext>
            </a:extLst>
          </p:cNvPr>
          <p:cNvSpPr txBox="1"/>
          <p:nvPr/>
        </p:nvSpPr>
        <p:spPr>
          <a:xfrm>
            <a:off x="2446190" y="5616379"/>
            <a:ext cx="646331" cy="1200329"/>
          </a:xfrm>
          <a:prstGeom prst="rect">
            <a:avLst/>
          </a:prstGeom>
          <a:noFill/>
        </p:spPr>
        <p:txBody>
          <a:bodyPr wrap="non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t>
            </a:r>
          </a:p>
        </p:txBody>
      </p:sp>
      <p:sp>
        <p:nvSpPr>
          <p:cNvPr id="3" name="TextBox 2">
            <a:extLst>
              <a:ext uri="{FF2B5EF4-FFF2-40B4-BE49-F238E27FC236}">
                <a16:creationId xmlns:a16="http://schemas.microsoft.com/office/drawing/2014/main" id="{1B323A65-2D6C-E115-CE9F-BB6FBDCEF455}"/>
              </a:ext>
            </a:extLst>
          </p:cNvPr>
          <p:cNvSpPr txBox="1"/>
          <p:nvPr/>
        </p:nvSpPr>
        <p:spPr>
          <a:xfrm>
            <a:off x="3999076" y="5680090"/>
            <a:ext cx="646331" cy="1200329"/>
          </a:xfrm>
          <a:prstGeom prst="rect">
            <a:avLst/>
          </a:prstGeom>
          <a:noFill/>
        </p:spPr>
        <p:txBody>
          <a:bodyPr wrap="non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t>
            </a:r>
          </a:p>
        </p:txBody>
      </p:sp>
      <p:sp>
        <p:nvSpPr>
          <p:cNvPr id="9" name="TextBox 8">
            <a:extLst>
              <a:ext uri="{FF2B5EF4-FFF2-40B4-BE49-F238E27FC236}">
                <a16:creationId xmlns:a16="http://schemas.microsoft.com/office/drawing/2014/main" id="{86CBC800-62CB-FD0A-8F5A-90DCA55FD608}"/>
              </a:ext>
            </a:extLst>
          </p:cNvPr>
          <p:cNvSpPr txBox="1"/>
          <p:nvPr/>
        </p:nvSpPr>
        <p:spPr>
          <a:xfrm>
            <a:off x="4905631" y="5653201"/>
            <a:ext cx="646331" cy="1200329"/>
          </a:xfrm>
          <a:prstGeom prst="rect">
            <a:avLst/>
          </a:prstGeom>
          <a:noFill/>
        </p:spPr>
        <p:txBody>
          <a:bodyPr wrap="non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t>
            </a:r>
          </a:p>
        </p:txBody>
      </p:sp>
      <p:sp>
        <p:nvSpPr>
          <p:cNvPr id="10" name="TextBox 9">
            <a:extLst>
              <a:ext uri="{FF2B5EF4-FFF2-40B4-BE49-F238E27FC236}">
                <a16:creationId xmlns:a16="http://schemas.microsoft.com/office/drawing/2014/main" id="{706E219E-BF4C-157C-2555-AB8E942E4DCB}"/>
              </a:ext>
            </a:extLst>
          </p:cNvPr>
          <p:cNvSpPr txBox="1"/>
          <p:nvPr/>
        </p:nvSpPr>
        <p:spPr>
          <a:xfrm>
            <a:off x="7454369" y="5746049"/>
            <a:ext cx="646331" cy="1200329"/>
          </a:xfrm>
          <a:prstGeom prst="rect">
            <a:avLst/>
          </a:prstGeom>
          <a:noFill/>
        </p:spPr>
        <p:txBody>
          <a:bodyPr wrap="non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t>
            </a:r>
          </a:p>
        </p:txBody>
      </p:sp>
      <p:sp>
        <p:nvSpPr>
          <p:cNvPr id="11" name="TextBox 10">
            <a:extLst>
              <a:ext uri="{FF2B5EF4-FFF2-40B4-BE49-F238E27FC236}">
                <a16:creationId xmlns:a16="http://schemas.microsoft.com/office/drawing/2014/main" id="{6BACA751-8863-8702-797C-55C788E1B7B1}"/>
              </a:ext>
            </a:extLst>
          </p:cNvPr>
          <p:cNvSpPr txBox="1"/>
          <p:nvPr/>
        </p:nvSpPr>
        <p:spPr>
          <a:xfrm>
            <a:off x="9007255" y="5809760"/>
            <a:ext cx="646331" cy="1200329"/>
          </a:xfrm>
          <a:prstGeom prst="rect">
            <a:avLst/>
          </a:prstGeom>
          <a:noFill/>
        </p:spPr>
        <p:txBody>
          <a:bodyPr wrap="non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t>
            </a:r>
          </a:p>
        </p:txBody>
      </p:sp>
      <p:sp>
        <p:nvSpPr>
          <p:cNvPr id="12" name="TextBox 11">
            <a:extLst>
              <a:ext uri="{FF2B5EF4-FFF2-40B4-BE49-F238E27FC236}">
                <a16:creationId xmlns:a16="http://schemas.microsoft.com/office/drawing/2014/main" id="{BB585FB9-AFA3-E44D-4A70-B171D0416BFF}"/>
              </a:ext>
            </a:extLst>
          </p:cNvPr>
          <p:cNvSpPr txBox="1"/>
          <p:nvPr/>
        </p:nvSpPr>
        <p:spPr>
          <a:xfrm>
            <a:off x="9913810" y="5782871"/>
            <a:ext cx="646331" cy="1200329"/>
          </a:xfrm>
          <a:prstGeom prst="rect">
            <a:avLst/>
          </a:prstGeom>
          <a:noFill/>
        </p:spPr>
        <p:txBody>
          <a:bodyPr wrap="non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t>
            </a:r>
          </a:p>
        </p:txBody>
      </p:sp>
      <p:sp>
        <p:nvSpPr>
          <p:cNvPr id="13" name="TextBox 12">
            <a:extLst>
              <a:ext uri="{FF2B5EF4-FFF2-40B4-BE49-F238E27FC236}">
                <a16:creationId xmlns:a16="http://schemas.microsoft.com/office/drawing/2014/main" id="{A9745B38-04EB-C166-E8F5-B29BC59DF74F}"/>
              </a:ext>
            </a:extLst>
          </p:cNvPr>
          <p:cNvSpPr txBox="1"/>
          <p:nvPr/>
        </p:nvSpPr>
        <p:spPr>
          <a:xfrm>
            <a:off x="5865598" y="4374313"/>
            <a:ext cx="646331" cy="1200329"/>
          </a:xfrm>
          <a:prstGeom prst="rect">
            <a:avLst/>
          </a:prstGeom>
          <a:noFill/>
        </p:spPr>
        <p:txBody>
          <a:bodyPr wrap="non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t>
            </a:r>
          </a:p>
        </p:txBody>
      </p:sp>
      <p:sp>
        <p:nvSpPr>
          <p:cNvPr id="14" name="TextBox 13">
            <a:extLst>
              <a:ext uri="{FF2B5EF4-FFF2-40B4-BE49-F238E27FC236}">
                <a16:creationId xmlns:a16="http://schemas.microsoft.com/office/drawing/2014/main" id="{58D967D4-6C4D-4E8D-C054-2485C0FB5DED}"/>
              </a:ext>
            </a:extLst>
          </p:cNvPr>
          <p:cNvSpPr txBox="1"/>
          <p:nvPr/>
        </p:nvSpPr>
        <p:spPr>
          <a:xfrm>
            <a:off x="10962279" y="4387692"/>
            <a:ext cx="646331" cy="1200329"/>
          </a:xfrm>
          <a:prstGeom prst="rect">
            <a:avLst/>
          </a:prstGeom>
          <a:noFill/>
        </p:spPr>
        <p:txBody>
          <a:bodyPr wrap="non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t>
            </a:r>
          </a:p>
        </p:txBody>
      </p:sp>
      <p:sp>
        <p:nvSpPr>
          <p:cNvPr id="15" name="TextBox 14">
            <a:extLst>
              <a:ext uri="{FF2B5EF4-FFF2-40B4-BE49-F238E27FC236}">
                <a16:creationId xmlns:a16="http://schemas.microsoft.com/office/drawing/2014/main" id="{60CEE820-6BA9-AC3F-98D9-EB447AC4CEBE}"/>
              </a:ext>
            </a:extLst>
          </p:cNvPr>
          <p:cNvSpPr txBox="1"/>
          <p:nvPr/>
        </p:nvSpPr>
        <p:spPr>
          <a:xfrm>
            <a:off x="2446190" y="3428999"/>
            <a:ext cx="520252" cy="1200329"/>
          </a:xfrm>
          <a:prstGeom prst="rect">
            <a:avLst/>
          </a:prstGeom>
          <a:noFill/>
        </p:spPr>
        <p:txBody>
          <a:bodyPr wrap="squar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t>
            </a:r>
          </a:p>
        </p:txBody>
      </p:sp>
      <p:sp>
        <p:nvSpPr>
          <p:cNvPr id="16" name="TextBox 15">
            <a:extLst>
              <a:ext uri="{FF2B5EF4-FFF2-40B4-BE49-F238E27FC236}">
                <a16:creationId xmlns:a16="http://schemas.microsoft.com/office/drawing/2014/main" id="{54427EDE-01A1-25EE-AA5F-621DA038E3B7}"/>
              </a:ext>
            </a:extLst>
          </p:cNvPr>
          <p:cNvSpPr txBox="1"/>
          <p:nvPr/>
        </p:nvSpPr>
        <p:spPr>
          <a:xfrm>
            <a:off x="7319095" y="3330543"/>
            <a:ext cx="520252" cy="1200329"/>
          </a:xfrm>
          <a:prstGeom prst="rect">
            <a:avLst/>
          </a:prstGeom>
          <a:noFill/>
        </p:spPr>
        <p:txBody>
          <a:bodyPr wrap="square" rtlCol="0">
            <a:spAutoFit/>
          </a:bodyPr>
          <a:lstStyle/>
          <a:p>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t>
            </a:r>
          </a:p>
        </p:txBody>
      </p:sp>
    </p:spTree>
    <p:extLst>
      <p:ext uri="{BB962C8B-B14F-4D97-AF65-F5344CB8AC3E}">
        <p14:creationId xmlns:p14="http://schemas.microsoft.com/office/powerpoint/2010/main" val="2390867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video>
              <p:cMediaNode vol="80000">
                <p:cTn id="23" fill="hold" display="0">
                  <p:stCondLst>
                    <p:cond delay="indefinite"/>
                  </p:stCondLst>
                </p:cTn>
                <p:tgtEl>
                  <p:spTgt spid="8"/>
                </p:tgtEl>
              </p:cMediaNode>
            </p:video>
          </p:childTnLst>
        </p:cTn>
      </p:par>
    </p:tnLst>
    <p:bldLst>
      <p:bldP spid="5"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ãy để mặt trời luôn chiếu sáng KARAOKE - Âm nhạc lớp 6 - KẾT NỐI TRI THỨC - Hà Lực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4196" y="315685"/>
            <a:ext cx="11295289" cy="6103903"/>
          </a:xfrm>
          <a:prstGeom prst="rect">
            <a:avLst/>
          </a:prstGeom>
        </p:spPr>
      </p:pic>
    </p:spTree>
    <p:extLst>
      <p:ext uri="{BB962C8B-B14F-4D97-AF65-F5344CB8AC3E}">
        <p14:creationId xmlns:p14="http://schemas.microsoft.com/office/powerpoint/2010/main" val="13197716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48634" y="2458970"/>
            <a:ext cx="9470572"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Hát</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Hãy</a:t>
            </a:r>
            <a:r>
              <a:rPr lang="en-US" sz="40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để</a:t>
            </a:r>
            <a:r>
              <a:rPr lang="en-US" sz="40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mặt</a:t>
            </a:r>
            <a:r>
              <a:rPr lang="en-US" sz="40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trời</a:t>
            </a:r>
            <a:r>
              <a:rPr lang="en-US" sz="40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luôn</a:t>
            </a:r>
            <a:r>
              <a:rPr lang="en-US" sz="40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chiếu</a:t>
            </a:r>
            <a:r>
              <a:rPr lang="en-US" sz="40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sáng</a:t>
            </a:r>
            <a:endParaRPr lang="en-US" sz="40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TextBox 4"/>
          <p:cNvSpPr txBox="1"/>
          <p:nvPr/>
        </p:nvSpPr>
        <p:spPr>
          <a:xfrm>
            <a:off x="948634" y="3166856"/>
            <a:ext cx="10607040"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Nghe</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nhạc</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hát</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Auld Lang Syne</a:t>
            </a:r>
          </a:p>
        </p:txBody>
      </p:sp>
      <p:sp>
        <p:nvSpPr>
          <p:cNvPr id="6" name="TextBox 5"/>
          <p:cNvSpPr txBox="1"/>
          <p:nvPr/>
        </p:nvSpPr>
        <p:spPr>
          <a:xfrm>
            <a:off x="948634" y="3976753"/>
            <a:ext cx="10607040"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Lí</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thuyết</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âm</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nhạc</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Dấu</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hoá</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bậc</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chuyển</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hoá</a:t>
            </a:r>
            <a:endParaRPr lang="en-US" sz="40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TextBox 6"/>
          <p:cNvSpPr txBox="1"/>
          <p:nvPr/>
        </p:nvSpPr>
        <p:spPr>
          <a:xfrm>
            <a:off x="948634" y="4684639"/>
            <a:ext cx="10607040"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nhạc</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nhạc</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5</a:t>
            </a:r>
            <a:endParaRPr lang="en-US" sz="40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WordArt 4"/>
          <p:cNvSpPr>
            <a:spLocks noChangeArrowheads="1" noChangeShapeType="1" noTextEdit="1"/>
          </p:cNvSpPr>
          <p:nvPr/>
        </p:nvSpPr>
        <p:spPr bwMode="auto">
          <a:xfrm>
            <a:off x="2432768" y="906590"/>
            <a:ext cx="7221583" cy="134112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vi-VN" sz="4400" b="1" kern="10" dirty="0">
                <a:ln w="9525">
                  <a:solidFill>
                    <a:srgbClr val="008000"/>
                  </a:solidFill>
                  <a:round/>
                  <a:headEnd/>
                  <a:tailEnd/>
                </a:ln>
                <a:solidFill>
                  <a:srgbClr val="FF0000"/>
                </a:solidFill>
                <a:latin typeface="+mj-lt"/>
                <a:cs typeface="Times New Roman" panose="02020603050405020304" pitchFamily="18" charset="0"/>
              </a:rPr>
              <a:t>CHỦ ĐỀ 7</a:t>
            </a:r>
            <a:r>
              <a:rPr lang="en-US" sz="4400" b="1" kern="10" dirty="0">
                <a:ln w="9525">
                  <a:solidFill>
                    <a:srgbClr val="008000"/>
                  </a:solidFill>
                  <a:round/>
                  <a:headEnd/>
                  <a:tailEnd/>
                </a:ln>
                <a:solidFill>
                  <a:srgbClr val="FF0000"/>
                </a:solidFill>
                <a:latin typeface="+mj-lt"/>
                <a:cs typeface="Times New Roman" panose="02020603050405020304" pitchFamily="18" charset="0"/>
              </a:rPr>
              <a:t>:</a:t>
            </a:r>
            <a:r>
              <a:rPr lang="vi-VN" sz="4400" b="1" kern="10" dirty="0">
                <a:ln w="9525">
                  <a:solidFill>
                    <a:srgbClr val="008000"/>
                  </a:solidFill>
                  <a:round/>
                  <a:headEnd/>
                  <a:tailEnd/>
                </a:ln>
                <a:solidFill>
                  <a:srgbClr val="FF0000"/>
                </a:solidFill>
                <a:latin typeface="+mj-lt"/>
                <a:cs typeface="Times New Roman" panose="02020603050405020304" pitchFamily="18" charset="0"/>
              </a:rPr>
              <a:t> ÂM NHẠC NƯỚC NGOÀI</a:t>
            </a:r>
            <a:endParaRPr lang="en-US" sz="4400" b="1" kern="10" dirty="0">
              <a:ln w="9525">
                <a:solidFill>
                  <a:srgbClr val="008000"/>
                </a:solidFill>
                <a:round/>
                <a:headEnd/>
                <a:tailEnd/>
              </a:ln>
              <a:solidFill>
                <a:srgbClr val="FF0000"/>
              </a:solidFill>
              <a:latin typeface="+mj-lt"/>
              <a:cs typeface="Times New Roman" panose="02020603050405020304" pitchFamily="18" charset="0"/>
            </a:endParaRPr>
          </a:p>
        </p:txBody>
      </p:sp>
    </p:spTree>
    <p:extLst>
      <p:ext uri="{BB962C8B-B14F-4D97-AF65-F5344CB8AC3E}">
        <p14:creationId xmlns:p14="http://schemas.microsoft.com/office/powerpoint/2010/main" val="38248394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9428" y="404312"/>
            <a:ext cx="11895924" cy="5852795"/>
          </a:xfrm>
          <a:prstGeom prst="rect">
            <a:avLst/>
          </a:prstGeom>
        </p:spPr>
      </p:pic>
    </p:spTree>
    <p:extLst>
      <p:ext uri="{BB962C8B-B14F-4D97-AF65-F5344CB8AC3E}">
        <p14:creationId xmlns:p14="http://schemas.microsoft.com/office/powerpoint/2010/main" val="23508316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664309"/>
            <a:ext cx="12192000" cy="830997"/>
          </a:xfrm>
          <a:prstGeom prst="rect">
            <a:avLst/>
          </a:prstGeom>
          <a:noFill/>
        </p:spPr>
        <p:txBody>
          <a:bodyPr wrap="square" rtlCol="0">
            <a:spAutoFit/>
          </a:bodyPr>
          <a:lstStyle/>
          <a:p>
            <a:pPr algn="just"/>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Nghe</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nhạc</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hát</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Auld </a:t>
            </a:r>
            <a:r>
              <a:rPr lang="en-US" sz="4800" b="1"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lang</a:t>
            </a:r>
            <a:r>
              <a:rPr 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Syne</a:t>
            </a:r>
            <a:endParaRPr 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WordArt 4"/>
          <p:cNvSpPr>
            <a:spLocks noChangeArrowheads="1" noChangeShapeType="1" noTextEdit="1"/>
          </p:cNvSpPr>
          <p:nvPr/>
        </p:nvSpPr>
        <p:spPr bwMode="auto">
          <a:xfrm>
            <a:off x="5708469" y="287382"/>
            <a:ext cx="5717175" cy="50509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4400" i="1" kern="1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Thứ</a:t>
            </a:r>
            <a:r>
              <a:rPr lang="en-US" sz="4400" i="1" kern="1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i="1" kern="1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Tư</a:t>
            </a:r>
            <a:r>
              <a:rPr lang="en-US" sz="4400" i="1" kern="1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i="1" kern="1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ngày</a:t>
            </a:r>
            <a:r>
              <a:rPr lang="en-US" sz="4400" i="1" kern="1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2 </a:t>
            </a:r>
            <a:r>
              <a:rPr lang="en-US" sz="4400" i="1" kern="1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tháng</a:t>
            </a:r>
            <a:r>
              <a:rPr lang="en-US" sz="4400" i="1" kern="1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4 </a:t>
            </a:r>
            <a:r>
              <a:rPr lang="en-US" sz="4400" i="1" kern="1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năm</a:t>
            </a:r>
            <a:r>
              <a:rPr lang="en-US" sz="4400" i="1" kern="1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2025</a:t>
            </a:r>
          </a:p>
        </p:txBody>
      </p:sp>
      <p:sp>
        <p:nvSpPr>
          <p:cNvPr id="9" name="WordArt 4"/>
          <p:cNvSpPr>
            <a:spLocks noChangeArrowheads="1" noChangeShapeType="1" noTextEdit="1"/>
          </p:cNvSpPr>
          <p:nvPr/>
        </p:nvSpPr>
        <p:spPr bwMode="auto">
          <a:xfrm>
            <a:off x="4249482" y="2247686"/>
            <a:ext cx="2220686" cy="55912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4000" b="1" kern="10" dirty="0" err="1">
                <a:ln w="9525">
                  <a:solidFill>
                    <a:srgbClr val="008000"/>
                  </a:solidFill>
                  <a:round/>
                  <a:headEnd/>
                  <a:tailEnd/>
                </a:ln>
                <a:solidFill>
                  <a:srgbClr val="FF0000"/>
                </a:solidFill>
                <a:latin typeface="Times New Roman" panose="02020603050405020304" pitchFamily="18" charset="0"/>
                <a:cs typeface="Times New Roman" panose="02020603050405020304" pitchFamily="18" charset="0"/>
              </a:rPr>
              <a:t>Tiết</a:t>
            </a:r>
            <a:r>
              <a:rPr lang="en-US" sz="4000" b="1" kern="10" dirty="0">
                <a:ln w="9525">
                  <a:solidFill>
                    <a:srgbClr val="008000"/>
                  </a:solidFill>
                  <a:round/>
                  <a:headEnd/>
                  <a:tailEnd/>
                </a:ln>
                <a:solidFill>
                  <a:srgbClr val="FF0000"/>
                </a:solidFill>
                <a:latin typeface="Times New Roman" panose="02020603050405020304" pitchFamily="18" charset="0"/>
                <a:cs typeface="Times New Roman" panose="02020603050405020304" pitchFamily="18" charset="0"/>
              </a:rPr>
              <a:t> 28</a:t>
            </a:r>
          </a:p>
        </p:txBody>
      </p:sp>
      <p:sp>
        <p:nvSpPr>
          <p:cNvPr id="7" name="WordArt 4"/>
          <p:cNvSpPr>
            <a:spLocks noChangeArrowheads="1" noChangeShapeType="1" noTextEdit="1"/>
          </p:cNvSpPr>
          <p:nvPr/>
        </p:nvSpPr>
        <p:spPr bwMode="auto">
          <a:xfrm>
            <a:off x="2364440" y="847311"/>
            <a:ext cx="7221583" cy="134112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vi-VN" sz="4400" b="1" kern="10" dirty="0">
                <a:ln w="9525">
                  <a:solidFill>
                    <a:srgbClr val="008000"/>
                  </a:solidFill>
                  <a:round/>
                  <a:headEnd/>
                  <a:tailEnd/>
                </a:ln>
                <a:solidFill>
                  <a:srgbClr val="FF0000"/>
                </a:solidFill>
                <a:latin typeface="+mj-lt"/>
                <a:cs typeface="Times New Roman" panose="02020603050405020304" pitchFamily="18" charset="0"/>
              </a:rPr>
              <a:t>CHỦ ĐỀ 7</a:t>
            </a:r>
            <a:r>
              <a:rPr lang="en-US" sz="4400" b="1" kern="10" dirty="0">
                <a:ln w="9525">
                  <a:solidFill>
                    <a:srgbClr val="008000"/>
                  </a:solidFill>
                  <a:round/>
                  <a:headEnd/>
                  <a:tailEnd/>
                </a:ln>
                <a:solidFill>
                  <a:srgbClr val="FF0000"/>
                </a:solidFill>
                <a:latin typeface="+mj-lt"/>
                <a:cs typeface="Times New Roman" panose="02020603050405020304" pitchFamily="18" charset="0"/>
              </a:rPr>
              <a:t>:</a:t>
            </a:r>
            <a:r>
              <a:rPr lang="vi-VN" sz="4400" b="1" kern="10" dirty="0">
                <a:ln w="9525">
                  <a:solidFill>
                    <a:srgbClr val="008000"/>
                  </a:solidFill>
                  <a:round/>
                  <a:headEnd/>
                  <a:tailEnd/>
                </a:ln>
                <a:solidFill>
                  <a:srgbClr val="FF0000"/>
                </a:solidFill>
                <a:latin typeface="+mj-lt"/>
                <a:cs typeface="Times New Roman" panose="02020603050405020304" pitchFamily="18" charset="0"/>
              </a:rPr>
              <a:t> ÂM NHẠC NƯỚC NGOÀI</a:t>
            </a:r>
            <a:endParaRPr lang="en-US" sz="4400" b="1" kern="10" dirty="0">
              <a:ln w="9525">
                <a:solidFill>
                  <a:srgbClr val="008000"/>
                </a:solidFill>
                <a:round/>
                <a:headEnd/>
                <a:tailEnd/>
              </a:ln>
              <a:solidFill>
                <a:srgbClr val="FF0000"/>
              </a:solidFill>
              <a:latin typeface="+mj-lt"/>
              <a:cs typeface="Times New Roman" panose="02020603050405020304" pitchFamily="18" charset="0"/>
            </a:endParaRPr>
          </a:p>
        </p:txBody>
      </p:sp>
      <p:pic>
        <p:nvPicPr>
          <p:cNvPr id="2" name="Picture 1">
            <a:extLst>
              <a:ext uri="{FF2B5EF4-FFF2-40B4-BE49-F238E27FC236}">
                <a16:creationId xmlns:a16="http://schemas.microsoft.com/office/drawing/2014/main" id="{DD2CE7FF-939E-5520-5654-CA4EE1A5690A}"/>
              </a:ext>
            </a:extLst>
          </p:cNvPr>
          <p:cNvPicPr>
            <a:picLocks noChangeAspect="1"/>
          </p:cNvPicPr>
          <p:nvPr/>
        </p:nvPicPr>
        <p:blipFill>
          <a:blip r:embed="rId2"/>
          <a:stretch>
            <a:fillRect/>
          </a:stretch>
        </p:blipFill>
        <p:spPr>
          <a:xfrm rot="1270366">
            <a:off x="9844628" y="4870283"/>
            <a:ext cx="2428875" cy="1885950"/>
          </a:xfrm>
          <a:prstGeom prst="rect">
            <a:avLst/>
          </a:prstGeom>
        </p:spPr>
      </p:pic>
      <p:pic>
        <p:nvPicPr>
          <p:cNvPr id="3" name="Picture 2">
            <a:extLst>
              <a:ext uri="{FF2B5EF4-FFF2-40B4-BE49-F238E27FC236}">
                <a16:creationId xmlns:a16="http://schemas.microsoft.com/office/drawing/2014/main" id="{8F026E89-97B1-0940-5F10-C06FAE7DA867}"/>
              </a:ext>
            </a:extLst>
          </p:cNvPr>
          <p:cNvPicPr>
            <a:picLocks noChangeAspect="1"/>
          </p:cNvPicPr>
          <p:nvPr/>
        </p:nvPicPr>
        <p:blipFill>
          <a:blip r:embed="rId3"/>
          <a:stretch>
            <a:fillRect/>
          </a:stretch>
        </p:blipFill>
        <p:spPr>
          <a:xfrm>
            <a:off x="10126889" y="1112395"/>
            <a:ext cx="2143125" cy="2143125"/>
          </a:xfrm>
          <a:prstGeom prst="rect">
            <a:avLst/>
          </a:prstGeom>
        </p:spPr>
      </p:pic>
      <p:sp>
        <p:nvSpPr>
          <p:cNvPr id="4" name="TextBox 3"/>
          <p:cNvSpPr txBox="1"/>
          <p:nvPr/>
        </p:nvSpPr>
        <p:spPr>
          <a:xfrm>
            <a:off x="0" y="2806808"/>
            <a:ext cx="11582400" cy="830997"/>
          </a:xfrm>
          <a:prstGeom prst="rect">
            <a:avLst/>
          </a:prstGeom>
          <a:noFill/>
        </p:spPr>
        <p:txBody>
          <a:bodyPr wrap="square" rtlCol="0">
            <a:spAutoFit/>
          </a:bodyPr>
          <a:lstStyle/>
          <a:p>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Hát</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Hãy</a:t>
            </a:r>
            <a:r>
              <a:rPr 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để</a:t>
            </a:r>
            <a:r>
              <a:rPr 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mặt</a:t>
            </a:r>
            <a:r>
              <a:rPr 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trời</a:t>
            </a:r>
            <a:r>
              <a:rPr 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luôn</a:t>
            </a:r>
            <a:r>
              <a:rPr 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chiếu</a:t>
            </a:r>
            <a:r>
              <a:rPr 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sáng</a:t>
            </a:r>
            <a:endParaRPr 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1314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2698" y="0"/>
            <a:ext cx="4179546" cy="830997"/>
          </a:xfrm>
          <a:prstGeom prst="rect">
            <a:avLst/>
          </a:prstGeom>
          <a:noFill/>
        </p:spPr>
        <p:txBody>
          <a:bodyPr wrap="square" rtlCol="0">
            <a:spAutoFit/>
          </a:bodyPr>
          <a:lstStyle/>
          <a:p>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a:t>
            </a:r>
            <a:r>
              <a:rPr lang="en-US"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Nghe</a:t>
            </a: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nhạc</a:t>
            </a:r>
            <a:endParaRPr lang="en-US" sz="48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TextBox 4"/>
          <p:cNvSpPr txBox="1"/>
          <p:nvPr/>
        </p:nvSpPr>
        <p:spPr>
          <a:xfrm>
            <a:off x="352696" y="830997"/>
            <a:ext cx="11534504" cy="769441"/>
          </a:xfrm>
          <a:prstGeom prst="rect">
            <a:avLst/>
          </a:prstGeom>
          <a:noFill/>
        </p:spPr>
        <p:txBody>
          <a:bodyPr wrap="square" rtlCol="0">
            <a:spAutoFit/>
          </a:bodyPr>
          <a:lstStyle/>
          <a:p>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a:t>
            </a:r>
            <a:r>
              <a:rPr lang="en-US" sz="4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Nghe</a:t>
            </a: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cảm</a:t>
            </a: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nhận</a:t>
            </a: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hát</a:t>
            </a: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Auld Lang </a:t>
            </a:r>
            <a:r>
              <a:rPr lang="en-US" sz="44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Syne</a:t>
            </a:r>
            <a:endParaRPr lang="en-US" sz="4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TextBox 5"/>
          <p:cNvSpPr txBox="1"/>
          <p:nvPr/>
        </p:nvSpPr>
        <p:spPr>
          <a:xfrm>
            <a:off x="6518364" y="1600438"/>
            <a:ext cx="5155219" cy="646331"/>
          </a:xfrm>
          <a:prstGeom prst="rect">
            <a:avLst/>
          </a:prstGeom>
          <a:noFill/>
        </p:spPr>
        <p:txBody>
          <a:bodyPr wrap="square" rtlCol="0">
            <a:spAutoFit/>
          </a:bodyPr>
          <a:lstStyle/>
          <a:p>
            <a:r>
              <a:rPr lang="en-US"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Robert Burns (Scotland)</a:t>
            </a:r>
          </a:p>
        </p:txBody>
      </p:sp>
      <p:pic>
        <p:nvPicPr>
          <p:cNvPr id="2050" name="Picture 2" descr="Hình ảnh Lắng Nghe PNG, Vector, PSD, và biểu tượng để tải về miễn phí |  pngtree">
            <a:extLst>
              <a:ext uri="{FF2B5EF4-FFF2-40B4-BE49-F238E27FC236}">
                <a16:creationId xmlns:a16="http://schemas.microsoft.com/office/drawing/2014/main" id="{32BE7F5D-18A8-0EE2-890A-5818E22118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45862">
            <a:off x="8553471" y="2693274"/>
            <a:ext cx="3012236" cy="301223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B7A28432-F2B0-CC61-B6F6-5D69ABDD4DBA}"/>
              </a:ext>
            </a:extLst>
          </p:cNvPr>
          <p:cNvSpPr/>
          <p:nvPr/>
        </p:nvSpPr>
        <p:spPr>
          <a:xfrm>
            <a:off x="949044" y="2736235"/>
            <a:ext cx="5146956" cy="523220"/>
          </a:xfrm>
          <a:prstGeom prst="rect">
            <a:avLst/>
          </a:prstGeom>
        </p:spPr>
        <p:txBody>
          <a:bodyPr wrap="square">
            <a:spAutoFit/>
          </a:bodyPr>
          <a:lstStyle/>
          <a:p>
            <a:pPr algn="just"/>
            <a:r>
              <a:rPr lang="vi-VN" sz="2800" dirty="0"/>
              <a:t>1. Có tương tác với âm nhạc </a:t>
            </a:r>
          </a:p>
        </p:txBody>
      </p:sp>
      <p:sp>
        <p:nvSpPr>
          <p:cNvPr id="11" name="Rectangle 10">
            <a:extLst>
              <a:ext uri="{FF2B5EF4-FFF2-40B4-BE49-F238E27FC236}">
                <a16:creationId xmlns:a16="http://schemas.microsoft.com/office/drawing/2014/main" id="{281757BC-1CFE-1130-E691-272CFBEDF5F1}"/>
              </a:ext>
            </a:extLst>
          </p:cNvPr>
          <p:cNvSpPr/>
          <p:nvPr/>
        </p:nvSpPr>
        <p:spPr>
          <a:xfrm>
            <a:off x="949044" y="3740919"/>
            <a:ext cx="5001182" cy="523220"/>
          </a:xfrm>
          <a:prstGeom prst="rect">
            <a:avLst/>
          </a:prstGeom>
        </p:spPr>
        <p:txBody>
          <a:bodyPr wrap="square">
            <a:spAutoFit/>
          </a:bodyPr>
          <a:lstStyle/>
          <a:p>
            <a:r>
              <a:rPr lang="vi-VN" sz="2800" dirty="0"/>
              <a:t>3. Tập trung khi nghe nhạc</a:t>
            </a:r>
          </a:p>
        </p:txBody>
      </p:sp>
      <p:sp>
        <p:nvSpPr>
          <p:cNvPr id="2" name="Rectangle 1">
            <a:extLst>
              <a:ext uri="{FF2B5EF4-FFF2-40B4-BE49-F238E27FC236}">
                <a16:creationId xmlns:a16="http://schemas.microsoft.com/office/drawing/2014/main" id="{5DA73149-9E1C-0435-6C7C-D85D7AE611C5}"/>
              </a:ext>
            </a:extLst>
          </p:cNvPr>
          <p:cNvSpPr/>
          <p:nvPr/>
        </p:nvSpPr>
        <p:spPr>
          <a:xfrm>
            <a:off x="1008680" y="3205863"/>
            <a:ext cx="4464468" cy="523220"/>
          </a:xfrm>
          <a:prstGeom prst="rect">
            <a:avLst/>
          </a:prstGeom>
        </p:spPr>
        <p:txBody>
          <a:bodyPr wrap="square">
            <a:spAutoFit/>
          </a:bodyPr>
          <a:lstStyle/>
          <a:p>
            <a:pPr algn="just"/>
            <a:r>
              <a:rPr lang="vi-VN" sz="2800" dirty="0"/>
              <a:t>2. Nghe nhiều hơn</a:t>
            </a:r>
          </a:p>
        </p:txBody>
      </p:sp>
      <p:sp>
        <p:nvSpPr>
          <p:cNvPr id="3" name="Rectangle 2">
            <a:extLst>
              <a:ext uri="{FF2B5EF4-FFF2-40B4-BE49-F238E27FC236}">
                <a16:creationId xmlns:a16="http://schemas.microsoft.com/office/drawing/2014/main" id="{8712AB6C-8F37-C24E-CD0D-E0640952C491}"/>
              </a:ext>
            </a:extLst>
          </p:cNvPr>
          <p:cNvSpPr/>
          <p:nvPr/>
        </p:nvSpPr>
        <p:spPr>
          <a:xfrm>
            <a:off x="949045" y="4264139"/>
            <a:ext cx="7002260" cy="523220"/>
          </a:xfrm>
          <a:prstGeom prst="rect">
            <a:avLst/>
          </a:prstGeom>
        </p:spPr>
        <p:txBody>
          <a:bodyPr wrap="square">
            <a:spAutoFit/>
          </a:bodyPr>
          <a:lstStyle/>
          <a:p>
            <a:r>
              <a:rPr lang="vi-VN" sz="2800" dirty="0"/>
              <a:t>4. Mang cảm xúc của mình vào âm nhạc</a:t>
            </a:r>
          </a:p>
        </p:txBody>
      </p:sp>
      <p:sp>
        <p:nvSpPr>
          <p:cNvPr id="7" name="Rectangle 6">
            <a:extLst>
              <a:ext uri="{FF2B5EF4-FFF2-40B4-BE49-F238E27FC236}">
                <a16:creationId xmlns:a16="http://schemas.microsoft.com/office/drawing/2014/main" id="{5DB64C95-1A8B-C673-F504-3F91CE9B4BEB}"/>
              </a:ext>
            </a:extLst>
          </p:cNvPr>
          <p:cNvSpPr/>
          <p:nvPr/>
        </p:nvSpPr>
        <p:spPr>
          <a:xfrm>
            <a:off x="1008680" y="4807777"/>
            <a:ext cx="3629581" cy="523220"/>
          </a:xfrm>
          <a:prstGeom prst="rect">
            <a:avLst/>
          </a:prstGeom>
        </p:spPr>
        <p:txBody>
          <a:bodyPr wrap="square">
            <a:spAutoFit/>
          </a:bodyPr>
          <a:lstStyle/>
          <a:p>
            <a:r>
              <a:rPr lang="vi-VN" sz="2800" dirty="0"/>
              <a:t>5. Tập hát theo</a:t>
            </a:r>
          </a:p>
        </p:txBody>
      </p:sp>
      <p:pic>
        <p:nvPicPr>
          <p:cNvPr id="19" name="giọng nam - cách nghe nhạc">
            <a:hlinkClick r:id="" action="ppaction://media"/>
            <a:extLst>
              <a:ext uri="{FF2B5EF4-FFF2-40B4-BE49-F238E27FC236}">
                <a16:creationId xmlns:a16="http://schemas.microsoft.com/office/drawing/2014/main" id="{A7F998EE-D482-9EEE-7FCE-E18EFB3970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8783" y="2322688"/>
            <a:ext cx="609600" cy="609600"/>
          </a:xfrm>
          <a:prstGeom prst="rect">
            <a:avLst/>
          </a:prstGeom>
        </p:spPr>
      </p:pic>
    </p:spTree>
    <p:extLst>
      <p:ext uri="{BB962C8B-B14F-4D97-AF65-F5344CB8AC3E}">
        <p14:creationId xmlns:p14="http://schemas.microsoft.com/office/powerpoint/2010/main" val="6453515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176"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250" fill="hold"/>
                                        <p:tgtEl>
                                          <p:spTgt spid="10"/>
                                        </p:tgtEl>
                                        <p:attrNameLst>
                                          <p:attrName>ppt_w</p:attrName>
                                        </p:attrNameLst>
                                      </p:cBhvr>
                                      <p:tavLst>
                                        <p:tav tm="0">
                                          <p:val>
                                            <p:fltVal val="0"/>
                                          </p:val>
                                        </p:tav>
                                        <p:tav tm="100000">
                                          <p:val>
                                            <p:strVal val="#ppt_w"/>
                                          </p:val>
                                        </p:tav>
                                      </p:tavLst>
                                    </p:anim>
                                    <p:anim calcmode="lin" valueType="num">
                                      <p:cBhvr>
                                        <p:cTn id="12" dur="250" fill="hold"/>
                                        <p:tgtEl>
                                          <p:spTgt spid="10"/>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250" fill="hold"/>
                                        <p:tgtEl>
                                          <p:spTgt spid="2"/>
                                        </p:tgtEl>
                                        <p:attrNameLst>
                                          <p:attrName>ppt_w</p:attrName>
                                        </p:attrNameLst>
                                      </p:cBhvr>
                                      <p:tavLst>
                                        <p:tav tm="0">
                                          <p:val>
                                            <p:fltVal val="0"/>
                                          </p:val>
                                        </p:tav>
                                        <p:tav tm="100000">
                                          <p:val>
                                            <p:strVal val="#ppt_w"/>
                                          </p:val>
                                        </p:tav>
                                      </p:tavLst>
                                    </p:anim>
                                    <p:anim calcmode="lin" valueType="num">
                                      <p:cBhvr>
                                        <p:cTn id="18" dur="250" fill="hold"/>
                                        <p:tgtEl>
                                          <p:spTgt spid="2"/>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50" presetClass="entr" presetSubtype="0" decel="10000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strVal val="#ppt_w+.3"/>
                                          </p:val>
                                        </p:tav>
                                        <p:tav tm="100000">
                                          <p:val>
                                            <p:strVal val="#ppt_w"/>
                                          </p:val>
                                        </p:tav>
                                      </p:tavLst>
                                    </p:anim>
                                    <p:anim calcmode="lin" valueType="num">
                                      <p:cBhvr>
                                        <p:cTn id="24" dur="500" fill="hold"/>
                                        <p:tgtEl>
                                          <p:spTgt spid="11"/>
                                        </p:tgtEl>
                                        <p:attrNameLst>
                                          <p:attrName>ppt_h</p:attrName>
                                        </p:attrNameLst>
                                      </p:cBhvr>
                                      <p:tavLst>
                                        <p:tav tm="0">
                                          <p:val>
                                            <p:strVal val="#ppt_h"/>
                                          </p:val>
                                        </p:tav>
                                        <p:tav tm="100000">
                                          <p:val>
                                            <p:strVal val="#ppt_h"/>
                                          </p:val>
                                        </p:tav>
                                      </p:tavLst>
                                    </p:anim>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50" presetClass="entr" presetSubtype="0" decel="10000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strVal val="#ppt_w+.3"/>
                                          </p:val>
                                        </p:tav>
                                        <p:tav tm="100000">
                                          <p:val>
                                            <p:strVal val="#ppt_w"/>
                                          </p:val>
                                        </p:tav>
                                      </p:tavLst>
                                    </p:anim>
                                    <p:anim calcmode="lin" valueType="num">
                                      <p:cBhvr>
                                        <p:cTn id="31" dur="500" fill="hold"/>
                                        <p:tgtEl>
                                          <p:spTgt spid="3"/>
                                        </p:tgtEl>
                                        <p:attrNameLst>
                                          <p:attrName>ppt_h</p:attrName>
                                        </p:attrNameLst>
                                      </p:cBhvr>
                                      <p:tavLst>
                                        <p:tav tm="0">
                                          <p:val>
                                            <p:strVal val="#ppt_h"/>
                                          </p:val>
                                        </p:tav>
                                        <p:tav tm="100000">
                                          <p:val>
                                            <p:strVal val="#ppt_h"/>
                                          </p:val>
                                        </p:tav>
                                      </p:tavLst>
                                    </p:anim>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50" presetClass="entr" presetSubtype="0" decel="10000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strVal val="#ppt_w+.3"/>
                                          </p:val>
                                        </p:tav>
                                        <p:tav tm="100000">
                                          <p:val>
                                            <p:strVal val="#ppt_w"/>
                                          </p:val>
                                        </p:tav>
                                      </p:tavLst>
                                    </p:anim>
                                    <p:anim calcmode="lin" valueType="num">
                                      <p:cBhvr>
                                        <p:cTn id="38" dur="500" fill="hold"/>
                                        <p:tgtEl>
                                          <p:spTgt spid="7"/>
                                        </p:tgtEl>
                                        <p:attrNameLst>
                                          <p:attrName>ppt_h</p:attrName>
                                        </p:attrNameLst>
                                      </p:cBhvr>
                                      <p:tavLst>
                                        <p:tav tm="0">
                                          <p:val>
                                            <p:strVal val="#ppt_h"/>
                                          </p:val>
                                        </p:tav>
                                        <p:tav tm="100000">
                                          <p:val>
                                            <p:strVal val="#ppt_h"/>
                                          </p:val>
                                        </p:tav>
                                      </p:tavLst>
                                    </p:anim>
                                    <p:animEffect transition="in" filter="fade">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19"/>
                </p:tgtEl>
              </p:cMediaNode>
            </p:audio>
          </p:childTnLst>
        </p:cTn>
      </p:par>
    </p:tnLst>
    <p:bldLst>
      <p:bldP spid="10" grpId="0"/>
      <p:bldP spid="11" grpId="0"/>
      <p:bldP spid="2" grpId="0"/>
      <p:bldP spid="3"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Tai Lắng Nghe, Thiết Kế mẫu, Hình ảnh PNG, ảnh và Nền - Lovepik">
            <a:extLst>
              <a:ext uri="{FF2B5EF4-FFF2-40B4-BE49-F238E27FC236}">
                <a16:creationId xmlns:a16="http://schemas.microsoft.com/office/drawing/2014/main" id="{9D5FE423-801B-B909-6FE8-F3B91C7F4B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55"/>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1947546" y="959463"/>
            <a:ext cx="6878010" cy="3772426"/>
          </a:xfrm>
          <a:prstGeom prst="rect">
            <a:avLst/>
          </a:prstGeom>
        </p:spPr>
      </p:pic>
    </p:spTree>
    <p:extLst>
      <p:ext uri="{BB962C8B-B14F-4D97-AF65-F5344CB8AC3E}">
        <p14:creationId xmlns:p14="http://schemas.microsoft.com/office/powerpoint/2010/main" val="11311349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81247-49E5-1522-6295-E85D089D966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020478A-6C8C-CA1E-AAA2-A0E8614A3C2B}"/>
              </a:ext>
            </a:extLst>
          </p:cNvPr>
          <p:cNvSpPr txBox="1"/>
          <p:nvPr/>
        </p:nvSpPr>
        <p:spPr>
          <a:xfrm>
            <a:off x="276119" y="167748"/>
            <a:ext cx="11534504" cy="769441"/>
          </a:xfrm>
          <a:prstGeom prst="rect">
            <a:avLst/>
          </a:prstGeom>
          <a:noFill/>
        </p:spPr>
        <p:txBody>
          <a:bodyPr wrap="square" rtlCol="0">
            <a:spAutoFit/>
          </a:bodyPr>
          <a:lstStyle/>
          <a:p>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Chia </a:t>
            </a:r>
            <a:r>
              <a:rPr lang="en-US" sz="4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sẻ</a:t>
            </a: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cảm</a:t>
            </a: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nhận</a:t>
            </a: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hát</a:t>
            </a: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Auld Lang Syne</a:t>
            </a:r>
          </a:p>
        </p:txBody>
      </p:sp>
      <p:pic>
        <p:nvPicPr>
          <p:cNvPr id="28" name="Picture 27">
            <a:extLst>
              <a:ext uri="{FF2B5EF4-FFF2-40B4-BE49-F238E27FC236}">
                <a16:creationId xmlns:a16="http://schemas.microsoft.com/office/drawing/2014/main" id="{920452B0-A30A-5EA8-A5F5-D05731AD6DB3}"/>
              </a:ext>
            </a:extLst>
          </p:cNvPr>
          <p:cNvPicPr>
            <a:picLocks noChangeAspect="1"/>
          </p:cNvPicPr>
          <p:nvPr/>
        </p:nvPicPr>
        <p:blipFill>
          <a:blip r:embed="rId2"/>
          <a:stretch>
            <a:fillRect/>
          </a:stretch>
        </p:blipFill>
        <p:spPr>
          <a:xfrm>
            <a:off x="3156722" y="1185455"/>
            <a:ext cx="2800350" cy="1947880"/>
          </a:xfrm>
          <a:prstGeom prst="rect">
            <a:avLst/>
          </a:prstGeom>
        </p:spPr>
      </p:pic>
      <p:pic>
        <p:nvPicPr>
          <p:cNvPr id="31" name="Picture 30">
            <a:extLst>
              <a:ext uri="{FF2B5EF4-FFF2-40B4-BE49-F238E27FC236}">
                <a16:creationId xmlns:a16="http://schemas.microsoft.com/office/drawing/2014/main" id="{88ACE116-2D8B-833E-2A9D-18D77EC6624C}"/>
              </a:ext>
            </a:extLst>
          </p:cNvPr>
          <p:cNvPicPr>
            <a:picLocks noChangeAspect="1"/>
          </p:cNvPicPr>
          <p:nvPr/>
        </p:nvPicPr>
        <p:blipFill>
          <a:blip r:embed="rId3"/>
          <a:stretch>
            <a:fillRect/>
          </a:stretch>
        </p:blipFill>
        <p:spPr>
          <a:xfrm>
            <a:off x="1386413" y="3651224"/>
            <a:ext cx="2857500" cy="1809750"/>
          </a:xfrm>
          <a:prstGeom prst="rect">
            <a:avLst/>
          </a:prstGeom>
        </p:spPr>
      </p:pic>
      <p:pic>
        <p:nvPicPr>
          <p:cNvPr id="2049" name="Picture 2048">
            <a:extLst>
              <a:ext uri="{FF2B5EF4-FFF2-40B4-BE49-F238E27FC236}">
                <a16:creationId xmlns:a16="http://schemas.microsoft.com/office/drawing/2014/main" id="{BC3AB590-7D89-4E29-BAE7-FA6EE4B7F904}"/>
              </a:ext>
            </a:extLst>
          </p:cNvPr>
          <p:cNvPicPr>
            <a:picLocks noChangeAspect="1"/>
          </p:cNvPicPr>
          <p:nvPr/>
        </p:nvPicPr>
        <p:blipFill>
          <a:blip r:embed="rId4"/>
          <a:stretch>
            <a:fillRect/>
          </a:stretch>
        </p:blipFill>
        <p:spPr>
          <a:xfrm>
            <a:off x="9285348" y="4557330"/>
            <a:ext cx="2847559" cy="2132922"/>
          </a:xfrm>
          <a:prstGeom prst="rect">
            <a:avLst/>
          </a:prstGeom>
        </p:spPr>
      </p:pic>
      <p:pic>
        <p:nvPicPr>
          <p:cNvPr id="2052" name="Picture 2051">
            <a:extLst>
              <a:ext uri="{FF2B5EF4-FFF2-40B4-BE49-F238E27FC236}">
                <a16:creationId xmlns:a16="http://schemas.microsoft.com/office/drawing/2014/main" id="{CFBD2774-96DF-9E88-A9DA-200A0CE885EC}"/>
              </a:ext>
            </a:extLst>
          </p:cNvPr>
          <p:cNvPicPr>
            <a:picLocks noChangeAspect="1"/>
          </p:cNvPicPr>
          <p:nvPr/>
        </p:nvPicPr>
        <p:blipFill>
          <a:blip r:embed="rId5"/>
          <a:stretch>
            <a:fillRect/>
          </a:stretch>
        </p:blipFill>
        <p:spPr>
          <a:xfrm>
            <a:off x="136995" y="984564"/>
            <a:ext cx="2857500" cy="1600200"/>
          </a:xfrm>
          <a:prstGeom prst="rect">
            <a:avLst/>
          </a:prstGeom>
        </p:spPr>
      </p:pic>
      <p:pic>
        <p:nvPicPr>
          <p:cNvPr id="2053" name="Picture 2052">
            <a:extLst>
              <a:ext uri="{FF2B5EF4-FFF2-40B4-BE49-F238E27FC236}">
                <a16:creationId xmlns:a16="http://schemas.microsoft.com/office/drawing/2014/main" id="{8FD8E228-E21B-E6B7-FD38-98FD9701F104}"/>
              </a:ext>
            </a:extLst>
          </p:cNvPr>
          <p:cNvPicPr>
            <a:picLocks noChangeAspect="1"/>
          </p:cNvPicPr>
          <p:nvPr/>
        </p:nvPicPr>
        <p:blipFill>
          <a:blip r:embed="rId6"/>
          <a:stretch>
            <a:fillRect/>
          </a:stretch>
        </p:blipFill>
        <p:spPr>
          <a:xfrm>
            <a:off x="6540396" y="1518304"/>
            <a:ext cx="3125411" cy="2132920"/>
          </a:xfrm>
          <a:prstGeom prst="rect">
            <a:avLst/>
          </a:prstGeom>
        </p:spPr>
      </p:pic>
    </p:spTree>
    <p:extLst>
      <p:ext uri="{BB962C8B-B14F-4D97-AF65-F5344CB8AC3E}">
        <p14:creationId xmlns:p14="http://schemas.microsoft.com/office/powerpoint/2010/main" val="40731949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1000" fill="hold"/>
                                        <p:tgtEl>
                                          <p:spTgt spid="2052"/>
                                        </p:tgtEl>
                                        <p:attrNameLst>
                                          <p:attrName>ppt_w</p:attrName>
                                        </p:attrNameLst>
                                      </p:cBhvr>
                                      <p:tavLst>
                                        <p:tav tm="0">
                                          <p:val>
                                            <p:fltVal val="0"/>
                                          </p:val>
                                        </p:tav>
                                        <p:tav tm="100000">
                                          <p:val>
                                            <p:strVal val="#ppt_w"/>
                                          </p:val>
                                        </p:tav>
                                      </p:tavLst>
                                    </p:anim>
                                    <p:anim calcmode="lin" valueType="num">
                                      <p:cBhvr>
                                        <p:cTn id="8" dur="1000" fill="hold"/>
                                        <p:tgtEl>
                                          <p:spTgt spid="2052"/>
                                        </p:tgtEl>
                                        <p:attrNameLst>
                                          <p:attrName>ppt_h</p:attrName>
                                        </p:attrNameLst>
                                      </p:cBhvr>
                                      <p:tavLst>
                                        <p:tav tm="0">
                                          <p:val>
                                            <p:fltVal val="0"/>
                                          </p:val>
                                        </p:tav>
                                        <p:tav tm="100000">
                                          <p:val>
                                            <p:strVal val="#ppt_h"/>
                                          </p:val>
                                        </p:tav>
                                      </p:tavLst>
                                    </p:anim>
                                    <p:anim calcmode="lin" valueType="num">
                                      <p:cBhvr>
                                        <p:cTn id="9" dur="1000" fill="hold"/>
                                        <p:tgtEl>
                                          <p:spTgt spid="2052"/>
                                        </p:tgtEl>
                                        <p:attrNameLst>
                                          <p:attrName>style.rotation</p:attrName>
                                        </p:attrNameLst>
                                      </p:cBhvr>
                                      <p:tavLst>
                                        <p:tav tm="0">
                                          <p:val>
                                            <p:fltVal val="90"/>
                                          </p:val>
                                        </p:tav>
                                        <p:tav tm="100000">
                                          <p:val>
                                            <p:fltVal val="0"/>
                                          </p:val>
                                        </p:tav>
                                      </p:tavLst>
                                    </p:anim>
                                    <p:animEffect transition="in" filter="fade">
                                      <p:cBhvr>
                                        <p:cTn id="10" dur="1000"/>
                                        <p:tgtEl>
                                          <p:spTgt spid="2052"/>
                                        </p:tgtEl>
                                      </p:cBhvr>
                                    </p:animEffect>
                                  </p:childTnLst>
                                </p:cTn>
                              </p:par>
                              <p:par>
                                <p:cTn id="11" presetID="3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1000" fill="hold"/>
                                        <p:tgtEl>
                                          <p:spTgt spid="28"/>
                                        </p:tgtEl>
                                        <p:attrNameLst>
                                          <p:attrName>ppt_w</p:attrName>
                                        </p:attrNameLst>
                                      </p:cBhvr>
                                      <p:tavLst>
                                        <p:tav tm="0">
                                          <p:val>
                                            <p:fltVal val="0"/>
                                          </p:val>
                                        </p:tav>
                                        <p:tav tm="100000">
                                          <p:val>
                                            <p:strVal val="#ppt_w"/>
                                          </p:val>
                                        </p:tav>
                                      </p:tavLst>
                                    </p:anim>
                                    <p:anim calcmode="lin" valueType="num">
                                      <p:cBhvr>
                                        <p:cTn id="14" dur="1000" fill="hold"/>
                                        <p:tgtEl>
                                          <p:spTgt spid="28"/>
                                        </p:tgtEl>
                                        <p:attrNameLst>
                                          <p:attrName>ppt_h</p:attrName>
                                        </p:attrNameLst>
                                      </p:cBhvr>
                                      <p:tavLst>
                                        <p:tav tm="0">
                                          <p:val>
                                            <p:fltVal val="0"/>
                                          </p:val>
                                        </p:tav>
                                        <p:tav tm="100000">
                                          <p:val>
                                            <p:strVal val="#ppt_h"/>
                                          </p:val>
                                        </p:tav>
                                      </p:tavLst>
                                    </p:anim>
                                    <p:anim calcmode="lin" valueType="num">
                                      <p:cBhvr>
                                        <p:cTn id="15" dur="1000" fill="hold"/>
                                        <p:tgtEl>
                                          <p:spTgt spid="28"/>
                                        </p:tgtEl>
                                        <p:attrNameLst>
                                          <p:attrName>style.rotation</p:attrName>
                                        </p:attrNameLst>
                                      </p:cBhvr>
                                      <p:tavLst>
                                        <p:tav tm="0">
                                          <p:val>
                                            <p:fltVal val="90"/>
                                          </p:val>
                                        </p:tav>
                                        <p:tav tm="100000">
                                          <p:val>
                                            <p:fltVal val="0"/>
                                          </p:val>
                                        </p:tav>
                                      </p:tavLst>
                                    </p:anim>
                                    <p:animEffect transition="in" filter="fade">
                                      <p:cBhvr>
                                        <p:cTn id="16" dur="1000"/>
                                        <p:tgtEl>
                                          <p:spTgt spid="28"/>
                                        </p:tgtEl>
                                      </p:cBhvr>
                                    </p:animEffect>
                                  </p:childTnLst>
                                </p:cTn>
                              </p:par>
                              <p:par>
                                <p:cTn id="17" presetID="3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p:cTn id="19" dur="1000" fill="hold"/>
                                        <p:tgtEl>
                                          <p:spTgt spid="31"/>
                                        </p:tgtEl>
                                        <p:attrNameLst>
                                          <p:attrName>ppt_w</p:attrName>
                                        </p:attrNameLst>
                                      </p:cBhvr>
                                      <p:tavLst>
                                        <p:tav tm="0">
                                          <p:val>
                                            <p:fltVal val="0"/>
                                          </p:val>
                                        </p:tav>
                                        <p:tav tm="100000">
                                          <p:val>
                                            <p:strVal val="#ppt_w"/>
                                          </p:val>
                                        </p:tav>
                                      </p:tavLst>
                                    </p:anim>
                                    <p:anim calcmode="lin" valueType="num">
                                      <p:cBhvr>
                                        <p:cTn id="20" dur="1000" fill="hold"/>
                                        <p:tgtEl>
                                          <p:spTgt spid="31"/>
                                        </p:tgtEl>
                                        <p:attrNameLst>
                                          <p:attrName>ppt_h</p:attrName>
                                        </p:attrNameLst>
                                      </p:cBhvr>
                                      <p:tavLst>
                                        <p:tav tm="0">
                                          <p:val>
                                            <p:fltVal val="0"/>
                                          </p:val>
                                        </p:tav>
                                        <p:tav tm="100000">
                                          <p:val>
                                            <p:strVal val="#ppt_h"/>
                                          </p:val>
                                        </p:tav>
                                      </p:tavLst>
                                    </p:anim>
                                    <p:anim calcmode="lin" valueType="num">
                                      <p:cBhvr>
                                        <p:cTn id="21" dur="1000" fill="hold"/>
                                        <p:tgtEl>
                                          <p:spTgt spid="31"/>
                                        </p:tgtEl>
                                        <p:attrNameLst>
                                          <p:attrName>style.rotation</p:attrName>
                                        </p:attrNameLst>
                                      </p:cBhvr>
                                      <p:tavLst>
                                        <p:tav tm="0">
                                          <p:val>
                                            <p:fltVal val="90"/>
                                          </p:val>
                                        </p:tav>
                                        <p:tav tm="100000">
                                          <p:val>
                                            <p:fltVal val="0"/>
                                          </p:val>
                                        </p:tav>
                                      </p:tavLst>
                                    </p:anim>
                                    <p:animEffect transition="in" filter="fade">
                                      <p:cBhvr>
                                        <p:cTn id="22" dur="1000"/>
                                        <p:tgtEl>
                                          <p:spTgt spid="31"/>
                                        </p:tgtEl>
                                      </p:cBhvr>
                                    </p:animEffect>
                                  </p:childTnLst>
                                </p:cTn>
                              </p:par>
                              <p:par>
                                <p:cTn id="23" presetID="31" presetClass="entr" presetSubtype="0" fill="hold" nodeType="withEffect">
                                  <p:stCondLst>
                                    <p:cond delay="0"/>
                                  </p:stCondLst>
                                  <p:childTnLst>
                                    <p:set>
                                      <p:cBhvr>
                                        <p:cTn id="24" dur="1" fill="hold">
                                          <p:stCondLst>
                                            <p:cond delay="0"/>
                                          </p:stCondLst>
                                        </p:cTn>
                                        <p:tgtEl>
                                          <p:spTgt spid="2053"/>
                                        </p:tgtEl>
                                        <p:attrNameLst>
                                          <p:attrName>style.visibility</p:attrName>
                                        </p:attrNameLst>
                                      </p:cBhvr>
                                      <p:to>
                                        <p:strVal val="visible"/>
                                      </p:to>
                                    </p:set>
                                    <p:anim calcmode="lin" valueType="num">
                                      <p:cBhvr>
                                        <p:cTn id="25" dur="1000" fill="hold"/>
                                        <p:tgtEl>
                                          <p:spTgt spid="2053"/>
                                        </p:tgtEl>
                                        <p:attrNameLst>
                                          <p:attrName>ppt_w</p:attrName>
                                        </p:attrNameLst>
                                      </p:cBhvr>
                                      <p:tavLst>
                                        <p:tav tm="0">
                                          <p:val>
                                            <p:fltVal val="0"/>
                                          </p:val>
                                        </p:tav>
                                        <p:tav tm="100000">
                                          <p:val>
                                            <p:strVal val="#ppt_w"/>
                                          </p:val>
                                        </p:tav>
                                      </p:tavLst>
                                    </p:anim>
                                    <p:anim calcmode="lin" valueType="num">
                                      <p:cBhvr>
                                        <p:cTn id="26" dur="1000" fill="hold"/>
                                        <p:tgtEl>
                                          <p:spTgt spid="2053"/>
                                        </p:tgtEl>
                                        <p:attrNameLst>
                                          <p:attrName>ppt_h</p:attrName>
                                        </p:attrNameLst>
                                      </p:cBhvr>
                                      <p:tavLst>
                                        <p:tav tm="0">
                                          <p:val>
                                            <p:fltVal val="0"/>
                                          </p:val>
                                        </p:tav>
                                        <p:tav tm="100000">
                                          <p:val>
                                            <p:strVal val="#ppt_h"/>
                                          </p:val>
                                        </p:tav>
                                      </p:tavLst>
                                    </p:anim>
                                    <p:anim calcmode="lin" valueType="num">
                                      <p:cBhvr>
                                        <p:cTn id="27" dur="1000" fill="hold"/>
                                        <p:tgtEl>
                                          <p:spTgt spid="2053"/>
                                        </p:tgtEl>
                                        <p:attrNameLst>
                                          <p:attrName>style.rotation</p:attrName>
                                        </p:attrNameLst>
                                      </p:cBhvr>
                                      <p:tavLst>
                                        <p:tav tm="0">
                                          <p:val>
                                            <p:fltVal val="90"/>
                                          </p:val>
                                        </p:tav>
                                        <p:tav tm="100000">
                                          <p:val>
                                            <p:fltVal val="0"/>
                                          </p:val>
                                        </p:tav>
                                      </p:tavLst>
                                    </p:anim>
                                    <p:animEffect transition="in" filter="fade">
                                      <p:cBhvr>
                                        <p:cTn id="28" dur="1000"/>
                                        <p:tgtEl>
                                          <p:spTgt spid="2053"/>
                                        </p:tgtEl>
                                      </p:cBhvr>
                                    </p:animEffect>
                                  </p:childTnLst>
                                </p:cTn>
                              </p:par>
                              <p:par>
                                <p:cTn id="29" presetID="31" presetClass="entr" presetSubtype="0" fill="hold" nodeType="withEffect">
                                  <p:stCondLst>
                                    <p:cond delay="0"/>
                                  </p:stCondLst>
                                  <p:childTnLst>
                                    <p:set>
                                      <p:cBhvr>
                                        <p:cTn id="30" dur="1" fill="hold">
                                          <p:stCondLst>
                                            <p:cond delay="0"/>
                                          </p:stCondLst>
                                        </p:cTn>
                                        <p:tgtEl>
                                          <p:spTgt spid="2049"/>
                                        </p:tgtEl>
                                        <p:attrNameLst>
                                          <p:attrName>style.visibility</p:attrName>
                                        </p:attrNameLst>
                                      </p:cBhvr>
                                      <p:to>
                                        <p:strVal val="visible"/>
                                      </p:to>
                                    </p:set>
                                    <p:anim calcmode="lin" valueType="num">
                                      <p:cBhvr>
                                        <p:cTn id="31" dur="1000" fill="hold"/>
                                        <p:tgtEl>
                                          <p:spTgt spid="2049"/>
                                        </p:tgtEl>
                                        <p:attrNameLst>
                                          <p:attrName>ppt_w</p:attrName>
                                        </p:attrNameLst>
                                      </p:cBhvr>
                                      <p:tavLst>
                                        <p:tav tm="0">
                                          <p:val>
                                            <p:fltVal val="0"/>
                                          </p:val>
                                        </p:tav>
                                        <p:tav tm="100000">
                                          <p:val>
                                            <p:strVal val="#ppt_w"/>
                                          </p:val>
                                        </p:tav>
                                      </p:tavLst>
                                    </p:anim>
                                    <p:anim calcmode="lin" valueType="num">
                                      <p:cBhvr>
                                        <p:cTn id="32" dur="1000" fill="hold"/>
                                        <p:tgtEl>
                                          <p:spTgt spid="2049"/>
                                        </p:tgtEl>
                                        <p:attrNameLst>
                                          <p:attrName>ppt_h</p:attrName>
                                        </p:attrNameLst>
                                      </p:cBhvr>
                                      <p:tavLst>
                                        <p:tav tm="0">
                                          <p:val>
                                            <p:fltVal val="0"/>
                                          </p:val>
                                        </p:tav>
                                        <p:tav tm="100000">
                                          <p:val>
                                            <p:strVal val="#ppt_h"/>
                                          </p:val>
                                        </p:tav>
                                      </p:tavLst>
                                    </p:anim>
                                    <p:anim calcmode="lin" valueType="num">
                                      <p:cBhvr>
                                        <p:cTn id="33" dur="1000" fill="hold"/>
                                        <p:tgtEl>
                                          <p:spTgt spid="2049"/>
                                        </p:tgtEl>
                                        <p:attrNameLst>
                                          <p:attrName>style.rotation</p:attrName>
                                        </p:attrNameLst>
                                      </p:cBhvr>
                                      <p:tavLst>
                                        <p:tav tm="0">
                                          <p:val>
                                            <p:fltVal val="90"/>
                                          </p:val>
                                        </p:tav>
                                        <p:tav tm="100000">
                                          <p:val>
                                            <p:fltVal val="0"/>
                                          </p:val>
                                        </p:tav>
                                      </p:tavLst>
                                    </p:anim>
                                    <p:animEffect transition="in" filter="fade">
                                      <p:cBhvr>
                                        <p:cTn id="34" dur="1000"/>
                                        <p:tgtEl>
                                          <p:spTgt spid="2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81247-49E5-1522-6295-E85D089D9663}"/>
            </a:ext>
          </a:extLst>
        </p:cNvPr>
        <p:cNvGrpSpPr/>
        <p:nvPr/>
      </p:nvGrpSpPr>
      <p:grpSpPr>
        <a:xfrm>
          <a:off x="0" y="0"/>
          <a:ext cx="0" cy="0"/>
          <a:chOff x="0" y="0"/>
          <a:chExt cx="0" cy="0"/>
        </a:xfrm>
      </p:grpSpPr>
      <p:pic>
        <p:nvPicPr>
          <p:cNvPr id="8" name="_Bài hát được viết v">
            <a:hlinkClick r:id="" action="ppaction://media"/>
            <a:extLst>
              <a:ext uri="{FF2B5EF4-FFF2-40B4-BE49-F238E27FC236}">
                <a16:creationId xmlns:a16="http://schemas.microsoft.com/office/drawing/2014/main" id="{465048B4-2546-9831-5392-20E157A87EC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77600" y="6000387"/>
            <a:ext cx="609600" cy="609600"/>
          </a:xfrm>
          <a:prstGeom prst="rect">
            <a:avLst/>
          </a:prstGeom>
        </p:spPr>
      </p:pic>
      <p:pic>
        <p:nvPicPr>
          <p:cNvPr id="7" name="_Auld Lang Syne Bài ">
            <a:hlinkClick r:id="" action="ppaction://media"/>
            <a:extLst>
              <a:ext uri="{FF2B5EF4-FFF2-40B4-BE49-F238E27FC236}">
                <a16:creationId xmlns:a16="http://schemas.microsoft.com/office/drawing/2014/main" id="{065ACEEE-EFA3-BAFA-A644-0CEAF65D15A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896434" y="5695931"/>
            <a:ext cx="609600" cy="609600"/>
          </a:xfrm>
          <a:prstGeom prst="rect">
            <a:avLst/>
          </a:prstGeom>
        </p:spPr>
      </p:pic>
      <p:pic>
        <p:nvPicPr>
          <p:cNvPr id="3" name="các em ghi bài">
            <a:hlinkClick r:id="" action="ppaction://media"/>
            <a:extLst>
              <a:ext uri="{FF2B5EF4-FFF2-40B4-BE49-F238E27FC236}">
                <a16:creationId xmlns:a16="http://schemas.microsoft.com/office/drawing/2014/main" id="{65CBF429-5816-C50B-E438-14F41180CA96}"/>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388028" y="1289837"/>
            <a:ext cx="609600" cy="609600"/>
          </a:xfrm>
          <a:prstGeom prst="rect">
            <a:avLst/>
          </a:prstGeom>
        </p:spPr>
      </p:pic>
      <p:sp>
        <p:nvSpPr>
          <p:cNvPr id="5" name="TextBox 4">
            <a:extLst>
              <a:ext uri="{FF2B5EF4-FFF2-40B4-BE49-F238E27FC236}">
                <a16:creationId xmlns:a16="http://schemas.microsoft.com/office/drawing/2014/main" id="{1020478A-6C8C-CA1E-AAA2-A0E8614A3C2B}"/>
              </a:ext>
            </a:extLst>
          </p:cNvPr>
          <p:cNvSpPr txBox="1"/>
          <p:nvPr/>
        </p:nvSpPr>
        <p:spPr>
          <a:xfrm>
            <a:off x="276119" y="167748"/>
            <a:ext cx="11534504" cy="769441"/>
          </a:xfrm>
          <a:prstGeom prst="rect">
            <a:avLst/>
          </a:prstGeom>
          <a:noFill/>
        </p:spPr>
        <p:txBody>
          <a:bodyPr wrap="square" rtlCol="0">
            <a:spAutoFit/>
          </a:bodyPr>
          <a:lstStyle/>
          <a:p>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Chia </a:t>
            </a:r>
            <a:r>
              <a:rPr lang="en-US" sz="4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sẻ</a:t>
            </a: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cảm</a:t>
            </a: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nhận</a:t>
            </a: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hát</a:t>
            </a: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Auld Lang Syne</a:t>
            </a:r>
          </a:p>
        </p:txBody>
      </p:sp>
      <p:sp>
        <p:nvSpPr>
          <p:cNvPr id="6" name="TextBox 5">
            <a:extLst>
              <a:ext uri="{FF2B5EF4-FFF2-40B4-BE49-F238E27FC236}">
                <a16:creationId xmlns:a16="http://schemas.microsoft.com/office/drawing/2014/main" id="{713EF418-D160-682E-EB95-2C0CE9B4CD82}"/>
              </a:ext>
            </a:extLst>
          </p:cNvPr>
          <p:cNvSpPr txBox="1"/>
          <p:nvPr/>
        </p:nvSpPr>
        <p:spPr>
          <a:xfrm>
            <a:off x="6441787" y="937189"/>
            <a:ext cx="5155219" cy="646331"/>
          </a:xfrm>
          <a:prstGeom prst="rect">
            <a:avLst/>
          </a:prstGeom>
          <a:noFill/>
        </p:spPr>
        <p:txBody>
          <a:bodyPr wrap="square" rtlCol="0">
            <a:spAutoFit/>
          </a:bodyPr>
          <a:lstStyle/>
          <a:p>
            <a:r>
              <a:rPr lang="en-US"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Robert Burns (Scotland)</a:t>
            </a:r>
          </a:p>
        </p:txBody>
      </p:sp>
      <p:pic>
        <p:nvPicPr>
          <p:cNvPr id="2050" name="Picture 2" descr="Hình ảnh Lắng Nghe PNG, Vector, PSD, và biểu tượng để tải về miễn phí |  pngtree">
            <a:extLst>
              <a:ext uri="{FF2B5EF4-FFF2-40B4-BE49-F238E27FC236}">
                <a16:creationId xmlns:a16="http://schemas.microsoft.com/office/drawing/2014/main" id="{EFE8FF75-A1E6-88CA-6169-D9990A37C47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845862">
            <a:off x="10608314" y="5360456"/>
            <a:ext cx="1290782" cy="129078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DCB6C606-5F2E-48DF-ADFF-AD48E5089CB6}"/>
              </a:ext>
            </a:extLst>
          </p:cNvPr>
          <p:cNvSpPr/>
          <p:nvPr/>
        </p:nvSpPr>
        <p:spPr>
          <a:xfrm>
            <a:off x="388028" y="1671603"/>
            <a:ext cx="11803972" cy="1323439"/>
          </a:xfrm>
          <a:prstGeom prst="rect">
            <a:avLst/>
          </a:prstGeom>
        </p:spPr>
        <p:txBody>
          <a:bodyPr wrap="square">
            <a:spAutoFit/>
          </a:bodyPr>
          <a:lstStyle/>
          <a:p>
            <a:pPr algn="just"/>
            <a:r>
              <a:rPr lang="en-GB" sz="4000" dirty="0"/>
              <a:t>          - </a:t>
            </a:r>
            <a:r>
              <a:rPr lang="en-GB" sz="4000" dirty="0" err="1"/>
              <a:t>Bài</a:t>
            </a:r>
            <a:r>
              <a:rPr lang="en-GB" sz="4000" dirty="0"/>
              <a:t> </a:t>
            </a:r>
            <a:r>
              <a:rPr lang="en-GB" sz="4000" dirty="0" err="1"/>
              <a:t>hát</a:t>
            </a:r>
            <a:r>
              <a:rPr lang="en-GB" sz="4000" dirty="0"/>
              <a:t> </a:t>
            </a:r>
            <a:r>
              <a:rPr lang="en-GB" sz="4000" dirty="0" err="1"/>
              <a:t>được</a:t>
            </a:r>
            <a:r>
              <a:rPr lang="en-GB" sz="4000" dirty="0"/>
              <a:t> </a:t>
            </a:r>
            <a:r>
              <a:rPr lang="en-GB" sz="4000" dirty="0" err="1"/>
              <a:t>viết</a:t>
            </a:r>
            <a:r>
              <a:rPr lang="en-GB" sz="4000" dirty="0"/>
              <a:t> </a:t>
            </a:r>
            <a:r>
              <a:rPr lang="en-GB" sz="4000" dirty="0" err="1"/>
              <a:t>vào</a:t>
            </a:r>
            <a:r>
              <a:rPr lang="en-GB" sz="4000" dirty="0"/>
              <a:t> </a:t>
            </a:r>
            <a:r>
              <a:rPr lang="en-GB" sz="4000" dirty="0" err="1"/>
              <a:t>năm</a:t>
            </a:r>
            <a:r>
              <a:rPr lang="en-GB" sz="4000" dirty="0"/>
              <a:t> 1788, </a:t>
            </a:r>
            <a:r>
              <a:rPr lang="en-GB" sz="4000" dirty="0" err="1"/>
              <a:t>có</a:t>
            </a:r>
            <a:r>
              <a:rPr lang="en-GB" sz="4000" dirty="0"/>
              <a:t> </a:t>
            </a:r>
            <a:r>
              <a:rPr lang="en-GB" sz="4000" dirty="0" err="1"/>
              <a:t>giai</a:t>
            </a:r>
            <a:r>
              <a:rPr lang="en-GB" sz="4000" dirty="0"/>
              <a:t> </a:t>
            </a:r>
            <a:r>
              <a:rPr lang="en-GB" sz="4000" dirty="0" err="1"/>
              <a:t>điệu</a:t>
            </a:r>
            <a:r>
              <a:rPr lang="en-GB" sz="4000" dirty="0"/>
              <a:t> </a:t>
            </a:r>
            <a:r>
              <a:rPr lang="en-GB" sz="4000" dirty="0" err="1"/>
              <a:t>nhẹ</a:t>
            </a:r>
            <a:r>
              <a:rPr lang="en-GB" sz="4000" dirty="0"/>
              <a:t> </a:t>
            </a:r>
            <a:r>
              <a:rPr lang="en-GB" sz="4000" dirty="0" err="1"/>
              <a:t>nhàng</a:t>
            </a:r>
            <a:r>
              <a:rPr lang="en-GB" sz="4000" dirty="0"/>
              <a:t>, </a:t>
            </a:r>
            <a:r>
              <a:rPr lang="en-GB" sz="4000" dirty="0" err="1"/>
              <a:t>trữ</a:t>
            </a:r>
            <a:r>
              <a:rPr lang="en-GB" sz="4000" dirty="0"/>
              <a:t> </a:t>
            </a:r>
            <a:r>
              <a:rPr lang="en-GB" sz="4000" dirty="0" err="1"/>
              <a:t>tình</a:t>
            </a:r>
            <a:r>
              <a:rPr lang="en-GB" sz="4000" dirty="0"/>
              <a:t>…</a:t>
            </a:r>
            <a:endParaRPr lang="vi-VN" sz="4000" dirty="0"/>
          </a:p>
        </p:txBody>
      </p:sp>
      <p:pic>
        <p:nvPicPr>
          <p:cNvPr id="2" name="Picture 1">
            <a:extLst>
              <a:ext uri="{FF2B5EF4-FFF2-40B4-BE49-F238E27FC236}">
                <a16:creationId xmlns:a16="http://schemas.microsoft.com/office/drawing/2014/main" id="{DB224DD5-C5E6-41D3-AFDD-44DF82BF2690}"/>
              </a:ext>
            </a:extLst>
          </p:cNvPr>
          <p:cNvPicPr>
            <a:picLocks noChangeAspect="1"/>
          </p:cNvPicPr>
          <p:nvPr/>
        </p:nvPicPr>
        <p:blipFill>
          <a:blip r:embed="rId10">
            <a:duotone>
              <a:prstClr val="black"/>
              <a:schemeClr val="accent1">
                <a:tint val="45000"/>
                <a:satMod val="400000"/>
              </a:schemeClr>
            </a:duotone>
            <a:extLst>
              <a:ext uri="{BEBA8EAE-BF5A-486C-A8C5-ECC9F3942E4B}">
                <a14:imgProps xmlns:a14="http://schemas.microsoft.com/office/drawing/2010/main">
                  <a14:imgLayer r:embed="rId11">
                    <a14:imgEffect>
                      <a14:colorTemperature colorTemp="5900"/>
                    </a14:imgEffect>
                    <a14:imgEffect>
                      <a14:saturation sat="0"/>
                    </a14:imgEffect>
                  </a14:imgLayer>
                </a14:imgProps>
              </a:ext>
            </a:extLst>
          </a:blip>
          <a:stretch>
            <a:fillRect/>
          </a:stretch>
        </p:blipFill>
        <p:spPr>
          <a:xfrm rot="20638991" flipH="1">
            <a:off x="269483" y="1146834"/>
            <a:ext cx="928436" cy="950949"/>
          </a:xfrm>
          <a:prstGeom prst="rect">
            <a:avLst/>
          </a:prstGeom>
        </p:spPr>
      </p:pic>
      <p:pic>
        <p:nvPicPr>
          <p:cNvPr id="4" name="Picture 3"/>
          <p:cNvPicPr>
            <a:picLocks noChangeAspect="1"/>
          </p:cNvPicPr>
          <p:nvPr/>
        </p:nvPicPr>
        <p:blipFill>
          <a:blip r:embed="rId12"/>
          <a:stretch>
            <a:fillRect/>
          </a:stretch>
        </p:blipFill>
        <p:spPr>
          <a:xfrm>
            <a:off x="3214747" y="3314349"/>
            <a:ext cx="3839111" cy="2381582"/>
          </a:xfrm>
          <a:prstGeom prst="rect">
            <a:avLst/>
          </a:prstGeom>
        </p:spPr>
      </p:pic>
    </p:spTree>
    <p:extLst>
      <p:ext uri="{BB962C8B-B14F-4D97-AF65-F5344CB8AC3E}">
        <p14:creationId xmlns:p14="http://schemas.microsoft.com/office/powerpoint/2010/main" val="7563751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32"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 fill="hold"/>
                                        <p:tgtEl>
                                          <p:spTgt spid="10"/>
                                        </p:tgtEl>
                                        <p:attrNameLst>
                                          <p:attrName>ppt_w</p:attrName>
                                        </p:attrNameLst>
                                      </p:cBhvr>
                                      <p:tavLst>
                                        <p:tav tm="0">
                                          <p:val>
                                            <p:fltVal val="0"/>
                                          </p:val>
                                        </p:tav>
                                        <p:tav tm="100000">
                                          <p:val>
                                            <p:strVal val="#ppt_w"/>
                                          </p:val>
                                        </p:tav>
                                      </p:tavLst>
                                    </p:anim>
                                    <p:anim calcmode="lin" valueType="num">
                                      <p:cBhvr>
                                        <p:cTn id="12" dur="10" fill="hold"/>
                                        <p:tgtEl>
                                          <p:spTgt spid="10"/>
                                        </p:tgtEl>
                                        <p:attrNameLst>
                                          <p:attrName>ppt_h</p:attrName>
                                        </p:attrNameLst>
                                      </p:cBhvr>
                                      <p:tavLst>
                                        <p:tav tm="0">
                                          <p:val>
                                            <p:fltVal val="0"/>
                                          </p:val>
                                        </p:tav>
                                        <p:tav tm="100000">
                                          <p:val>
                                            <p:strVal val="#ppt_h"/>
                                          </p:val>
                                        </p:tav>
                                      </p:tavLst>
                                    </p:anim>
                                  </p:childTnLst>
                                </p:cTn>
                              </p:par>
                              <p:par>
                                <p:cTn id="13" presetID="5"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heckerboard(across)">
                                      <p:cBhvr>
                                        <p:cTn id="15" dur="10"/>
                                        <p:tgtEl>
                                          <p:spTgt spid="2"/>
                                        </p:tgtEl>
                                      </p:cBhvr>
                                    </p:animEffect>
                                  </p:childTnLst>
                                </p:cTn>
                              </p:par>
                            </p:childTnLst>
                          </p:cTn>
                        </p:par>
                        <p:par>
                          <p:cTn id="16" fill="hold">
                            <p:stCondLst>
                              <p:cond delay="10"/>
                            </p:stCondLst>
                            <p:childTnLst>
                              <p:par>
                                <p:cTn id="17" presetID="1" presetClass="mediacall" presetSubtype="0" fill="hold" nodeType="afterEffect">
                                  <p:stCondLst>
                                    <p:cond delay="0"/>
                                  </p:stCondLst>
                                  <p:childTnLst>
                                    <p:cmd type="call" cmd="playFrom(0.0)">
                                      <p:cBhvr>
                                        <p:cTn id="18" dur="1260" fill="hold"/>
                                        <p:tgtEl>
                                          <p:spTgt spid="3"/>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575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
                </p:tgtEl>
              </p:cMediaNode>
            </p:audio>
            <p:audio>
              <p:cMediaNode vol="80000">
                <p:cTn id="24" fill="hold" display="0">
                  <p:stCondLst>
                    <p:cond delay="indefinite"/>
                  </p:stCondLst>
                  <p:endCondLst>
                    <p:cond evt="onStopAudio" delay="0">
                      <p:tgtEl>
                        <p:sldTgt/>
                      </p:tgtEl>
                    </p:cond>
                  </p:endCondLst>
                </p:cTn>
                <p:tgtEl>
                  <p:spTgt spid="7"/>
                </p:tgtEl>
              </p:cMediaNode>
            </p:audio>
            <p:audio>
              <p:cMediaNode vol="80000">
                <p:cTn id="25" fill="hold" display="0">
                  <p:stCondLst>
                    <p:cond delay="indefinite"/>
                  </p:stCondLst>
                  <p:endCondLst>
                    <p:cond evt="onStopAudio" delay="0">
                      <p:tgtEl>
                        <p:sldTgt/>
                      </p:tgtEl>
                    </p:cond>
                  </p:endCondLst>
                </p:cTn>
                <p:tgtEl>
                  <p:spTgt spid="8"/>
                </p:tgtEl>
              </p:cMediaNode>
            </p:audio>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6472" t="7932" r="39356" b="81337"/>
          <a:stretch/>
        </p:blipFill>
        <p:spPr>
          <a:xfrm>
            <a:off x="4408023" y="3024814"/>
            <a:ext cx="3657599" cy="3041003"/>
          </a:xfrm>
          <a:prstGeom prst="rect">
            <a:avLst/>
          </a:prstGeom>
        </p:spPr>
      </p:pic>
      <p:sp>
        <p:nvSpPr>
          <p:cNvPr id="6" name="TextBox 5"/>
          <p:cNvSpPr txBox="1"/>
          <p:nvPr/>
        </p:nvSpPr>
        <p:spPr>
          <a:xfrm>
            <a:off x="352697" y="0"/>
            <a:ext cx="10805633" cy="830997"/>
          </a:xfrm>
          <a:prstGeom prst="rect">
            <a:avLst/>
          </a:prstGeom>
          <a:noFill/>
        </p:spPr>
        <p:txBody>
          <a:bodyPr wrap="square" rtlCol="0">
            <a:spAutoFit/>
          </a:bodyPr>
          <a:lstStyle/>
          <a:p>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 </a:t>
            </a:r>
            <a:r>
              <a:rPr lang="en-US"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Hát</a:t>
            </a: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Hãy</a:t>
            </a:r>
            <a:r>
              <a:rPr lang="en-US" sz="48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để</a:t>
            </a:r>
            <a:r>
              <a:rPr lang="en-US" sz="48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mặt</a:t>
            </a:r>
            <a:r>
              <a:rPr lang="en-US" sz="48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trời</a:t>
            </a:r>
            <a:r>
              <a:rPr lang="en-US" sz="48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luôn</a:t>
            </a:r>
            <a:r>
              <a:rPr lang="en-US" sz="48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chiếu</a:t>
            </a:r>
            <a:r>
              <a:rPr lang="en-US" sz="48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sáng</a:t>
            </a:r>
            <a:endParaRPr lang="en-US" sz="48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TextBox 6"/>
          <p:cNvSpPr txBox="1"/>
          <p:nvPr/>
        </p:nvSpPr>
        <p:spPr>
          <a:xfrm>
            <a:off x="5951576" y="614953"/>
            <a:ext cx="5642488" cy="523220"/>
          </a:xfrm>
          <a:prstGeom prst="rect">
            <a:avLst/>
          </a:prstGeom>
          <a:noFill/>
        </p:spPr>
        <p:txBody>
          <a:bodyPr wrap="square" rtlCol="0">
            <a:spAutoFit/>
          </a:bodyPr>
          <a:lstStyle/>
          <a:p>
            <a:r>
              <a:rPr lang="en-US"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Nhạc</a:t>
            </a: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Arkady</a:t>
            </a: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Ostrovsky</a:t>
            </a:r>
            <a:endParaRPr lang="en-US" sz="28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TextBox 7"/>
          <p:cNvSpPr txBox="1"/>
          <p:nvPr/>
        </p:nvSpPr>
        <p:spPr>
          <a:xfrm>
            <a:off x="5951576" y="1036777"/>
            <a:ext cx="5642488" cy="523220"/>
          </a:xfrm>
          <a:prstGeom prst="rect">
            <a:avLst/>
          </a:prstGeom>
          <a:noFill/>
        </p:spPr>
        <p:txBody>
          <a:bodyPr wrap="square" rtlCol="0">
            <a:spAutoFit/>
          </a:bodyPr>
          <a:lstStyle/>
          <a:p>
            <a:r>
              <a:rPr lang="en-US"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Lời</a:t>
            </a: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Nga</a:t>
            </a: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Lev </a:t>
            </a:r>
            <a:r>
              <a:rPr lang="en-US"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Ivanovich</a:t>
            </a: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Oshanin</a:t>
            </a:r>
            <a:endParaRPr lang="en-US" sz="28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TextBox 8"/>
          <p:cNvSpPr txBox="1"/>
          <p:nvPr/>
        </p:nvSpPr>
        <p:spPr>
          <a:xfrm>
            <a:off x="5964639" y="1523827"/>
            <a:ext cx="5642488" cy="523220"/>
          </a:xfrm>
          <a:prstGeom prst="rect">
            <a:avLst/>
          </a:prstGeom>
          <a:noFill/>
        </p:spPr>
        <p:txBody>
          <a:bodyPr wrap="square" rtlCol="0">
            <a:spAutoFit/>
          </a:bodyPr>
          <a:lstStyle/>
          <a:p>
            <a:r>
              <a:rPr lang="en-US"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Lời</a:t>
            </a: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Việt</a:t>
            </a: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Phong</a:t>
            </a: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Nhã</a:t>
            </a:r>
            <a:endParaRPr lang="en-US" sz="28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rotWithShape="1">
          <a:blip r:embed="rId2"/>
          <a:srcRect l="9141" t="7925" r="63860" b="80728"/>
          <a:stretch/>
        </p:blipFill>
        <p:spPr>
          <a:xfrm>
            <a:off x="133648" y="3024815"/>
            <a:ext cx="4085304" cy="2869378"/>
          </a:xfrm>
          <a:prstGeom prst="rect">
            <a:avLst/>
          </a:prstGeom>
        </p:spPr>
      </p:pic>
      <p:sp>
        <p:nvSpPr>
          <p:cNvPr id="10" name="Rectangle 115"/>
          <p:cNvSpPr>
            <a:spLocks/>
          </p:cNvSpPr>
          <p:nvPr/>
        </p:nvSpPr>
        <p:spPr bwMode="auto">
          <a:xfrm>
            <a:off x="411521" y="6065818"/>
            <a:ext cx="3529558"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en-US" sz="2800" b="1" dirty="0" err="1">
                <a:solidFill>
                  <a:schemeClr val="tx1"/>
                </a:solidFill>
                <a:latin typeface="Times New Roman" panose="02020603050405020304" pitchFamily="18" charset="0"/>
              </a:rPr>
              <a:t>Quảng</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trường</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Đỏ</a:t>
            </a:r>
            <a:r>
              <a:rPr lang="en-US" altLang="en-US" sz="2800" b="1" dirty="0">
                <a:solidFill>
                  <a:schemeClr val="tx1"/>
                </a:solidFill>
                <a:latin typeface="Times New Roman" panose="02020603050405020304" pitchFamily="18" charset="0"/>
              </a:rPr>
              <a:t/>
            </a:r>
            <a:br>
              <a:rPr lang="en-US" altLang="en-US" sz="2800" b="1" dirty="0">
                <a:solidFill>
                  <a:schemeClr val="tx1"/>
                </a:solidFill>
                <a:latin typeface="Times New Roman" panose="02020603050405020304" pitchFamily="18" charset="0"/>
              </a:rPr>
            </a:br>
            <a:r>
              <a:rPr lang="en-US" altLang="en-US" sz="2800" b="1" dirty="0">
                <a:solidFill>
                  <a:schemeClr val="tx1"/>
                </a:solidFill>
                <a:latin typeface="Times New Roman" panose="02020603050405020304" pitchFamily="18" charset="0"/>
              </a:rPr>
              <a:t>CHLB </a:t>
            </a:r>
            <a:r>
              <a:rPr lang="en-US" altLang="en-US" sz="2800" b="1" dirty="0" err="1">
                <a:solidFill>
                  <a:schemeClr val="tx1"/>
                </a:solidFill>
                <a:latin typeface="Times New Roman" panose="02020603050405020304" pitchFamily="18" charset="0"/>
              </a:rPr>
              <a:t>Nga</a:t>
            </a:r>
            <a:endParaRPr lang="en-US" altLang="en-US" sz="2800" b="1" dirty="0">
              <a:solidFill>
                <a:schemeClr val="tx1"/>
              </a:solidFill>
              <a:latin typeface="Times New Roman" panose="02020603050405020304" pitchFamily="18" charset="0"/>
            </a:endParaRPr>
          </a:p>
        </p:txBody>
      </p:sp>
      <p:sp>
        <p:nvSpPr>
          <p:cNvPr id="12" name="Rectangle 116"/>
          <p:cNvSpPr>
            <a:spLocks/>
          </p:cNvSpPr>
          <p:nvPr/>
        </p:nvSpPr>
        <p:spPr bwMode="auto">
          <a:xfrm>
            <a:off x="4185105" y="5872881"/>
            <a:ext cx="4020995" cy="65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en-US" sz="2800" b="1" dirty="0" err="1">
                <a:solidFill>
                  <a:schemeClr val="tx1"/>
                </a:solidFill>
                <a:latin typeface="Times New Roman" panose="02020603050405020304" pitchFamily="18" charset="0"/>
              </a:rPr>
              <a:t>Hồ</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GươmViệt</a:t>
            </a:r>
            <a:r>
              <a:rPr lang="en-US" altLang="en-US" sz="2800" b="1" dirty="0">
                <a:solidFill>
                  <a:schemeClr val="tx1"/>
                </a:solidFill>
                <a:latin typeface="Times New Roman" panose="02020603050405020304" pitchFamily="18" charset="0"/>
              </a:rPr>
              <a:t> Nam</a:t>
            </a:r>
          </a:p>
        </p:txBody>
      </p:sp>
      <p:sp>
        <p:nvSpPr>
          <p:cNvPr id="13" name="Rectangle 117"/>
          <p:cNvSpPr>
            <a:spLocks/>
          </p:cNvSpPr>
          <p:nvPr/>
        </p:nvSpPr>
        <p:spPr bwMode="auto">
          <a:xfrm>
            <a:off x="8608142" y="6089436"/>
            <a:ext cx="3583858"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en-US" sz="2800" b="1" dirty="0" err="1">
                <a:solidFill>
                  <a:schemeClr val="tx1"/>
                </a:solidFill>
                <a:latin typeface="Times New Roman" panose="02020603050405020304" pitchFamily="18" charset="0"/>
              </a:rPr>
              <a:t>Tháp</a:t>
            </a:r>
            <a:r>
              <a:rPr lang="en-US" altLang="en-US" sz="2800" b="1" dirty="0">
                <a:solidFill>
                  <a:schemeClr val="tx1"/>
                </a:solidFill>
                <a:latin typeface="Times New Roman" panose="02020603050405020304" pitchFamily="18" charset="0"/>
              </a:rPr>
              <a:t> </a:t>
            </a:r>
            <a:r>
              <a:rPr lang="en-US" altLang="en-US" sz="2800" b="1" dirty="0" err="1">
                <a:solidFill>
                  <a:schemeClr val="tx1"/>
                </a:solidFill>
                <a:latin typeface="Times New Roman" panose="02020603050405020304" pitchFamily="18" charset="0"/>
              </a:rPr>
              <a:t>Epphen</a:t>
            </a:r>
            <a:r>
              <a:rPr lang="en-US" altLang="en-US" sz="2800" b="1" dirty="0">
                <a:solidFill>
                  <a:schemeClr val="tx1"/>
                </a:solidFill>
                <a:latin typeface="Times New Roman" panose="02020603050405020304" pitchFamily="18" charset="0"/>
              </a:rPr>
              <a:t/>
            </a:r>
            <a:br>
              <a:rPr lang="en-US" altLang="en-US" sz="2800" b="1" dirty="0">
                <a:solidFill>
                  <a:schemeClr val="tx1"/>
                </a:solidFill>
                <a:latin typeface="Times New Roman" panose="02020603050405020304" pitchFamily="18" charset="0"/>
              </a:rPr>
            </a:br>
            <a:r>
              <a:rPr lang="en-US" altLang="en-US" sz="2800" b="1" dirty="0">
                <a:solidFill>
                  <a:schemeClr val="tx1"/>
                </a:solidFill>
                <a:latin typeface="Times New Roman" panose="02020603050405020304" pitchFamily="18" charset="0"/>
              </a:rPr>
              <a:t>CH </a:t>
            </a:r>
            <a:r>
              <a:rPr lang="en-US" altLang="en-US" sz="2800" b="1" dirty="0" err="1">
                <a:solidFill>
                  <a:schemeClr val="tx1"/>
                </a:solidFill>
                <a:latin typeface="Times New Roman" panose="02020603050405020304" pitchFamily="18" charset="0"/>
              </a:rPr>
              <a:t>Pháp</a:t>
            </a:r>
            <a:endParaRPr lang="en-US" altLang="en-US" sz="2800" b="1" dirty="0">
              <a:solidFill>
                <a:schemeClr val="tx1"/>
              </a:solidFill>
              <a:latin typeface="Times New Roman" panose="02020603050405020304" pitchFamily="18" charset="0"/>
            </a:endParaRPr>
          </a:p>
        </p:txBody>
      </p:sp>
      <p:pic>
        <p:nvPicPr>
          <p:cNvPr id="14" name="Picture 13"/>
          <p:cNvPicPr>
            <a:picLocks noChangeAspect="1"/>
          </p:cNvPicPr>
          <p:nvPr/>
        </p:nvPicPr>
        <p:blipFill rotWithShape="1">
          <a:blip r:embed="rId2"/>
          <a:srcRect l="63288" t="6885" r="12540" b="81250"/>
          <a:stretch/>
        </p:blipFill>
        <p:spPr>
          <a:xfrm>
            <a:off x="8065622" y="2760201"/>
            <a:ext cx="3967735" cy="3112680"/>
          </a:xfrm>
          <a:prstGeom prst="rect">
            <a:avLst/>
          </a:prstGeom>
        </p:spPr>
      </p:pic>
      <p:pic>
        <p:nvPicPr>
          <p:cNvPr id="15" name="Picture 14"/>
          <p:cNvPicPr>
            <a:picLocks noChangeAspect="1"/>
          </p:cNvPicPr>
          <p:nvPr/>
        </p:nvPicPr>
        <p:blipFill rotWithShape="1">
          <a:blip r:embed="rId2"/>
          <a:srcRect l="9141" t="4620" r="55311" b="91629"/>
          <a:stretch/>
        </p:blipFill>
        <p:spPr>
          <a:xfrm>
            <a:off x="0" y="2051791"/>
            <a:ext cx="6507605" cy="991044"/>
          </a:xfrm>
          <a:prstGeom prst="rect">
            <a:avLst/>
          </a:prstGeom>
        </p:spPr>
      </p:pic>
    </p:spTree>
    <p:extLst>
      <p:ext uri="{BB962C8B-B14F-4D97-AF65-F5344CB8AC3E}">
        <p14:creationId xmlns:p14="http://schemas.microsoft.com/office/powerpoint/2010/main" val="30210344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1" nodeType="clickEffect">
                                  <p:stCondLst>
                                    <p:cond delay="0"/>
                                  </p:stCondLst>
                                  <p:childTnLst>
                                    <p:anim calcmode="lin" valueType="num">
                                      <p:cBhvr>
                                        <p:cTn id="24" dur="1000"/>
                                        <p:tgtEl>
                                          <p:spTgt spid="13"/>
                                        </p:tgtEl>
                                        <p:attrNameLst>
                                          <p:attrName>ppt_w</p:attrName>
                                        </p:attrNameLst>
                                      </p:cBhvr>
                                      <p:tavLst>
                                        <p:tav tm="0">
                                          <p:val>
                                            <p:strVal val="ppt_w"/>
                                          </p:val>
                                        </p:tav>
                                        <p:tav tm="100000">
                                          <p:val>
                                            <p:fltVal val="0"/>
                                          </p:val>
                                        </p:tav>
                                      </p:tavLst>
                                    </p:anim>
                                    <p:anim calcmode="lin" valueType="num">
                                      <p:cBhvr>
                                        <p:cTn id="25" dur="1000"/>
                                        <p:tgtEl>
                                          <p:spTgt spid="13"/>
                                        </p:tgtEl>
                                        <p:attrNameLst>
                                          <p:attrName>ppt_h</p:attrName>
                                        </p:attrNameLst>
                                      </p:cBhvr>
                                      <p:tavLst>
                                        <p:tav tm="0">
                                          <p:val>
                                            <p:strVal val="ppt_h"/>
                                          </p:val>
                                        </p:tav>
                                        <p:tav tm="100000">
                                          <p:val>
                                            <p:fltVal val="0"/>
                                          </p:val>
                                        </p:tav>
                                      </p:tavLst>
                                    </p:anim>
                                    <p:anim calcmode="lin" valueType="num">
                                      <p:cBhvr>
                                        <p:cTn id="26" dur="1000"/>
                                        <p:tgtEl>
                                          <p:spTgt spid="13"/>
                                        </p:tgtEl>
                                        <p:attrNameLst>
                                          <p:attrName>style.rotation</p:attrName>
                                        </p:attrNameLst>
                                      </p:cBhvr>
                                      <p:tavLst>
                                        <p:tav tm="0">
                                          <p:val>
                                            <p:fltVal val="0"/>
                                          </p:val>
                                        </p:tav>
                                        <p:tav tm="100000">
                                          <p:val>
                                            <p:fltVal val="90"/>
                                          </p:val>
                                        </p:tav>
                                      </p:tavLst>
                                    </p:anim>
                                    <p:animEffect transition="out" filter="fade">
                                      <p:cBhvr>
                                        <p:cTn id="27" dur="1000"/>
                                        <p:tgtEl>
                                          <p:spTgt spid="13"/>
                                        </p:tgtEl>
                                      </p:cBhvr>
                                    </p:animEffect>
                                    <p:set>
                                      <p:cBhvr>
                                        <p:cTn id="28" dur="1" fill="hold">
                                          <p:stCondLst>
                                            <p:cond delay="999"/>
                                          </p:stCondLst>
                                        </p:cTn>
                                        <p:tgtEl>
                                          <p:spTgt spid="13"/>
                                        </p:tgtEl>
                                        <p:attrNameLst>
                                          <p:attrName>style.visibility</p:attrName>
                                        </p:attrNameLst>
                                      </p:cBhvr>
                                      <p:to>
                                        <p:strVal val="hidden"/>
                                      </p:to>
                                    </p:set>
                                  </p:childTnLst>
                                </p:cTn>
                              </p:par>
                              <p:par>
                                <p:cTn id="29" presetID="31" presetClass="exit" presetSubtype="0" fill="hold" grpId="1" nodeType="withEffect">
                                  <p:stCondLst>
                                    <p:cond delay="0"/>
                                  </p:stCondLst>
                                  <p:childTnLst>
                                    <p:anim calcmode="lin" valueType="num">
                                      <p:cBhvr>
                                        <p:cTn id="30" dur="1000"/>
                                        <p:tgtEl>
                                          <p:spTgt spid="12"/>
                                        </p:tgtEl>
                                        <p:attrNameLst>
                                          <p:attrName>ppt_w</p:attrName>
                                        </p:attrNameLst>
                                      </p:cBhvr>
                                      <p:tavLst>
                                        <p:tav tm="0">
                                          <p:val>
                                            <p:strVal val="ppt_w"/>
                                          </p:val>
                                        </p:tav>
                                        <p:tav tm="100000">
                                          <p:val>
                                            <p:fltVal val="0"/>
                                          </p:val>
                                        </p:tav>
                                      </p:tavLst>
                                    </p:anim>
                                    <p:anim calcmode="lin" valueType="num">
                                      <p:cBhvr>
                                        <p:cTn id="31" dur="1000"/>
                                        <p:tgtEl>
                                          <p:spTgt spid="12"/>
                                        </p:tgtEl>
                                        <p:attrNameLst>
                                          <p:attrName>ppt_h</p:attrName>
                                        </p:attrNameLst>
                                      </p:cBhvr>
                                      <p:tavLst>
                                        <p:tav tm="0">
                                          <p:val>
                                            <p:strVal val="ppt_h"/>
                                          </p:val>
                                        </p:tav>
                                        <p:tav tm="100000">
                                          <p:val>
                                            <p:fltVal val="0"/>
                                          </p:val>
                                        </p:tav>
                                      </p:tavLst>
                                    </p:anim>
                                    <p:anim calcmode="lin" valueType="num">
                                      <p:cBhvr>
                                        <p:cTn id="32" dur="1000"/>
                                        <p:tgtEl>
                                          <p:spTgt spid="12"/>
                                        </p:tgtEl>
                                        <p:attrNameLst>
                                          <p:attrName>style.rotation</p:attrName>
                                        </p:attrNameLst>
                                      </p:cBhvr>
                                      <p:tavLst>
                                        <p:tav tm="0">
                                          <p:val>
                                            <p:fltVal val="0"/>
                                          </p:val>
                                        </p:tav>
                                        <p:tav tm="100000">
                                          <p:val>
                                            <p:fltVal val="90"/>
                                          </p:val>
                                        </p:tav>
                                      </p:tavLst>
                                    </p:anim>
                                    <p:animEffect transition="out" filter="fade">
                                      <p:cBhvr>
                                        <p:cTn id="33" dur="1000"/>
                                        <p:tgtEl>
                                          <p:spTgt spid="12"/>
                                        </p:tgtEl>
                                      </p:cBhvr>
                                    </p:animEffect>
                                    <p:set>
                                      <p:cBhvr>
                                        <p:cTn id="34" dur="1" fill="hold">
                                          <p:stCondLst>
                                            <p:cond delay="999"/>
                                          </p:stCondLst>
                                        </p:cTn>
                                        <p:tgtEl>
                                          <p:spTgt spid="12"/>
                                        </p:tgtEl>
                                        <p:attrNameLst>
                                          <p:attrName>style.visibility</p:attrName>
                                        </p:attrNameLst>
                                      </p:cBhvr>
                                      <p:to>
                                        <p:strVal val="hidden"/>
                                      </p:to>
                                    </p:set>
                                  </p:childTnLst>
                                </p:cTn>
                              </p:par>
                              <p:par>
                                <p:cTn id="35" presetID="31" presetClass="exit" presetSubtype="0" fill="hold" nodeType="withEffect">
                                  <p:stCondLst>
                                    <p:cond delay="0"/>
                                  </p:stCondLst>
                                  <p:childTnLst>
                                    <p:anim calcmode="lin" valueType="num">
                                      <p:cBhvr>
                                        <p:cTn id="36" dur="1000"/>
                                        <p:tgtEl>
                                          <p:spTgt spid="4"/>
                                        </p:tgtEl>
                                        <p:attrNameLst>
                                          <p:attrName>ppt_w</p:attrName>
                                        </p:attrNameLst>
                                      </p:cBhvr>
                                      <p:tavLst>
                                        <p:tav tm="0">
                                          <p:val>
                                            <p:strVal val="ppt_w"/>
                                          </p:val>
                                        </p:tav>
                                        <p:tav tm="100000">
                                          <p:val>
                                            <p:fltVal val="0"/>
                                          </p:val>
                                        </p:tav>
                                      </p:tavLst>
                                    </p:anim>
                                    <p:anim calcmode="lin" valueType="num">
                                      <p:cBhvr>
                                        <p:cTn id="37" dur="1000"/>
                                        <p:tgtEl>
                                          <p:spTgt spid="4"/>
                                        </p:tgtEl>
                                        <p:attrNameLst>
                                          <p:attrName>ppt_h</p:attrName>
                                        </p:attrNameLst>
                                      </p:cBhvr>
                                      <p:tavLst>
                                        <p:tav tm="0">
                                          <p:val>
                                            <p:strVal val="ppt_h"/>
                                          </p:val>
                                        </p:tav>
                                        <p:tav tm="100000">
                                          <p:val>
                                            <p:fltVal val="0"/>
                                          </p:val>
                                        </p:tav>
                                      </p:tavLst>
                                    </p:anim>
                                    <p:anim calcmode="lin" valueType="num">
                                      <p:cBhvr>
                                        <p:cTn id="38" dur="1000"/>
                                        <p:tgtEl>
                                          <p:spTgt spid="4"/>
                                        </p:tgtEl>
                                        <p:attrNameLst>
                                          <p:attrName>style.rotation</p:attrName>
                                        </p:attrNameLst>
                                      </p:cBhvr>
                                      <p:tavLst>
                                        <p:tav tm="0">
                                          <p:val>
                                            <p:fltVal val="0"/>
                                          </p:val>
                                        </p:tav>
                                        <p:tav tm="100000">
                                          <p:val>
                                            <p:fltVal val="90"/>
                                          </p:val>
                                        </p:tav>
                                      </p:tavLst>
                                    </p:anim>
                                    <p:animEffect transition="out" filter="fade">
                                      <p:cBhvr>
                                        <p:cTn id="39" dur="1000"/>
                                        <p:tgtEl>
                                          <p:spTgt spid="4"/>
                                        </p:tgtEl>
                                      </p:cBhvr>
                                    </p:animEffect>
                                    <p:set>
                                      <p:cBhvr>
                                        <p:cTn id="40" dur="1" fill="hold">
                                          <p:stCondLst>
                                            <p:cond delay="999"/>
                                          </p:stCondLst>
                                        </p:cTn>
                                        <p:tgtEl>
                                          <p:spTgt spid="4"/>
                                        </p:tgtEl>
                                        <p:attrNameLst>
                                          <p:attrName>style.visibility</p:attrName>
                                        </p:attrNameLst>
                                      </p:cBhvr>
                                      <p:to>
                                        <p:strVal val="hidden"/>
                                      </p:to>
                                    </p:set>
                                  </p:childTnLst>
                                </p:cTn>
                              </p:par>
                              <p:par>
                                <p:cTn id="41" presetID="31" presetClass="exit" presetSubtype="0" fill="hold" nodeType="withEffect">
                                  <p:stCondLst>
                                    <p:cond delay="0"/>
                                  </p:stCondLst>
                                  <p:childTnLst>
                                    <p:anim calcmode="lin" valueType="num">
                                      <p:cBhvr>
                                        <p:cTn id="42" dur="1000"/>
                                        <p:tgtEl>
                                          <p:spTgt spid="14"/>
                                        </p:tgtEl>
                                        <p:attrNameLst>
                                          <p:attrName>ppt_w</p:attrName>
                                        </p:attrNameLst>
                                      </p:cBhvr>
                                      <p:tavLst>
                                        <p:tav tm="0">
                                          <p:val>
                                            <p:strVal val="ppt_w"/>
                                          </p:val>
                                        </p:tav>
                                        <p:tav tm="100000">
                                          <p:val>
                                            <p:fltVal val="0"/>
                                          </p:val>
                                        </p:tav>
                                      </p:tavLst>
                                    </p:anim>
                                    <p:anim calcmode="lin" valueType="num">
                                      <p:cBhvr>
                                        <p:cTn id="43" dur="1000"/>
                                        <p:tgtEl>
                                          <p:spTgt spid="14"/>
                                        </p:tgtEl>
                                        <p:attrNameLst>
                                          <p:attrName>ppt_h</p:attrName>
                                        </p:attrNameLst>
                                      </p:cBhvr>
                                      <p:tavLst>
                                        <p:tav tm="0">
                                          <p:val>
                                            <p:strVal val="ppt_h"/>
                                          </p:val>
                                        </p:tav>
                                        <p:tav tm="100000">
                                          <p:val>
                                            <p:fltVal val="0"/>
                                          </p:val>
                                        </p:tav>
                                      </p:tavLst>
                                    </p:anim>
                                    <p:anim calcmode="lin" valueType="num">
                                      <p:cBhvr>
                                        <p:cTn id="44" dur="1000"/>
                                        <p:tgtEl>
                                          <p:spTgt spid="14"/>
                                        </p:tgtEl>
                                        <p:attrNameLst>
                                          <p:attrName>style.rotation</p:attrName>
                                        </p:attrNameLst>
                                      </p:cBhvr>
                                      <p:tavLst>
                                        <p:tav tm="0">
                                          <p:val>
                                            <p:fltVal val="0"/>
                                          </p:val>
                                        </p:tav>
                                        <p:tav tm="100000">
                                          <p:val>
                                            <p:fltVal val="90"/>
                                          </p:val>
                                        </p:tav>
                                      </p:tavLst>
                                    </p:anim>
                                    <p:animEffect transition="out" filter="fade">
                                      <p:cBhvr>
                                        <p:cTn id="45" dur="1000"/>
                                        <p:tgtEl>
                                          <p:spTgt spid="14"/>
                                        </p:tgtEl>
                                      </p:cBhvr>
                                    </p:animEffect>
                                    <p:set>
                                      <p:cBhvr>
                                        <p:cTn id="46"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0" grpId="0"/>
      <p:bldP spid="12" grpId="0"/>
      <p:bldP spid="12" grpId="1"/>
      <p:bldP spid="13" grpId="0"/>
      <p:bldP spid="1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6250" y="-98286"/>
            <a:ext cx="3878825"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1.Tìm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hiểu</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endPar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7" descr="550px-Rs-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7736" y="609600"/>
            <a:ext cx="8305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a:hlinkClick r:id="rId3" action="ppaction://hlinksldjump"/>
          </p:cNvPr>
          <p:cNvSpPr txBox="1">
            <a:spLocks noChangeArrowheads="1"/>
          </p:cNvSpPr>
          <p:nvPr/>
        </p:nvSpPr>
        <p:spPr bwMode="auto">
          <a:xfrm>
            <a:off x="366250" y="5761704"/>
            <a:ext cx="1182574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eaLnBrk="1" hangingPunct="1">
              <a:spcBef>
                <a:spcPct val="50000"/>
              </a:spcBef>
              <a:defRPr/>
            </a:pPr>
            <a:r>
              <a:rPr lang="en-US" sz="2800" b="1" i="1" kern="0" dirty="0">
                <a:latin typeface="Times New Roman" panose="02020603050405020304" pitchFamily="18" charset="0"/>
                <a:cs typeface="Times New Roman" panose="02020603050405020304" pitchFamily="18" charset="0"/>
              </a:rPr>
              <a:t>Nga </a:t>
            </a:r>
            <a:r>
              <a:rPr lang="en-US" sz="2800" b="1" i="1" kern="0" dirty="0" err="1">
                <a:latin typeface="Times New Roman" panose="02020603050405020304" pitchFamily="18" charset="0"/>
                <a:cs typeface="Times New Roman" panose="02020603050405020304" pitchFamily="18" charset="0"/>
              </a:rPr>
              <a:t>là</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một</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nước</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có</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diện</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tích</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rộng</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lớn</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nhất</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thế</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giới</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trên</a:t>
            </a:r>
            <a:r>
              <a:rPr lang="en-US" sz="2800" b="1" i="1" kern="0" dirty="0">
                <a:latin typeface="Times New Roman" panose="02020603050405020304" pitchFamily="18" charset="0"/>
                <a:cs typeface="Times New Roman" panose="02020603050405020304" pitchFamily="18" charset="0"/>
              </a:rPr>
              <a:t> 17 </a:t>
            </a:r>
            <a:r>
              <a:rPr lang="en-US" sz="2800" b="1" i="1" kern="0" dirty="0" err="1">
                <a:latin typeface="Times New Roman" panose="02020603050405020304" pitchFamily="18" charset="0"/>
                <a:cs typeface="Times New Roman" panose="02020603050405020304" pitchFamily="18" charset="0"/>
              </a:rPr>
              <a:t>triệu</a:t>
            </a:r>
            <a:r>
              <a:rPr lang="en-US" sz="2800" b="1" i="1" kern="0" dirty="0">
                <a:latin typeface="Times New Roman" panose="02020603050405020304" pitchFamily="18" charset="0"/>
                <a:cs typeface="Times New Roman" panose="02020603050405020304" pitchFamily="18" charset="0"/>
              </a:rPr>
              <a:t> km2 </a:t>
            </a:r>
            <a:r>
              <a:rPr lang="en-US" sz="2800" b="1" i="1" kern="0" dirty="0" err="1">
                <a:latin typeface="Times New Roman" panose="02020603050405020304" pitchFamily="18" charset="0"/>
                <a:cs typeface="Times New Roman" panose="02020603050405020304" pitchFamily="18" charset="0"/>
              </a:rPr>
              <a:t>trải</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dài</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từ</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Đông</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Âu</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đến</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vùng</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Viễn</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Đông</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thuộc</a:t>
            </a:r>
            <a:r>
              <a:rPr lang="en-US" sz="2800" b="1" i="1" kern="0" dirty="0">
                <a:latin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cs typeface="Times New Roman" panose="02020603050405020304" pitchFamily="18" charset="0"/>
              </a:rPr>
              <a:t>châu</a:t>
            </a:r>
            <a:r>
              <a:rPr lang="en-US" sz="2800" b="1" i="1" kern="0" dirty="0">
                <a:latin typeface="Times New Roman" panose="02020603050405020304" pitchFamily="18" charset="0"/>
                <a:cs typeface="Times New Roman" panose="02020603050405020304" pitchFamily="18" charset="0"/>
              </a:rPr>
              <a:t> Á.</a:t>
            </a:r>
          </a:p>
        </p:txBody>
      </p:sp>
      <p:sp>
        <p:nvSpPr>
          <p:cNvPr id="6" name="Oval 5"/>
          <p:cNvSpPr/>
          <p:nvPr/>
        </p:nvSpPr>
        <p:spPr>
          <a:xfrm>
            <a:off x="3038168" y="2812026"/>
            <a:ext cx="1297858" cy="53094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278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10"/>
                                        <p:tgtEl>
                                          <p:spTgt spid="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mph" presetSubtype="0" repeatCount="indefinite" fill="hold" grpId="1" nodeType="clickEffect">
                                  <p:stCondLst>
                                    <p:cond delay="0"/>
                                  </p:stCondLst>
                                  <p:childTnLst>
                                    <p:animScale>
                                      <p:cBhvr>
                                        <p:cTn id="17"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6"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5549</TotalTime>
  <Words>730</Words>
  <Application>Microsoft Office PowerPoint</Application>
  <PresentationFormat>Widescreen</PresentationFormat>
  <Paragraphs>137</Paragraphs>
  <Slides>20</Slides>
  <Notes>0</Notes>
  <HiddenSlides>0</HiddenSlides>
  <MMClips>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Calibri Light</vt:lpstr>
      <vt:lpstr>Readex Pro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132</cp:revision>
  <dcterms:created xsi:type="dcterms:W3CDTF">2022-03-29T08:07:22Z</dcterms:created>
  <dcterms:modified xsi:type="dcterms:W3CDTF">2025-04-02T03:46:27Z</dcterms:modified>
</cp:coreProperties>
</file>