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9" r:id="rId4"/>
    <p:sldId id="275" r:id="rId5"/>
    <p:sldId id="277" r:id="rId6"/>
    <p:sldId id="278" r:id="rId7"/>
    <p:sldId id="281" r:id="rId8"/>
    <p:sldId id="280" r:id="rId9"/>
    <p:sldId id="261" r:id="rId10"/>
    <p:sldId id="260" r:id="rId11"/>
    <p:sldId id="257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48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BB5E-E2A1-40E6-9770-44394138977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82CA-9A16-4E24-8845-F56FB5A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9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BB5E-E2A1-40E6-9770-44394138977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82CA-9A16-4E24-8845-F56FB5A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BB5E-E2A1-40E6-9770-44394138977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82CA-9A16-4E24-8845-F56FB5A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6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BB5E-E2A1-40E6-9770-44394138977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82CA-9A16-4E24-8845-F56FB5A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6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BB5E-E2A1-40E6-9770-44394138977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82CA-9A16-4E24-8845-F56FB5A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5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BB5E-E2A1-40E6-9770-44394138977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82CA-9A16-4E24-8845-F56FB5A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BB5E-E2A1-40E6-9770-44394138977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82CA-9A16-4E24-8845-F56FB5A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1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BB5E-E2A1-40E6-9770-44394138977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82CA-9A16-4E24-8845-F56FB5A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5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BB5E-E2A1-40E6-9770-44394138977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82CA-9A16-4E24-8845-F56FB5A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BB5E-E2A1-40E6-9770-44394138977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82CA-9A16-4E24-8845-F56FB5A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0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BB5E-E2A1-40E6-9770-44394138977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82CA-9A16-4E24-8845-F56FB5A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BB5E-E2A1-40E6-9770-44394138977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82CA-9A16-4E24-8845-F56FB5A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7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9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71199"/>
              </p:ext>
            </p:extLst>
          </p:nvPr>
        </p:nvGraphicFramePr>
        <p:xfrm>
          <a:off x="640080" y="1293224"/>
          <a:ext cx="10724607" cy="5337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554">
                  <a:extLst>
                    <a:ext uri="{9D8B030D-6E8A-4147-A177-3AD203B41FA5}">
                      <a16:colId xmlns:a16="http://schemas.microsoft.com/office/drawing/2014/main" val="2850644168"/>
                    </a:ext>
                  </a:extLst>
                </a:gridCol>
                <a:gridCol w="3030583">
                  <a:extLst>
                    <a:ext uri="{9D8B030D-6E8A-4147-A177-3AD203B41FA5}">
                      <a16:colId xmlns:a16="http://schemas.microsoft.com/office/drawing/2014/main" val="413614456"/>
                    </a:ext>
                  </a:extLst>
                </a:gridCol>
                <a:gridCol w="5708470">
                  <a:extLst>
                    <a:ext uri="{9D8B030D-6E8A-4147-A177-3AD203B41FA5}">
                      <a16:colId xmlns:a16="http://schemas.microsoft.com/office/drawing/2014/main" val="976664225"/>
                    </a:ext>
                  </a:extLst>
                </a:gridCol>
              </a:tblGrid>
              <a:tr h="73152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699925"/>
                  </a:ext>
                </a:extLst>
              </a:tr>
              <a:tr h="6152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493398"/>
                  </a:ext>
                </a:extLst>
              </a:tr>
              <a:tr h="6152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079359"/>
                  </a:ext>
                </a:extLst>
              </a:tr>
              <a:tr h="6152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064296"/>
                  </a:ext>
                </a:extLst>
              </a:tr>
              <a:tr h="615267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359641"/>
                  </a:ext>
                </a:extLst>
              </a:tr>
              <a:tr h="6152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916643"/>
                  </a:ext>
                </a:extLst>
              </a:tr>
              <a:tr h="615267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07422"/>
                  </a:ext>
                </a:extLst>
              </a:tr>
              <a:tr h="615267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MS UI Gothic" panose="020B0600070205080204" pitchFamily="34" charset="-128"/>
                          <a:ea typeface="MS UI Gothic" panose="020B0600070205080204" pitchFamily="34" charset="-128"/>
                          <a:cs typeface="Times New Roman" panose="02020603050405020304" pitchFamily="18" charset="0"/>
                        </a:rPr>
                        <a:t>    ♩  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70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8720" y="202474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8720" y="2609520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684" y="3215696"/>
            <a:ext cx="682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684" y="3838545"/>
            <a:ext cx="483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4986" y="4510592"/>
            <a:ext cx="570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0" name="TextBox 9"/>
          <p:cNvSpPr txBox="1"/>
          <p:nvPr/>
        </p:nvSpPr>
        <p:spPr>
          <a:xfrm rot="10800000">
            <a:off x="964377" y="5095367"/>
            <a:ext cx="73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1" name="TextBox 10"/>
          <p:cNvSpPr txBox="1"/>
          <p:nvPr/>
        </p:nvSpPr>
        <p:spPr>
          <a:xfrm rot="10800000">
            <a:off x="822331" y="6119275"/>
            <a:ext cx="73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937" y="1293224"/>
            <a:ext cx="164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3689" y="1293223"/>
            <a:ext cx="221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4674" y="1293223"/>
            <a:ext cx="221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3689" y="2047814"/>
            <a:ext cx="171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piano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83689" y="2609519"/>
            <a:ext cx="2489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mezzo piano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3689" y="3171224"/>
            <a:ext cx="2489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mezzo forte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3689" y="3838544"/>
            <a:ext cx="2489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3689" y="4505864"/>
            <a:ext cx="2489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crescendo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44500" y="5107869"/>
            <a:ext cx="2489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decrescendo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44500" y="5790237"/>
            <a:ext cx="2489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02383" y="2047814"/>
            <a:ext cx="2489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29364" y="2586449"/>
            <a:ext cx="412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25780" y="3229238"/>
            <a:ext cx="412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52428" y="3838543"/>
            <a:ext cx="412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72883" y="4464449"/>
            <a:ext cx="414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25780" y="5056871"/>
            <a:ext cx="412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6344" y="5790236"/>
            <a:ext cx="4998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402634" y="429335"/>
            <a:ext cx="1119949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kí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sắc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thái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cường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dùng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" name="Sun 1"/>
          <p:cNvSpPr/>
          <p:nvPr/>
        </p:nvSpPr>
        <p:spPr>
          <a:xfrm rot="11387570">
            <a:off x="10889065" y="2047814"/>
            <a:ext cx="407262" cy="30044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n 29"/>
          <p:cNvSpPr/>
          <p:nvPr/>
        </p:nvSpPr>
        <p:spPr>
          <a:xfrm rot="11387570">
            <a:off x="10889065" y="2680926"/>
            <a:ext cx="407262" cy="30044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n 30"/>
          <p:cNvSpPr/>
          <p:nvPr/>
        </p:nvSpPr>
        <p:spPr>
          <a:xfrm rot="11387570">
            <a:off x="10934565" y="3357860"/>
            <a:ext cx="407262" cy="30044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n 35"/>
          <p:cNvSpPr/>
          <p:nvPr/>
        </p:nvSpPr>
        <p:spPr>
          <a:xfrm rot="11387570">
            <a:off x="10938566" y="4049707"/>
            <a:ext cx="407262" cy="30044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un 36"/>
          <p:cNvSpPr/>
          <p:nvPr/>
        </p:nvSpPr>
        <p:spPr>
          <a:xfrm rot="11387570">
            <a:off x="10938566" y="4682819"/>
            <a:ext cx="407262" cy="30044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n 37"/>
          <p:cNvSpPr/>
          <p:nvPr/>
        </p:nvSpPr>
        <p:spPr>
          <a:xfrm rot="11387570">
            <a:off x="10984066" y="5359753"/>
            <a:ext cx="407262" cy="30044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un 38"/>
          <p:cNvSpPr/>
          <p:nvPr/>
        </p:nvSpPr>
        <p:spPr>
          <a:xfrm rot="11387570">
            <a:off x="10934565" y="6078769"/>
            <a:ext cx="407262" cy="30044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9" y="859770"/>
            <a:ext cx="11835531" cy="150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/>
          </p:cNvSpPr>
          <p:nvPr/>
        </p:nvSpPr>
        <p:spPr bwMode="auto">
          <a:xfrm>
            <a:off x="979393" y="153239"/>
            <a:ext cx="10520083" cy="5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gam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9" y="4190359"/>
            <a:ext cx="11591364" cy="165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Image result for reading music with hand sig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0" r="26915" b="50172"/>
          <a:stretch>
            <a:fillRect/>
          </a:stretch>
        </p:blipFill>
        <p:spPr bwMode="auto">
          <a:xfrm>
            <a:off x="4208579" y="2450396"/>
            <a:ext cx="59909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Image result for reading music with hand sig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r="50560" b="46021"/>
          <a:stretch>
            <a:fillRect/>
          </a:stretch>
        </p:blipFill>
        <p:spPr bwMode="auto">
          <a:xfrm>
            <a:off x="2983069" y="2537523"/>
            <a:ext cx="4953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Image result for reading music with hand sig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8" b="44827"/>
          <a:stretch>
            <a:fillRect/>
          </a:stretch>
        </p:blipFill>
        <p:spPr bwMode="auto">
          <a:xfrm>
            <a:off x="5309345" y="2361102"/>
            <a:ext cx="60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Image result for reading music with hand sig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4" r="73215" b="3448"/>
          <a:stretch>
            <a:fillRect/>
          </a:stretch>
        </p:blipFill>
        <p:spPr bwMode="auto">
          <a:xfrm>
            <a:off x="6696983" y="2537523"/>
            <a:ext cx="5715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Image result for reading music with hand sig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1724" r="51785"/>
          <a:stretch>
            <a:fillRect/>
          </a:stretch>
        </p:blipFill>
        <p:spPr bwMode="auto">
          <a:xfrm>
            <a:off x="8129673" y="2450396"/>
            <a:ext cx="495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Image result for reading music with hand sig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8" t="51724" r="25714"/>
          <a:stretch>
            <a:fillRect/>
          </a:stretch>
        </p:blipFill>
        <p:spPr bwMode="auto">
          <a:xfrm>
            <a:off x="9552854" y="2537523"/>
            <a:ext cx="495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Image result for reading music with hand sig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8" t="51724" b="3448"/>
          <a:stretch>
            <a:fillRect/>
          </a:stretch>
        </p:blipFill>
        <p:spPr bwMode="auto">
          <a:xfrm>
            <a:off x="10909344" y="2502783"/>
            <a:ext cx="6096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Image result for reading music with hand sig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8" t="51724" b="3448"/>
          <a:stretch>
            <a:fillRect/>
          </a:stretch>
        </p:blipFill>
        <p:spPr bwMode="auto">
          <a:xfrm>
            <a:off x="1361097" y="2453222"/>
            <a:ext cx="6096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7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7" b="38342"/>
          <a:stretch/>
        </p:blipFill>
        <p:spPr bwMode="auto">
          <a:xfrm>
            <a:off x="56865" y="2906973"/>
            <a:ext cx="12192000" cy="6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8190" b="57198"/>
          <a:stretch/>
        </p:blipFill>
        <p:spPr bwMode="auto">
          <a:xfrm>
            <a:off x="1023582" y="1091821"/>
            <a:ext cx="1116841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423" b="11970"/>
          <a:stretch/>
        </p:blipFill>
        <p:spPr>
          <a:xfrm>
            <a:off x="52317" y="4517410"/>
            <a:ext cx="12193057" cy="1023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0991" y="191068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5695" y="1915569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0483" y="1904362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4455" y="1893155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8427" y="188194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3091" y="191556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9896" y="194918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79138" y="194918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3526" y="1980861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27915" y="1992572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12014" y="1937477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96113" y="1882382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80212" y="1827287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9527" y="341387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11660" y="3471415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4609" y="3433416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0185" y="3506505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9050" y="3453886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36362" y="3442679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97700" y="3486064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33681" y="3471415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06142" y="3456766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78603" y="3442117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51064" y="3427468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52663" y="3412819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3102" y="5305097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4126" y="5351862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65150" y="5398627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4798" y="5377152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21870" y="5377151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7645" y="5351861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93420" y="5326571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22760" y="5475665"/>
            <a:ext cx="30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420084" y="5392743"/>
            <a:ext cx="2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565836" y="5392743"/>
            <a:ext cx="2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29202" y="324136"/>
            <a:ext cx="46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28817" y="11705"/>
            <a:ext cx="414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C0A66C-4AB2-EF64-00C9-CC0FF7CC6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0959" flipH="1">
            <a:off x="396507" y="150670"/>
            <a:ext cx="612735" cy="40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0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7" b="38342"/>
          <a:stretch/>
        </p:blipFill>
        <p:spPr bwMode="auto">
          <a:xfrm>
            <a:off x="-7377" y="2538700"/>
            <a:ext cx="12192000" cy="6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8190" b="57198"/>
          <a:stretch/>
        </p:blipFill>
        <p:spPr bwMode="auto">
          <a:xfrm>
            <a:off x="1023582" y="1091821"/>
            <a:ext cx="1116841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423" b="11970"/>
          <a:stretch/>
        </p:blipFill>
        <p:spPr>
          <a:xfrm>
            <a:off x="52317" y="4517410"/>
            <a:ext cx="12193057" cy="1023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2749" y="1959696"/>
            <a:ext cx="1064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la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74258" y="270511"/>
            <a:ext cx="46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0926" y="79140"/>
            <a:ext cx="367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94493" y="3233504"/>
            <a:ext cx="11597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9990" y="3798600"/>
            <a:ext cx="11854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10075" y="5494523"/>
            <a:ext cx="751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4493" y="5994885"/>
            <a:ext cx="288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60343" y="5866237"/>
            <a:ext cx="353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516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C0EC588D-F2BF-7634-CDBB-44DD0A148685}"/>
              </a:ext>
            </a:extLst>
          </p:cNvPr>
          <p:cNvSpPr/>
          <p:nvPr/>
        </p:nvSpPr>
        <p:spPr>
          <a:xfrm>
            <a:off x="1889765" y="2859240"/>
            <a:ext cx="7500730" cy="1444321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84644-948D-4635-9805-218A4A5CE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837793" y="229394"/>
            <a:ext cx="8050696" cy="534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36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8" name="Rectangle 13"/>
          <p:cNvSpPr>
            <a:spLocks/>
          </p:cNvSpPr>
          <p:nvPr/>
        </p:nvSpPr>
        <p:spPr bwMode="auto">
          <a:xfrm>
            <a:off x="4087733" y="1336246"/>
            <a:ext cx="263029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TIẾT 27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0DC11-FD68-861C-B5D8-699ACC1772AE}"/>
              </a:ext>
            </a:extLst>
          </p:cNvPr>
          <p:cNvSpPr/>
          <p:nvPr/>
        </p:nvSpPr>
        <p:spPr>
          <a:xfrm>
            <a:off x="2395806" y="2541353"/>
            <a:ext cx="8395441" cy="12003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Vận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dụng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–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sáng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13"/>
          <p:cNvSpPr>
            <a:spLocks/>
          </p:cNvSpPr>
          <p:nvPr/>
        </p:nvSpPr>
        <p:spPr bwMode="auto">
          <a:xfrm>
            <a:off x="2639799" y="4995571"/>
            <a:ext cx="6489451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SGK </a:t>
            </a:r>
            <a:r>
              <a:rPr lang="en-US" alt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Âm</a:t>
            </a:r>
            <a:r>
              <a:rPr lang="en-US" alt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nhạc</a:t>
            </a:r>
            <a:r>
              <a:rPr lang="en-US" alt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7 </a:t>
            </a:r>
            <a:r>
              <a:rPr lang="en-US" alt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trang</a:t>
            </a:r>
            <a:r>
              <a:rPr lang="en-US" alt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52</a:t>
            </a:r>
            <a:endParaRPr lang="en-US" alt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60658" cy="7197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37290" y="6445045"/>
            <a:ext cx="265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52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2606" y="2172929"/>
            <a:ext cx="219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6034" y="2172928"/>
            <a:ext cx="229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9462" y="2157934"/>
            <a:ext cx="282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3782" y="2157933"/>
            <a:ext cx="282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9112B-616C-6A59-3A0D-098B70399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4AD09-DDFA-82A2-9BAE-621DD2B619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528"/>
          <a:stretch/>
        </p:blipFill>
        <p:spPr>
          <a:xfrm>
            <a:off x="24667" y="1351721"/>
            <a:ext cx="12142665" cy="50888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DB3C67-54B9-3A48-731F-CE1304A81643}"/>
              </a:ext>
            </a:extLst>
          </p:cNvPr>
          <p:cNvSpPr txBox="1"/>
          <p:nvPr/>
        </p:nvSpPr>
        <p:spPr>
          <a:xfrm>
            <a:off x="202040" y="301487"/>
            <a:ext cx="6714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49)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5DBFA-67C2-ECA5-14A4-8E9FB7DE0B0A}"/>
              </a:ext>
            </a:extLst>
          </p:cNvPr>
          <p:cNvSpPr txBox="1"/>
          <p:nvPr/>
        </p:nvSpPr>
        <p:spPr>
          <a:xfrm>
            <a:off x="1709530" y="4293704"/>
            <a:ext cx="10336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sol    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  sol     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La  sol       la  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la  sol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F9BCF-6B10-09C4-0FFA-F8E63214E3BA}"/>
              </a:ext>
            </a:extLst>
          </p:cNvPr>
          <p:cNvSpPr txBox="1"/>
          <p:nvPr/>
        </p:nvSpPr>
        <p:spPr>
          <a:xfrm>
            <a:off x="1027043" y="6171890"/>
            <a:ext cx="1059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sol         la 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la    sol        mi    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mi  </a:t>
            </a:r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sol     sol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418439" y="2890684"/>
            <a:ext cx="339213" cy="1403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809908" y="5018925"/>
            <a:ext cx="339213" cy="1403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166462" y="5031760"/>
            <a:ext cx="339213" cy="1403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1617629" y="5031760"/>
            <a:ext cx="339213" cy="1403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21533" y="2956070"/>
            <a:ext cx="339213" cy="1403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901288" y="3025982"/>
            <a:ext cx="339213" cy="1403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51301" y="5001612"/>
            <a:ext cx="339213" cy="1403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08759" y="26944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3051" y="26290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6077" y="2525092"/>
            <a:ext cx="380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20369" y="2798915"/>
            <a:ext cx="380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3687" y="47044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67979" y="46390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76127" y="4653058"/>
            <a:ext cx="380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617" y="6934550"/>
            <a:ext cx="12192000" cy="61530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10322" t="8082" r="38126" b="15788"/>
          <a:stretch/>
        </p:blipFill>
        <p:spPr>
          <a:xfrm rot="428459">
            <a:off x="10073549" y="-3247884"/>
            <a:ext cx="1850063" cy="933564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559" y="-1721984"/>
            <a:ext cx="1430958" cy="517720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/>
          <a:srcRect l="-334" t="5658" r="18427"/>
          <a:stretch/>
        </p:blipFill>
        <p:spPr>
          <a:xfrm>
            <a:off x="7551174" y="-2870356"/>
            <a:ext cx="508729" cy="2714786"/>
          </a:xfrm>
          <a:prstGeom prst="rect">
            <a:avLst/>
          </a:prstGeom>
        </p:spPr>
      </p:pic>
      <p:sp>
        <p:nvSpPr>
          <p:cNvPr id="96" name="Rectangle 6"/>
          <p:cNvSpPr>
            <a:spLocks noChangeArrowheads="1"/>
          </p:cNvSpPr>
          <p:nvPr/>
        </p:nvSpPr>
        <p:spPr bwMode="auto">
          <a:xfrm>
            <a:off x="1742132" y="0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7" name="Rectangle 6"/>
          <p:cNvSpPr>
            <a:spLocks noChangeArrowheads="1"/>
          </p:cNvSpPr>
          <p:nvPr/>
        </p:nvSpPr>
        <p:spPr bwMode="auto">
          <a:xfrm>
            <a:off x="2820629" y="0"/>
            <a:ext cx="52092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70140" y="722700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423869" y="707888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0123 4567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311684" y="1352223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32456" y="1986086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64737" y="3263320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11684" y="2612301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300453" y="4668667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319621" y="3896066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77769" y="5261433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394372" y="1349322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0123 456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364875" y="1990756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335378" y="2632190"/>
            <a:ext cx="1775209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</a:t>
            </a: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1313259" y="3225336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</a:t>
            </a: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285054" y="3890914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 </a:t>
            </a: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256849" y="4556492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255659" y="5827607"/>
            <a:ext cx="52457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8299332" y="1610733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692068" y="1163873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44075" y="1924636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584619" y="2779840"/>
            <a:ext cx="26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519239" y="3711479"/>
            <a:ext cx="333205" cy="53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23719" y="1972933"/>
            <a:ext cx="42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29563" y="436444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385326" y="4369108"/>
            <a:ext cx="26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186033" y="5253604"/>
            <a:ext cx="333205" cy="53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933" y="3692762"/>
            <a:ext cx="6563584" cy="1903338"/>
          </a:xfrm>
          <a:prstGeom prst="rect">
            <a:avLst/>
          </a:prstGeom>
        </p:spPr>
      </p:pic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257501" y="5828807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237547" y="5229364"/>
            <a:ext cx="1314901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</a:p>
        </p:txBody>
      </p:sp>
    </p:spTree>
    <p:extLst>
      <p:ext uri="{BB962C8B-B14F-4D97-AF65-F5344CB8AC3E}">
        <p14:creationId xmlns:p14="http://schemas.microsoft.com/office/powerpoint/2010/main" val="37633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617" y="6934550"/>
            <a:ext cx="12192000" cy="61530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10322" t="8082" r="38126" b="15788"/>
          <a:stretch/>
        </p:blipFill>
        <p:spPr>
          <a:xfrm rot="428459">
            <a:off x="10073549" y="-3247884"/>
            <a:ext cx="1850063" cy="933564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559" y="-1721984"/>
            <a:ext cx="1430958" cy="517720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/>
          <a:srcRect l="-334" t="5658" r="18427"/>
          <a:stretch/>
        </p:blipFill>
        <p:spPr>
          <a:xfrm>
            <a:off x="7551174" y="-2870356"/>
            <a:ext cx="508729" cy="2714786"/>
          </a:xfrm>
          <a:prstGeom prst="rect">
            <a:avLst/>
          </a:prstGeom>
        </p:spPr>
      </p:pic>
      <p:sp>
        <p:nvSpPr>
          <p:cNvPr id="96" name="Rectangle 6"/>
          <p:cNvSpPr>
            <a:spLocks noChangeArrowheads="1"/>
          </p:cNvSpPr>
          <p:nvPr/>
        </p:nvSpPr>
        <p:spPr bwMode="auto">
          <a:xfrm>
            <a:off x="1742132" y="0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7" name="Rectangle 6"/>
          <p:cNvSpPr>
            <a:spLocks noChangeArrowheads="1"/>
          </p:cNvSpPr>
          <p:nvPr/>
        </p:nvSpPr>
        <p:spPr bwMode="auto">
          <a:xfrm>
            <a:off x="2820629" y="0"/>
            <a:ext cx="52092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70140" y="722700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423869" y="707888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0123 4567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311684" y="1352223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32456" y="1986086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64737" y="3263320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11684" y="2612301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300453" y="4668667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319621" y="3896066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77769" y="5261433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394372" y="1349322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0123 456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364875" y="1990756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335378" y="2632190"/>
            <a:ext cx="1775209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</a:t>
            </a: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1313259" y="3225336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</a:t>
            </a: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285054" y="3890914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 </a:t>
            </a: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256849" y="4556492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255659" y="5827607"/>
            <a:ext cx="52457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8299332" y="1610733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692068" y="1163873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44075" y="1924636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584619" y="2779840"/>
            <a:ext cx="26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519239" y="3711479"/>
            <a:ext cx="333205" cy="53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23719" y="1972933"/>
            <a:ext cx="42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29563" y="436444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385326" y="4369108"/>
            <a:ext cx="26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166155" y="5333116"/>
            <a:ext cx="333205" cy="53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257501" y="5828807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237547" y="5229364"/>
            <a:ext cx="1314901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656" y="3112232"/>
            <a:ext cx="3122159" cy="368022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820628" y="3096499"/>
            <a:ext cx="2746604" cy="35538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86519" y="3263320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10587" y="3647105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78411" y="3193609"/>
            <a:ext cx="26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791162" y="3387165"/>
            <a:ext cx="333205" cy="53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03749" y="4101614"/>
            <a:ext cx="42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48357" y="3178527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09188" y="3725561"/>
            <a:ext cx="26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525009" y="4596951"/>
            <a:ext cx="333205" cy="53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3367167" y="5827607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6113771" y="5850121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692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11684" y="759049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583569" y="1418712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44103" y="763719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631996" y="762519"/>
            <a:ext cx="52457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633838" y="763719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543347" y="1386643"/>
            <a:ext cx="1314901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1684" y="1352223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394372" y="1349322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0123 456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254734" y="719194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287153" y="723864"/>
            <a:ext cx="420592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½0123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85819" y="1418712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317057" y="1419912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238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8648"/>
          <a:stretch/>
        </p:blipFill>
        <p:spPr>
          <a:xfrm>
            <a:off x="0" y="-133350"/>
            <a:ext cx="12360658" cy="2256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31996" y="360841"/>
            <a:ext cx="265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52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2606" y="2039579"/>
            <a:ext cx="219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6034" y="2039578"/>
            <a:ext cx="229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9462" y="2024584"/>
            <a:ext cx="282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3782" y="2024583"/>
            <a:ext cx="282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68648"/>
          <a:stretch/>
        </p:blipFill>
        <p:spPr>
          <a:xfrm>
            <a:off x="0" y="2838572"/>
            <a:ext cx="12360658" cy="22565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2606" y="5011501"/>
            <a:ext cx="219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6034" y="5011500"/>
            <a:ext cx="229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9462" y="4996506"/>
            <a:ext cx="282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63782" y="4996505"/>
            <a:ext cx="282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1684" y="5635849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583569" y="6295512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44103" y="5640519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0123 45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631996" y="5639319"/>
            <a:ext cx="52457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633838" y="5640519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9543347" y="6263443"/>
            <a:ext cx="1314901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11684" y="6229023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394372" y="6226122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0123 456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254734" y="5595994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5287153" y="5600664"/>
            <a:ext cx="420592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½0123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185819" y="6295512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4317057" y="6296712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791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40120" y="112277"/>
            <a:ext cx="4604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Ôn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400" b="1" dirty="0">
                <a:latin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vận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tạo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0758" y="512327"/>
            <a:ext cx="632715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Thuật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nhịp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sắc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cường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023575"/>
            <a:ext cx="108913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Thuật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nhịp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latin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chính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8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572585"/>
              </p:ext>
            </p:extLst>
          </p:nvPr>
        </p:nvGraphicFramePr>
        <p:xfrm>
          <a:off x="176213" y="1994485"/>
          <a:ext cx="11794944" cy="3419564"/>
        </p:xfrm>
        <a:graphic>
          <a:graphicData uri="http://schemas.openxmlformats.org/drawingml/2006/table">
            <a:tbl>
              <a:tblPr/>
              <a:tblGrid>
                <a:gridCol w="2591958">
                  <a:extLst>
                    <a:ext uri="{9D8B030D-6E8A-4147-A177-3AD203B41FA5}">
                      <a16:colId xmlns:a16="http://schemas.microsoft.com/office/drawing/2014/main" val="1931791151"/>
                    </a:ext>
                  </a:extLst>
                </a:gridCol>
                <a:gridCol w="2284798">
                  <a:extLst>
                    <a:ext uri="{9D8B030D-6E8A-4147-A177-3AD203B41FA5}">
                      <a16:colId xmlns:a16="http://schemas.microsoft.com/office/drawing/2014/main" val="3942208447"/>
                    </a:ext>
                  </a:extLst>
                </a:gridCol>
                <a:gridCol w="3288974">
                  <a:extLst>
                    <a:ext uri="{9D8B030D-6E8A-4147-A177-3AD203B41FA5}">
                      <a16:colId xmlns:a16="http://schemas.microsoft.com/office/drawing/2014/main" val="3224348240"/>
                    </a:ext>
                  </a:extLst>
                </a:gridCol>
                <a:gridCol w="3629214">
                  <a:extLst>
                    <a:ext uri="{9D8B030D-6E8A-4147-A177-3AD203B41FA5}">
                      <a16:colId xmlns:a16="http://schemas.microsoft.com/office/drawing/2014/main" val="1989449069"/>
                    </a:ext>
                  </a:extLst>
                </a:gridCol>
              </a:tblGrid>
              <a:tr h="896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Nhịp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chậm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Lento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Adagio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Andante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458000"/>
                  </a:ext>
                </a:extLst>
              </a:tr>
              <a:tr h="12617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Nhịp độ trung bình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Andantino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Moderato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Allegretto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439610"/>
                  </a:ext>
                </a:extLst>
              </a:tr>
              <a:tr h="12617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Nhịp độ nhanh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Allegro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Vivace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Presto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252312"/>
                  </a:ext>
                </a:extLst>
              </a:tr>
            </a:tbl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02294" y="2394535"/>
            <a:ext cx="17048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chậm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080627" y="2415854"/>
            <a:ext cx="12868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Chậm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604512" y="2442885"/>
            <a:ext cx="185161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Hơi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chậm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089230" y="3391301"/>
            <a:ext cx="17048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Thong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thả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002247" y="3391301"/>
            <a:ext cx="17048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Vừa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phải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9450841" y="3350752"/>
            <a:ext cx="17048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Hơi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nhanh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278370" y="4594085"/>
            <a:ext cx="132655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Nhanh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33199" y="4615404"/>
            <a:ext cx="279585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Nhanh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nhộn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nhịp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990799" y="4594085"/>
            <a:ext cx="357567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nhanh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hối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hả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" name="Sun 1"/>
          <p:cNvSpPr/>
          <p:nvPr/>
        </p:nvSpPr>
        <p:spPr>
          <a:xfrm>
            <a:off x="2770595" y="1969126"/>
            <a:ext cx="489586" cy="333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4956082" y="1969127"/>
            <a:ext cx="489586" cy="333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/>
        </p:nvSpPr>
        <p:spPr>
          <a:xfrm>
            <a:off x="8347885" y="1978543"/>
            <a:ext cx="489586" cy="333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/>
        </p:nvSpPr>
        <p:spPr>
          <a:xfrm>
            <a:off x="2752998" y="2885800"/>
            <a:ext cx="489586" cy="333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/>
        </p:nvSpPr>
        <p:spPr>
          <a:xfrm>
            <a:off x="4982209" y="2860442"/>
            <a:ext cx="489586" cy="333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/>
          <p:cNvSpPr/>
          <p:nvPr/>
        </p:nvSpPr>
        <p:spPr>
          <a:xfrm>
            <a:off x="8243382" y="2869858"/>
            <a:ext cx="489586" cy="333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2752998" y="4208732"/>
            <a:ext cx="489586" cy="333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/>
          <p:cNvSpPr/>
          <p:nvPr/>
        </p:nvSpPr>
        <p:spPr>
          <a:xfrm>
            <a:off x="4982209" y="4183374"/>
            <a:ext cx="489586" cy="333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/>
          <p:cNvSpPr/>
          <p:nvPr/>
        </p:nvSpPr>
        <p:spPr>
          <a:xfrm>
            <a:off x="8243382" y="4192790"/>
            <a:ext cx="489586" cy="333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AEAAC-14EB-DD13-9D03-2F2583F6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0959" flipH="1">
            <a:off x="313045" y="302079"/>
            <a:ext cx="612735" cy="40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491</Words>
  <Application>Microsoft Office PowerPoint</Application>
  <PresentationFormat>Widescreen</PresentationFormat>
  <Paragraphs>216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UI Gothic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47</cp:revision>
  <dcterms:created xsi:type="dcterms:W3CDTF">2023-03-15T08:56:16Z</dcterms:created>
  <dcterms:modified xsi:type="dcterms:W3CDTF">2025-04-04T02:40:52Z</dcterms:modified>
</cp:coreProperties>
</file>