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84" r:id="rId5"/>
    <p:sldId id="281" r:id="rId6"/>
    <p:sldId id="277" r:id="rId7"/>
    <p:sldId id="278" r:id="rId8"/>
    <p:sldId id="266" r:id="rId9"/>
    <p:sldId id="271" r:id="rId10"/>
    <p:sldId id="279" r:id="rId11"/>
    <p:sldId id="28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7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5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8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7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2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3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3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8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1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1AD92-E6FC-41B1-B9FA-F5A75E7AEE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BAEC7-B369-40C4-99E2-842ACF24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1"/>
          <p:cNvSpPr>
            <a:spLocks noChangeArrowheads="1" noChangeShapeType="1" noTextEdit="1"/>
          </p:cNvSpPr>
          <p:nvPr/>
        </p:nvSpPr>
        <p:spPr bwMode="auto">
          <a:xfrm>
            <a:off x="1018904" y="427763"/>
            <a:ext cx="9862456" cy="12050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TƯƠI ĐẸP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" y="2794211"/>
            <a:ext cx="1084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HÁT: BÀI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CHO EM NHỮNG NỐT NHẠC VUI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3317431"/>
            <a:ext cx="117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 NHẠC: BÀI ĐỌC NHẠC SỐ 5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772" y="3871101"/>
            <a:ext cx="12348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THƯỜNG THỨC ÂM NHẠC: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NHẠC SĨ  PYOTR LYICH TCHAIKOVSKY VÀ KHÚC NHẠC CHÈO THUYỀN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1785710"/>
            <a:ext cx="484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LƯỢNG: 3 TIẾT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013" t="64124" r="72881" b="4802"/>
          <a:stretch/>
        </p:blipFill>
        <p:spPr>
          <a:xfrm>
            <a:off x="1774722" y="4825208"/>
            <a:ext cx="2330245" cy="162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013" t="64124" r="72881" b="4802"/>
          <a:stretch/>
        </p:blipFill>
        <p:spPr>
          <a:xfrm>
            <a:off x="840658" y="5102043"/>
            <a:ext cx="2330245" cy="16223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013" t="64124" r="72881" b="4802"/>
          <a:stretch/>
        </p:blipFill>
        <p:spPr>
          <a:xfrm>
            <a:off x="0" y="5378878"/>
            <a:ext cx="2330245" cy="16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916577" y="303597"/>
            <a:ext cx="748284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</a:rPr>
              <a:t>Đời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nốt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ấm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 err="1">
                <a:latin typeface="Times New Roman" panose="02020603050405020304" pitchFamily="18" charset="0"/>
              </a:rPr>
              <a:t>thầy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thầy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nét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tươi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2904579" y="2530865"/>
            <a:ext cx="900951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mai</a:t>
            </a:r>
            <a:r>
              <a:rPr lang="en-US" altLang="en-US" sz="2800" b="1" dirty="0">
                <a:latin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nốt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2800" b="1" dirty="0">
                <a:latin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bay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bay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tầng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mây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 err="1">
                <a:latin typeface="Times New Roman" panose="02020603050405020304" pitchFamily="18" charset="0"/>
              </a:rPr>
              <a:t>Tàu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khơi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khúc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</a:rPr>
              <a:t> ca.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 err="1">
                <a:latin typeface="Times New Roman" panose="02020603050405020304" pitchFamily="18" charset="0"/>
              </a:rPr>
              <a:t>Càng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</a:rPr>
              <a:t> Nam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hòa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>
                <a:latin typeface="Times New Roman" panose="02020603050405020304" pitchFamily="18" charset="0"/>
              </a:rPr>
              <a:t> 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pha</a:t>
            </a:r>
            <a:r>
              <a:rPr lang="en-US" altLang="en-US" sz="2800" b="1" dirty="0">
                <a:latin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pha</a:t>
            </a:r>
            <a:r>
              <a:rPr lang="en-US" altLang="en-US" sz="2800" b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đố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 err="1">
                <a:latin typeface="Times New Roman" panose="02020603050405020304" pitchFamily="18" charset="0"/>
              </a:rPr>
              <a:t>Rề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son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son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rê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rê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rê</a:t>
            </a:r>
            <a:r>
              <a:rPr lang="en-US" altLang="en-US" sz="2800" b="1" dirty="0">
                <a:latin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đô</a:t>
            </a:r>
            <a:r>
              <a:rPr lang="en-US" altLang="en-US" sz="2800" b="1" dirty="0">
                <a:latin typeface="Times New Roman" panose="02020603050405020304" pitchFamily="18" charset="0"/>
              </a:rPr>
              <a:t> Si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la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pha</a:t>
            </a:r>
            <a:r>
              <a:rPr lang="en-US" altLang="en-US" sz="2800" b="1" dirty="0">
                <a:latin typeface="Times New Roman" panose="02020603050405020304" pitchFamily="18" charset="0"/>
              </a:rPr>
              <a:t> son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mi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rê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pha</a:t>
            </a:r>
            <a:r>
              <a:rPr lang="en-US" altLang="en-US" sz="2800" b="1" dirty="0">
                <a:latin typeface="Times New Roman" panose="02020603050405020304" pitchFamily="18" charset="0"/>
              </a:rPr>
              <a:t> mi son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pha</a:t>
            </a:r>
            <a:r>
              <a:rPr lang="en-US" altLang="en-US" sz="2800" b="1" dirty="0">
                <a:latin typeface="Times New Roman" panose="02020603050405020304" pitchFamily="18" charset="0"/>
              </a:rPr>
              <a:t> la son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rê</a:t>
            </a:r>
            <a:r>
              <a:rPr lang="en-US" altLang="en-US" sz="2800" b="1" dirty="0">
                <a:latin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đô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en-US" altLang="en-US" sz="2800" b="1" dirty="0" err="1">
                <a:latin typeface="Times New Roman" panose="02020603050405020304" pitchFamily="18" charset="0"/>
              </a:rPr>
              <a:t>Mi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rê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đô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si</a:t>
            </a:r>
            <a:r>
              <a:rPr lang="en-US" altLang="en-US" sz="2800" b="1" dirty="0">
                <a:latin typeface="Times New Roman" panose="02020603050405020304" pitchFamily="18" charset="0"/>
              </a:rPr>
              <a:t> la son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pha</a:t>
            </a:r>
            <a:r>
              <a:rPr lang="en-US" altLang="en-US" sz="2800" b="1" dirty="0">
                <a:latin typeface="Times New Roman" panose="02020603050405020304" pitchFamily="18" charset="0"/>
              </a:rPr>
              <a:t> mi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rê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pha</a:t>
            </a:r>
            <a:r>
              <a:rPr lang="en-US" altLang="en-US" sz="2800" b="1" dirty="0">
                <a:latin typeface="Times New Roman" panose="02020603050405020304" pitchFamily="18" charset="0"/>
              </a:rPr>
              <a:t>...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phá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398" y="303597"/>
            <a:ext cx="1124107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1" y="104960"/>
            <a:ext cx="11156563" cy="63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08" y="2559957"/>
            <a:ext cx="5782491" cy="38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38678" y="-51880"/>
            <a:ext cx="52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38677" y="471340"/>
            <a:ext cx="52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2"/>
          <p:cNvSpPr>
            <a:spLocks/>
          </p:cNvSpPr>
          <p:nvPr/>
        </p:nvSpPr>
        <p:spPr bwMode="auto">
          <a:xfrm>
            <a:off x="275088" y="253853"/>
            <a:ext cx="800036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xướng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giọng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21"/>
          <p:cNvSpPr>
            <a:spLocks/>
          </p:cNvSpPr>
          <p:nvPr/>
        </p:nvSpPr>
        <p:spPr bwMode="auto">
          <a:xfrm>
            <a:off x="275088" y="1206986"/>
            <a:ext cx="800036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đệm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7125"/>
            <a:ext cx="31242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3136900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28600" y="4038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28600" y="5181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1"/>
          <p:cNvSpPr>
            <a:spLocks noChangeArrowheads="1" noChangeShapeType="1" noTextEdit="1"/>
          </p:cNvSpPr>
          <p:nvPr/>
        </p:nvSpPr>
        <p:spPr bwMode="auto">
          <a:xfrm>
            <a:off x="2381794" y="1259165"/>
            <a:ext cx="8608423" cy="6008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TƯƠI ĐẸP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016" y="3057870"/>
            <a:ext cx="1133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HÁT: BÀI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CHO EM NHỮNG NỐT NHẠC VUI</a:t>
            </a:r>
          </a:p>
        </p:txBody>
      </p:sp>
      <p:sp>
        <p:nvSpPr>
          <p:cNvPr id="10" name="WordArt 41"/>
          <p:cNvSpPr>
            <a:spLocks noChangeArrowheads="1" noChangeShapeType="1" noTextEdit="1"/>
          </p:cNvSpPr>
          <p:nvPr/>
        </p:nvSpPr>
        <p:spPr bwMode="auto">
          <a:xfrm>
            <a:off x="3069770" y="228820"/>
            <a:ext cx="8608423" cy="6008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i="1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i="1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11" name="WordArt 41"/>
          <p:cNvSpPr>
            <a:spLocks noChangeArrowheads="1" noChangeShapeType="1" noTextEdit="1"/>
          </p:cNvSpPr>
          <p:nvPr/>
        </p:nvSpPr>
        <p:spPr bwMode="auto">
          <a:xfrm>
            <a:off x="4543695" y="2059030"/>
            <a:ext cx="1946366" cy="6008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9607" y="3857735"/>
            <a:ext cx="508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28" y="3722561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1"/>
          <p:cNvSpPr>
            <a:spLocks noChangeArrowheads="1" noChangeShapeType="1" noTextEdit="1"/>
          </p:cNvSpPr>
          <p:nvPr/>
        </p:nvSpPr>
        <p:spPr bwMode="auto">
          <a:xfrm>
            <a:off x="5784528" y="6051209"/>
            <a:ext cx="4845515" cy="6008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3600" b="1" i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i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i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i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i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</a:t>
            </a:r>
            <a:endParaRPr lang="en-US" sz="3600" b="1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1" y="213884"/>
            <a:ext cx="556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>
            <a:off x="3295105" y="277685"/>
            <a:ext cx="4661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Vy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9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89428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10239375" y="2599228"/>
            <a:ext cx="195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sĩ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Vy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365761" y="744466"/>
            <a:ext cx="961643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800" dirty="0"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</a:rPr>
              <a:t>, ca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1938,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quê</a:t>
            </a:r>
            <a:r>
              <a:rPr lang="en-US" altLang="en-US" sz="2800" b="1" dirty="0"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tỉnh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Quảng</a:t>
            </a:r>
            <a:r>
              <a:rPr lang="en-US" altLang="en-US" sz="2800" b="1" dirty="0">
                <a:latin typeface="Times New Roman" panose="02020603050405020304" pitchFamily="18" charset="0"/>
              </a:rPr>
              <a:t> Nam.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ca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đầy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tặng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đoàn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ca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khúc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Lư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vót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chông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Lang,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con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chim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báo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tin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đò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Pô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Suối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Lê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Nin…</a:t>
            </a:r>
          </a:p>
        </p:txBody>
      </p: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75427" y="5042118"/>
            <a:ext cx="1178269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ca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khúc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Phi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đội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kích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Quê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hương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ca,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lắng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nốt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tim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đừng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buồn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hoà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2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59" y="360447"/>
            <a:ext cx="9692012" cy="53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1" y="213884"/>
            <a:ext cx="556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>
            <a:off x="365761" y="767883"/>
            <a:ext cx="70526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600" b="1" dirty="0">
                <a:latin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Vy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(1938 – 2024)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9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57" y="315686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9510032" y="2525486"/>
            <a:ext cx="195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sĩ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Vy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365761" y="1421262"/>
            <a:ext cx="888709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600" dirty="0"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uê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Quảng</a:t>
            </a:r>
            <a:r>
              <a:rPr lang="en-US" altLang="en-US" sz="3600" b="1" dirty="0">
                <a:latin typeface="Times New Roman" panose="02020603050405020304" pitchFamily="18" charset="0"/>
              </a:rPr>
              <a:t> Nam. </a:t>
            </a:r>
          </a:p>
          <a:p>
            <a:pPr algn="just"/>
            <a:r>
              <a:rPr lang="en-US" altLang="en-US" sz="3600" b="1" dirty="0"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danh</a:t>
            </a:r>
            <a:r>
              <a:rPr lang="en-US" altLang="en-US" sz="3600" b="1" dirty="0">
                <a:latin typeface="Times New Roman" panose="02020603050405020304" pitchFamily="18" charset="0"/>
              </a:rPr>
              <a:t> ca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tặng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danh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tiêu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Đời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nốt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mơ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bé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hoà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bình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….</a:t>
            </a:r>
          </a:p>
        </p:txBody>
      </p: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222070" y="4768978"/>
            <a:ext cx="11782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latin typeface="Times New Roman" panose="02020603050405020304" pitchFamily="18" charset="0"/>
              </a:rPr>
              <a:t>        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508" y="4620738"/>
            <a:ext cx="3458058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03"/>
          <a:stretch/>
        </p:blipFill>
        <p:spPr bwMode="auto">
          <a:xfrm>
            <a:off x="1669868" y="17416"/>
            <a:ext cx="6807925" cy="8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13087" b="74194"/>
          <a:stretch/>
        </p:blipFill>
        <p:spPr bwMode="auto">
          <a:xfrm>
            <a:off x="1097280" y="914400"/>
            <a:ext cx="10920548" cy="94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0" b="61475"/>
          <a:stretch/>
        </p:blipFill>
        <p:spPr bwMode="auto">
          <a:xfrm>
            <a:off x="232953" y="1869997"/>
            <a:ext cx="11784874" cy="8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2" b="48479"/>
          <a:stretch/>
        </p:blipFill>
        <p:spPr bwMode="auto">
          <a:xfrm>
            <a:off x="128448" y="2809845"/>
            <a:ext cx="11889377" cy="9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1" b="36866"/>
          <a:stretch/>
        </p:blipFill>
        <p:spPr bwMode="auto">
          <a:xfrm>
            <a:off x="128448" y="3767670"/>
            <a:ext cx="11889377" cy="7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0"/>
          <a:stretch/>
        </p:blipFill>
        <p:spPr bwMode="auto">
          <a:xfrm>
            <a:off x="0" y="4529552"/>
            <a:ext cx="12017825" cy="19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0293531" y="3945960"/>
            <a:ext cx="483326" cy="5835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8176" y="987738"/>
            <a:ext cx="7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1655" y="1912301"/>
            <a:ext cx="7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3931" y="2732847"/>
            <a:ext cx="7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7220" y="3622794"/>
            <a:ext cx="7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4510" y="4469894"/>
            <a:ext cx="7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06148" y="4259082"/>
            <a:ext cx="7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21291" y="5614599"/>
            <a:ext cx="7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6845" y="4968268"/>
            <a:ext cx="7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V7</a:t>
            </a:r>
          </a:p>
        </p:txBody>
      </p:sp>
    </p:spTree>
    <p:extLst>
      <p:ext uri="{BB962C8B-B14F-4D97-AF65-F5344CB8AC3E}">
        <p14:creationId xmlns:p14="http://schemas.microsoft.com/office/powerpoint/2010/main" val="36345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03"/>
          <a:stretch/>
        </p:blipFill>
        <p:spPr bwMode="auto">
          <a:xfrm>
            <a:off x="1669868" y="17416"/>
            <a:ext cx="6807925" cy="8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13087" b="74194"/>
          <a:stretch/>
        </p:blipFill>
        <p:spPr bwMode="auto">
          <a:xfrm>
            <a:off x="1097280" y="914400"/>
            <a:ext cx="10920548" cy="94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0" b="61475"/>
          <a:stretch/>
        </p:blipFill>
        <p:spPr bwMode="auto">
          <a:xfrm>
            <a:off x="232953" y="1869997"/>
            <a:ext cx="11784874" cy="8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2" b="48479"/>
          <a:stretch/>
        </p:blipFill>
        <p:spPr bwMode="auto">
          <a:xfrm>
            <a:off x="128448" y="2809845"/>
            <a:ext cx="11889377" cy="9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1" b="36866"/>
          <a:stretch/>
        </p:blipFill>
        <p:spPr bwMode="auto">
          <a:xfrm>
            <a:off x="128448" y="3767670"/>
            <a:ext cx="11889377" cy="7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0"/>
          <a:stretch/>
        </p:blipFill>
        <p:spPr bwMode="auto">
          <a:xfrm>
            <a:off x="0" y="4529552"/>
            <a:ext cx="12017825" cy="19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64"/>
          <p:cNvSpPr>
            <a:spLocks noChangeArrowheads="1"/>
          </p:cNvSpPr>
          <p:nvPr/>
        </p:nvSpPr>
        <p:spPr bwMode="auto">
          <a:xfrm>
            <a:off x="1371600" y="914399"/>
            <a:ext cx="653143" cy="50945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65"/>
          <p:cNvSpPr>
            <a:spLocks noChangeArrowheads="1"/>
          </p:cNvSpPr>
          <p:nvPr/>
        </p:nvSpPr>
        <p:spPr bwMode="auto">
          <a:xfrm>
            <a:off x="3487781" y="916185"/>
            <a:ext cx="522516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64"/>
          <p:cNvSpPr>
            <a:spLocks noChangeArrowheads="1"/>
          </p:cNvSpPr>
          <p:nvPr/>
        </p:nvSpPr>
        <p:spPr bwMode="auto">
          <a:xfrm>
            <a:off x="2024743" y="829883"/>
            <a:ext cx="1332411" cy="71153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65"/>
          <p:cNvSpPr>
            <a:spLocks noChangeArrowheads="1"/>
          </p:cNvSpPr>
          <p:nvPr/>
        </p:nvSpPr>
        <p:spPr bwMode="auto">
          <a:xfrm>
            <a:off x="4898571" y="3816961"/>
            <a:ext cx="462641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65"/>
          <p:cNvSpPr>
            <a:spLocks noChangeArrowheads="1"/>
          </p:cNvSpPr>
          <p:nvPr/>
        </p:nvSpPr>
        <p:spPr bwMode="auto">
          <a:xfrm>
            <a:off x="6094913" y="2828265"/>
            <a:ext cx="789213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65"/>
          <p:cNvSpPr>
            <a:spLocks noChangeArrowheads="1"/>
          </p:cNvSpPr>
          <p:nvPr/>
        </p:nvSpPr>
        <p:spPr bwMode="auto">
          <a:xfrm>
            <a:off x="8083186" y="2599664"/>
            <a:ext cx="2131968" cy="50929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65"/>
          <p:cNvSpPr>
            <a:spLocks noChangeArrowheads="1"/>
          </p:cNvSpPr>
          <p:nvPr/>
        </p:nvSpPr>
        <p:spPr bwMode="auto">
          <a:xfrm>
            <a:off x="4898571" y="3571727"/>
            <a:ext cx="2131968" cy="50929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65"/>
          <p:cNvSpPr>
            <a:spLocks noChangeArrowheads="1"/>
          </p:cNvSpPr>
          <p:nvPr/>
        </p:nvSpPr>
        <p:spPr bwMode="auto">
          <a:xfrm>
            <a:off x="2440032" y="3767670"/>
            <a:ext cx="1282883" cy="5745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1630510"/>
            <a:ext cx="138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2696349"/>
            <a:ext cx="1232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7543" y="1352258"/>
            <a:ext cx="52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79" y="1915529"/>
            <a:ext cx="52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6810" y="1630509"/>
            <a:ext cx="380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634" y="3896678"/>
            <a:ext cx="245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210" y="788987"/>
            <a:ext cx="1169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– b), 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726847" y="653841"/>
            <a:ext cx="53768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CHUẨN BỊ CHO TIẾT 29</a:t>
            </a:r>
          </a:p>
        </p:txBody>
      </p:sp>
      <p:pic>
        <p:nvPicPr>
          <p:cNvPr id="40963" name="Picture 3" descr="BHOM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03966"/>
            <a:ext cx="8763000" cy="94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READ"/>
          <p:cNvPicPr>
            <a:picLocks noChangeAspect="1" noChangeArrowheads="1"/>
          </p:cNvPicPr>
          <p:nvPr/>
        </p:nvPicPr>
        <p:blipFill>
          <a:blip r:embed="rId3" cstate="print">
            <a:lum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451644"/>
            <a:ext cx="85523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866900" y="2353642"/>
            <a:ext cx="10058400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 5: Chia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nhịp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kí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âm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972236" y="1719285"/>
            <a:ext cx="94035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Ôn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515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80</cp:revision>
  <dcterms:created xsi:type="dcterms:W3CDTF">2023-02-15T09:20:02Z</dcterms:created>
  <dcterms:modified xsi:type="dcterms:W3CDTF">2025-04-02T03:57:30Z</dcterms:modified>
</cp:coreProperties>
</file>