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1"/>
  </p:notesMasterIdLst>
  <p:sldIdLst>
    <p:sldId id="259" r:id="rId2"/>
    <p:sldId id="351" r:id="rId3"/>
    <p:sldId id="433" r:id="rId4"/>
    <p:sldId id="434" r:id="rId5"/>
    <p:sldId id="431" r:id="rId6"/>
    <p:sldId id="435" r:id="rId7"/>
    <p:sldId id="267" r:id="rId8"/>
    <p:sldId id="444" r:id="rId9"/>
    <p:sldId id="352" r:id="rId10"/>
    <p:sldId id="440" r:id="rId11"/>
    <p:sldId id="429" r:id="rId12"/>
    <p:sldId id="432" r:id="rId13"/>
    <p:sldId id="436" r:id="rId14"/>
    <p:sldId id="427" r:id="rId15"/>
    <p:sldId id="428" r:id="rId16"/>
    <p:sldId id="430" r:id="rId17"/>
    <p:sldId id="441" r:id="rId18"/>
    <p:sldId id="269" r:id="rId19"/>
    <p:sldId id="349" r:id="rId20"/>
  </p:sldIdLst>
  <p:sldSz cx="9144000" cy="5143500" type="screen16x9"/>
  <p:notesSz cx="6858000" cy="9144000"/>
  <p:embeddedFontLst>
    <p:embeddedFont>
      <p:font typeface="Assistant" panose="020B0604020202020204" charset="-79"/>
      <p:regular r:id="rId22"/>
      <p:bold r:id="rId23"/>
    </p:embeddedFont>
    <p:embeddedFont>
      <p:font typeface="Quicksand" panose="020B0604020202020204" charset="0"/>
      <p:regular r:id="rId24"/>
      <p:bold r:id="rId25"/>
    </p:embeddedFont>
    <p:embeddedFont>
      <p:font typeface="Bahnschrift SemiBold" panose="020B0502040204020203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F46438-DBB2-4FEF-9D8F-073DDEED8B51}">
  <a:tblStyle styleId="{68F46438-DBB2-4FEF-9D8F-073DDEED8B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4" name="Google Shape;4624;g1cd9ba282c1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5" name="Google Shape;4625;g1cd9ba282c1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846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584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911E2B51-CAFF-147D-2E5E-53302859B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25d80b419_0_200:notes">
            <a:extLst>
              <a:ext uri="{FF2B5EF4-FFF2-40B4-BE49-F238E27FC236}">
                <a16:creationId xmlns:a16="http://schemas.microsoft.com/office/drawing/2014/main" id="{7CF8A326-47BF-E262-4BBD-CABDE84D7D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25d80b419_0_200:notes">
            <a:extLst>
              <a:ext uri="{FF2B5EF4-FFF2-40B4-BE49-F238E27FC236}">
                <a16:creationId xmlns:a16="http://schemas.microsoft.com/office/drawing/2014/main" id="{2099BA9A-67AF-DDC1-003C-365A1BD6E2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146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0">
          <a:extLst>
            <a:ext uri="{FF2B5EF4-FFF2-40B4-BE49-F238E27FC236}">
              <a16:creationId xmlns:a16="http://schemas.microsoft.com/office/drawing/2014/main" id="{78A4D83A-B0B1-ED0D-E961-8020D7214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1" name="Google Shape;5411;g1cd9ba282c1_0_26:notes">
            <a:extLst>
              <a:ext uri="{FF2B5EF4-FFF2-40B4-BE49-F238E27FC236}">
                <a16:creationId xmlns:a16="http://schemas.microsoft.com/office/drawing/2014/main" id="{9C2A1C4C-EE99-D4F2-D283-861EED1426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2" name="Google Shape;5412;g1cd9ba282c1_0_26:notes">
            <a:extLst>
              <a:ext uri="{FF2B5EF4-FFF2-40B4-BE49-F238E27FC236}">
                <a16:creationId xmlns:a16="http://schemas.microsoft.com/office/drawing/2014/main" id="{D360FD9B-ED95-B02E-C9F4-49E0961374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112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2" name="Google Shape;5712;g1cd9ba282c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3" name="Google Shape;5713;g1cd9ba282c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288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9f529ce4f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0" name="Google Shape;2730;g9f529ce4f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03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0">
          <a:extLst>
            <a:ext uri="{FF2B5EF4-FFF2-40B4-BE49-F238E27FC236}">
              <a16:creationId xmlns:a16="http://schemas.microsoft.com/office/drawing/2014/main" id="{67BB162F-C532-20FE-4AF1-60498AB58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1" name="Google Shape;4631;g1cd9ba282c1_0_0:notes">
            <a:extLst>
              <a:ext uri="{FF2B5EF4-FFF2-40B4-BE49-F238E27FC236}">
                <a16:creationId xmlns:a16="http://schemas.microsoft.com/office/drawing/2014/main" id="{D7F27860-4A38-EAA5-62A0-9088127C5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2" name="Google Shape;4632;g1cd9ba282c1_0_0:notes">
            <a:extLst>
              <a:ext uri="{FF2B5EF4-FFF2-40B4-BE49-F238E27FC236}">
                <a16:creationId xmlns:a16="http://schemas.microsoft.com/office/drawing/2014/main" id="{64EC668D-36E0-19C8-E9DB-31697FC4B9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20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1" name="Google Shape;5411;g1cd9ba282c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2" name="Google Shape;5412;g1cd9ba282c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19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79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19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000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2e198b409_0_27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2e198b409_0_27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87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14" name="Google Shape;114;p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" name="Google Shape;142;p3"/>
          <p:cNvGrpSpPr/>
          <p:nvPr/>
        </p:nvGrpSpPr>
        <p:grpSpPr>
          <a:xfrm rot="1084117">
            <a:off x="8600312" y="1824764"/>
            <a:ext cx="308524" cy="772960"/>
            <a:chOff x="3592700" y="3456200"/>
            <a:chExt cx="175225" cy="439000"/>
          </a:xfrm>
        </p:grpSpPr>
        <p:sp>
          <p:nvSpPr>
            <p:cNvPr id="143" name="Google Shape;143;p3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239036" y="4251876"/>
            <a:ext cx="398221" cy="567943"/>
            <a:chOff x="3094225" y="3634550"/>
            <a:chExt cx="137275" cy="195775"/>
          </a:xfrm>
        </p:grpSpPr>
        <p:sp>
          <p:nvSpPr>
            <p:cNvPr id="162" name="Google Shape;162;p3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3"/>
          <p:cNvGrpSpPr/>
          <p:nvPr/>
        </p:nvGrpSpPr>
        <p:grpSpPr>
          <a:xfrm>
            <a:off x="104208" y="1076949"/>
            <a:ext cx="533052" cy="467164"/>
            <a:chOff x="2168751" y="922175"/>
            <a:chExt cx="76500" cy="67050"/>
          </a:xfrm>
        </p:grpSpPr>
        <p:sp>
          <p:nvSpPr>
            <p:cNvPr id="171" name="Google Shape;171;p3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3"/>
          <p:cNvGrpSpPr/>
          <p:nvPr/>
        </p:nvGrpSpPr>
        <p:grpSpPr>
          <a:xfrm rot="-2700000">
            <a:off x="8626128" y="745500"/>
            <a:ext cx="293942" cy="419205"/>
            <a:chOff x="3094225" y="3634550"/>
            <a:chExt cx="137275" cy="195775"/>
          </a:xfrm>
        </p:grpSpPr>
        <p:sp>
          <p:nvSpPr>
            <p:cNvPr id="174" name="Google Shape;174;p3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3"/>
          <p:cNvGrpSpPr/>
          <p:nvPr/>
        </p:nvGrpSpPr>
        <p:grpSpPr>
          <a:xfrm rot="1084117">
            <a:off x="3928437" y="4381614"/>
            <a:ext cx="308524" cy="772960"/>
            <a:chOff x="3592700" y="3456200"/>
            <a:chExt cx="175225" cy="439000"/>
          </a:xfrm>
        </p:grpSpPr>
        <p:sp>
          <p:nvSpPr>
            <p:cNvPr id="183" name="Google Shape;183;p3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3"/>
          <p:cNvGrpSpPr/>
          <p:nvPr/>
        </p:nvGrpSpPr>
        <p:grpSpPr>
          <a:xfrm rot="3634210">
            <a:off x="4495284" y="106050"/>
            <a:ext cx="398227" cy="567949"/>
            <a:chOff x="3094225" y="3634550"/>
            <a:chExt cx="137275" cy="195775"/>
          </a:xfrm>
        </p:grpSpPr>
        <p:sp>
          <p:nvSpPr>
            <p:cNvPr id="202" name="Google Shape;202;p3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3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28575" dir="37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"/>
          <p:cNvSpPr txBox="1">
            <a:spLocks noGrp="1"/>
          </p:cNvSpPr>
          <p:nvPr>
            <p:ph type="title"/>
          </p:nvPr>
        </p:nvSpPr>
        <p:spPr>
          <a:xfrm>
            <a:off x="770300" y="2490700"/>
            <a:ext cx="4697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4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 hasCustomPrompt="1"/>
          </p:nvPr>
        </p:nvSpPr>
        <p:spPr>
          <a:xfrm>
            <a:off x="770300" y="1601475"/>
            <a:ext cx="10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3" name="Google Shape;213;p3"/>
          <p:cNvSpPr txBox="1">
            <a:spLocks noGrp="1"/>
          </p:cNvSpPr>
          <p:nvPr>
            <p:ph type="subTitle" idx="1"/>
          </p:nvPr>
        </p:nvSpPr>
        <p:spPr>
          <a:xfrm>
            <a:off x="770300" y="3395825"/>
            <a:ext cx="4697700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4" name="Google Shape;3734;p30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3735" name="Google Shape;3735;p30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6" name="Google Shape;3736;p30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7" name="Google Shape;3737;p30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8" name="Google Shape;3738;p30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9" name="Google Shape;3739;p30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0" name="Google Shape;3740;p30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1" name="Google Shape;3741;p30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2" name="Google Shape;3742;p30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3" name="Google Shape;3743;p30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4" name="Google Shape;3744;p30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5" name="Google Shape;3745;p30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6" name="Google Shape;3746;p30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7" name="Google Shape;3747;p30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8" name="Google Shape;3748;p30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9" name="Google Shape;3749;p30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0" name="Google Shape;3750;p30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1" name="Google Shape;3751;p30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2" name="Google Shape;3752;p30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3" name="Google Shape;3753;p30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4" name="Google Shape;3754;p30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5" name="Google Shape;3755;p30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6" name="Google Shape;3756;p30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7" name="Google Shape;3757;p30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8" name="Google Shape;3758;p30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9" name="Google Shape;3759;p30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0" name="Google Shape;3760;p30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1" name="Google Shape;3761;p30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2" name="Google Shape;3762;p30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63" name="Google Shape;3763;p30"/>
          <p:cNvGrpSpPr/>
          <p:nvPr/>
        </p:nvGrpSpPr>
        <p:grpSpPr>
          <a:xfrm rot="1408105">
            <a:off x="8468275" y="240526"/>
            <a:ext cx="398229" cy="349009"/>
            <a:chOff x="2168751" y="922175"/>
            <a:chExt cx="76500" cy="67050"/>
          </a:xfrm>
        </p:grpSpPr>
        <p:sp>
          <p:nvSpPr>
            <p:cNvPr id="3764" name="Google Shape;3764;p30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0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6" name="Google Shape;3766;p30"/>
          <p:cNvGrpSpPr/>
          <p:nvPr/>
        </p:nvGrpSpPr>
        <p:grpSpPr>
          <a:xfrm rot="1796799">
            <a:off x="305947" y="4162392"/>
            <a:ext cx="349928" cy="876714"/>
            <a:chOff x="3592700" y="3456200"/>
            <a:chExt cx="175225" cy="439000"/>
          </a:xfrm>
        </p:grpSpPr>
        <p:sp>
          <p:nvSpPr>
            <p:cNvPr id="3767" name="Google Shape;3767;p30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0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0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0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0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0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30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30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0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0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0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0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0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0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0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0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0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0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30"/>
          <p:cNvGrpSpPr/>
          <p:nvPr/>
        </p:nvGrpSpPr>
        <p:grpSpPr>
          <a:xfrm rot="1347880">
            <a:off x="150311" y="1198552"/>
            <a:ext cx="366437" cy="522613"/>
            <a:chOff x="3094225" y="3634550"/>
            <a:chExt cx="137275" cy="195775"/>
          </a:xfrm>
        </p:grpSpPr>
        <p:sp>
          <p:nvSpPr>
            <p:cNvPr id="3786" name="Google Shape;3786;p30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0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0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0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0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0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0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0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4" name="Google Shape;3794;p30"/>
          <p:cNvSpPr/>
          <p:nvPr/>
        </p:nvSpPr>
        <p:spPr>
          <a:xfrm>
            <a:off x="175176" y="185232"/>
            <a:ext cx="8793648" cy="4773036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28575" dir="37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30"/>
          <p:cNvSpPr txBox="1">
            <a:spLocks noGrp="1"/>
          </p:cNvSpPr>
          <p:nvPr>
            <p:ph type="title"/>
          </p:nvPr>
        </p:nvSpPr>
        <p:spPr>
          <a:xfrm>
            <a:off x="720000" y="5427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805" name="Google Shape;3805;p30"/>
          <p:cNvGrpSpPr/>
          <p:nvPr/>
        </p:nvGrpSpPr>
        <p:grpSpPr>
          <a:xfrm rot="-1559650">
            <a:off x="26520" y="3697793"/>
            <a:ext cx="456571" cy="651140"/>
            <a:chOff x="3094225" y="3634550"/>
            <a:chExt cx="137275" cy="195775"/>
          </a:xfrm>
        </p:grpSpPr>
        <p:sp>
          <p:nvSpPr>
            <p:cNvPr id="3806" name="Google Shape;3806;p30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0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0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0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30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30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30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30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489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0"/>
          <p:cNvSpPr txBox="1">
            <a:spLocks noGrp="1"/>
          </p:cNvSpPr>
          <p:nvPr>
            <p:ph type="title"/>
          </p:nvPr>
        </p:nvSpPr>
        <p:spPr>
          <a:xfrm>
            <a:off x="1835076" y="351021"/>
            <a:ext cx="5473848" cy="703489"/>
          </a:xfrm>
          <a:prstGeom prst="rect">
            <a:avLst/>
          </a:prstGeom>
          <a:solidFill>
            <a:schemeClr val="accent6"/>
          </a:solidFill>
          <a:effectLst>
            <a:outerShdw dist="47625" dir="300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14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333" name="Google Shape;1333;p1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1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1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1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1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1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1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1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1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1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1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1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1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1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1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1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1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1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1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1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1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1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1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1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1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1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1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1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61" name="Google Shape;1361;p14"/>
          <p:cNvGrpSpPr/>
          <p:nvPr/>
        </p:nvGrpSpPr>
        <p:grpSpPr>
          <a:xfrm rot="-1347675">
            <a:off x="4933067" y="258823"/>
            <a:ext cx="398216" cy="567942"/>
            <a:chOff x="3094225" y="3634550"/>
            <a:chExt cx="137275" cy="195775"/>
          </a:xfrm>
        </p:grpSpPr>
        <p:sp>
          <p:nvSpPr>
            <p:cNvPr id="1362" name="Google Shape;1362;p14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4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4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4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4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4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4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4"/>
          <p:cNvGrpSpPr/>
          <p:nvPr/>
        </p:nvGrpSpPr>
        <p:grpSpPr>
          <a:xfrm>
            <a:off x="5046890" y="4395384"/>
            <a:ext cx="456577" cy="651148"/>
            <a:chOff x="3094225" y="3634550"/>
            <a:chExt cx="137275" cy="195775"/>
          </a:xfrm>
        </p:grpSpPr>
        <p:sp>
          <p:nvSpPr>
            <p:cNvPr id="1371" name="Google Shape;1371;p14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4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4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4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4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4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4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4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9" name="Google Shape;1379;p14"/>
          <p:cNvGrpSpPr/>
          <p:nvPr/>
        </p:nvGrpSpPr>
        <p:grpSpPr>
          <a:xfrm rot="1408102">
            <a:off x="3941202" y="237551"/>
            <a:ext cx="655597" cy="574572"/>
            <a:chOff x="2168751" y="922175"/>
            <a:chExt cx="76500" cy="67050"/>
          </a:xfrm>
        </p:grpSpPr>
        <p:sp>
          <p:nvSpPr>
            <p:cNvPr id="1380" name="Google Shape;1380;p14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" name="Google Shape;1382;p14"/>
          <p:cNvGrpSpPr/>
          <p:nvPr/>
        </p:nvGrpSpPr>
        <p:grpSpPr>
          <a:xfrm rot="1408115">
            <a:off x="4150258" y="4472469"/>
            <a:ext cx="567037" cy="496964"/>
            <a:chOff x="2168751" y="922175"/>
            <a:chExt cx="76500" cy="67050"/>
          </a:xfrm>
        </p:grpSpPr>
        <p:sp>
          <p:nvSpPr>
            <p:cNvPr id="1383" name="Google Shape;1383;p14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5" name="Google Shape;1385;p14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28575" dir="37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4"/>
          <p:cNvSpPr txBox="1">
            <a:spLocks noGrp="1"/>
          </p:cNvSpPr>
          <p:nvPr>
            <p:ph type="title"/>
          </p:nvPr>
        </p:nvSpPr>
        <p:spPr>
          <a:xfrm>
            <a:off x="2402250" y="1305750"/>
            <a:ext cx="4339500" cy="17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7" name="Google Shape;1387;p14"/>
          <p:cNvSpPr txBox="1">
            <a:spLocks noGrp="1"/>
          </p:cNvSpPr>
          <p:nvPr>
            <p:ph type="subTitle" idx="1"/>
          </p:nvPr>
        </p:nvSpPr>
        <p:spPr>
          <a:xfrm>
            <a:off x="2402250" y="2961739"/>
            <a:ext cx="4339500" cy="8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88" name="Google Shape;1388;p14"/>
          <p:cNvGrpSpPr/>
          <p:nvPr/>
        </p:nvGrpSpPr>
        <p:grpSpPr>
          <a:xfrm>
            <a:off x="7868264" y="3837739"/>
            <a:ext cx="779047" cy="847202"/>
            <a:chOff x="2838850" y="4473075"/>
            <a:chExt cx="511150" cy="555900"/>
          </a:xfrm>
        </p:grpSpPr>
        <p:sp>
          <p:nvSpPr>
            <p:cNvPr id="1389" name="Google Shape;1389;p14"/>
            <p:cNvSpPr/>
            <p:nvPr/>
          </p:nvSpPr>
          <p:spPr>
            <a:xfrm>
              <a:off x="3128525" y="4753500"/>
              <a:ext cx="38300" cy="76125"/>
            </a:xfrm>
            <a:custGeom>
              <a:avLst/>
              <a:gdLst/>
              <a:ahLst/>
              <a:cxnLst/>
              <a:rect l="l" t="t" r="r" b="b"/>
              <a:pathLst>
                <a:path w="1532" h="3045" extrusionOk="0">
                  <a:moveTo>
                    <a:pt x="1377" y="0"/>
                  </a:moveTo>
                  <a:cubicBezTo>
                    <a:pt x="1335" y="0"/>
                    <a:pt x="1293" y="24"/>
                    <a:pt x="1273" y="81"/>
                  </a:cubicBezTo>
                  <a:cubicBezTo>
                    <a:pt x="926" y="1049"/>
                    <a:pt x="435" y="1945"/>
                    <a:pt x="30" y="2898"/>
                  </a:cubicBezTo>
                  <a:cubicBezTo>
                    <a:pt x="0" y="2978"/>
                    <a:pt x="67" y="3044"/>
                    <a:pt x="134" y="3044"/>
                  </a:cubicBezTo>
                  <a:cubicBezTo>
                    <a:pt x="165" y="3044"/>
                    <a:pt x="195" y="3031"/>
                    <a:pt x="218" y="3000"/>
                  </a:cubicBezTo>
                  <a:cubicBezTo>
                    <a:pt x="767" y="2118"/>
                    <a:pt x="1171" y="1150"/>
                    <a:pt x="1504" y="168"/>
                  </a:cubicBezTo>
                  <a:cubicBezTo>
                    <a:pt x="1532" y="75"/>
                    <a:pt x="1453" y="0"/>
                    <a:pt x="1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4"/>
            <p:cNvSpPr/>
            <p:nvPr/>
          </p:nvSpPr>
          <p:spPr>
            <a:xfrm>
              <a:off x="2979000" y="4483750"/>
              <a:ext cx="363050" cy="367775"/>
            </a:xfrm>
            <a:custGeom>
              <a:avLst/>
              <a:gdLst/>
              <a:ahLst/>
              <a:cxnLst/>
              <a:rect l="l" t="t" r="r" b="b"/>
              <a:pathLst>
                <a:path w="14522" h="14711" extrusionOk="0">
                  <a:moveTo>
                    <a:pt x="9908" y="0"/>
                  </a:moveTo>
                  <a:cubicBezTo>
                    <a:pt x="9550" y="0"/>
                    <a:pt x="9172" y="54"/>
                    <a:pt x="8857" y="121"/>
                  </a:cubicBezTo>
                  <a:cubicBezTo>
                    <a:pt x="8828" y="107"/>
                    <a:pt x="8814" y="92"/>
                    <a:pt x="8785" y="92"/>
                  </a:cubicBezTo>
                  <a:cubicBezTo>
                    <a:pt x="8703" y="61"/>
                    <a:pt x="8620" y="47"/>
                    <a:pt x="8538" y="47"/>
                  </a:cubicBezTo>
                  <a:cubicBezTo>
                    <a:pt x="7856" y="47"/>
                    <a:pt x="7196" y="1020"/>
                    <a:pt x="6835" y="1407"/>
                  </a:cubicBezTo>
                  <a:cubicBezTo>
                    <a:pt x="6314" y="1985"/>
                    <a:pt x="5679" y="2794"/>
                    <a:pt x="5505" y="3560"/>
                  </a:cubicBezTo>
                  <a:cubicBezTo>
                    <a:pt x="5419" y="3907"/>
                    <a:pt x="5476" y="4123"/>
                    <a:pt x="5520" y="4470"/>
                  </a:cubicBezTo>
                  <a:cubicBezTo>
                    <a:pt x="5549" y="4672"/>
                    <a:pt x="5549" y="4831"/>
                    <a:pt x="5606" y="5034"/>
                  </a:cubicBezTo>
                  <a:cubicBezTo>
                    <a:pt x="5664" y="5250"/>
                    <a:pt x="5650" y="5265"/>
                    <a:pt x="5534" y="5482"/>
                  </a:cubicBezTo>
                  <a:cubicBezTo>
                    <a:pt x="5462" y="5554"/>
                    <a:pt x="5404" y="5612"/>
                    <a:pt x="5346" y="5655"/>
                  </a:cubicBezTo>
                  <a:cubicBezTo>
                    <a:pt x="4754" y="6175"/>
                    <a:pt x="4176" y="6666"/>
                    <a:pt x="3439" y="6970"/>
                  </a:cubicBezTo>
                  <a:cubicBezTo>
                    <a:pt x="2616" y="7316"/>
                    <a:pt x="1965" y="7620"/>
                    <a:pt x="1315" y="8241"/>
                  </a:cubicBezTo>
                  <a:cubicBezTo>
                    <a:pt x="708" y="8819"/>
                    <a:pt x="188" y="9368"/>
                    <a:pt x="87" y="10221"/>
                  </a:cubicBezTo>
                  <a:cubicBezTo>
                    <a:pt x="0" y="10871"/>
                    <a:pt x="0" y="11680"/>
                    <a:pt x="520" y="12157"/>
                  </a:cubicBezTo>
                  <a:cubicBezTo>
                    <a:pt x="549" y="12186"/>
                    <a:pt x="578" y="12215"/>
                    <a:pt x="622" y="12244"/>
                  </a:cubicBezTo>
                  <a:cubicBezTo>
                    <a:pt x="622" y="12258"/>
                    <a:pt x="622" y="12272"/>
                    <a:pt x="636" y="12272"/>
                  </a:cubicBezTo>
                  <a:cubicBezTo>
                    <a:pt x="684" y="12368"/>
                    <a:pt x="791" y="12424"/>
                    <a:pt x="892" y="12424"/>
                  </a:cubicBezTo>
                  <a:cubicBezTo>
                    <a:pt x="913" y="12424"/>
                    <a:pt x="934" y="12422"/>
                    <a:pt x="954" y="12417"/>
                  </a:cubicBezTo>
                  <a:cubicBezTo>
                    <a:pt x="1026" y="12388"/>
                    <a:pt x="1084" y="12359"/>
                    <a:pt x="1156" y="12316"/>
                  </a:cubicBezTo>
                  <a:cubicBezTo>
                    <a:pt x="1315" y="12272"/>
                    <a:pt x="1445" y="12186"/>
                    <a:pt x="1546" y="12056"/>
                  </a:cubicBezTo>
                  <a:cubicBezTo>
                    <a:pt x="2067" y="11608"/>
                    <a:pt x="2514" y="10914"/>
                    <a:pt x="2890" y="10466"/>
                  </a:cubicBezTo>
                  <a:cubicBezTo>
                    <a:pt x="3613" y="9628"/>
                    <a:pt x="4393" y="8848"/>
                    <a:pt x="5101" y="8024"/>
                  </a:cubicBezTo>
                  <a:cubicBezTo>
                    <a:pt x="5260" y="7923"/>
                    <a:pt x="5419" y="7822"/>
                    <a:pt x="5563" y="7707"/>
                  </a:cubicBezTo>
                  <a:cubicBezTo>
                    <a:pt x="5780" y="8082"/>
                    <a:pt x="6069" y="8371"/>
                    <a:pt x="6358" y="8689"/>
                  </a:cubicBezTo>
                  <a:cubicBezTo>
                    <a:pt x="6560" y="8920"/>
                    <a:pt x="6748" y="9123"/>
                    <a:pt x="6979" y="9267"/>
                  </a:cubicBezTo>
                  <a:cubicBezTo>
                    <a:pt x="6372" y="9874"/>
                    <a:pt x="5881" y="10611"/>
                    <a:pt x="5317" y="11261"/>
                  </a:cubicBezTo>
                  <a:cubicBezTo>
                    <a:pt x="4985" y="11651"/>
                    <a:pt x="4624" y="12041"/>
                    <a:pt x="4263" y="12388"/>
                  </a:cubicBezTo>
                  <a:cubicBezTo>
                    <a:pt x="3873" y="12764"/>
                    <a:pt x="3613" y="13399"/>
                    <a:pt x="3165" y="13674"/>
                  </a:cubicBezTo>
                  <a:cubicBezTo>
                    <a:pt x="2734" y="13935"/>
                    <a:pt x="2940" y="14609"/>
                    <a:pt x="3399" y="14609"/>
                  </a:cubicBezTo>
                  <a:cubicBezTo>
                    <a:pt x="3448" y="14609"/>
                    <a:pt x="3500" y="14601"/>
                    <a:pt x="3555" y="14584"/>
                  </a:cubicBezTo>
                  <a:cubicBezTo>
                    <a:pt x="3606" y="14568"/>
                    <a:pt x="3657" y="14561"/>
                    <a:pt x="3708" y="14561"/>
                  </a:cubicBezTo>
                  <a:cubicBezTo>
                    <a:pt x="3932" y="14561"/>
                    <a:pt x="4158" y="14688"/>
                    <a:pt x="4393" y="14700"/>
                  </a:cubicBezTo>
                  <a:cubicBezTo>
                    <a:pt x="4471" y="14707"/>
                    <a:pt x="4546" y="14711"/>
                    <a:pt x="4618" y="14711"/>
                  </a:cubicBezTo>
                  <a:cubicBezTo>
                    <a:pt x="4827" y="14711"/>
                    <a:pt x="5020" y="14681"/>
                    <a:pt x="5245" y="14628"/>
                  </a:cubicBezTo>
                  <a:cubicBezTo>
                    <a:pt x="5852" y="14498"/>
                    <a:pt x="6300" y="13920"/>
                    <a:pt x="6777" y="13573"/>
                  </a:cubicBezTo>
                  <a:cubicBezTo>
                    <a:pt x="7196" y="13269"/>
                    <a:pt x="7441" y="12691"/>
                    <a:pt x="7615" y="12200"/>
                  </a:cubicBezTo>
                  <a:cubicBezTo>
                    <a:pt x="7745" y="11853"/>
                    <a:pt x="7716" y="11492"/>
                    <a:pt x="7875" y="11131"/>
                  </a:cubicBezTo>
                  <a:cubicBezTo>
                    <a:pt x="8005" y="10813"/>
                    <a:pt x="8178" y="10524"/>
                    <a:pt x="8308" y="10221"/>
                  </a:cubicBezTo>
                  <a:cubicBezTo>
                    <a:pt x="8323" y="10206"/>
                    <a:pt x="8323" y="10192"/>
                    <a:pt x="8337" y="10192"/>
                  </a:cubicBezTo>
                  <a:lnTo>
                    <a:pt x="8323" y="10192"/>
                  </a:lnTo>
                  <a:cubicBezTo>
                    <a:pt x="8352" y="10134"/>
                    <a:pt x="8366" y="10091"/>
                    <a:pt x="8395" y="10047"/>
                  </a:cubicBezTo>
                  <a:cubicBezTo>
                    <a:pt x="8395" y="10033"/>
                    <a:pt x="8395" y="10033"/>
                    <a:pt x="8395" y="10018"/>
                  </a:cubicBezTo>
                  <a:cubicBezTo>
                    <a:pt x="8742" y="9570"/>
                    <a:pt x="9117" y="9209"/>
                    <a:pt x="9739" y="8978"/>
                  </a:cubicBezTo>
                  <a:cubicBezTo>
                    <a:pt x="10374" y="8732"/>
                    <a:pt x="11400" y="9021"/>
                    <a:pt x="11617" y="8169"/>
                  </a:cubicBezTo>
                  <a:cubicBezTo>
                    <a:pt x="12600" y="7721"/>
                    <a:pt x="13524" y="6840"/>
                    <a:pt x="13987" y="5929"/>
                  </a:cubicBezTo>
                  <a:cubicBezTo>
                    <a:pt x="14160" y="5612"/>
                    <a:pt x="14290" y="5337"/>
                    <a:pt x="14348" y="5048"/>
                  </a:cubicBezTo>
                  <a:cubicBezTo>
                    <a:pt x="14521" y="4485"/>
                    <a:pt x="14507" y="3863"/>
                    <a:pt x="14391" y="3300"/>
                  </a:cubicBezTo>
                  <a:cubicBezTo>
                    <a:pt x="14345" y="3055"/>
                    <a:pt x="14128" y="2932"/>
                    <a:pt x="13910" y="2932"/>
                  </a:cubicBezTo>
                  <a:cubicBezTo>
                    <a:pt x="13858" y="2932"/>
                    <a:pt x="13805" y="2939"/>
                    <a:pt x="13755" y="2953"/>
                  </a:cubicBezTo>
                  <a:cubicBezTo>
                    <a:pt x="13640" y="2808"/>
                    <a:pt x="13524" y="2664"/>
                    <a:pt x="13394" y="2548"/>
                  </a:cubicBezTo>
                  <a:cubicBezTo>
                    <a:pt x="13226" y="2398"/>
                    <a:pt x="13019" y="2312"/>
                    <a:pt x="12808" y="2312"/>
                  </a:cubicBezTo>
                  <a:cubicBezTo>
                    <a:pt x="12675" y="2312"/>
                    <a:pt x="12540" y="2346"/>
                    <a:pt x="12412" y="2418"/>
                  </a:cubicBezTo>
                  <a:cubicBezTo>
                    <a:pt x="11805" y="2780"/>
                    <a:pt x="11357" y="3314"/>
                    <a:pt x="11169" y="3993"/>
                  </a:cubicBezTo>
                  <a:cubicBezTo>
                    <a:pt x="11068" y="4369"/>
                    <a:pt x="10851" y="4745"/>
                    <a:pt x="10663" y="5077"/>
                  </a:cubicBezTo>
                  <a:cubicBezTo>
                    <a:pt x="10562" y="5236"/>
                    <a:pt x="10447" y="5395"/>
                    <a:pt x="10331" y="5525"/>
                  </a:cubicBezTo>
                  <a:cubicBezTo>
                    <a:pt x="10302" y="5554"/>
                    <a:pt x="10288" y="5568"/>
                    <a:pt x="10273" y="5597"/>
                  </a:cubicBezTo>
                  <a:cubicBezTo>
                    <a:pt x="9739" y="5250"/>
                    <a:pt x="9161" y="4932"/>
                    <a:pt x="8684" y="4485"/>
                  </a:cubicBezTo>
                  <a:cubicBezTo>
                    <a:pt x="8597" y="4383"/>
                    <a:pt x="8511" y="4297"/>
                    <a:pt x="8395" y="4224"/>
                  </a:cubicBezTo>
                  <a:lnTo>
                    <a:pt x="8337" y="4181"/>
                  </a:lnTo>
                  <a:cubicBezTo>
                    <a:pt x="8453" y="3907"/>
                    <a:pt x="8655" y="3675"/>
                    <a:pt x="8742" y="3386"/>
                  </a:cubicBezTo>
                  <a:cubicBezTo>
                    <a:pt x="8756" y="3343"/>
                    <a:pt x="8771" y="3300"/>
                    <a:pt x="8771" y="3256"/>
                  </a:cubicBezTo>
                  <a:cubicBezTo>
                    <a:pt x="9739" y="2707"/>
                    <a:pt x="10779" y="2274"/>
                    <a:pt x="11718" y="1681"/>
                  </a:cubicBezTo>
                  <a:cubicBezTo>
                    <a:pt x="12267" y="1349"/>
                    <a:pt x="12007" y="598"/>
                    <a:pt x="11415" y="540"/>
                  </a:cubicBezTo>
                  <a:cubicBezTo>
                    <a:pt x="11390" y="538"/>
                    <a:pt x="11365" y="537"/>
                    <a:pt x="11341" y="537"/>
                  </a:cubicBezTo>
                  <a:cubicBezTo>
                    <a:pt x="11188" y="537"/>
                    <a:pt x="11061" y="575"/>
                    <a:pt x="10924" y="612"/>
                  </a:cubicBezTo>
                  <a:cubicBezTo>
                    <a:pt x="10909" y="583"/>
                    <a:pt x="10909" y="540"/>
                    <a:pt x="10895" y="497"/>
                  </a:cubicBezTo>
                  <a:cubicBezTo>
                    <a:pt x="10822" y="294"/>
                    <a:pt x="10663" y="92"/>
                    <a:pt x="10432" y="49"/>
                  </a:cubicBezTo>
                  <a:cubicBezTo>
                    <a:pt x="10270" y="14"/>
                    <a:pt x="10092" y="0"/>
                    <a:pt x="9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>
              <a:off x="2843900" y="4937250"/>
              <a:ext cx="88250" cy="87025"/>
            </a:xfrm>
            <a:custGeom>
              <a:avLst/>
              <a:gdLst/>
              <a:ahLst/>
              <a:cxnLst/>
              <a:rect l="l" t="t" r="r" b="b"/>
              <a:pathLst>
                <a:path w="3530" h="3481" extrusionOk="0">
                  <a:moveTo>
                    <a:pt x="2910" y="1"/>
                  </a:moveTo>
                  <a:cubicBezTo>
                    <a:pt x="2813" y="1"/>
                    <a:pt x="2711" y="35"/>
                    <a:pt x="2616" y="114"/>
                  </a:cubicBezTo>
                  <a:cubicBezTo>
                    <a:pt x="2584" y="107"/>
                    <a:pt x="2553" y="104"/>
                    <a:pt x="2523" y="104"/>
                  </a:cubicBezTo>
                  <a:cubicBezTo>
                    <a:pt x="2106" y="104"/>
                    <a:pt x="1787" y="711"/>
                    <a:pt x="1518" y="967"/>
                  </a:cubicBezTo>
                  <a:cubicBezTo>
                    <a:pt x="1272" y="1212"/>
                    <a:pt x="1156" y="1443"/>
                    <a:pt x="1099" y="1776"/>
                  </a:cubicBezTo>
                  <a:cubicBezTo>
                    <a:pt x="1099" y="1790"/>
                    <a:pt x="1084" y="1790"/>
                    <a:pt x="1084" y="1805"/>
                  </a:cubicBezTo>
                  <a:cubicBezTo>
                    <a:pt x="1070" y="1819"/>
                    <a:pt x="1070" y="1848"/>
                    <a:pt x="1055" y="1862"/>
                  </a:cubicBezTo>
                  <a:cubicBezTo>
                    <a:pt x="1008" y="1845"/>
                    <a:pt x="959" y="1837"/>
                    <a:pt x="910" y="1837"/>
                  </a:cubicBezTo>
                  <a:cubicBezTo>
                    <a:pt x="795" y="1837"/>
                    <a:pt x="680" y="1883"/>
                    <a:pt x="578" y="1964"/>
                  </a:cubicBezTo>
                  <a:cubicBezTo>
                    <a:pt x="203" y="2296"/>
                    <a:pt x="1" y="2816"/>
                    <a:pt x="232" y="3278"/>
                  </a:cubicBezTo>
                  <a:cubicBezTo>
                    <a:pt x="300" y="3415"/>
                    <a:pt x="440" y="3480"/>
                    <a:pt x="582" y="3480"/>
                  </a:cubicBezTo>
                  <a:cubicBezTo>
                    <a:pt x="620" y="3480"/>
                    <a:pt x="657" y="3475"/>
                    <a:pt x="694" y="3466"/>
                  </a:cubicBezTo>
                  <a:cubicBezTo>
                    <a:pt x="781" y="3452"/>
                    <a:pt x="867" y="3408"/>
                    <a:pt x="954" y="3365"/>
                  </a:cubicBezTo>
                  <a:cubicBezTo>
                    <a:pt x="1026" y="3365"/>
                    <a:pt x="1099" y="3351"/>
                    <a:pt x="1156" y="3307"/>
                  </a:cubicBezTo>
                  <a:cubicBezTo>
                    <a:pt x="1417" y="3120"/>
                    <a:pt x="1633" y="2816"/>
                    <a:pt x="1792" y="2513"/>
                  </a:cubicBezTo>
                  <a:cubicBezTo>
                    <a:pt x="1792" y="2498"/>
                    <a:pt x="1807" y="2498"/>
                    <a:pt x="1821" y="2484"/>
                  </a:cubicBezTo>
                  <a:cubicBezTo>
                    <a:pt x="2341" y="1978"/>
                    <a:pt x="2760" y="1313"/>
                    <a:pt x="3237" y="764"/>
                  </a:cubicBezTo>
                  <a:cubicBezTo>
                    <a:pt x="3530" y="426"/>
                    <a:pt x="3252" y="1"/>
                    <a:pt x="2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>
              <a:off x="3185975" y="4523700"/>
              <a:ext cx="108400" cy="105250"/>
            </a:xfrm>
            <a:custGeom>
              <a:avLst/>
              <a:gdLst/>
              <a:ahLst/>
              <a:cxnLst/>
              <a:rect l="l" t="t" r="r" b="b"/>
              <a:pathLst>
                <a:path w="4336" h="4210" extrusionOk="0">
                  <a:moveTo>
                    <a:pt x="3582" y="1"/>
                  </a:moveTo>
                  <a:cubicBezTo>
                    <a:pt x="3529" y="1"/>
                    <a:pt x="3476" y="9"/>
                    <a:pt x="3425" y="26"/>
                  </a:cubicBezTo>
                  <a:cubicBezTo>
                    <a:pt x="2919" y="199"/>
                    <a:pt x="2587" y="618"/>
                    <a:pt x="2197" y="965"/>
                  </a:cubicBezTo>
                  <a:cubicBezTo>
                    <a:pt x="2095" y="1052"/>
                    <a:pt x="1980" y="1138"/>
                    <a:pt x="1879" y="1225"/>
                  </a:cubicBezTo>
                  <a:cubicBezTo>
                    <a:pt x="1845" y="1208"/>
                    <a:pt x="1806" y="1201"/>
                    <a:pt x="1762" y="1201"/>
                  </a:cubicBezTo>
                  <a:cubicBezTo>
                    <a:pt x="1731" y="1201"/>
                    <a:pt x="1698" y="1205"/>
                    <a:pt x="1662" y="1210"/>
                  </a:cubicBezTo>
                  <a:cubicBezTo>
                    <a:pt x="1214" y="1297"/>
                    <a:pt x="578" y="1572"/>
                    <a:pt x="535" y="2077"/>
                  </a:cubicBezTo>
                  <a:cubicBezTo>
                    <a:pt x="477" y="2077"/>
                    <a:pt x="419" y="2092"/>
                    <a:pt x="362" y="2121"/>
                  </a:cubicBezTo>
                  <a:cubicBezTo>
                    <a:pt x="0" y="2236"/>
                    <a:pt x="15" y="2699"/>
                    <a:pt x="362" y="2814"/>
                  </a:cubicBezTo>
                  <a:cubicBezTo>
                    <a:pt x="838" y="2988"/>
                    <a:pt x="1113" y="3537"/>
                    <a:pt x="1416" y="3927"/>
                  </a:cubicBezTo>
                  <a:cubicBezTo>
                    <a:pt x="1554" y="4103"/>
                    <a:pt x="1760" y="4210"/>
                    <a:pt x="1960" y="4210"/>
                  </a:cubicBezTo>
                  <a:cubicBezTo>
                    <a:pt x="2138" y="4210"/>
                    <a:pt x="2312" y="4124"/>
                    <a:pt x="2428" y="3927"/>
                  </a:cubicBezTo>
                  <a:cubicBezTo>
                    <a:pt x="2601" y="3623"/>
                    <a:pt x="2789" y="3306"/>
                    <a:pt x="2977" y="2988"/>
                  </a:cubicBezTo>
                  <a:cubicBezTo>
                    <a:pt x="3049" y="2843"/>
                    <a:pt x="3078" y="2684"/>
                    <a:pt x="3107" y="2525"/>
                  </a:cubicBezTo>
                  <a:cubicBezTo>
                    <a:pt x="3121" y="2366"/>
                    <a:pt x="3338" y="2135"/>
                    <a:pt x="3410" y="2005"/>
                  </a:cubicBezTo>
                  <a:cubicBezTo>
                    <a:pt x="3757" y="1471"/>
                    <a:pt x="4335" y="1182"/>
                    <a:pt x="4162" y="445"/>
                  </a:cubicBezTo>
                  <a:cubicBezTo>
                    <a:pt x="4102" y="193"/>
                    <a:pt x="3842" y="1"/>
                    <a:pt x="35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>
              <a:off x="2916000" y="4681825"/>
              <a:ext cx="240750" cy="257075"/>
            </a:xfrm>
            <a:custGeom>
              <a:avLst/>
              <a:gdLst/>
              <a:ahLst/>
              <a:cxnLst/>
              <a:rect l="l" t="t" r="r" b="b"/>
              <a:pathLst>
                <a:path w="9630" h="10283" extrusionOk="0">
                  <a:moveTo>
                    <a:pt x="8069" y="0"/>
                  </a:moveTo>
                  <a:cubicBezTo>
                    <a:pt x="7462" y="0"/>
                    <a:pt x="7014" y="737"/>
                    <a:pt x="6653" y="1098"/>
                  </a:cubicBezTo>
                  <a:cubicBezTo>
                    <a:pt x="6075" y="1691"/>
                    <a:pt x="5656" y="2500"/>
                    <a:pt x="5121" y="3136"/>
                  </a:cubicBezTo>
                  <a:cubicBezTo>
                    <a:pt x="4529" y="3844"/>
                    <a:pt x="3980" y="4508"/>
                    <a:pt x="3301" y="5101"/>
                  </a:cubicBezTo>
                  <a:cubicBezTo>
                    <a:pt x="2621" y="5708"/>
                    <a:pt x="2145" y="6560"/>
                    <a:pt x="1610" y="7268"/>
                  </a:cubicBezTo>
                  <a:cubicBezTo>
                    <a:pt x="1494" y="7413"/>
                    <a:pt x="1523" y="7557"/>
                    <a:pt x="1610" y="7658"/>
                  </a:cubicBezTo>
                  <a:cubicBezTo>
                    <a:pt x="1567" y="7702"/>
                    <a:pt x="1523" y="7745"/>
                    <a:pt x="1480" y="7788"/>
                  </a:cubicBezTo>
                  <a:cubicBezTo>
                    <a:pt x="960" y="8337"/>
                    <a:pt x="93" y="9060"/>
                    <a:pt x="21" y="9869"/>
                  </a:cubicBezTo>
                  <a:cubicBezTo>
                    <a:pt x="1" y="10106"/>
                    <a:pt x="231" y="10282"/>
                    <a:pt x="448" y="10282"/>
                  </a:cubicBezTo>
                  <a:cubicBezTo>
                    <a:pt x="548" y="10282"/>
                    <a:pt x="646" y="10245"/>
                    <a:pt x="714" y="10158"/>
                  </a:cubicBezTo>
                  <a:cubicBezTo>
                    <a:pt x="1220" y="9522"/>
                    <a:pt x="1957" y="9031"/>
                    <a:pt x="2520" y="8424"/>
                  </a:cubicBezTo>
                  <a:cubicBezTo>
                    <a:pt x="3228" y="7687"/>
                    <a:pt x="3922" y="6936"/>
                    <a:pt x="4587" y="6184"/>
                  </a:cubicBezTo>
                  <a:cubicBezTo>
                    <a:pt x="4948" y="5780"/>
                    <a:pt x="5294" y="5390"/>
                    <a:pt x="5641" y="4985"/>
                  </a:cubicBezTo>
                  <a:cubicBezTo>
                    <a:pt x="5930" y="4725"/>
                    <a:pt x="6219" y="4465"/>
                    <a:pt x="6523" y="4234"/>
                  </a:cubicBezTo>
                  <a:cubicBezTo>
                    <a:pt x="7245" y="3656"/>
                    <a:pt x="7910" y="2991"/>
                    <a:pt x="8574" y="2341"/>
                  </a:cubicBezTo>
                  <a:cubicBezTo>
                    <a:pt x="8892" y="2023"/>
                    <a:pt x="9629" y="1517"/>
                    <a:pt x="9282" y="968"/>
                  </a:cubicBezTo>
                  <a:cubicBezTo>
                    <a:pt x="9066" y="607"/>
                    <a:pt x="8545" y="0"/>
                    <a:pt x="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>
              <a:off x="3184900" y="4497000"/>
              <a:ext cx="130050" cy="137925"/>
            </a:xfrm>
            <a:custGeom>
              <a:avLst/>
              <a:gdLst/>
              <a:ahLst/>
              <a:cxnLst/>
              <a:rect l="l" t="t" r="r" b="b"/>
              <a:pathLst>
                <a:path w="5202" h="5517" extrusionOk="0">
                  <a:moveTo>
                    <a:pt x="4197" y="1"/>
                  </a:moveTo>
                  <a:cubicBezTo>
                    <a:pt x="4190" y="1"/>
                    <a:pt x="4182" y="3"/>
                    <a:pt x="4176" y="10"/>
                  </a:cubicBezTo>
                  <a:cubicBezTo>
                    <a:pt x="3453" y="863"/>
                    <a:pt x="2774" y="1715"/>
                    <a:pt x="1777" y="2278"/>
                  </a:cubicBezTo>
                  <a:cubicBezTo>
                    <a:pt x="1142" y="2640"/>
                    <a:pt x="188" y="2885"/>
                    <a:pt x="15" y="3709"/>
                  </a:cubicBezTo>
                  <a:cubicBezTo>
                    <a:pt x="0" y="3767"/>
                    <a:pt x="43" y="3810"/>
                    <a:pt x="87" y="3810"/>
                  </a:cubicBezTo>
                  <a:cubicBezTo>
                    <a:pt x="968" y="3882"/>
                    <a:pt x="1575" y="4735"/>
                    <a:pt x="1907" y="5472"/>
                  </a:cubicBezTo>
                  <a:cubicBezTo>
                    <a:pt x="1915" y="5503"/>
                    <a:pt x="1939" y="5517"/>
                    <a:pt x="1965" y="5517"/>
                  </a:cubicBezTo>
                  <a:cubicBezTo>
                    <a:pt x="1987" y="5517"/>
                    <a:pt x="2009" y="5506"/>
                    <a:pt x="2023" y="5486"/>
                  </a:cubicBezTo>
                  <a:cubicBezTo>
                    <a:pt x="2456" y="5038"/>
                    <a:pt x="2818" y="4648"/>
                    <a:pt x="3005" y="4041"/>
                  </a:cubicBezTo>
                  <a:cubicBezTo>
                    <a:pt x="3251" y="3232"/>
                    <a:pt x="3583" y="2481"/>
                    <a:pt x="4262" y="1946"/>
                  </a:cubicBezTo>
                  <a:cubicBezTo>
                    <a:pt x="4595" y="1715"/>
                    <a:pt x="5129" y="1383"/>
                    <a:pt x="5158" y="935"/>
                  </a:cubicBezTo>
                  <a:cubicBezTo>
                    <a:pt x="5202" y="487"/>
                    <a:pt x="4898" y="140"/>
                    <a:pt x="4465" y="97"/>
                  </a:cubicBezTo>
                  <a:cubicBezTo>
                    <a:pt x="4461" y="96"/>
                    <a:pt x="4457" y="96"/>
                    <a:pt x="4453" y="96"/>
                  </a:cubicBezTo>
                  <a:cubicBezTo>
                    <a:pt x="4377" y="96"/>
                    <a:pt x="4367" y="227"/>
                    <a:pt x="4436" y="241"/>
                  </a:cubicBezTo>
                  <a:cubicBezTo>
                    <a:pt x="4840" y="313"/>
                    <a:pt x="5115" y="675"/>
                    <a:pt x="4927" y="1065"/>
                  </a:cubicBezTo>
                  <a:cubicBezTo>
                    <a:pt x="4826" y="1310"/>
                    <a:pt x="4566" y="1498"/>
                    <a:pt x="4364" y="1657"/>
                  </a:cubicBezTo>
                  <a:cubicBezTo>
                    <a:pt x="4046" y="1903"/>
                    <a:pt x="3742" y="2120"/>
                    <a:pt x="3511" y="2452"/>
                  </a:cubicBezTo>
                  <a:cubicBezTo>
                    <a:pt x="3222" y="2871"/>
                    <a:pt x="3034" y="3377"/>
                    <a:pt x="2875" y="3853"/>
                  </a:cubicBezTo>
                  <a:cubicBezTo>
                    <a:pt x="2774" y="4142"/>
                    <a:pt x="2702" y="4417"/>
                    <a:pt x="2529" y="4663"/>
                  </a:cubicBezTo>
                  <a:cubicBezTo>
                    <a:pt x="2389" y="4891"/>
                    <a:pt x="2171" y="5086"/>
                    <a:pt x="1983" y="5287"/>
                  </a:cubicBezTo>
                  <a:lnTo>
                    <a:pt x="1983" y="5287"/>
                  </a:lnTo>
                  <a:cubicBezTo>
                    <a:pt x="1616" y="4552"/>
                    <a:pt x="1038" y="3790"/>
                    <a:pt x="182" y="3663"/>
                  </a:cubicBezTo>
                  <a:lnTo>
                    <a:pt x="182" y="3663"/>
                  </a:lnTo>
                  <a:cubicBezTo>
                    <a:pt x="435" y="2837"/>
                    <a:pt x="1670" y="2567"/>
                    <a:pt x="2312" y="2134"/>
                  </a:cubicBezTo>
                  <a:cubicBezTo>
                    <a:pt x="3078" y="1599"/>
                    <a:pt x="3699" y="819"/>
                    <a:pt x="4234" y="53"/>
                  </a:cubicBezTo>
                  <a:cubicBezTo>
                    <a:pt x="4245" y="31"/>
                    <a:pt x="4222" y="1"/>
                    <a:pt x="4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>
              <a:off x="2967800" y="4473075"/>
              <a:ext cx="322100" cy="333750"/>
            </a:xfrm>
            <a:custGeom>
              <a:avLst/>
              <a:gdLst/>
              <a:ahLst/>
              <a:cxnLst/>
              <a:rect l="l" t="t" r="r" b="b"/>
              <a:pathLst>
                <a:path w="12884" h="13350" extrusionOk="0">
                  <a:moveTo>
                    <a:pt x="9983" y="1"/>
                  </a:moveTo>
                  <a:cubicBezTo>
                    <a:pt x="9147" y="1"/>
                    <a:pt x="8373" y="487"/>
                    <a:pt x="7817" y="1083"/>
                  </a:cubicBezTo>
                  <a:cubicBezTo>
                    <a:pt x="7210" y="1733"/>
                    <a:pt x="6864" y="2585"/>
                    <a:pt x="6358" y="3322"/>
                  </a:cubicBezTo>
                  <a:cubicBezTo>
                    <a:pt x="6156" y="3626"/>
                    <a:pt x="5765" y="3900"/>
                    <a:pt x="5607" y="4232"/>
                  </a:cubicBezTo>
                  <a:cubicBezTo>
                    <a:pt x="5476" y="4507"/>
                    <a:pt x="5881" y="4883"/>
                    <a:pt x="5968" y="5114"/>
                  </a:cubicBezTo>
                  <a:cubicBezTo>
                    <a:pt x="6170" y="5634"/>
                    <a:pt x="5476" y="6385"/>
                    <a:pt x="5159" y="6718"/>
                  </a:cubicBezTo>
                  <a:cubicBezTo>
                    <a:pt x="4682" y="7194"/>
                    <a:pt x="4133" y="7093"/>
                    <a:pt x="3555" y="7296"/>
                  </a:cubicBezTo>
                  <a:cubicBezTo>
                    <a:pt x="3136" y="7440"/>
                    <a:pt x="2746" y="7715"/>
                    <a:pt x="2370" y="7960"/>
                  </a:cubicBezTo>
                  <a:cubicBezTo>
                    <a:pt x="1951" y="8220"/>
                    <a:pt x="1561" y="8509"/>
                    <a:pt x="1214" y="8856"/>
                  </a:cubicBezTo>
                  <a:cubicBezTo>
                    <a:pt x="44" y="10026"/>
                    <a:pt x="0" y="12309"/>
                    <a:pt x="1359" y="13335"/>
                  </a:cubicBezTo>
                  <a:cubicBezTo>
                    <a:pt x="1374" y="13345"/>
                    <a:pt x="1389" y="13350"/>
                    <a:pt x="1403" y="13350"/>
                  </a:cubicBezTo>
                  <a:cubicBezTo>
                    <a:pt x="1471" y="13350"/>
                    <a:pt x="1519" y="13253"/>
                    <a:pt x="1460" y="13205"/>
                  </a:cubicBezTo>
                  <a:cubicBezTo>
                    <a:pt x="708" y="12584"/>
                    <a:pt x="463" y="11746"/>
                    <a:pt x="535" y="10792"/>
                  </a:cubicBezTo>
                  <a:cubicBezTo>
                    <a:pt x="622" y="9680"/>
                    <a:pt x="1229" y="8928"/>
                    <a:pt x="2110" y="8307"/>
                  </a:cubicBezTo>
                  <a:cubicBezTo>
                    <a:pt x="2486" y="8047"/>
                    <a:pt x="2861" y="7801"/>
                    <a:pt x="3266" y="7585"/>
                  </a:cubicBezTo>
                  <a:cubicBezTo>
                    <a:pt x="3699" y="7353"/>
                    <a:pt x="4118" y="7339"/>
                    <a:pt x="4566" y="7238"/>
                  </a:cubicBezTo>
                  <a:cubicBezTo>
                    <a:pt x="5289" y="7093"/>
                    <a:pt x="5867" y="6183"/>
                    <a:pt x="6083" y="5533"/>
                  </a:cubicBezTo>
                  <a:cubicBezTo>
                    <a:pt x="6184" y="5258"/>
                    <a:pt x="6083" y="5013"/>
                    <a:pt x="5939" y="4767"/>
                  </a:cubicBezTo>
                  <a:cubicBezTo>
                    <a:pt x="5780" y="4507"/>
                    <a:pt x="5664" y="4319"/>
                    <a:pt x="5910" y="4074"/>
                  </a:cubicBezTo>
                  <a:cubicBezTo>
                    <a:pt x="6054" y="3929"/>
                    <a:pt x="6199" y="3770"/>
                    <a:pt x="6329" y="3597"/>
                  </a:cubicBezTo>
                  <a:cubicBezTo>
                    <a:pt x="6806" y="2990"/>
                    <a:pt x="7124" y="2267"/>
                    <a:pt x="7557" y="1632"/>
                  </a:cubicBezTo>
                  <a:cubicBezTo>
                    <a:pt x="8114" y="789"/>
                    <a:pt x="9011" y="143"/>
                    <a:pt x="10051" y="143"/>
                  </a:cubicBezTo>
                  <a:cubicBezTo>
                    <a:pt x="10063" y="143"/>
                    <a:pt x="10074" y="143"/>
                    <a:pt x="10086" y="143"/>
                  </a:cubicBezTo>
                  <a:cubicBezTo>
                    <a:pt x="11039" y="143"/>
                    <a:pt x="11935" y="721"/>
                    <a:pt x="12816" y="1039"/>
                  </a:cubicBezTo>
                  <a:cubicBezTo>
                    <a:pt x="12820" y="1041"/>
                    <a:pt x="12824" y="1041"/>
                    <a:pt x="12828" y="1041"/>
                  </a:cubicBezTo>
                  <a:cubicBezTo>
                    <a:pt x="12864" y="1041"/>
                    <a:pt x="12883" y="979"/>
                    <a:pt x="12831" y="953"/>
                  </a:cubicBezTo>
                  <a:cubicBezTo>
                    <a:pt x="11978" y="620"/>
                    <a:pt x="11140" y="129"/>
                    <a:pt x="10216" y="13"/>
                  </a:cubicBezTo>
                  <a:cubicBezTo>
                    <a:pt x="10138" y="5"/>
                    <a:pt x="10060" y="1"/>
                    <a:pt x="99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>
              <a:off x="3035050" y="4521350"/>
              <a:ext cx="314950" cy="336375"/>
            </a:xfrm>
            <a:custGeom>
              <a:avLst/>
              <a:gdLst/>
              <a:ahLst/>
              <a:cxnLst/>
              <a:rect l="l" t="t" r="r" b="b"/>
              <a:pathLst>
                <a:path w="12598" h="13455" extrusionOk="0">
                  <a:moveTo>
                    <a:pt x="11222" y="1"/>
                  </a:moveTo>
                  <a:cubicBezTo>
                    <a:pt x="11192" y="1"/>
                    <a:pt x="11160" y="35"/>
                    <a:pt x="11181" y="76"/>
                  </a:cubicBezTo>
                  <a:cubicBezTo>
                    <a:pt x="11542" y="857"/>
                    <a:pt x="12063" y="1579"/>
                    <a:pt x="12294" y="2431"/>
                  </a:cubicBezTo>
                  <a:cubicBezTo>
                    <a:pt x="12554" y="3457"/>
                    <a:pt x="12019" y="4483"/>
                    <a:pt x="11297" y="5177"/>
                  </a:cubicBezTo>
                  <a:cubicBezTo>
                    <a:pt x="10690" y="5755"/>
                    <a:pt x="9953" y="6145"/>
                    <a:pt x="9332" y="6694"/>
                  </a:cubicBezTo>
                  <a:cubicBezTo>
                    <a:pt x="9129" y="6870"/>
                    <a:pt x="8812" y="7425"/>
                    <a:pt x="8512" y="7425"/>
                  </a:cubicBezTo>
                  <a:cubicBezTo>
                    <a:pt x="8492" y="7425"/>
                    <a:pt x="8471" y="7422"/>
                    <a:pt x="8450" y="7416"/>
                  </a:cubicBezTo>
                  <a:cubicBezTo>
                    <a:pt x="8122" y="7328"/>
                    <a:pt x="7926" y="7129"/>
                    <a:pt x="7611" y="7129"/>
                  </a:cubicBezTo>
                  <a:cubicBezTo>
                    <a:pt x="7566" y="7129"/>
                    <a:pt x="7518" y="7133"/>
                    <a:pt x="7468" y="7142"/>
                  </a:cubicBezTo>
                  <a:cubicBezTo>
                    <a:pt x="6875" y="7257"/>
                    <a:pt x="6037" y="8052"/>
                    <a:pt x="5864" y="8616"/>
                  </a:cubicBezTo>
                  <a:cubicBezTo>
                    <a:pt x="5734" y="9020"/>
                    <a:pt x="5806" y="9439"/>
                    <a:pt x="5705" y="9844"/>
                  </a:cubicBezTo>
                  <a:cubicBezTo>
                    <a:pt x="5590" y="10364"/>
                    <a:pt x="5301" y="10855"/>
                    <a:pt x="5040" y="11303"/>
                  </a:cubicBezTo>
                  <a:cubicBezTo>
                    <a:pt x="4535" y="12213"/>
                    <a:pt x="3928" y="12921"/>
                    <a:pt x="2888" y="13181"/>
                  </a:cubicBezTo>
                  <a:cubicBezTo>
                    <a:pt x="2592" y="13253"/>
                    <a:pt x="2301" y="13292"/>
                    <a:pt x="2018" y="13292"/>
                  </a:cubicBezTo>
                  <a:cubicBezTo>
                    <a:pt x="1335" y="13292"/>
                    <a:pt x="703" y="13067"/>
                    <a:pt x="171" y="12546"/>
                  </a:cubicBezTo>
                  <a:cubicBezTo>
                    <a:pt x="151" y="12528"/>
                    <a:pt x="129" y="12521"/>
                    <a:pt x="109" y="12521"/>
                  </a:cubicBezTo>
                  <a:cubicBezTo>
                    <a:pt x="46" y="12521"/>
                    <a:pt x="1" y="12595"/>
                    <a:pt x="56" y="12661"/>
                  </a:cubicBezTo>
                  <a:cubicBezTo>
                    <a:pt x="576" y="13220"/>
                    <a:pt x="1264" y="13455"/>
                    <a:pt x="2001" y="13455"/>
                  </a:cubicBezTo>
                  <a:cubicBezTo>
                    <a:pt x="2103" y="13455"/>
                    <a:pt x="2206" y="13450"/>
                    <a:pt x="2310" y="13441"/>
                  </a:cubicBezTo>
                  <a:cubicBezTo>
                    <a:pt x="3249" y="13369"/>
                    <a:pt x="4029" y="12979"/>
                    <a:pt x="4621" y="12242"/>
                  </a:cubicBezTo>
                  <a:cubicBezTo>
                    <a:pt x="5171" y="11563"/>
                    <a:pt x="5662" y="10609"/>
                    <a:pt x="5878" y="9757"/>
                  </a:cubicBezTo>
                  <a:cubicBezTo>
                    <a:pt x="5922" y="9555"/>
                    <a:pt x="5907" y="9324"/>
                    <a:pt x="5922" y="9121"/>
                  </a:cubicBezTo>
                  <a:cubicBezTo>
                    <a:pt x="5922" y="8717"/>
                    <a:pt x="6095" y="8428"/>
                    <a:pt x="6355" y="8139"/>
                  </a:cubicBezTo>
                  <a:cubicBezTo>
                    <a:pt x="6679" y="7745"/>
                    <a:pt x="7161" y="7296"/>
                    <a:pt x="7674" y="7296"/>
                  </a:cubicBezTo>
                  <a:cubicBezTo>
                    <a:pt x="7801" y="7296"/>
                    <a:pt x="7931" y="7324"/>
                    <a:pt x="8060" y="7387"/>
                  </a:cubicBezTo>
                  <a:cubicBezTo>
                    <a:pt x="8223" y="7464"/>
                    <a:pt x="8378" y="7572"/>
                    <a:pt x="8543" y="7572"/>
                  </a:cubicBezTo>
                  <a:cubicBezTo>
                    <a:pt x="8598" y="7572"/>
                    <a:pt x="8653" y="7561"/>
                    <a:pt x="8710" y="7532"/>
                  </a:cubicBezTo>
                  <a:cubicBezTo>
                    <a:pt x="8840" y="7489"/>
                    <a:pt x="8927" y="7315"/>
                    <a:pt x="8999" y="7228"/>
                  </a:cubicBezTo>
                  <a:cubicBezTo>
                    <a:pt x="9158" y="7041"/>
                    <a:pt x="9346" y="6867"/>
                    <a:pt x="9520" y="6708"/>
                  </a:cubicBezTo>
                  <a:cubicBezTo>
                    <a:pt x="10228" y="6087"/>
                    <a:pt x="11080" y="5654"/>
                    <a:pt x="11716" y="4931"/>
                  </a:cubicBezTo>
                  <a:cubicBezTo>
                    <a:pt x="12250" y="4324"/>
                    <a:pt x="12597" y="3443"/>
                    <a:pt x="12453" y="2619"/>
                  </a:cubicBezTo>
                  <a:cubicBezTo>
                    <a:pt x="12279" y="1680"/>
                    <a:pt x="11687" y="871"/>
                    <a:pt x="11253" y="19"/>
                  </a:cubicBezTo>
                  <a:cubicBezTo>
                    <a:pt x="11245" y="6"/>
                    <a:pt x="11234" y="1"/>
                    <a:pt x="11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>
              <a:off x="3109025" y="4576700"/>
              <a:ext cx="52050" cy="84550"/>
            </a:xfrm>
            <a:custGeom>
              <a:avLst/>
              <a:gdLst/>
              <a:ahLst/>
              <a:cxnLst/>
              <a:rect l="l" t="t" r="r" b="b"/>
              <a:pathLst>
                <a:path w="2082" h="3382" extrusionOk="0">
                  <a:moveTo>
                    <a:pt x="1483" y="0"/>
                  </a:moveTo>
                  <a:cubicBezTo>
                    <a:pt x="1157" y="0"/>
                    <a:pt x="815" y="339"/>
                    <a:pt x="1070" y="622"/>
                  </a:cubicBezTo>
                  <a:cubicBezTo>
                    <a:pt x="1081" y="633"/>
                    <a:pt x="1094" y="637"/>
                    <a:pt x="1106" y="637"/>
                  </a:cubicBezTo>
                  <a:cubicBezTo>
                    <a:pt x="1143" y="637"/>
                    <a:pt x="1178" y="597"/>
                    <a:pt x="1157" y="564"/>
                  </a:cubicBezTo>
                  <a:cubicBezTo>
                    <a:pt x="1047" y="385"/>
                    <a:pt x="1302" y="196"/>
                    <a:pt x="1537" y="196"/>
                  </a:cubicBezTo>
                  <a:cubicBezTo>
                    <a:pt x="1737" y="196"/>
                    <a:pt x="1924" y="332"/>
                    <a:pt x="1865" y="723"/>
                  </a:cubicBezTo>
                  <a:cubicBezTo>
                    <a:pt x="1821" y="940"/>
                    <a:pt x="1720" y="1157"/>
                    <a:pt x="1561" y="1330"/>
                  </a:cubicBezTo>
                  <a:cubicBezTo>
                    <a:pt x="1287" y="1619"/>
                    <a:pt x="897" y="1821"/>
                    <a:pt x="579" y="2067"/>
                  </a:cubicBezTo>
                  <a:cubicBezTo>
                    <a:pt x="348" y="2269"/>
                    <a:pt x="131" y="2500"/>
                    <a:pt x="102" y="2804"/>
                  </a:cubicBezTo>
                  <a:cubicBezTo>
                    <a:pt x="59" y="3136"/>
                    <a:pt x="348" y="3353"/>
                    <a:pt x="637" y="3382"/>
                  </a:cubicBezTo>
                  <a:cubicBezTo>
                    <a:pt x="680" y="3382"/>
                    <a:pt x="694" y="3310"/>
                    <a:pt x="651" y="3310"/>
                  </a:cubicBezTo>
                  <a:cubicBezTo>
                    <a:pt x="1" y="3151"/>
                    <a:pt x="203" y="2587"/>
                    <a:pt x="535" y="2269"/>
                  </a:cubicBezTo>
                  <a:cubicBezTo>
                    <a:pt x="752" y="2067"/>
                    <a:pt x="1012" y="1894"/>
                    <a:pt x="1258" y="1720"/>
                  </a:cubicBezTo>
                  <a:cubicBezTo>
                    <a:pt x="1634" y="1460"/>
                    <a:pt x="1865" y="1200"/>
                    <a:pt x="1980" y="752"/>
                  </a:cubicBezTo>
                  <a:cubicBezTo>
                    <a:pt x="2081" y="376"/>
                    <a:pt x="1908" y="44"/>
                    <a:pt x="1504" y="1"/>
                  </a:cubicBezTo>
                  <a:cubicBezTo>
                    <a:pt x="1497" y="0"/>
                    <a:pt x="1490" y="0"/>
                    <a:pt x="1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>
              <a:off x="3163725" y="4655725"/>
              <a:ext cx="82150" cy="53075"/>
            </a:xfrm>
            <a:custGeom>
              <a:avLst/>
              <a:gdLst/>
              <a:ahLst/>
              <a:cxnLst/>
              <a:rect l="l" t="t" r="r" b="b"/>
              <a:pathLst>
                <a:path w="3286" h="2123" extrusionOk="0">
                  <a:moveTo>
                    <a:pt x="2751" y="1"/>
                  </a:moveTo>
                  <a:cubicBezTo>
                    <a:pt x="2667" y="1"/>
                    <a:pt x="2584" y="12"/>
                    <a:pt x="2509" y="33"/>
                  </a:cubicBezTo>
                  <a:cubicBezTo>
                    <a:pt x="2075" y="163"/>
                    <a:pt x="1830" y="466"/>
                    <a:pt x="1613" y="828"/>
                  </a:cubicBezTo>
                  <a:cubicBezTo>
                    <a:pt x="1468" y="1059"/>
                    <a:pt x="1353" y="1304"/>
                    <a:pt x="1194" y="1536"/>
                  </a:cubicBezTo>
                  <a:cubicBezTo>
                    <a:pt x="1044" y="1756"/>
                    <a:pt x="759" y="2014"/>
                    <a:pt x="501" y="2014"/>
                  </a:cubicBezTo>
                  <a:cubicBezTo>
                    <a:pt x="336" y="2014"/>
                    <a:pt x="183" y="1909"/>
                    <a:pt x="81" y="1622"/>
                  </a:cubicBezTo>
                  <a:cubicBezTo>
                    <a:pt x="76" y="1599"/>
                    <a:pt x="60" y="1590"/>
                    <a:pt x="45" y="1590"/>
                  </a:cubicBezTo>
                  <a:cubicBezTo>
                    <a:pt x="23" y="1590"/>
                    <a:pt x="0" y="1611"/>
                    <a:pt x="9" y="1637"/>
                  </a:cubicBezTo>
                  <a:cubicBezTo>
                    <a:pt x="61" y="1897"/>
                    <a:pt x="265" y="2122"/>
                    <a:pt x="538" y="2122"/>
                  </a:cubicBezTo>
                  <a:cubicBezTo>
                    <a:pt x="568" y="2122"/>
                    <a:pt x="599" y="2119"/>
                    <a:pt x="630" y="2114"/>
                  </a:cubicBezTo>
                  <a:cubicBezTo>
                    <a:pt x="934" y="2056"/>
                    <a:pt x="1122" y="1825"/>
                    <a:pt x="1295" y="1579"/>
                  </a:cubicBezTo>
                  <a:cubicBezTo>
                    <a:pt x="1541" y="1247"/>
                    <a:pt x="1700" y="842"/>
                    <a:pt x="1960" y="510"/>
                  </a:cubicBezTo>
                  <a:cubicBezTo>
                    <a:pt x="2104" y="336"/>
                    <a:pt x="2335" y="235"/>
                    <a:pt x="2538" y="163"/>
                  </a:cubicBezTo>
                  <a:cubicBezTo>
                    <a:pt x="2624" y="133"/>
                    <a:pt x="2698" y="120"/>
                    <a:pt x="2762" y="120"/>
                  </a:cubicBezTo>
                  <a:cubicBezTo>
                    <a:pt x="3247" y="120"/>
                    <a:pt x="3129" y="875"/>
                    <a:pt x="2846" y="875"/>
                  </a:cubicBezTo>
                  <a:cubicBezTo>
                    <a:pt x="2821" y="875"/>
                    <a:pt x="2796" y="869"/>
                    <a:pt x="2769" y="857"/>
                  </a:cubicBezTo>
                  <a:cubicBezTo>
                    <a:pt x="2760" y="852"/>
                    <a:pt x="2751" y="850"/>
                    <a:pt x="2743" y="850"/>
                  </a:cubicBezTo>
                  <a:cubicBezTo>
                    <a:pt x="2699" y="850"/>
                    <a:pt x="2675" y="907"/>
                    <a:pt x="2711" y="943"/>
                  </a:cubicBezTo>
                  <a:cubicBezTo>
                    <a:pt x="2782" y="994"/>
                    <a:pt x="2848" y="1016"/>
                    <a:pt x="2908" y="1016"/>
                  </a:cubicBezTo>
                  <a:cubicBezTo>
                    <a:pt x="3138" y="1016"/>
                    <a:pt x="3274" y="693"/>
                    <a:pt x="3274" y="452"/>
                  </a:cubicBezTo>
                  <a:cubicBezTo>
                    <a:pt x="3285" y="121"/>
                    <a:pt x="3019" y="1"/>
                    <a:pt x="2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>
              <a:off x="2906175" y="4924725"/>
              <a:ext cx="27225" cy="25950"/>
            </a:xfrm>
            <a:custGeom>
              <a:avLst/>
              <a:gdLst/>
              <a:ahLst/>
              <a:cxnLst/>
              <a:rect l="l" t="t" r="r" b="b"/>
              <a:pathLst>
                <a:path w="1089" h="1038" extrusionOk="0">
                  <a:moveTo>
                    <a:pt x="44" y="0"/>
                  </a:moveTo>
                  <a:cubicBezTo>
                    <a:pt x="15" y="0"/>
                    <a:pt x="0" y="43"/>
                    <a:pt x="24" y="66"/>
                  </a:cubicBezTo>
                  <a:cubicBezTo>
                    <a:pt x="226" y="196"/>
                    <a:pt x="414" y="341"/>
                    <a:pt x="587" y="514"/>
                  </a:cubicBezTo>
                  <a:cubicBezTo>
                    <a:pt x="760" y="673"/>
                    <a:pt x="862" y="861"/>
                    <a:pt x="1006" y="1020"/>
                  </a:cubicBezTo>
                  <a:cubicBezTo>
                    <a:pt x="1015" y="1032"/>
                    <a:pt x="1026" y="1038"/>
                    <a:pt x="1036" y="1038"/>
                  </a:cubicBezTo>
                  <a:cubicBezTo>
                    <a:pt x="1063" y="1038"/>
                    <a:pt x="1089" y="1007"/>
                    <a:pt x="1078" y="976"/>
                  </a:cubicBezTo>
                  <a:cubicBezTo>
                    <a:pt x="1035" y="774"/>
                    <a:pt x="804" y="586"/>
                    <a:pt x="659" y="442"/>
                  </a:cubicBezTo>
                  <a:cubicBezTo>
                    <a:pt x="486" y="268"/>
                    <a:pt x="284" y="124"/>
                    <a:pt x="67" y="8"/>
                  </a:cubicBezTo>
                  <a:cubicBezTo>
                    <a:pt x="59" y="3"/>
                    <a:pt x="51" y="0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>
              <a:off x="2838850" y="4930825"/>
              <a:ext cx="94650" cy="98150"/>
            </a:xfrm>
            <a:custGeom>
              <a:avLst/>
              <a:gdLst/>
              <a:ahLst/>
              <a:cxnLst/>
              <a:rect l="l" t="t" r="r" b="b"/>
              <a:pathLst>
                <a:path w="3786" h="3926" extrusionOk="0">
                  <a:moveTo>
                    <a:pt x="2828" y="1"/>
                  </a:moveTo>
                  <a:cubicBezTo>
                    <a:pt x="2819" y="1"/>
                    <a:pt x="2810" y="3"/>
                    <a:pt x="2803" y="10"/>
                  </a:cubicBezTo>
                  <a:cubicBezTo>
                    <a:pt x="2081" y="675"/>
                    <a:pt x="1705" y="1715"/>
                    <a:pt x="723" y="2105"/>
                  </a:cubicBezTo>
                  <a:cubicBezTo>
                    <a:pt x="0" y="2394"/>
                    <a:pt x="275" y="3203"/>
                    <a:pt x="333" y="3824"/>
                  </a:cubicBezTo>
                  <a:cubicBezTo>
                    <a:pt x="347" y="3853"/>
                    <a:pt x="361" y="3882"/>
                    <a:pt x="390" y="3882"/>
                  </a:cubicBezTo>
                  <a:cubicBezTo>
                    <a:pt x="737" y="3839"/>
                    <a:pt x="1301" y="3926"/>
                    <a:pt x="1561" y="3637"/>
                  </a:cubicBezTo>
                  <a:cubicBezTo>
                    <a:pt x="1821" y="3348"/>
                    <a:pt x="1951" y="2929"/>
                    <a:pt x="2196" y="2611"/>
                  </a:cubicBezTo>
                  <a:cubicBezTo>
                    <a:pt x="2457" y="2235"/>
                    <a:pt x="2731" y="1874"/>
                    <a:pt x="3006" y="1513"/>
                  </a:cubicBezTo>
                  <a:cubicBezTo>
                    <a:pt x="3179" y="1296"/>
                    <a:pt x="3468" y="848"/>
                    <a:pt x="3757" y="790"/>
                  </a:cubicBezTo>
                  <a:cubicBezTo>
                    <a:pt x="3786" y="790"/>
                    <a:pt x="3786" y="747"/>
                    <a:pt x="3757" y="747"/>
                  </a:cubicBezTo>
                  <a:cubicBezTo>
                    <a:pt x="3746" y="746"/>
                    <a:pt x="3735" y="745"/>
                    <a:pt x="3724" y="745"/>
                  </a:cubicBezTo>
                  <a:cubicBezTo>
                    <a:pt x="3328" y="745"/>
                    <a:pt x="2885" y="1491"/>
                    <a:pt x="2688" y="1744"/>
                  </a:cubicBezTo>
                  <a:cubicBezTo>
                    <a:pt x="2269" y="2278"/>
                    <a:pt x="1907" y="2799"/>
                    <a:pt x="1590" y="3405"/>
                  </a:cubicBezTo>
                  <a:cubicBezTo>
                    <a:pt x="1416" y="3723"/>
                    <a:pt x="1041" y="3723"/>
                    <a:pt x="737" y="3738"/>
                  </a:cubicBezTo>
                  <a:cubicBezTo>
                    <a:pt x="697" y="3740"/>
                    <a:pt x="662" y="3741"/>
                    <a:pt x="632" y="3741"/>
                  </a:cubicBezTo>
                  <a:cubicBezTo>
                    <a:pt x="425" y="3741"/>
                    <a:pt x="443" y="3687"/>
                    <a:pt x="405" y="3434"/>
                  </a:cubicBezTo>
                  <a:cubicBezTo>
                    <a:pt x="361" y="3102"/>
                    <a:pt x="260" y="2640"/>
                    <a:pt x="506" y="2365"/>
                  </a:cubicBezTo>
                  <a:cubicBezTo>
                    <a:pt x="622" y="2221"/>
                    <a:pt x="853" y="2177"/>
                    <a:pt x="1026" y="2105"/>
                  </a:cubicBezTo>
                  <a:cubicBezTo>
                    <a:pt x="1402" y="1932"/>
                    <a:pt x="1691" y="1556"/>
                    <a:pt x="1951" y="1238"/>
                  </a:cubicBezTo>
                  <a:cubicBezTo>
                    <a:pt x="2269" y="862"/>
                    <a:pt x="2587" y="472"/>
                    <a:pt x="2876" y="68"/>
                  </a:cubicBezTo>
                  <a:cubicBezTo>
                    <a:pt x="2898" y="34"/>
                    <a:pt x="2860" y="1"/>
                    <a:pt x="2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>
              <a:off x="2884000" y="4939900"/>
              <a:ext cx="11125" cy="9250"/>
            </a:xfrm>
            <a:custGeom>
              <a:avLst/>
              <a:gdLst/>
              <a:ahLst/>
              <a:cxnLst/>
              <a:rect l="l" t="t" r="r" b="b"/>
              <a:pathLst>
                <a:path w="445" h="370" extrusionOk="0">
                  <a:moveTo>
                    <a:pt x="58" y="1"/>
                  </a:moveTo>
                  <a:cubicBezTo>
                    <a:pt x="20" y="1"/>
                    <a:pt x="0" y="48"/>
                    <a:pt x="0" y="95"/>
                  </a:cubicBezTo>
                  <a:cubicBezTo>
                    <a:pt x="29" y="225"/>
                    <a:pt x="217" y="341"/>
                    <a:pt x="347" y="369"/>
                  </a:cubicBezTo>
                  <a:cubicBezTo>
                    <a:pt x="362" y="369"/>
                    <a:pt x="390" y="369"/>
                    <a:pt x="405" y="341"/>
                  </a:cubicBezTo>
                  <a:cubicBezTo>
                    <a:pt x="405" y="341"/>
                    <a:pt x="405" y="355"/>
                    <a:pt x="405" y="355"/>
                  </a:cubicBezTo>
                  <a:cubicBezTo>
                    <a:pt x="430" y="355"/>
                    <a:pt x="444" y="322"/>
                    <a:pt x="428" y="294"/>
                  </a:cubicBezTo>
                  <a:lnTo>
                    <a:pt x="428" y="294"/>
                  </a:lnTo>
                  <a:cubicBezTo>
                    <a:pt x="427" y="291"/>
                    <a:pt x="424" y="287"/>
                    <a:pt x="420" y="283"/>
                  </a:cubicBezTo>
                  <a:lnTo>
                    <a:pt x="420" y="283"/>
                  </a:lnTo>
                  <a:cubicBezTo>
                    <a:pt x="420" y="283"/>
                    <a:pt x="420" y="283"/>
                    <a:pt x="419" y="283"/>
                  </a:cubicBezTo>
                  <a:cubicBezTo>
                    <a:pt x="419" y="268"/>
                    <a:pt x="405" y="254"/>
                    <a:pt x="390" y="239"/>
                  </a:cubicBezTo>
                  <a:cubicBezTo>
                    <a:pt x="362" y="210"/>
                    <a:pt x="333" y="182"/>
                    <a:pt x="304" y="153"/>
                  </a:cubicBezTo>
                  <a:cubicBezTo>
                    <a:pt x="232" y="95"/>
                    <a:pt x="174" y="37"/>
                    <a:pt x="87" y="8"/>
                  </a:cubicBezTo>
                  <a:cubicBezTo>
                    <a:pt x="76" y="3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>
              <a:off x="2866025" y="4966400"/>
              <a:ext cx="10300" cy="10275"/>
            </a:xfrm>
            <a:custGeom>
              <a:avLst/>
              <a:gdLst/>
              <a:ahLst/>
              <a:cxnLst/>
              <a:rect l="l" t="t" r="r" b="b"/>
              <a:pathLst>
                <a:path w="412" h="411" extrusionOk="0">
                  <a:moveTo>
                    <a:pt x="70" y="1"/>
                  </a:moveTo>
                  <a:cubicBezTo>
                    <a:pt x="32" y="1"/>
                    <a:pt x="0" y="49"/>
                    <a:pt x="26" y="75"/>
                  </a:cubicBezTo>
                  <a:cubicBezTo>
                    <a:pt x="69" y="133"/>
                    <a:pt x="113" y="176"/>
                    <a:pt x="156" y="234"/>
                  </a:cubicBezTo>
                  <a:cubicBezTo>
                    <a:pt x="199" y="292"/>
                    <a:pt x="243" y="350"/>
                    <a:pt x="300" y="393"/>
                  </a:cubicBezTo>
                  <a:cubicBezTo>
                    <a:pt x="313" y="405"/>
                    <a:pt x="327" y="411"/>
                    <a:pt x="342" y="411"/>
                  </a:cubicBezTo>
                  <a:cubicBezTo>
                    <a:pt x="378" y="411"/>
                    <a:pt x="412" y="377"/>
                    <a:pt x="401" y="335"/>
                  </a:cubicBezTo>
                  <a:cubicBezTo>
                    <a:pt x="358" y="191"/>
                    <a:pt x="228" y="61"/>
                    <a:pt x="84" y="3"/>
                  </a:cubicBezTo>
                  <a:cubicBezTo>
                    <a:pt x="79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>
              <a:off x="2918450" y="4956525"/>
              <a:ext cx="11800" cy="13775"/>
            </a:xfrm>
            <a:custGeom>
              <a:avLst/>
              <a:gdLst/>
              <a:ahLst/>
              <a:cxnLst/>
              <a:rect l="l" t="t" r="r" b="b"/>
              <a:pathLst>
                <a:path w="472" h="551" extrusionOk="0">
                  <a:moveTo>
                    <a:pt x="79" y="0"/>
                  </a:moveTo>
                  <a:cubicBezTo>
                    <a:pt x="34" y="0"/>
                    <a:pt x="0" y="45"/>
                    <a:pt x="24" y="80"/>
                  </a:cubicBezTo>
                  <a:cubicBezTo>
                    <a:pt x="67" y="152"/>
                    <a:pt x="111" y="210"/>
                    <a:pt x="154" y="268"/>
                  </a:cubicBezTo>
                  <a:cubicBezTo>
                    <a:pt x="197" y="326"/>
                    <a:pt x="212" y="398"/>
                    <a:pt x="226" y="470"/>
                  </a:cubicBezTo>
                  <a:cubicBezTo>
                    <a:pt x="226" y="516"/>
                    <a:pt x="261" y="551"/>
                    <a:pt x="298" y="551"/>
                  </a:cubicBezTo>
                  <a:cubicBezTo>
                    <a:pt x="319" y="551"/>
                    <a:pt x="341" y="540"/>
                    <a:pt x="356" y="514"/>
                  </a:cubicBezTo>
                  <a:cubicBezTo>
                    <a:pt x="472" y="311"/>
                    <a:pt x="255" y="109"/>
                    <a:pt x="111" y="8"/>
                  </a:cubicBezTo>
                  <a:cubicBezTo>
                    <a:pt x="100" y="2"/>
                    <a:pt x="89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>
              <a:off x="2895350" y="4984750"/>
              <a:ext cx="10350" cy="11300"/>
            </a:xfrm>
            <a:custGeom>
              <a:avLst/>
              <a:gdLst/>
              <a:ahLst/>
              <a:cxnLst/>
              <a:rect l="l" t="t" r="r" b="b"/>
              <a:pathLst>
                <a:path w="414" h="452" extrusionOk="0">
                  <a:moveTo>
                    <a:pt x="86" y="0"/>
                  </a:moveTo>
                  <a:cubicBezTo>
                    <a:pt x="38" y="0"/>
                    <a:pt x="0" y="70"/>
                    <a:pt x="38" y="107"/>
                  </a:cubicBezTo>
                  <a:cubicBezTo>
                    <a:pt x="95" y="150"/>
                    <a:pt x="139" y="208"/>
                    <a:pt x="182" y="266"/>
                  </a:cubicBezTo>
                  <a:cubicBezTo>
                    <a:pt x="211" y="338"/>
                    <a:pt x="240" y="396"/>
                    <a:pt x="298" y="439"/>
                  </a:cubicBezTo>
                  <a:cubicBezTo>
                    <a:pt x="306" y="448"/>
                    <a:pt x="316" y="451"/>
                    <a:pt x="326" y="451"/>
                  </a:cubicBezTo>
                  <a:cubicBezTo>
                    <a:pt x="349" y="451"/>
                    <a:pt x="374" y="431"/>
                    <a:pt x="384" y="410"/>
                  </a:cubicBezTo>
                  <a:cubicBezTo>
                    <a:pt x="413" y="251"/>
                    <a:pt x="225" y="93"/>
                    <a:pt x="110" y="6"/>
                  </a:cubicBezTo>
                  <a:cubicBezTo>
                    <a:pt x="102" y="2"/>
                    <a:pt x="94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>
              <a:off x="2909800" y="4680700"/>
              <a:ext cx="199700" cy="243025"/>
            </a:xfrm>
            <a:custGeom>
              <a:avLst/>
              <a:gdLst/>
              <a:ahLst/>
              <a:cxnLst/>
              <a:rect l="l" t="t" r="r" b="b"/>
              <a:pathLst>
                <a:path w="7988" h="9721" extrusionOk="0">
                  <a:moveTo>
                    <a:pt x="7938" y="1"/>
                  </a:moveTo>
                  <a:cubicBezTo>
                    <a:pt x="7929" y="1"/>
                    <a:pt x="7919" y="5"/>
                    <a:pt x="7912" y="16"/>
                  </a:cubicBezTo>
                  <a:cubicBezTo>
                    <a:pt x="6438" y="1505"/>
                    <a:pt x="5196" y="3195"/>
                    <a:pt x="3881" y="4828"/>
                  </a:cubicBezTo>
                  <a:cubicBezTo>
                    <a:pt x="3231" y="5623"/>
                    <a:pt x="2566" y="6374"/>
                    <a:pt x="1945" y="7183"/>
                  </a:cubicBezTo>
                  <a:cubicBezTo>
                    <a:pt x="1612" y="7616"/>
                    <a:pt x="1295" y="8035"/>
                    <a:pt x="962" y="8440"/>
                  </a:cubicBezTo>
                  <a:cubicBezTo>
                    <a:pt x="644" y="8830"/>
                    <a:pt x="283" y="9220"/>
                    <a:pt x="23" y="9654"/>
                  </a:cubicBezTo>
                  <a:cubicBezTo>
                    <a:pt x="1" y="9687"/>
                    <a:pt x="39" y="9721"/>
                    <a:pt x="71" y="9721"/>
                  </a:cubicBezTo>
                  <a:cubicBezTo>
                    <a:pt x="80" y="9721"/>
                    <a:pt x="89" y="9718"/>
                    <a:pt x="95" y="9712"/>
                  </a:cubicBezTo>
                  <a:cubicBezTo>
                    <a:pt x="746" y="9047"/>
                    <a:pt x="1309" y="8223"/>
                    <a:pt x="1873" y="7486"/>
                  </a:cubicBezTo>
                  <a:cubicBezTo>
                    <a:pt x="2552" y="6620"/>
                    <a:pt x="3288" y="5781"/>
                    <a:pt x="3982" y="4929"/>
                  </a:cubicBezTo>
                  <a:cubicBezTo>
                    <a:pt x="5297" y="3282"/>
                    <a:pt x="6525" y="1591"/>
                    <a:pt x="7955" y="60"/>
                  </a:cubicBezTo>
                  <a:cubicBezTo>
                    <a:pt x="7988" y="38"/>
                    <a:pt x="7964" y="1"/>
                    <a:pt x="7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>
              <a:off x="2931450" y="4716475"/>
              <a:ext cx="220425" cy="226725"/>
            </a:xfrm>
            <a:custGeom>
              <a:avLst/>
              <a:gdLst/>
              <a:ahLst/>
              <a:cxnLst/>
              <a:rect l="l" t="t" r="r" b="b"/>
              <a:pathLst>
                <a:path w="8817" h="9069" extrusionOk="0">
                  <a:moveTo>
                    <a:pt x="8774" y="1"/>
                  </a:moveTo>
                  <a:cubicBezTo>
                    <a:pt x="8766" y="1"/>
                    <a:pt x="8758" y="5"/>
                    <a:pt x="8751" y="16"/>
                  </a:cubicBezTo>
                  <a:cubicBezTo>
                    <a:pt x="7335" y="1634"/>
                    <a:pt x="5775" y="3093"/>
                    <a:pt x="4257" y="4611"/>
                  </a:cubicBezTo>
                  <a:cubicBezTo>
                    <a:pt x="3549" y="5304"/>
                    <a:pt x="2957" y="6128"/>
                    <a:pt x="2249" y="6821"/>
                  </a:cubicBezTo>
                  <a:cubicBezTo>
                    <a:pt x="1527" y="7544"/>
                    <a:pt x="689" y="8208"/>
                    <a:pt x="24" y="8989"/>
                  </a:cubicBezTo>
                  <a:cubicBezTo>
                    <a:pt x="1" y="9024"/>
                    <a:pt x="25" y="9069"/>
                    <a:pt x="58" y="9069"/>
                  </a:cubicBezTo>
                  <a:cubicBezTo>
                    <a:pt x="66" y="9069"/>
                    <a:pt x="74" y="9066"/>
                    <a:pt x="82" y="9061"/>
                  </a:cubicBezTo>
                  <a:cubicBezTo>
                    <a:pt x="833" y="8512"/>
                    <a:pt x="1454" y="7746"/>
                    <a:pt x="2134" y="7110"/>
                  </a:cubicBezTo>
                  <a:cubicBezTo>
                    <a:pt x="2899" y="6402"/>
                    <a:pt x="3535" y="5564"/>
                    <a:pt x="4257" y="4813"/>
                  </a:cubicBezTo>
                  <a:cubicBezTo>
                    <a:pt x="5760" y="3209"/>
                    <a:pt x="7393" y="1764"/>
                    <a:pt x="8794" y="74"/>
                  </a:cubicBezTo>
                  <a:cubicBezTo>
                    <a:pt x="8816" y="41"/>
                    <a:pt x="8797" y="1"/>
                    <a:pt x="8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>
              <a:off x="3107225" y="4678200"/>
              <a:ext cx="46450" cy="40400"/>
            </a:xfrm>
            <a:custGeom>
              <a:avLst/>
              <a:gdLst/>
              <a:ahLst/>
              <a:cxnLst/>
              <a:rect l="l" t="t" r="r" b="b"/>
              <a:pathLst>
                <a:path w="1858" h="1616" extrusionOk="0">
                  <a:moveTo>
                    <a:pt x="50" y="0"/>
                  </a:moveTo>
                  <a:cubicBezTo>
                    <a:pt x="43" y="0"/>
                    <a:pt x="36" y="1"/>
                    <a:pt x="30" y="1"/>
                  </a:cubicBezTo>
                  <a:cubicBezTo>
                    <a:pt x="15" y="1"/>
                    <a:pt x="1" y="30"/>
                    <a:pt x="15" y="44"/>
                  </a:cubicBezTo>
                  <a:cubicBezTo>
                    <a:pt x="131" y="160"/>
                    <a:pt x="290" y="218"/>
                    <a:pt x="420" y="319"/>
                  </a:cubicBezTo>
                  <a:cubicBezTo>
                    <a:pt x="607" y="449"/>
                    <a:pt x="766" y="622"/>
                    <a:pt x="925" y="796"/>
                  </a:cubicBezTo>
                  <a:cubicBezTo>
                    <a:pt x="1185" y="1070"/>
                    <a:pt x="1417" y="1388"/>
                    <a:pt x="1734" y="1605"/>
                  </a:cubicBezTo>
                  <a:cubicBezTo>
                    <a:pt x="1747" y="1612"/>
                    <a:pt x="1758" y="1615"/>
                    <a:pt x="1769" y="1615"/>
                  </a:cubicBezTo>
                  <a:cubicBezTo>
                    <a:pt x="1823" y="1615"/>
                    <a:pt x="1857" y="1537"/>
                    <a:pt x="1821" y="1489"/>
                  </a:cubicBezTo>
                  <a:cubicBezTo>
                    <a:pt x="1547" y="1157"/>
                    <a:pt x="1214" y="824"/>
                    <a:pt x="896" y="521"/>
                  </a:cubicBezTo>
                  <a:cubicBezTo>
                    <a:pt x="684" y="323"/>
                    <a:pt x="361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>
              <a:off x="3105850" y="4695850"/>
              <a:ext cx="17225" cy="8800"/>
            </a:xfrm>
            <a:custGeom>
              <a:avLst/>
              <a:gdLst/>
              <a:ahLst/>
              <a:cxnLst/>
              <a:rect l="l" t="t" r="r" b="b"/>
              <a:pathLst>
                <a:path w="689" h="352" extrusionOk="0">
                  <a:moveTo>
                    <a:pt x="32" y="1"/>
                  </a:moveTo>
                  <a:cubicBezTo>
                    <a:pt x="10" y="1"/>
                    <a:pt x="1" y="48"/>
                    <a:pt x="27" y="61"/>
                  </a:cubicBezTo>
                  <a:cubicBezTo>
                    <a:pt x="243" y="133"/>
                    <a:pt x="431" y="263"/>
                    <a:pt x="648" y="350"/>
                  </a:cubicBezTo>
                  <a:cubicBezTo>
                    <a:pt x="651" y="351"/>
                    <a:pt x="654" y="352"/>
                    <a:pt x="657" y="352"/>
                  </a:cubicBezTo>
                  <a:cubicBezTo>
                    <a:pt x="680" y="352"/>
                    <a:pt x="688" y="305"/>
                    <a:pt x="662" y="292"/>
                  </a:cubicBezTo>
                  <a:cubicBezTo>
                    <a:pt x="460" y="191"/>
                    <a:pt x="258" y="75"/>
                    <a:pt x="41" y="3"/>
                  </a:cubicBezTo>
                  <a:cubicBezTo>
                    <a:pt x="38" y="1"/>
                    <a:pt x="35" y="1"/>
                    <a:pt x="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>
              <a:off x="3092875" y="4702000"/>
              <a:ext cx="37375" cy="14575"/>
            </a:xfrm>
            <a:custGeom>
              <a:avLst/>
              <a:gdLst/>
              <a:ahLst/>
              <a:cxnLst/>
              <a:rect l="l" t="t" r="r" b="b"/>
              <a:pathLst>
                <a:path w="1495" h="583" extrusionOk="0">
                  <a:moveTo>
                    <a:pt x="43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517" y="234"/>
                    <a:pt x="979" y="407"/>
                    <a:pt x="1442" y="580"/>
                  </a:cubicBezTo>
                  <a:cubicBezTo>
                    <a:pt x="1446" y="582"/>
                    <a:pt x="1451" y="583"/>
                    <a:pt x="1455" y="583"/>
                  </a:cubicBezTo>
                  <a:cubicBezTo>
                    <a:pt x="1487" y="583"/>
                    <a:pt x="1495" y="535"/>
                    <a:pt x="1456" y="523"/>
                  </a:cubicBezTo>
                  <a:cubicBezTo>
                    <a:pt x="994" y="335"/>
                    <a:pt x="531" y="161"/>
                    <a:pt x="54" y="2"/>
                  </a:cubicBezTo>
                  <a:cubicBezTo>
                    <a:pt x="51" y="1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>
              <a:off x="3114550" y="4718975"/>
              <a:ext cx="7525" cy="3700"/>
            </a:xfrm>
            <a:custGeom>
              <a:avLst/>
              <a:gdLst/>
              <a:ahLst/>
              <a:cxnLst/>
              <a:rect l="l" t="t" r="r" b="b"/>
              <a:pathLst>
                <a:path w="301" h="148" extrusionOk="0">
                  <a:moveTo>
                    <a:pt x="43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12" y="89"/>
                    <a:pt x="170" y="118"/>
                    <a:pt x="242" y="147"/>
                  </a:cubicBezTo>
                  <a:cubicBezTo>
                    <a:pt x="286" y="147"/>
                    <a:pt x="300" y="104"/>
                    <a:pt x="257" y="89"/>
                  </a:cubicBezTo>
                  <a:cubicBezTo>
                    <a:pt x="199" y="60"/>
                    <a:pt x="127" y="31"/>
                    <a:pt x="54" y="3"/>
                  </a:cubicBezTo>
                  <a:cubicBezTo>
                    <a:pt x="50" y="1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>
              <a:off x="2919825" y="4923425"/>
              <a:ext cx="8550" cy="6325"/>
            </a:xfrm>
            <a:custGeom>
              <a:avLst/>
              <a:gdLst/>
              <a:ahLst/>
              <a:cxnLst/>
              <a:rect l="l" t="t" r="r" b="b"/>
              <a:pathLst>
                <a:path w="342" h="253" extrusionOk="0">
                  <a:moveTo>
                    <a:pt x="46" y="0"/>
                  </a:moveTo>
                  <a:cubicBezTo>
                    <a:pt x="21" y="0"/>
                    <a:pt x="1" y="47"/>
                    <a:pt x="27" y="60"/>
                  </a:cubicBezTo>
                  <a:cubicBezTo>
                    <a:pt x="128" y="104"/>
                    <a:pt x="200" y="190"/>
                    <a:pt x="287" y="248"/>
                  </a:cubicBezTo>
                  <a:cubicBezTo>
                    <a:pt x="292" y="251"/>
                    <a:pt x="297" y="252"/>
                    <a:pt x="302" y="252"/>
                  </a:cubicBezTo>
                  <a:cubicBezTo>
                    <a:pt x="325" y="252"/>
                    <a:pt x="342" y="228"/>
                    <a:pt x="330" y="205"/>
                  </a:cubicBezTo>
                  <a:cubicBezTo>
                    <a:pt x="272" y="118"/>
                    <a:pt x="142" y="60"/>
                    <a:pt x="56" y="3"/>
                  </a:cubicBezTo>
                  <a:cubicBezTo>
                    <a:pt x="52" y="1"/>
                    <a:pt x="49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>
              <a:off x="2921200" y="4930350"/>
              <a:ext cx="6075" cy="3700"/>
            </a:xfrm>
            <a:custGeom>
              <a:avLst/>
              <a:gdLst/>
              <a:ahLst/>
              <a:cxnLst/>
              <a:rect l="l" t="t" r="r" b="b"/>
              <a:pathLst>
                <a:path w="243" h="148" extrusionOk="0">
                  <a:moveTo>
                    <a:pt x="58" y="0"/>
                  </a:moveTo>
                  <a:cubicBezTo>
                    <a:pt x="15" y="0"/>
                    <a:pt x="1" y="58"/>
                    <a:pt x="44" y="72"/>
                  </a:cubicBezTo>
                  <a:cubicBezTo>
                    <a:pt x="102" y="87"/>
                    <a:pt x="145" y="101"/>
                    <a:pt x="188" y="145"/>
                  </a:cubicBezTo>
                  <a:cubicBezTo>
                    <a:pt x="192" y="147"/>
                    <a:pt x="196" y="147"/>
                    <a:pt x="200" y="147"/>
                  </a:cubicBezTo>
                  <a:cubicBezTo>
                    <a:pt x="224" y="147"/>
                    <a:pt x="242" y="114"/>
                    <a:pt x="217" y="101"/>
                  </a:cubicBezTo>
                  <a:cubicBezTo>
                    <a:pt x="174" y="43"/>
                    <a:pt x="131" y="29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>
              <a:off x="2907825" y="4943925"/>
              <a:ext cx="10800" cy="2750"/>
            </a:xfrm>
            <a:custGeom>
              <a:avLst/>
              <a:gdLst/>
              <a:ahLst/>
              <a:cxnLst/>
              <a:rect l="l" t="t" r="r" b="b"/>
              <a:pathLst>
                <a:path w="432" h="110" extrusionOk="0">
                  <a:moveTo>
                    <a:pt x="139" y="1"/>
                  </a:moveTo>
                  <a:cubicBezTo>
                    <a:pt x="108" y="1"/>
                    <a:pt x="77" y="3"/>
                    <a:pt x="44" y="6"/>
                  </a:cubicBezTo>
                  <a:cubicBezTo>
                    <a:pt x="1" y="6"/>
                    <a:pt x="1" y="78"/>
                    <a:pt x="44" y="78"/>
                  </a:cubicBezTo>
                  <a:cubicBezTo>
                    <a:pt x="75" y="74"/>
                    <a:pt x="106" y="73"/>
                    <a:pt x="137" y="73"/>
                  </a:cubicBezTo>
                  <a:cubicBezTo>
                    <a:pt x="221" y="73"/>
                    <a:pt x="303" y="86"/>
                    <a:pt x="377" y="107"/>
                  </a:cubicBezTo>
                  <a:cubicBezTo>
                    <a:pt x="381" y="109"/>
                    <a:pt x="386" y="110"/>
                    <a:pt x="390" y="110"/>
                  </a:cubicBezTo>
                  <a:cubicBezTo>
                    <a:pt x="423" y="110"/>
                    <a:pt x="431" y="62"/>
                    <a:pt x="406" y="49"/>
                  </a:cubicBezTo>
                  <a:cubicBezTo>
                    <a:pt x="319" y="17"/>
                    <a:pt x="232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>
              <a:off x="2907950" y="4948325"/>
              <a:ext cx="6300" cy="3050"/>
            </a:xfrm>
            <a:custGeom>
              <a:avLst/>
              <a:gdLst/>
              <a:ahLst/>
              <a:cxnLst/>
              <a:rect l="l" t="t" r="r" b="b"/>
              <a:pathLst>
                <a:path w="252" h="122" extrusionOk="0">
                  <a:moveTo>
                    <a:pt x="224" y="1"/>
                  </a:moveTo>
                  <a:cubicBezTo>
                    <a:pt x="220" y="1"/>
                    <a:pt x="217" y="1"/>
                    <a:pt x="213" y="4"/>
                  </a:cubicBezTo>
                  <a:lnTo>
                    <a:pt x="39" y="61"/>
                  </a:lnTo>
                  <a:cubicBezTo>
                    <a:pt x="1" y="74"/>
                    <a:pt x="19" y="121"/>
                    <a:pt x="55" y="121"/>
                  </a:cubicBezTo>
                  <a:cubicBezTo>
                    <a:pt x="59" y="121"/>
                    <a:pt x="63" y="121"/>
                    <a:pt x="68" y="119"/>
                  </a:cubicBezTo>
                  <a:cubicBezTo>
                    <a:pt x="126" y="90"/>
                    <a:pt x="169" y="76"/>
                    <a:pt x="227" y="47"/>
                  </a:cubicBezTo>
                  <a:cubicBezTo>
                    <a:pt x="252" y="34"/>
                    <a:pt x="245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>
              <a:off x="3224725" y="4597600"/>
              <a:ext cx="12575" cy="4050"/>
            </a:xfrm>
            <a:custGeom>
              <a:avLst/>
              <a:gdLst/>
              <a:ahLst/>
              <a:cxnLst/>
              <a:rect l="l" t="t" r="r" b="b"/>
              <a:pathLst>
                <a:path w="503" h="162" extrusionOk="0">
                  <a:moveTo>
                    <a:pt x="43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70" y="104"/>
                    <a:pt x="314" y="147"/>
                    <a:pt x="444" y="162"/>
                  </a:cubicBezTo>
                  <a:cubicBezTo>
                    <a:pt x="488" y="162"/>
                    <a:pt x="502" y="118"/>
                    <a:pt x="459" y="104"/>
                  </a:cubicBezTo>
                  <a:cubicBezTo>
                    <a:pt x="329" y="61"/>
                    <a:pt x="199" y="32"/>
                    <a:pt x="54" y="3"/>
                  </a:cubicBezTo>
                  <a:cubicBezTo>
                    <a:pt x="50" y="1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>
              <a:off x="3227875" y="4604525"/>
              <a:ext cx="5800" cy="2250"/>
            </a:xfrm>
            <a:custGeom>
              <a:avLst/>
              <a:gdLst/>
              <a:ahLst/>
              <a:cxnLst/>
              <a:rect l="l" t="t" r="r" b="b"/>
              <a:pathLst>
                <a:path w="232" h="90" extrusionOk="0">
                  <a:moveTo>
                    <a:pt x="58" y="0"/>
                  </a:moveTo>
                  <a:cubicBezTo>
                    <a:pt x="0" y="0"/>
                    <a:pt x="0" y="73"/>
                    <a:pt x="44" y="73"/>
                  </a:cubicBezTo>
                  <a:cubicBezTo>
                    <a:pt x="102" y="87"/>
                    <a:pt x="145" y="87"/>
                    <a:pt x="188" y="87"/>
                  </a:cubicBezTo>
                  <a:cubicBezTo>
                    <a:pt x="193" y="89"/>
                    <a:pt x="197" y="89"/>
                    <a:pt x="201" y="89"/>
                  </a:cubicBezTo>
                  <a:cubicBezTo>
                    <a:pt x="231" y="89"/>
                    <a:pt x="228" y="42"/>
                    <a:pt x="203" y="29"/>
                  </a:cubicBezTo>
                  <a:cubicBezTo>
                    <a:pt x="159" y="29"/>
                    <a:pt x="102" y="15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>
              <a:off x="3255825" y="4494625"/>
              <a:ext cx="11450" cy="4450"/>
            </a:xfrm>
            <a:custGeom>
              <a:avLst/>
              <a:gdLst/>
              <a:ahLst/>
              <a:cxnLst/>
              <a:rect l="l" t="t" r="r" b="b"/>
              <a:pathLst>
                <a:path w="458" h="178" extrusionOk="0">
                  <a:moveTo>
                    <a:pt x="37" y="0"/>
                  </a:moveTo>
                  <a:cubicBezTo>
                    <a:pt x="15" y="0"/>
                    <a:pt x="0" y="24"/>
                    <a:pt x="24" y="47"/>
                  </a:cubicBezTo>
                  <a:cubicBezTo>
                    <a:pt x="125" y="134"/>
                    <a:pt x="270" y="177"/>
                    <a:pt x="414" y="177"/>
                  </a:cubicBezTo>
                  <a:cubicBezTo>
                    <a:pt x="443" y="177"/>
                    <a:pt x="457" y="119"/>
                    <a:pt x="428" y="119"/>
                  </a:cubicBezTo>
                  <a:cubicBezTo>
                    <a:pt x="284" y="105"/>
                    <a:pt x="168" y="62"/>
                    <a:pt x="53" y="4"/>
                  </a:cubicBezTo>
                  <a:cubicBezTo>
                    <a:pt x="48" y="1"/>
                    <a:pt x="42" y="0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>
              <a:off x="3234375" y="4498325"/>
              <a:ext cx="40050" cy="12725"/>
            </a:xfrm>
            <a:custGeom>
              <a:avLst/>
              <a:gdLst/>
              <a:ahLst/>
              <a:cxnLst/>
              <a:rect l="l" t="t" r="r" b="b"/>
              <a:pathLst>
                <a:path w="1602" h="509" extrusionOk="0">
                  <a:moveTo>
                    <a:pt x="44" y="0"/>
                  </a:moveTo>
                  <a:cubicBezTo>
                    <a:pt x="15" y="0"/>
                    <a:pt x="1" y="58"/>
                    <a:pt x="29" y="58"/>
                  </a:cubicBezTo>
                  <a:cubicBezTo>
                    <a:pt x="550" y="188"/>
                    <a:pt x="1055" y="333"/>
                    <a:pt x="1547" y="506"/>
                  </a:cubicBezTo>
                  <a:cubicBezTo>
                    <a:pt x="1550" y="508"/>
                    <a:pt x="1553" y="508"/>
                    <a:pt x="1556" y="508"/>
                  </a:cubicBezTo>
                  <a:cubicBezTo>
                    <a:pt x="1581" y="508"/>
                    <a:pt x="1601" y="461"/>
                    <a:pt x="1575" y="448"/>
                  </a:cubicBezTo>
                  <a:cubicBezTo>
                    <a:pt x="1084" y="232"/>
                    <a:pt x="564" y="130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>
              <a:off x="3245700" y="4510175"/>
              <a:ext cx="15025" cy="6300"/>
            </a:xfrm>
            <a:custGeom>
              <a:avLst/>
              <a:gdLst/>
              <a:ahLst/>
              <a:cxnLst/>
              <a:rect l="l" t="t" r="r" b="b"/>
              <a:pathLst>
                <a:path w="601" h="252" extrusionOk="0">
                  <a:moveTo>
                    <a:pt x="40" y="1"/>
                  </a:moveTo>
                  <a:cubicBezTo>
                    <a:pt x="7" y="1"/>
                    <a:pt x="0" y="47"/>
                    <a:pt x="39" y="47"/>
                  </a:cubicBezTo>
                  <a:cubicBezTo>
                    <a:pt x="212" y="119"/>
                    <a:pt x="386" y="191"/>
                    <a:pt x="559" y="249"/>
                  </a:cubicBezTo>
                  <a:cubicBezTo>
                    <a:pt x="563" y="251"/>
                    <a:pt x="567" y="252"/>
                    <a:pt x="570" y="252"/>
                  </a:cubicBezTo>
                  <a:cubicBezTo>
                    <a:pt x="591" y="252"/>
                    <a:pt x="600" y="218"/>
                    <a:pt x="588" y="205"/>
                  </a:cubicBezTo>
                  <a:cubicBezTo>
                    <a:pt x="414" y="119"/>
                    <a:pt x="227" y="61"/>
                    <a:pt x="53" y="3"/>
                  </a:cubicBezTo>
                  <a:cubicBezTo>
                    <a:pt x="48" y="2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>
              <a:off x="3242425" y="4519225"/>
              <a:ext cx="12200" cy="4100"/>
            </a:xfrm>
            <a:custGeom>
              <a:avLst/>
              <a:gdLst/>
              <a:ahLst/>
              <a:cxnLst/>
              <a:rect l="l" t="t" r="r" b="b"/>
              <a:pathLst>
                <a:path w="488" h="164" extrusionOk="0">
                  <a:moveTo>
                    <a:pt x="43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70" y="132"/>
                    <a:pt x="314" y="161"/>
                    <a:pt x="459" y="161"/>
                  </a:cubicBezTo>
                  <a:cubicBezTo>
                    <a:pt x="461" y="163"/>
                    <a:pt x="464" y="163"/>
                    <a:pt x="466" y="163"/>
                  </a:cubicBezTo>
                  <a:cubicBezTo>
                    <a:pt x="487" y="163"/>
                    <a:pt x="485" y="104"/>
                    <a:pt x="459" y="104"/>
                  </a:cubicBezTo>
                  <a:cubicBezTo>
                    <a:pt x="314" y="89"/>
                    <a:pt x="184" y="60"/>
                    <a:pt x="54" y="2"/>
                  </a:cubicBezTo>
                  <a:cubicBezTo>
                    <a:pt x="50" y="1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>
              <a:off x="3303125" y="4533575"/>
              <a:ext cx="1725" cy="1250"/>
            </a:xfrm>
            <a:custGeom>
              <a:avLst/>
              <a:gdLst/>
              <a:ahLst/>
              <a:cxnLst/>
              <a:rect l="l" t="t" r="r" b="b"/>
              <a:pathLst>
                <a:path w="69" h="50" extrusionOk="0">
                  <a:moveTo>
                    <a:pt x="24" y="0"/>
                  </a:moveTo>
                  <a:cubicBezTo>
                    <a:pt x="11" y="0"/>
                    <a:pt x="0" y="11"/>
                    <a:pt x="10" y="21"/>
                  </a:cubicBezTo>
                  <a:lnTo>
                    <a:pt x="39" y="50"/>
                  </a:lnTo>
                  <a:cubicBezTo>
                    <a:pt x="54" y="50"/>
                    <a:pt x="68" y="35"/>
                    <a:pt x="68" y="35"/>
                  </a:cubicBezTo>
                  <a:cubicBezTo>
                    <a:pt x="54" y="21"/>
                    <a:pt x="39" y="6"/>
                    <a:pt x="39" y="6"/>
                  </a:cubicBezTo>
                  <a:cubicBezTo>
                    <a:pt x="35" y="2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>
              <a:off x="3302750" y="4532975"/>
              <a:ext cx="14950" cy="10350"/>
            </a:xfrm>
            <a:custGeom>
              <a:avLst/>
              <a:gdLst/>
              <a:ahLst/>
              <a:cxnLst/>
              <a:rect l="l" t="t" r="r" b="b"/>
              <a:pathLst>
                <a:path w="598" h="414" extrusionOk="0">
                  <a:moveTo>
                    <a:pt x="45" y="0"/>
                  </a:moveTo>
                  <a:cubicBezTo>
                    <a:pt x="21" y="0"/>
                    <a:pt x="0" y="38"/>
                    <a:pt x="11" y="59"/>
                  </a:cubicBezTo>
                  <a:cubicBezTo>
                    <a:pt x="155" y="218"/>
                    <a:pt x="343" y="305"/>
                    <a:pt x="531" y="406"/>
                  </a:cubicBezTo>
                  <a:cubicBezTo>
                    <a:pt x="537" y="412"/>
                    <a:pt x="543" y="414"/>
                    <a:pt x="549" y="414"/>
                  </a:cubicBezTo>
                  <a:cubicBezTo>
                    <a:pt x="574" y="414"/>
                    <a:pt x="598" y="374"/>
                    <a:pt x="574" y="363"/>
                  </a:cubicBezTo>
                  <a:cubicBezTo>
                    <a:pt x="415" y="233"/>
                    <a:pt x="199" y="175"/>
                    <a:pt x="69" y="16"/>
                  </a:cubicBezTo>
                  <a:cubicBezTo>
                    <a:pt x="61" y="5"/>
                    <a:pt x="53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>
              <a:off x="3300600" y="4544875"/>
              <a:ext cx="21125" cy="9150"/>
            </a:xfrm>
            <a:custGeom>
              <a:avLst/>
              <a:gdLst/>
              <a:ahLst/>
              <a:cxnLst/>
              <a:rect l="l" t="t" r="r" b="b"/>
              <a:pathLst>
                <a:path w="845" h="366" extrusionOk="0">
                  <a:moveTo>
                    <a:pt x="58" y="1"/>
                  </a:moveTo>
                  <a:cubicBezTo>
                    <a:pt x="21" y="1"/>
                    <a:pt x="0" y="76"/>
                    <a:pt x="53" y="89"/>
                  </a:cubicBezTo>
                  <a:cubicBezTo>
                    <a:pt x="299" y="161"/>
                    <a:pt x="545" y="248"/>
                    <a:pt x="776" y="363"/>
                  </a:cubicBezTo>
                  <a:cubicBezTo>
                    <a:pt x="781" y="365"/>
                    <a:pt x="785" y="366"/>
                    <a:pt x="789" y="366"/>
                  </a:cubicBezTo>
                  <a:cubicBezTo>
                    <a:pt x="825" y="366"/>
                    <a:pt x="845" y="317"/>
                    <a:pt x="819" y="291"/>
                  </a:cubicBezTo>
                  <a:cubicBezTo>
                    <a:pt x="588" y="161"/>
                    <a:pt x="328" y="89"/>
                    <a:pt x="68" y="2"/>
                  </a:cubicBezTo>
                  <a:cubicBezTo>
                    <a:pt x="65" y="1"/>
                    <a:pt x="6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>
              <a:off x="3289025" y="4553550"/>
              <a:ext cx="34025" cy="12550"/>
            </a:xfrm>
            <a:custGeom>
              <a:avLst/>
              <a:gdLst/>
              <a:ahLst/>
              <a:cxnLst/>
              <a:rect l="l" t="t" r="r" b="b"/>
              <a:pathLst>
                <a:path w="1361" h="502" extrusionOk="0">
                  <a:moveTo>
                    <a:pt x="54" y="0"/>
                  </a:moveTo>
                  <a:cubicBezTo>
                    <a:pt x="9" y="0"/>
                    <a:pt x="0" y="61"/>
                    <a:pt x="40" y="74"/>
                  </a:cubicBezTo>
                  <a:cubicBezTo>
                    <a:pt x="473" y="190"/>
                    <a:pt x="907" y="277"/>
                    <a:pt x="1297" y="493"/>
                  </a:cubicBezTo>
                  <a:cubicBezTo>
                    <a:pt x="1302" y="499"/>
                    <a:pt x="1308" y="501"/>
                    <a:pt x="1314" y="501"/>
                  </a:cubicBezTo>
                  <a:cubicBezTo>
                    <a:pt x="1339" y="501"/>
                    <a:pt x="1361" y="459"/>
                    <a:pt x="1326" y="436"/>
                  </a:cubicBezTo>
                  <a:cubicBezTo>
                    <a:pt x="950" y="175"/>
                    <a:pt x="502" y="103"/>
                    <a:pt x="69" y="2"/>
                  </a:cubicBezTo>
                  <a:cubicBezTo>
                    <a:pt x="63" y="1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>
              <a:off x="3290825" y="4563300"/>
              <a:ext cx="12450" cy="5175"/>
            </a:xfrm>
            <a:custGeom>
              <a:avLst/>
              <a:gdLst/>
              <a:ahLst/>
              <a:cxnLst/>
              <a:rect l="l" t="t" r="r" b="b"/>
              <a:pathLst>
                <a:path w="498" h="207" extrusionOk="0">
                  <a:moveTo>
                    <a:pt x="59" y="1"/>
                  </a:moveTo>
                  <a:cubicBezTo>
                    <a:pt x="22" y="1"/>
                    <a:pt x="1" y="76"/>
                    <a:pt x="54" y="89"/>
                  </a:cubicBezTo>
                  <a:cubicBezTo>
                    <a:pt x="170" y="132"/>
                    <a:pt x="300" y="176"/>
                    <a:pt x="430" y="204"/>
                  </a:cubicBezTo>
                  <a:cubicBezTo>
                    <a:pt x="434" y="206"/>
                    <a:pt x="438" y="206"/>
                    <a:pt x="441" y="206"/>
                  </a:cubicBezTo>
                  <a:cubicBezTo>
                    <a:pt x="478" y="206"/>
                    <a:pt x="497" y="145"/>
                    <a:pt x="444" y="132"/>
                  </a:cubicBezTo>
                  <a:cubicBezTo>
                    <a:pt x="329" y="89"/>
                    <a:pt x="199" y="46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>
              <a:off x="3121325" y="4637750"/>
              <a:ext cx="5750" cy="3700"/>
            </a:xfrm>
            <a:custGeom>
              <a:avLst/>
              <a:gdLst/>
              <a:ahLst/>
              <a:cxnLst/>
              <a:rect l="l" t="t" r="r" b="b"/>
              <a:pathLst>
                <a:path w="230" h="148" extrusionOk="0">
                  <a:moveTo>
                    <a:pt x="58" y="1"/>
                  </a:moveTo>
                  <a:cubicBezTo>
                    <a:pt x="15" y="1"/>
                    <a:pt x="0" y="58"/>
                    <a:pt x="43" y="58"/>
                  </a:cubicBezTo>
                  <a:cubicBezTo>
                    <a:pt x="87" y="87"/>
                    <a:pt x="130" y="116"/>
                    <a:pt x="188" y="145"/>
                  </a:cubicBezTo>
                  <a:cubicBezTo>
                    <a:pt x="192" y="147"/>
                    <a:pt x="196" y="148"/>
                    <a:pt x="199" y="148"/>
                  </a:cubicBezTo>
                  <a:cubicBezTo>
                    <a:pt x="220" y="148"/>
                    <a:pt x="229" y="112"/>
                    <a:pt x="217" y="87"/>
                  </a:cubicBezTo>
                  <a:cubicBezTo>
                    <a:pt x="174" y="44"/>
                    <a:pt x="116" y="15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>
              <a:off x="3118075" y="4645425"/>
              <a:ext cx="12800" cy="4475"/>
            </a:xfrm>
            <a:custGeom>
              <a:avLst/>
              <a:gdLst/>
              <a:ahLst/>
              <a:cxnLst/>
              <a:rect l="l" t="t" r="r" b="b"/>
              <a:pathLst>
                <a:path w="512" h="179" extrusionOk="0">
                  <a:moveTo>
                    <a:pt x="159" y="1"/>
                  </a:moveTo>
                  <a:cubicBezTo>
                    <a:pt x="121" y="1"/>
                    <a:pt x="82" y="4"/>
                    <a:pt x="43" y="11"/>
                  </a:cubicBezTo>
                  <a:cubicBezTo>
                    <a:pt x="3" y="11"/>
                    <a:pt x="0" y="85"/>
                    <a:pt x="46" y="85"/>
                  </a:cubicBezTo>
                  <a:cubicBezTo>
                    <a:pt x="49" y="85"/>
                    <a:pt x="53" y="85"/>
                    <a:pt x="58" y="84"/>
                  </a:cubicBezTo>
                  <a:cubicBezTo>
                    <a:pt x="75" y="82"/>
                    <a:pt x="92" y="81"/>
                    <a:pt x="109" y="81"/>
                  </a:cubicBezTo>
                  <a:cubicBezTo>
                    <a:pt x="222" y="81"/>
                    <a:pt x="333" y="120"/>
                    <a:pt x="434" y="170"/>
                  </a:cubicBezTo>
                  <a:cubicBezTo>
                    <a:pt x="442" y="176"/>
                    <a:pt x="450" y="178"/>
                    <a:pt x="458" y="178"/>
                  </a:cubicBezTo>
                  <a:cubicBezTo>
                    <a:pt x="490" y="178"/>
                    <a:pt x="512" y="136"/>
                    <a:pt x="477" y="113"/>
                  </a:cubicBezTo>
                  <a:cubicBezTo>
                    <a:pt x="389" y="36"/>
                    <a:pt x="277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>
              <a:off x="3174775" y="4687500"/>
              <a:ext cx="9375" cy="4175"/>
            </a:xfrm>
            <a:custGeom>
              <a:avLst/>
              <a:gdLst/>
              <a:ahLst/>
              <a:cxnLst/>
              <a:rect l="l" t="t" r="r" b="b"/>
              <a:pathLst>
                <a:path w="375" h="167" extrusionOk="0">
                  <a:moveTo>
                    <a:pt x="100" y="1"/>
                  </a:moveTo>
                  <a:cubicBezTo>
                    <a:pt x="81" y="1"/>
                    <a:pt x="63" y="2"/>
                    <a:pt x="44" y="5"/>
                  </a:cubicBezTo>
                  <a:cubicBezTo>
                    <a:pt x="1" y="5"/>
                    <a:pt x="1" y="62"/>
                    <a:pt x="44" y="62"/>
                  </a:cubicBezTo>
                  <a:cubicBezTo>
                    <a:pt x="145" y="62"/>
                    <a:pt x="232" y="106"/>
                    <a:pt x="318" y="163"/>
                  </a:cubicBezTo>
                  <a:cubicBezTo>
                    <a:pt x="322" y="165"/>
                    <a:pt x="326" y="166"/>
                    <a:pt x="330" y="166"/>
                  </a:cubicBezTo>
                  <a:cubicBezTo>
                    <a:pt x="354" y="166"/>
                    <a:pt x="374" y="131"/>
                    <a:pt x="362" y="106"/>
                  </a:cubicBezTo>
                  <a:cubicBezTo>
                    <a:pt x="289" y="33"/>
                    <a:pt x="19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>
              <a:off x="3172250" y="4694825"/>
              <a:ext cx="9425" cy="4000"/>
            </a:xfrm>
            <a:custGeom>
              <a:avLst/>
              <a:gdLst/>
              <a:ahLst/>
              <a:cxnLst/>
              <a:rect l="l" t="t" r="r" b="b"/>
              <a:pathLst>
                <a:path w="377" h="160" extrusionOk="0">
                  <a:moveTo>
                    <a:pt x="44" y="0"/>
                  </a:moveTo>
                  <a:cubicBezTo>
                    <a:pt x="15" y="0"/>
                    <a:pt x="0" y="58"/>
                    <a:pt x="29" y="58"/>
                  </a:cubicBezTo>
                  <a:cubicBezTo>
                    <a:pt x="130" y="73"/>
                    <a:pt x="232" y="116"/>
                    <a:pt x="318" y="159"/>
                  </a:cubicBezTo>
                  <a:cubicBezTo>
                    <a:pt x="347" y="159"/>
                    <a:pt x="376" y="131"/>
                    <a:pt x="347" y="116"/>
                  </a:cubicBezTo>
                  <a:cubicBezTo>
                    <a:pt x="260" y="58"/>
                    <a:pt x="159" y="15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>
              <a:off x="2993075" y="4772850"/>
              <a:ext cx="17625" cy="4425"/>
            </a:xfrm>
            <a:custGeom>
              <a:avLst/>
              <a:gdLst/>
              <a:ahLst/>
              <a:cxnLst/>
              <a:rect l="l" t="t" r="r" b="b"/>
              <a:pathLst>
                <a:path w="705" h="177" extrusionOk="0">
                  <a:moveTo>
                    <a:pt x="59" y="0"/>
                  </a:moveTo>
                  <a:cubicBezTo>
                    <a:pt x="1" y="0"/>
                    <a:pt x="1" y="73"/>
                    <a:pt x="59" y="73"/>
                  </a:cubicBezTo>
                  <a:cubicBezTo>
                    <a:pt x="261" y="87"/>
                    <a:pt x="463" y="116"/>
                    <a:pt x="651" y="174"/>
                  </a:cubicBezTo>
                  <a:cubicBezTo>
                    <a:pt x="655" y="176"/>
                    <a:pt x="659" y="177"/>
                    <a:pt x="663" y="177"/>
                  </a:cubicBezTo>
                  <a:cubicBezTo>
                    <a:pt x="687" y="177"/>
                    <a:pt x="705" y="143"/>
                    <a:pt x="680" y="130"/>
                  </a:cubicBezTo>
                  <a:cubicBezTo>
                    <a:pt x="478" y="29"/>
                    <a:pt x="275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4"/>
            <p:cNvSpPr/>
            <p:nvPr/>
          </p:nvSpPr>
          <p:spPr>
            <a:xfrm>
              <a:off x="2996425" y="4780025"/>
              <a:ext cx="12575" cy="5500"/>
            </a:xfrm>
            <a:custGeom>
              <a:avLst/>
              <a:gdLst/>
              <a:ahLst/>
              <a:cxnLst/>
              <a:rect l="l" t="t" r="r" b="b"/>
              <a:pathLst>
                <a:path w="503" h="220" extrusionOk="0">
                  <a:moveTo>
                    <a:pt x="45" y="0"/>
                  </a:moveTo>
                  <a:cubicBezTo>
                    <a:pt x="20" y="0"/>
                    <a:pt x="0" y="47"/>
                    <a:pt x="26" y="60"/>
                  </a:cubicBezTo>
                  <a:cubicBezTo>
                    <a:pt x="170" y="118"/>
                    <a:pt x="300" y="176"/>
                    <a:pt x="445" y="219"/>
                  </a:cubicBezTo>
                  <a:cubicBezTo>
                    <a:pt x="488" y="219"/>
                    <a:pt x="503" y="161"/>
                    <a:pt x="459" y="161"/>
                  </a:cubicBezTo>
                  <a:cubicBezTo>
                    <a:pt x="329" y="104"/>
                    <a:pt x="199" y="60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4"/>
            <p:cNvSpPr/>
            <p:nvPr/>
          </p:nvSpPr>
          <p:spPr>
            <a:xfrm>
              <a:off x="3053775" y="4825225"/>
              <a:ext cx="16100" cy="7050"/>
            </a:xfrm>
            <a:custGeom>
              <a:avLst/>
              <a:gdLst/>
              <a:ahLst/>
              <a:cxnLst/>
              <a:rect l="l" t="t" r="r" b="b"/>
              <a:pathLst>
                <a:path w="644" h="282" extrusionOk="0">
                  <a:moveTo>
                    <a:pt x="72" y="0"/>
                  </a:moveTo>
                  <a:cubicBezTo>
                    <a:pt x="0" y="0"/>
                    <a:pt x="15" y="102"/>
                    <a:pt x="72" y="116"/>
                  </a:cubicBezTo>
                  <a:cubicBezTo>
                    <a:pt x="246" y="131"/>
                    <a:pt x="405" y="188"/>
                    <a:pt x="549" y="275"/>
                  </a:cubicBezTo>
                  <a:cubicBezTo>
                    <a:pt x="556" y="280"/>
                    <a:pt x="564" y="282"/>
                    <a:pt x="571" y="282"/>
                  </a:cubicBezTo>
                  <a:cubicBezTo>
                    <a:pt x="609" y="282"/>
                    <a:pt x="643" y="227"/>
                    <a:pt x="607" y="203"/>
                  </a:cubicBezTo>
                  <a:cubicBezTo>
                    <a:pt x="463" y="73"/>
                    <a:pt x="275" y="15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>
              <a:off x="3051775" y="4837025"/>
              <a:ext cx="10325" cy="3525"/>
            </a:xfrm>
            <a:custGeom>
              <a:avLst/>
              <a:gdLst/>
              <a:ahLst/>
              <a:cxnLst/>
              <a:rect l="l" t="t" r="r" b="b"/>
              <a:pathLst>
                <a:path w="413" h="141" extrusionOk="0">
                  <a:moveTo>
                    <a:pt x="60" y="0"/>
                  </a:moveTo>
                  <a:cubicBezTo>
                    <a:pt x="17" y="0"/>
                    <a:pt x="1" y="81"/>
                    <a:pt x="51" y="106"/>
                  </a:cubicBezTo>
                  <a:cubicBezTo>
                    <a:pt x="125" y="128"/>
                    <a:pt x="199" y="141"/>
                    <a:pt x="273" y="141"/>
                  </a:cubicBezTo>
                  <a:cubicBezTo>
                    <a:pt x="301" y="141"/>
                    <a:pt x="328" y="139"/>
                    <a:pt x="355" y="135"/>
                  </a:cubicBezTo>
                  <a:cubicBezTo>
                    <a:pt x="413" y="135"/>
                    <a:pt x="413" y="49"/>
                    <a:pt x="355" y="49"/>
                  </a:cubicBezTo>
                  <a:cubicBezTo>
                    <a:pt x="268" y="49"/>
                    <a:pt x="167" y="34"/>
                    <a:pt x="80" y="5"/>
                  </a:cubicBezTo>
                  <a:cubicBezTo>
                    <a:pt x="73" y="2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" name="Google Shape;1434;p14"/>
          <p:cNvGrpSpPr/>
          <p:nvPr/>
        </p:nvGrpSpPr>
        <p:grpSpPr>
          <a:xfrm rot="5678955">
            <a:off x="412848" y="269136"/>
            <a:ext cx="989915" cy="1016606"/>
            <a:chOff x="2469425" y="3504750"/>
            <a:chExt cx="673225" cy="691400"/>
          </a:xfrm>
        </p:grpSpPr>
        <p:sp>
          <p:nvSpPr>
            <p:cNvPr id="1435" name="Google Shape;1435;p14"/>
            <p:cNvSpPr/>
            <p:nvPr/>
          </p:nvSpPr>
          <p:spPr>
            <a:xfrm>
              <a:off x="2724350" y="3806025"/>
              <a:ext cx="418300" cy="386975"/>
            </a:xfrm>
            <a:custGeom>
              <a:avLst/>
              <a:gdLst/>
              <a:ahLst/>
              <a:cxnLst/>
              <a:rect l="l" t="t" r="r" b="b"/>
              <a:pathLst>
                <a:path w="16732" h="15479" extrusionOk="0">
                  <a:moveTo>
                    <a:pt x="9103" y="7638"/>
                  </a:moveTo>
                  <a:cubicBezTo>
                    <a:pt x="9334" y="7941"/>
                    <a:pt x="9565" y="8244"/>
                    <a:pt x="9825" y="8548"/>
                  </a:cubicBezTo>
                  <a:cubicBezTo>
                    <a:pt x="9738" y="8606"/>
                    <a:pt x="9652" y="8663"/>
                    <a:pt x="9565" y="8721"/>
                  </a:cubicBezTo>
                  <a:cubicBezTo>
                    <a:pt x="9103" y="8895"/>
                    <a:pt x="8727" y="9198"/>
                    <a:pt x="8337" y="9487"/>
                  </a:cubicBezTo>
                  <a:cubicBezTo>
                    <a:pt x="8062" y="9675"/>
                    <a:pt x="7745" y="9848"/>
                    <a:pt x="7456" y="10022"/>
                  </a:cubicBezTo>
                  <a:cubicBezTo>
                    <a:pt x="7340" y="9762"/>
                    <a:pt x="7210" y="9516"/>
                    <a:pt x="7080" y="9256"/>
                  </a:cubicBezTo>
                  <a:cubicBezTo>
                    <a:pt x="7441" y="8952"/>
                    <a:pt x="7817" y="8663"/>
                    <a:pt x="8178" y="8374"/>
                  </a:cubicBezTo>
                  <a:cubicBezTo>
                    <a:pt x="8467" y="8158"/>
                    <a:pt x="8843" y="7927"/>
                    <a:pt x="9103" y="7638"/>
                  </a:cubicBezTo>
                  <a:close/>
                  <a:moveTo>
                    <a:pt x="6836" y="0"/>
                  </a:moveTo>
                  <a:cubicBezTo>
                    <a:pt x="6637" y="0"/>
                    <a:pt x="6442" y="58"/>
                    <a:pt x="6271" y="196"/>
                  </a:cubicBezTo>
                  <a:cubicBezTo>
                    <a:pt x="5982" y="428"/>
                    <a:pt x="5924" y="717"/>
                    <a:pt x="5996" y="1049"/>
                  </a:cubicBezTo>
                  <a:cubicBezTo>
                    <a:pt x="6112" y="1482"/>
                    <a:pt x="6618" y="1887"/>
                    <a:pt x="6401" y="2349"/>
                  </a:cubicBezTo>
                  <a:cubicBezTo>
                    <a:pt x="6199" y="2768"/>
                    <a:pt x="6068" y="3144"/>
                    <a:pt x="5621" y="3361"/>
                  </a:cubicBezTo>
                  <a:cubicBezTo>
                    <a:pt x="5187" y="3563"/>
                    <a:pt x="5014" y="4285"/>
                    <a:pt x="5563" y="4488"/>
                  </a:cubicBezTo>
                  <a:cubicBezTo>
                    <a:pt x="6097" y="4690"/>
                    <a:pt x="6646" y="5152"/>
                    <a:pt x="7037" y="5542"/>
                  </a:cubicBezTo>
                  <a:cubicBezTo>
                    <a:pt x="7080" y="5600"/>
                    <a:pt x="7138" y="5629"/>
                    <a:pt x="7195" y="5658"/>
                  </a:cubicBezTo>
                  <a:cubicBezTo>
                    <a:pt x="6849" y="5860"/>
                    <a:pt x="6516" y="6120"/>
                    <a:pt x="6285" y="6424"/>
                  </a:cubicBezTo>
                  <a:cubicBezTo>
                    <a:pt x="6213" y="6496"/>
                    <a:pt x="6184" y="6583"/>
                    <a:pt x="6184" y="6669"/>
                  </a:cubicBezTo>
                  <a:cubicBezTo>
                    <a:pt x="6097" y="6727"/>
                    <a:pt x="5996" y="6800"/>
                    <a:pt x="5910" y="6857"/>
                  </a:cubicBezTo>
                  <a:cubicBezTo>
                    <a:pt x="5707" y="6973"/>
                    <a:pt x="5505" y="7103"/>
                    <a:pt x="5317" y="7247"/>
                  </a:cubicBezTo>
                  <a:cubicBezTo>
                    <a:pt x="5259" y="7175"/>
                    <a:pt x="5202" y="7117"/>
                    <a:pt x="5144" y="7060"/>
                  </a:cubicBezTo>
                  <a:cubicBezTo>
                    <a:pt x="4985" y="6597"/>
                    <a:pt x="4522" y="6250"/>
                    <a:pt x="4190" y="5918"/>
                  </a:cubicBezTo>
                  <a:cubicBezTo>
                    <a:pt x="3959" y="5673"/>
                    <a:pt x="3728" y="5412"/>
                    <a:pt x="3453" y="5239"/>
                  </a:cubicBezTo>
                  <a:cubicBezTo>
                    <a:pt x="3468" y="5080"/>
                    <a:pt x="3395" y="4921"/>
                    <a:pt x="3237" y="4806"/>
                  </a:cubicBezTo>
                  <a:cubicBezTo>
                    <a:pt x="2979" y="4621"/>
                    <a:pt x="2685" y="4540"/>
                    <a:pt x="2385" y="4540"/>
                  </a:cubicBezTo>
                  <a:cubicBezTo>
                    <a:pt x="1555" y="4540"/>
                    <a:pt x="685" y="5162"/>
                    <a:pt x="462" y="5947"/>
                  </a:cubicBezTo>
                  <a:cubicBezTo>
                    <a:pt x="0" y="6539"/>
                    <a:pt x="549" y="7695"/>
                    <a:pt x="983" y="8143"/>
                  </a:cubicBezTo>
                  <a:cubicBezTo>
                    <a:pt x="1373" y="8548"/>
                    <a:pt x="2052" y="8765"/>
                    <a:pt x="2514" y="9039"/>
                  </a:cubicBezTo>
                  <a:cubicBezTo>
                    <a:pt x="2832" y="9212"/>
                    <a:pt x="3135" y="9285"/>
                    <a:pt x="3424" y="9516"/>
                  </a:cubicBezTo>
                  <a:cubicBezTo>
                    <a:pt x="3641" y="9689"/>
                    <a:pt x="3829" y="9906"/>
                    <a:pt x="4017" y="10108"/>
                  </a:cubicBezTo>
                  <a:cubicBezTo>
                    <a:pt x="4075" y="10238"/>
                    <a:pt x="4132" y="10354"/>
                    <a:pt x="4190" y="10484"/>
                  </a:cubicBezTo>
                  <a:cubicBezTo>
                    <a:pt x="4508" y="11206"/>
                    <a:pt x="4840" y="11799"/>
                    <a:pt x="5303" y="12420"/>
                  </a:cubicBezTo>
                  <a:cubicBezTo>
                    <a:pt x="5317" y="12536"/>
                    <a:pt x="5346" y="12666"/>
                    <a:pt x="5418" y="12767"/>
                  </a:cubicBezTo>
                  <a:cubicBezTo>
                    <a:pt x="5808" y="13359"/>
                    <a:pt x="6184" y="13995"/>
                    <a:pt x="6748" y="14356"/>
                  </a:cubicBezTo>
                  <a:cubicBezTo>
                    <a:pt x="6820" y="14457"/>
                    <a:pt x="6892" y="14544"/>
                    <a:pt x="6979" y="14602"/>
                  </a:cubicBezTo>
                  <a:cubicBezTo>
                    <a:pt x="7412" y="14977"/>
                    <a:pt x="8062" y="15223"/>
                    <a:pt x="8611" y="15368"/>
                  </a:cubicBezTo>
                  <a:cubicBezTo>
                    <a:pt x="8917" y="15441"/>
                    <a:pt x="9223" y="15479"/>
                    <a:pt x="9526" y="15479"/>
                  </a:cubicBezTo>
                  <a:cubicBezTo>
                    <a:pt x="10053" y="15479"/>
                    <a:pt x="10572" y="15366"/>
                    <a:pt x="11068" y="15136"/>
                  </a:cubicBezTo>
                  <a:cubicBezTo>
                    <a:pt x="11906" y="14761"/>
                    <a:pt x="12888" y="14544"/>
                    <a:pt x="13380" y="13706"/>
                  </a:cubicBezTo>
                  <a:cubicBezTo>
                    <a:pt x="13408" y="13663"/>
                    <a:pt x="13423" y="13590"/>
                    <a:pt x="13423" y="13533"/>
                  </a:cubicBezTo>
                  <a:cubicBezTo>
                    <a:pt x="14723" y="12839"/>
                    <a:pt x="16038" y="11669"/>
                    <a:pt x="16341" y="10339"/>
                  </a:cubicBezTo>
                  <a:cubicBezTo>
                    <a:pt x="16732" y="8504"/>
                    <a:pt x="15821" y="6583"/>
                    <a:pt x="14102" y="5817"/>
                  </a:cubicBezTo>
                  <a:cubicBezTo>
                    <a:pt x="13221" y="5412"/>
                    <a:pt x="12325" y="5254"/>
                    <a:pt x="11414" y="5022"/>
                  </a:cubicBezTo>
                  <a:cubicBezTo>
                    <a:pt x="10938" y="4892"/>
                    <a:pt x="10475" y="4690"/>
                    <a:pt x="10071" y="4415"/>
                  </a:cubicBezTo>
                  <a:cubicBezTo>
                    <a:pt x="9580" y="4083"/>
                    <a:pt x="9522" y="3606"/>
                    <a:pt x="9319" y="3101"/>
                  </a:cubicBezTo>
                  <a:cubicBezTo>
                    <a:pt x="8987" y="2248"/>
                    <a:pt x="8698" y="1482"/>
                    <a:pt x="8135" y="731"/>
                  </a:cubicBezTo>
                  <a:cubicBezTo>
                    <a:pt x="7847" y="351"/>
                    <a:pt x="7326" y="0"/>
                    <a:pt x="6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>
              <a:off x="2840475" y="3932600"/>
              <a:ext cx="69050" cy="55275"/>
            </a:xfrm>
            <a:custGeom>
              <a:avLst/>
              <a:gdLst/>
              <a:ahLst/>
              <a:cxnLst/>
              <a:rect l="l" t="t" r="r" b="b"/>
              <a:pathLst>
                <a:path w="2762" h="2211" extrusionOk="0">
                  <a:moveTo>
                    <a:pt x="2000" y="0"/>
                  </a:moveTo>
                  <a:cubicBezTo>
                    <a:pt x="1953" y="0"/>
                    <a:pt x="1905" y="6"/>
                    <a:pt x="1857" y="17"/>
                  </a:cubicBezTo>
                  <a:cubicBezTo>
                    <a:pt x="1467" y="104"/>
                    <a:pt x="1077" y="335"/>
                    <a:pt x="817" y="638"/>
                  </a:cubicBezTo>
                  <a:cubicBezTo>
                    <a:pt x="715" y="768"/>
                    <a:pt x="629" y="927"/>
                    <a:pt x="542" y="1057"/>
                  </a:cubicBezTo>
                  <a:cubicBezTo>
                    <a:pt x="412" y="1245"/>
                    <a:pt x="224" y="1361"/>
                    <a:pt x="138" y="1578"/>
                  </a:cubicBezTo>
                  <a:cubicBezTo>
                    <a:pt x="1" y="1889"/>
                    <a:pt x="228" y="2211"/>
                    <a:pt x="544" y="2211"/>
                  </a:cubicBezTo>
                  <a:cubicBezTo>
                    <a:pt x="594" y="2211"/>
                    <a:pt x="647" y="2202"/>
                    <a:pt x="701" y="2184"/>
                  </a:cubicBezTo>
                  <a:cubicBezTo>
                    <a:pt x="1033" y="2083"/>
                    <a:pt x="1409" y="1823"/>
                    <a:pt x="1655" y="1578"/>
                  </a:cubicBezTo>
                  <a:cubicBezTo>
                    <a:pt x="1770" y="1462"/>
                    <a:pt x="1842" y="1361"/>
                    <a:pt x="1973" y="1260"/>
                  </a:cubicBezTo>
                  <a:cubicBezTo>
                    <a:pt x="2131" y="1144"/>
                    <a:pt x="2319" y="1000"/>
                    <a:pt x="2449" y="841"/>
                  </a:cubicBezTo>
                  <a:cubicBezTo>
                    <a:pt x="2762" y="450"/>
                    <a:pt x="2429" y="0"/>
                    <a:pt x="2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>
              <a:off x="2906750" y="3997350"/>
              <a:ext cx="61075" cy="53250"/>
            </a:xfrm>
            <a:custGeom>
              <a:avLst/>
              <a:gdLst/>
              <a:ahLst/>
              <a:cxnLst/>
              <a:rect l="l" t="t" r="r" b="b"/>
              <a:pathLst>
                <a:path w="2443" h="2130" extrusionOk="0">
                  <a:moveTo>
                    <a:pt x="1752" y="0"/>
                  </a:moveTo>
                  <a:cubicBezTo>
                    <a:pt x="1635" y="0"/>
                    <a:pt x="1521" y="35"/>
                    <a:pt x="1431" y="115"/>
                  </a:cubicBezTo>
                  <a:cubicBezTo>
                    <a:pt x="1330" y="216"/>
                    <a:pt x="1200" y="274"/>
                    <a:pt x="1099" y="360"/>
                  </a:cubicBezTo>
                  <a:cubicBezTo>
                    <a:pt x="925" y="490"/>
                    <a:pt x="824" y="664"/>
                    <a:pt x="694" y="823"/>
                  </a:cubicBezTo>
                  <a:cubicBezTo>
                    <a:pt x="405" y="1184"/>
                    <a:pt x="1" y="1444"/>
                    <a:pt x="131" y="1950"/>
                  </a:cubicBezTo>
                  <a:cubicBezTo>
                    <a:pt x="145" y="2036"/>
                    <a:pt x="232" y="2094"/>
                    <a:pt x="304" y="2109"/>
                  </a:cubicBezTo>
                  <a:cubicBezTo>
                    <a:pt x="367" y="2123"/>
                    <a:pt x="428" y="2129"/>
                    <a:pt x="488" y="2129"/>
                  </a:cubicBezTo>
                  <a:cubicBezTo>
                    <a:pt x="856" y="2129"/>
                    <a:pt x="1174" y="1884"/>
                    <a:pt x="1460" y="1661"/>
                  </a:cubicBezTo>
                  <a:cubicBezTo>
                    <a:pt x="1604" y="1559"/>
                    <a:pt x="1734" y="1415"/>
                    <a:pt x="1864" y="1314"/>
                  </a:cubicBezTo>
                  <a:cubicBezTo>
                    <a:pt x="2009" y="1213"/>
                    <a:pt x="2139" y="1155"/>
                    <a:pt x="2240" y="1010"/>
                  </a:cubicBezTo>
                  <a:cubicBezTo>
                    <a:pt x="2399" y="779"/>
                    <a:pt x="2442" y="505"/>
                    <a:pt x="2284" y="259"/>
                  </a:cubicBezTo>
                  <a:cubicBezTo>
                    <a:pt x="2165" y="104"/>
                    <a:pt x="1953" y="0"/>
                    <a:pt x="1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>
              <a:off x="3019400" y="3958950"/>
              <a:ext cx="55750" cy="42075"/>
            </a:xfrm>
            <a:custGeom>
              <a:avLst/>
              <a:gdLst/>
              <a:ahLst/>
              <a:cxnLst/>
              <a:rect l="l" t="t" r="r" b="b"/>
              <a:pathLst>
                <a:path w="2230" h="1683" extrusionOk="0">
                  <a:moveTo>
                    <a:pt x="1123" y="0"/>
                  </a:moveTo>
                  <a:cubicBezTo>
                    <a:pt x="1097" y="0"/>
                    <a:pt x="1070" y="1"/>
                    <a:pt x="1043" y="3"/>
                  </a:cubicBezTo>
                  <a:cubicBezTo>
                    <a:pt x="1" y="102"/>
                    <a:pt x="112" y="1683"/>
                    <a:pt x="1108" y="1683"/>
                  </a:cubicBezTo>
                  <a:cubicBezTo>
                    <a:pt x="1134" y="1683"/>
                    <a:pt x="1160" y="1682"/>
                    <a:pt x="1187" y="1679"/>
                  </a:cubicBezTo>
                  <a:cubicBezTo>
                    <a:pt x="2229" y="1581"/>
                    <a:pt x="2119" y="0"/>
                    <a:pt x="1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4"/>
            <p:cNvSpPr/>
            <p:nvPr/>
          </p:nvSpPr>
          <p:spPr>
            <a:xfrm>
              <a:off x="2947025" y="4036750"/>
              <a:ext cx="88350" cy="77375"/>
            </a:xfrm>
            <a:custGeom>
              <a:avLst/>
              <a:gdLst/>
              <a:ahLst/>
              <a:cxnLst/>
              <a:rect l="l" t="t" r="r" b="b"/>
              <a:pathLst>
                <a:path w="3534" h="3095" extrusionOk="0">
                  <a:moveTo>
                    <a:pt x="3000" y="0"/>
                  </a:moveTo>
                  <a:cubicBezTo>
                    <a:pt x="2912" y="0"/>
                    <a:pt x="2822" y="27"/>
                    <a:pt x="2739" y="85"/>
                  </a:cubicBezTo>
                  <a:cubicBezTo>
                    <a:pt x="2262" y="417"/>
                    <a:pt x="1828" y="865"/>
                    <a:pt x="1409" y="1255"/>
                  </a:cubicBezTo>
                  <a:cubicBezTo>
                    <a:pt x="933" y="1703"/>
                    <a:pt x="441" y="2136"/>
                    <a:pt x="95" y="2685"/>
                  </a:cubicBezTo>
                  <a:cubicBezTo>
                    <a:pt x="1" y="2859"/>
                    <a:pt x="155" y="3095"/>
                    <a:pt x="338" y="3095"/>
                  </a:cubicBezTo>
                  <a:cubicBezTo>
                    <a:pt x="353" y="3095"/>
                    <a:pt x="368" y="3093"/>
                    <a:pt x="384" y="3090"/>
                  </a:cubicBezTo>
                  <a:cubicBezTo>
                    <a:pt x="990" y="2989"/>
                    <a:pt x="1568" y="2339"/>
                    <a:pt x="2031" y="1948"/>
                  </a:cubicBezTo>
                  <a:cubicBezTo>
                    <a:pt x="2320" y="1703"/>
                    <a:pt x="2666" y="1486"/>
                    <a:pt x="2926" y="1197"/>
                  </a:cubicBezTo>
                  <a:cubicBezTo>
                    <a:pt x="3143" y="952"/>
                    <a:pt x="3418" y="821"/>
                    <a:pt x="3504" y="489"/>
                  </a:cubicBezTo>
                  <a:cubicBezTo>
                    <a:pt x="3533" y="374"/>
                    <a:pt x="3476" y="215"/>
                    <a:pt x="3374" y="142"/>
                  </a:cubicBezTo>
                  <a:cubicBezTo>
                    <a:pt x="3360" y="128"/>
                    <a:pt x="3346" y="113"/>
                    <a:pt x="3317" y="113"/>
                  </a:cubicBezTo>
                  <a:cubicBezTo>
                    <a:pt x="3220" y="41"/>
                    <a:pt x="3111" y="0"/>
                    <a:pt x="3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>
              <a:off x="2479075" y="3513125"/>
              <a:ext cx="109475" cy="152150"/>
            </a:xfrm>
            <a:custGeom>
              <a:avLst/>
              <a:gdLst/>
              <a:ahLst/>
              <a:cxnLst/>
              <a:rect l="l" t="t" r="r" b="b"/>
              <a:pathLst>
                <a:path w="4379" h="6086" extrusionOk="0">
                  <a:moveTo>
                    <a:pt x="378" y="0"/>
                  </a:moveTo>
                  <a:cubicBezTo>
                    <a:pt x="248" y="0"/>
                    <a:pt x="143" y="59"/>
                    <a:pt x="73" y="195"/>
                  </a:cubicBezTo>
                  <a:cubicBezTo>
                    <a:pt x="0" y="353"/>
                    <a:pt x="29" y="498"/>
                    <a:pt x="116" y="614"/>
                  </a:cubicBezTo>
                  <a:cubicBezTo>
                    <a:pt x="232" y="1148"/>
                    <a:pt x="362" y="1654"/>
                    <a:pt x="535" y="2188"/>
                  </a:cubicBezTo>
                  <a:cubicBezTo>
                    <a:pt x="795" y="2940"/>
                    <a:pt x="940" y="3792"/>
                    <a:pt x="1272" y="4515"/>
                  </a:cubicBezTo>
                  <a:cubicBezTo>
                    <a:pt x="1474" y="4977"/>
                    <a:pt x="1546" y="5483"/>
                    <a:pt x="2023" y="5772"/>
                  </a:cubicBezTo>
                  <a:cubicBezTo>
                    <a:pt x="2350" y="5971"/>
                    <a:pt x="2717" y="6086"/>
                    <a:pt x="3084" y="6086"/>
                  </a:cubicBezTo>
                  <a:cubicBezTo>
                    <a:pt x="3301" y="6086"/>
                    <a:pt x="3519" y="6046"/>
                    <a:pt x="3728" y="5960"/>
                  </a:cubicBezTo>
                  <a:cubicBezTo>
                    <a:pt x="4191" y="5772"/>
                    <a:pt x="4378" y="5309"/>
                    <a:pt x="4234" y="4847"/>
                  </a:cubicBezTo>
                  <a:cubicBezTo>
                    <a:pt x="4060" y="4255"/>
                    <a:pt x="4032" y="3590"/>
                    <a:pt x="3743" y="3026"/>
                  </a:cubicBezTo>
                  <a:cubicBezTo>
                    <a:pt x="3555" y="2694"/>
                    <a:pt x="3381" y="2477"/>
                    <a:pt x="3078" y="2246"/>
                  </a:cubicBezTo>
                  <a:cubicBezTo>
                    <a:pt x="2720" y="1975"/>
                    <a:pt x="1133" y="0"/>
                    <a:pt x="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>
              <a:off x="2572400" y="3657625"/>
              <a:ext cx="304750" cy="298775"/>
            </a:xfrm>
            <a:custGeom>
              <a:avLst/>
              <a:gdLst/>
              <a:ahLst/>
              <a:cxnLst/>
              <a:rect l="l" t="t" r="r" b="b"/>
              <a:pathLst>
                <a:path w="12190" h="11951" extrusionOk="0">
                  <a:moveTo>
                    <a:pt x="462" y="0"/>
                  </a:moveTo>
                  <a:cubicBezTo>
                    <a:pt x="234" y="0"/>
                    <a:pt x="0" y="190"/>
                    <a:pt x="53" y="440"/>
                  </a:cubicBezTo>
                  <a:cubicBezTo>
                    <a:pt x="53" y="440"/>
                    <a:pt x="53" y="454"/>
                    <a:pt x="53" y="469"/>
                  </a:cubicBezTo>
                  <a:cubicBezTo>
                    <a:pt x="67" y="570"/>
                    <a:pt x="125" y="642"/>
                    <a:pt x="183" y="714"/>
                  </a:cubicBezTo>
                  <a:cubicBezTo>
                    <a:pt x="631" y="1104"/>
                    <a:pt x="862" y="1754"/>
                    <a:pt x="1267" y="2188"/>
                  </a:cubicBezTo>
                  <a:cubicBezTo>
                    <a:pt x="1454" y="2390"/>
                    <a:pt x="1657" y="2549"/>
                    <a:pt x="1859" y="2723"/>
                  </a:cubicBezTo>
                  <a:cubicBezTo>
                    <a:pt x="2134" y="2925"/>
                    <a:pt x="2264" y="3272"/>
                    <a:pt x="2495" y="3503"/>
                  </a:cubicBezTo>
                  <a:cubicBezTo>
                    <a:pt x="2798" y="3835"/>
                    <a:pt x="3116" y="4153"/>
                    <a:pt x="3448" y="4471"/>
                  </a:cubicBezTo>
                  <a:cubicBezTo>
                    <a:pt x="3838" y="4847"/>
                    <a:pt x="4113" y="5410"/>
                    <a:pt x="4431" y="5843"/>
                  </a:cubicBezTo>
                  <a:cubicBezTo>
                    <a:pt x="5905" y="7852"/>
                    <a:pt x="7638" y="9427"/>
                    <a:pt x="9719" y="10799"/>
                  </a:cubicBezTo>
                  <a:cubicBezTo>
                    <a:pt x="10066" y="11031"/>
                    <a:pt x="10153" y="11666"/>
                    <a:pt x="10586" y="11840"/>
                  </a:cubicBezTo>
                  <a:cubicBezTo>
                    <a:pt x="10773" y="11910"/>
                    <a:pt x="10960" y="11951"/>
                    <a:pt x="11147" y="11951"/>
                  </a:cubicBezTo>
                  <a:cubicBezTo>
                    <a:pt x="11307" y="11951"/>
                    <a:pt x="11466" y="11921"/>
                    <a:pt x="11626" y="11854"/>
                  </a:cubicBezTo>
                  <a:cubicBezTo>
                    <a:pt x="12045" y="11695"/>
                    <a:pt x="12190" y="11204"/>
                    <a:pt x="11944" y="10828"/>
                  </a:cubicBezTo>
                  <a:cubicBezTo>
                    <a:pt x="11670" y="10395"/>
                    <a:pt x="11150" y="10019"/>
                    <a:pt x="10803" y="9615"/>
                  </a:cubicBezTo>
                  <a:cubicBezTo>
                    <a:pt x="10456" y="9224"/>
                    <a:pt x="10095" y="8805"/>
                    <a:pt x="9661" y="8516"/>
                  </a:cubicBezTo>
                  <a:cubicBezTo>
                    <a:pt x="9040" y="8112"/>
                    <a:pt x="8607" y="7476"/>
                    <a:pt x="8000" y="7043"/>
                  </a:cubicBezTo>
                  <a:cubicBezTo>
                    <a:pt x="7335" y="6566"/>
                    <a:pt x="6974" y="5786"/>
                    <a:pt x="6266" y="5396"/>
                  </a:cubicBezTo>
                  <a:cubicBezTo>
                    <a:pt x="5645" y="5049"/>
                    <a:pt x="5269" y="4326"/>
                    <a:pt x="4749" y="3850"/>
                  </a:cubicBezTo>
                  <a:cubicBezTo>
                    <a:pt x="4272" y="3416"/>
                    <a:pt x="3752" y="2954"/>
                    <a:pt x="3376" y="2419"/>
                  </a:cubicBezTo>
                  <a:cubicBezTo>
                    <a:pt x="3000" y="1899"/>
                    <a:pt x="2495" y="1639"/>
                    <a:pt x="2090" y="1162"/>
                  </a:cubicBezTo>
                  <a:cubicBezTo>
                    <a:pt x="1715" y="729"/>
                    <a:pt x="1122" y="78"/>
                    <a:pt x="530" y="6"/>
                  </a:cubicBezTo>
                  <a:cubicBezTo>
                    <a:pt x="507" y="2"/>
                    <a:pt x="485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>
              <a:off x="2759525" y="3932650"/>
              <a:ext cx="56225" cy="12425"/>
            </a:xfrm>
            <a:custGeom>
              <a:avLst/>
              <a:gdLst/>
              <a:ahLst/>
              <a:cxnLst/>
              <a:rect l="l" t="t" r="r" b="b"/>
              <a:pathLst>
                <a:path w="2249" h="497" extrusionOk="0">
                  <a:moveTo>
                    <a:pt x="2061" y="1"/>
                  </a:moveTo>
                  <a:cubicBezTo>
                    <a:pt x="1598" y="1"/>
                    <a:pt x="1150" y="15"/>
                    <a:pt x="688" y="102"/>
                  </a:cubicBezTo>
                  <a:cubicBezTo>
                    <a:pt x="486" y="131"/>
                    <a:pt x="182" y="116"/>
                    <a:pt x="52" y="304"/>
                  </a:cubicBezTo>
                  <a:cubicBezTo>
                    <a:pt x="1" y="394"/>
                    <a:pt x="53" y="496"/>
                    <a:pt x="157" y="496"/>
                  </a:cubicBezTo>
                  <a:cubicBezTo>
                    <a:pt x="170" y="496"/>
                    <a:pt x="183" y="495"/>
                    <a:pt x="197" y="492"/>
                  </a:cubicBezTo>
                  <a:cubicBezTo>
                    <a:pt x="399" y="449"/>
                    <a:pt x="659" y="463"/>
                    <a:pt x="876" y="434"/>
                  </a:cubicBezTo>
                  <a:cubicBezTo>
                    <a:pt x="1280" y="405"/>
                    <a:pt x="1685" y="333"/>
                    <a:pt x="2090" y="261"/>
                  </a:cubicBezTo>
                  <a:cubicBezTo>
                    <a:pt x="2249" y="232"/>
                    <a:pt x="2234" y="1"/>
                    <a:pt x="20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>
              <a:off x="2867925" y="3897250"/>
              <a:ext cx="71600" cy="19600"/>
            </a:xfrm>
            <a:custGeom>
              <a:avLst/>
              <a:gdLst/>
              <a:ahLst/>
              <a:cxnLst/>
              <a:rect l="l" t="t" r="r" b="b"/>
              <a:pathLst>
                <a:path w="2864" h="784" extrusionOk="0">
                  <a:moveTo>
                    <a:pt x="2680" y="0"/>
                  </a:moveTo>
                  <a:cubicBezTo>
                    <a:pt x="2676" y="0"/>
                    <a:pt x="2671" y="0"/>
                    <a:pt x="2666" y="1"/>
                  </a:cubicBezTo>
                  <a:cubicBezTo>
                    <a:pt x="1814" y="102"/>
                    <a:pt x="889" y="203"/>
                    <a:pt x="109" y="564"/>
                  </a:cubicBezTo>
                  <a:cubicBezTo>
                    <a:pt x="1" y="605"/>
                    <a:pt x="19" y="784"/>
                    <a:pt x="128" y="784"/>
                  </a:cubicBezTo>
                  <a:cubicBezTo>
                    <a:pt x="135" y="784"/>
                    <a:pt x="143" y="783"/>
                    <a:pt x="152" y="781"/>
                  </a:cubicBezTo>
                  <a:cubicBezTo>
                    <a:pt x="1005" y="622"/>
                    <a:pt x="1857" y="463"/>
                    <a:pt x="2695" y="290"/>
                  </a:cubicBezTo>
                  <a:cubicBezTo>
                    <a:pt x="2864" y="262"/>
                    <a:pt x="2855" y="0"/>
                    <a:pt x="2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>
              <a:off x="2758400" y="3988225"/>
              <a:ext cx="77375" cy="22125"/>
            </a:xfrm>
            <a:custGeom>
              <a:avLst/>
              <a:gdLst/>
              <a:ahLst/>
              <a:cxnLst/>
              <a:rect l="l" t="t" r="r" b="b"/>
              <a:pathLst>
                <a:path w="3095" h="885" extrusionOk="0">
                  <a:moveTo>
                    <a:pt x="2867" y="1"/>
                  </a:moveTo>
                  <a:cubicBezTo>
                    <a:pt x="2859" y="1"/>
                    <a:pt x="2851" y="1"/>
                    <a:pt x="2843" y="3"/>
                  </a:cubicBezTo>
                  <a:cubicBezTo>
                    <a:pt x="1932" y="133"/>
                    <a:pt x="935" y="321"/>
                    <a:pt x="97" y="696"/>
                  </a:cubicBezTo>
                  <a:cubicBezTo>
                    <a:pt x="0" y="724"/>
                    <a:pt x="23" y="885"/>
                    <a:pt x="127" y="885"/>
                  </a:cubicBezTo>
                  <a:cubicBezTo>
                    <a:pt x="132" y="885"/>
                    <a:pt x="136" y="885"/>
                    <a:pt x="141" y="884"/>
                  </a:cubicBezTo>
                  <a:cubicBezTo>
                    <a:pt x="1065" y="682"/>
                    <a:pt x="2005" y="595"/>
                    <a:pt x="2915" y="321"/>
                  </a:cubicBezTo>
                  <a:cubicBezTo>
                    <a:pt x="3094" y="279"/>
                    <a:pt x="3036" y="1"/>
                    <a:pt x="2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>
              <a:off x="2872375" y="3932925"/>
              <a:ext cx="158400" cy="51550"/>
            </a:xfrm>
            <a:custGeom>
              <a:avLst/>
              <a:gdLst/>
              <a:ahLst/>
              <a:cxnLst/>
              <a:rect l="l" t="t" r="r" b="b"/>
              <a:pathLst>
                <a:path w="6336" h="2062" extrusionOk="0">
                  <a:moveTo>
                    <a:pt x="6059" y="0"/>
                  </a:moveTo>
                  <a:cubicBezTo>
                    <a:pt x="6044" y="0"/>
                    <a:pt x="6029" y="1"/>
                    <a:pt x="6014" y="4"/>
                  </a:cubicBezTo>
                  <a:lnTo>
                    <a:pt x="5985" y="4"/>
                  </a:lnTo>
                  <a:cubicBezTo>
                    <a:pt x="5970" y="4"/>
                    <a:pt x="5970" y="19"/>
                    <a:pt x="5956" y="19"/>
                  </a:cubicBezTo>
                  <a:lnTo>
                    <a:pt x="5941" y="19"/>
                  </a:lnTo>
                  <a:cubicBezTo>
                    <a:pt x="5927" y="19"/>
                    <a:pt x="5927" y="33"/>
                    <a:pt x="5912" y="33"/>
                  </a:cubicBezTo>
                  <a:cubicBezTo>
                    <a:pt x="5580" y="192"/>
                    <a:pt x="5190" y="235"/>
                    <a:pt x="4843" y="351"/>
                  </a:cubicBezTo>
                  <a:cubicBezTo>
                    <a:pt x="4309" y="510"/>
                    <a:pt x="3789" y="698"/>
                    <a:pt x="3254" y="857"/>
                  </a:cubicBezTo>
                  <a:cubicBezTo>
                    <a:pt x="2243" y="1146"/>
                    <a:pt x="1043" y="1290"/>
                    <a:pt x="119" y="1810"/>
                  </a:cubicBezTo>
                  <a:cubicBezTo>
                    <a:pt x="0" y="1876"/>
                    <a:pt x="85" y="2062"/>
                    <a:pt x="211" y="2062"/>
                  </a:cubicBezTo>
                  <a:cubicBezTo>
                    <a:pt x="223" y="2062"/>
                    <a:pt x="236" y="2060"/>
                    <a:pt x="249" y="2056"/>
                  </a:cubicBezTo>
                  <a:cubicBezTo>
                    <a:pt x="1361" y="1680"/>
                    <a:pt x="2589" y="1536"/>
                    <a:pt x="3716" y="1247"/>
                  </a:cubicBezTo>
                  <a:cubicBezTo>
                    <a:pt x="4236" y="1117"/>
                    <a:pt x="4742" y="958"/>
                    <a:pt x="5248" y="784"/>
                  </a:cubicBezTo>
                  <a:cubicBezTo>
                    <a:pt x="5551" y="683"/>
                    <a:pt x="5927" y="669"/>
                    <a:pt x="6173" y="438"/>
                  </a:cubicBezTo>
                  <a:cubicBezTo>
                    <a:pt x="6335" y="302"/>
                    <a:pt x="6282" y="0"/>
                    <a:pt x="6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4"/>
            <p:cNvSpPr/>
            <p:nvPr/>
          </p:nvSpPr>
          <p:spPr>
            <a:xfrm>
              <a:off x="2819775" y="4017550"/>
              <a:ext cx="87375" cy="30575"/>
            </a:xfrm>
            <a:custGeom>
              <a:avLst/>
              <a:gdLst/>
              <a:ahLst/>
              <a:cxnLst/>
              <a:rect l="l" t="t" r="r" b="b"/>
              <a:pathLst>
                <a:path w="3495" h="1223" extrusionOk="0">
                  <a:moveTo>
                    <a:pt x="3205" y="0"/>
                  </a:moveTo>
                  <a:cubicBezTo>
                    <a:pt x="2786" y="43"/>
                    <a:pt x="2338" y="275"/>
                    <a:pt x="1934" y="390"/>
                  </a:cubicBezTo>
                  <a:cubicBezTo>
                    <a:pt x="1341" y="578"/>
                    <a:pt x="734" y="723"/>
                    <a:pt x="156" y="939"/>
                  </a:cubicBezTo>
                  <a:cubicBezTo>
                    <a:pt x="0" y="1004"/>
                    <a:pt x="67" y="1222"/>
                    <a:pt x="209" y="1222"/>
                  </a:cubicBezTo>
                  <a:cubicBezTo>
                    <a:pt x="224" y="1222"/>
                    <a:pt x="240" y="1220"/>
                    <a:pt x="258" y="1214"/>
                  </a:cubicBezTo>
                  <a:cubicBezTo>
                    <a:pt x="1269" y="910"/>
                    <a:pt x="2367" y="809"/>
                    <a:pt x="3364" y="419"/>
                  </a:cubicBezTo>
                  <a:cubicBezTo>
                    <a:pt x="3436" y="390"/>
                    <a:pt x="3494" y="289"/>
                    <a:pt x="3451" y="202"/>
                  </a:cubicBezTo>
                  <a:lnTo>
                    <a:pt x="3436" y="159"/>
                  </a:lnTo>
                  <a:cubicBezTo>
                    <a:pt x="3407" y="58"/>
                    <a:pt x="3306" y="0"/>
                    <a:pt x="3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4"/>
            <p:cNvSpPr/>
            <p:nvPr/>
          </p:nvSpPr>
          <p:spPr>
            <a:xfrm>
              <a:off x="2968150" y="3986450"/>
              <a:ext cx="57375" cy="20375"/>
            </a:xfrm>
            <a:custGeom>
              <a:avLst/>
              <a:gdLst/>
              <a:ahLst/>
              <a:cxnLst/>
              <a:rect l="l" t="t" r="r" b="b"/>
              <a:pathLst>
                <a:path w="2295" h="815" extrusionOk="0">
                  <a:moveTo>
                    <a:pt x="2068" y="1"/>
                  </a:moveTo>
                  <a:cubicBezTo>
                    <a:pt x="2063" y="1"/>
                    <a:pt x="2058" y="1"/>
                    <a:pt x="2053" y="2"/>
                  </a:cubicBezTo>
                  <a:cubicBezTo>
                    <a:pt x="1374" y="59"/>
                    <a:pt x="796" y="175"/>
                    <a:pt x="174" y="449"/>
                  </a:cubicBezTo>
                  <a:cubicBezTo>
                    <a:pt x="15" y="522"/>
                    <a:pt x="1" y="796"/>
                    <a:pt x="203" y="811"/>
                  </a:cubicBezTo>
                  <a:cubicBezTo>
                    <a:pt x="232" y="813"/>
                    <a:pt x="260" y="814"/>
                    <a:pt x="288" y="814"/>
                  </a:cubicBezTo>
                  <a:cubicBezTo>
                    <a:pt x="578" y="814"/>
                    <a:pt x="867" y="690"/>
                    <a:pt x="1157" y="637"/>
                  </a:cubicBezTo>
                  <a:cubicBezTo>
                    <a:pt x="1504" y="579"/>
                    <a:pt x="1865" y="536"/>
                    <a:pt x="2168" y="319"/>
                  </a:cubicBezTo>
                  <a:cubicBezTo>
                    <a:pt x="2294" y="221"/>
                    <a:pt x="2230" y="1"/>
                    <a:pt x="20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2854200" y="4059075"/>
              <a:ext cx="127700" cy="39450"/>
            </a:xfrm>
            <a:custGeom>
              <a:avLst/>
              <a:gdLst/>
              <a:ahLst/>
              <a:cxnLst/>
              <a:rect l="l" t="t" r="r" b="b"/>
              <a:pathLst>
                <a:path w="5108" h="1578" extrusionOk="0">
                  <a:moveTo>
                    <a:pt x="4756" y="0"/>
                  </a:moveTo>
                  <a:cubicBezTo>
                    <a:pt x="4115" y="0"/>
                    <a:pt x="3421" y="394"/>
                    <a:pt x="2825" y="593"/>
                  </a:cubicBezTo>
                  <a:cubicBezTo>
                    <a:pt x="1958" y="868"/>
                    <a:pt x="1048" y="1041"/>
                    <a:pt x="166" y="1258"/>
                  </a:cubicBezTo>
                  <a:cubicBezTo>
                    <a:pt x="1" y="1299"/>
                    <a:pt x="46" y="1578"/>
                    <a:pt x="214" y="1578"/>
                  </a:cubicBezTo>
                  <a:cubicBezTo>
                    <a:pt x="222" y="1578"/>
                    <a:pt x="230" y="1577"/>
                    <a:pt x="239" y="1576"/>
                  </a:cubicBezTo>
                  <a:cubicBezTo>
                    <a:pt x="1756" y="1272"/>
                    <a:pt x="3461" y="1070"/>
                    <a:pt x="4877" y="405"/>
                  </a:cubicBezTo>
                  <a:cubicBezTo>
                    <a:pt x="5108" y="304"/>
                    <a:pt x="5021" y="1"/>
                    <a:pt x="4790" y="1"/>
                  </a:cubicBezTo>
                  <a:cubicBezTo>
                    <a:pt x="4779" y="0"/>
                    <a:pt x="4767" y="0"/>
                    <a:pt x="4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>
              <a:off x="2884600" y="4106950"/>
              <a:ext cx="137775" cy="34600"/>
            </a:xfrm>
            <a:custGeom>
              <a:avLst/>
              <a:gdLst/>
              <a:ahLst/>
              <a:cxnLst/>
              <a:rect l="l" t="t" r="r" b="b"/>
              <a:pathLst>
                <a:path w="5511" h="1384" extrusionOk="0">
                  <a:moveTo>
                    <a:pt x="4952" y="0"/>
                  </a:moveTo>
                  <a:cubicBezTo>
                    <a:pt x="4281" y="0"/>
                    <a:pt x="3517" y="425"/>
                    <a:pt x="2909" y="556"/>
                  </a:cubicBezTo>
                  <a:cubicBezTo>
                    <a:pt x="2071" y="730"/>
                    <a:pt x="872" y="658"/>
                    <a:pt x="135" y="1134"/>
                  </a:cubicBezTo>
                  <a:cubicBezTo>
                    <a:pt x="1" y="1215"/>
                    <a:pt x="104" y="1383"/>
                    <a:pt x="235" y="1383"/>
                  </a:cubicBezTo>
                  <a:cubicBezTo>
                    <a:pt x="245" y="1383"/>
                    <a:pt x="255" y="1382"/>
                    <a:pt x="265" y="1380"/>
                  </a:cubicBezTo>
                  <a:cubicBezTo>
                    <a:pt x="1031" y="1207"/>
                    <a:pt x="1898" y="1221"/>
                    <a:pt x="2693" y="1120"/>
                  </a:cubicBezTo>
                  <a:cubicBezTo>
                    <a:pt x="3545" y="1033"/>
                    <a:pt x="4340" y="730"/>
                    <a:pt x="5192" y="629"/>
                  </a:cubicBezTo>
                  <a:cubicBezTo>
                    <a:pt x="5337" y="614"/>
                    <a:pt x="5438" y="513"/>
                    <a:pt x="5467" y="383"/>
                  </a:cubicBezTo>
                  <a:lnTo>
                    <a:pt x="5496" y="296"/>
                  </a:lnTo>
                  <a:cubicBezTo>
                    <a:pt x="5510" y="210"/>
                    <a:pt x="5452" y="94"/>
                    <a:pt x="5366" y="65"/>
                  </a:cubicBezTo>
                  <a:cubicBezTo>
                    <a:pt x="5234" y="19"/>
                    <a:pt x="5095" y="0"/>
                    <a:pt x="4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4"/>
            <p:cNvSpPr/>
            <p:nvPr/>
          </p:nvSpPr>
          <p:spPr>
            <a:xfrm>
              <a:off x="2881825" y="3842650"/>
              <a:ext cx="45900" cy="14100"/>
            </a:xfrm>
            <a:custGeom>
              <a:avLst/>
              <a:gdLst/>
              <a:ahLst/>
              <a:cxnLst/>
              <a:rect l="l" t="t" r="r" b="b"/>
              <a:pathLst>
                <a:path w="1836" h="564" extrusionOk="0">
                  <a:moveTo>
                    <a:pt x="1267" y="1"/>
                  </a:moveTo>
                  <a:cubicBezTo>
                    <a:pt x="1162" y="1"/>
                    <a:pt x="1054" y="12"/>
                    <a:pt x="940" y="32"/>
                  </a:cubicBezTo>
                  <a:cubicBezTo>
                    <a:pt x="694" y="61"/>
                    <a:pt x="391" y="61"/>
                    <a:pt x="160" y="191"/>
                  </a:cubicBezTo>
                  <a:cubicBezTo>
                    <a:pt x="1" y="263"/>
                    <a:pt x="15" y="465"/>
                    <a:pt x="188" y="523"/>
                  </a:cubicBezTo>
                  <a:cubicBezTo>
                    <a:pt x="281" y="554"/>
                    <a:pt x="378" y="564"/>
                    <a:pt x="478" y="564"/>
                  </a:cubicBezTo>
                  <a:cubicBezTo>
                    <a:pt x="612" y="564"/>
                    <a:pt x="749" y="546"/>
                    <a:pt x="882" y="538"/>
                  </a:cubicBezTo>
                  <a:cubicBezTo>
                    <a:pt x="1157" y="538"/>
                    <a:pt x="1417" y="523"/>
                    <a:pt x="1677" y="407"/>
                  </a:cubicBezTo>
                  <a:cubicBezTo>
                    <a:pt x="1836" y="321"/>
                    <a:pt x="1821" y="90"/>
                    <a:pt x="1633" y="46"/>
                  </a:cubicBezTo>
                  <a:cubicBezTo>
                    <a:pt x="1509" y="15"/>
                    <a:pt x="1390" y="1"/>
                    <a:pt x="1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2526400" y="3634250"/>
              <a:ext cx="59250" cy="13675"/>
            </a:xfrm>
            <a:custGeom>
              <a:avLst/>
              <a:gdLst/>
              <a:ahLst/>
              <a:cxnLst/>
              <a:rect l="l" t="t" r="r" b="b"/>
              <a:pathLst>
                <a:path w="2370" h="547" extrusionOk="0">
                  <a:moveTo>
                    <a:pt x="1621" y="1"/>
                  </a:moveTo>
                  <a:cubicBezTo>
                    <a:pt x="1138" y="1"/>
                    <a:pt x="606" y="174"/>
                    <a:pt x="159" y="204"/>
                  </a:cubicBezTo>
                  <a:cubicBezTo>
                    <a:pt x="29" y="204"/>
                    <a:pt x="0" y="392"/>
                    <a:pt x="116" y="450"/>
                  </a:cubicBezTo>
                  <a:cubicBezTo>
                    <a:pt x="257" y="525"/>
                    <a:pt x="412" y="547"/>
                    <a:pt x="570" y="547"/>
                  </a:cubicBezTo>
                  <a:cubicBezTo>
                    <a:pt x="688" y="547"/>
                    <a:pt x="808" y="534"/>
                    <a:pt x="925" y="522"/>
                  </a:cubicBezTo>
                  <a:cubicBezTo>
                    <a:pt x="1076" y="505"/>
                    <a:pt x="1230" y="502"/>
                    <a:pt x="1385" y="502"/>
                  </a:cubicBezTo>
                  <a:cubicBezTo>
                    <a:pt x="1510" y="502"/>
                    <a:pt x="1637" y="504"/>
                    <a:pt x="1764" y="504"/>
                  </a:cubicBezTo>
                  <a:cubicBezTo>
                    <a:pt x="1884" y="504"/>
                    <a:pt x="2004" y="502"/>
                    <a:pt x="2124" y="493"/>
                  </a:cubicBezTo>
                  <a:cubicBezTo>
                    <a:pt x="2326" y="479"/>
                    <a:pt x="2370" y="190"/>
                    <a:pt x="2196" y="118"/>
                  </a:cubicBezTo>
                  <a:cubicBezTo>
                    <a:pt x="2020" y="32"/>
                    <a:pt x="1825" y="1"/>
                    <a:pt x="16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2509425" y="3602175"/>
              <a:ext cx="74775" cy="14050"/>
            </a:xfrm>
            <a:custGeom>
              <a:avLst/>
              <a:gdLst/>
              <a:ahLst/>
              <a:cxnLst/>
              <a:rect l="l" t="t" r="r" b="b"/>
              <a:pathLst>
                <a:path w="2991" h="562" extrusionOk="0">
                  <a:moveTo>
                    <a:pt x="1641" y="1"/>
                  </a:moveTo>
                  <a:cubicBezTo>
                    <a:pt x="1113" y="1"/>
                    <a:pt x="574" y="75"/>
                    <a:pt x="145" y="216"/>
                  </a:cubicBezTo>
                  <a:cubicBezTo>
                    <a:pt x="0" y="274"/>
                    <a:pt x="15" y="490"/>
                    <a:pt x="173" y="505"/>
                  </a:cubicBezTo>
                  <a:cubicBezTo>
                    <a:pt x="349" y="534"/>
                    <a:pt x="530" y="542"/>
                    <a:pt x="713" y="542"/>
                  </a:cubicBezTo>
                  <a:cubicBezTo>
                    <a:pt x="926" y="542"/>
                    <a:pt x="1141" y="531"/>
                    <a:pt x="1355" y="531"/>
                  </a:cubicBezTo>
                  <a:cubicBezTo>
                    <a:pt x="1409" y="531"/>
                    <a:pt x="1463" y="532"/>
                    <a:pt x="1517" y="534"/>
                  </a:cubicBezTo>
                  <a:cubicBezTo>
                    <a:pt x="1765" y="534"/>
                    <a:pt x="2003" y="562"/>
                    <a:pt x="2243" y="562"/>
                  </a:cubicBezTo>
                  <a:cubicBezTo>
                    <a:pt x="2422" y="562"/>
                    <a:pt x="2603" y="546"/>
                    <a:pt x="2789" y="490"/>
                  </a:cubicBezTo>
                  <a:cubicBezTo>
                    <a:pt x="2991" y="433"/>
                    <a:pt x="2919" y="172"/>
                    <a:pt x="2760" y="129"/>
                  </a:cubicBezTo>
                  <a:cubicBezTo>
                    <a:pt x="2426" y="43"/>
                    <a:pt x="2036" y="1"/>
                    <a:pt x="1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2494250" y="3564075"/>
              <a:ext cx="53475" cy="9650"/>
            </a:xfrm>
            <a:custGeom>
              <a:avLst/>
              <a:gdLst/>
              <a:ahLst/>
              <a:cxnLst/>
              <a:rect l="l" t="t" r="r" b="b"/>
              <a:pathLst>
                <a:path w="2139" h="386" extrusionOk="0">
                  <a:moveTo>
                    <a:pt x="1358" y="0"/>
                  </a:moveTo>
                  <a:cubicBezTo>
                    <a:pt x="950" y="0"/>
                    <a:pt x="544" y="48"/>
                    <a:pt x="145" y="136"/>
                  </a:cubicBezTo>
                  <a:cubicBezTo>
                    <a:pt x="0" y="165"/>
                    <a:pt x="72" y="367"/>
                    <a:pt x="203" y="382"/>
                  </a:cubicBezTo>
                  <a:cubicBezTo>
                    <a:pt x="264" y="385"/>
                    <a:pt x="325" y="386"/>
                    <a:pt x="386" y="386"/>
                  </a:cubicBezTo>
                  <a:cubicBezTo>
                    <a:pt x="553" y="386"/>
                    <a:pt x="719" y="377"/>
                    <a:pt x="886" y="377"/>
                  </a:cubicBezTo>
                  <a:cubicBezTo>
                    <a:pt x="947" y="377"/>
                    <a:pt x="1008" y="379"/>
                    <a:pt x="1069" y="382"/>
                  </a:cubicBezTo>
                  <a:cubicBezTo>
                    <a:pt x="1171" y="382"/>
                    <a:pt x="1269" y="383"/>
                    <a:pt x="1365" y="383"/>
                  </a:cubicBezTo>
                  <a:cubicBezTo>
                    <a:pt x="1557" y="383"/>
                    <a:pt x="1744" y="377"/>
                    <a:pt x="1936" y="338"/>
                  </a:cubicBezTo>
                  <a:cubicBezTo>
                    <a:pt x="2095" y="309"/>
                    <a:pt x="2139" y="64"/>
                    <a:pt x="1951" y="35"/>
                  </a:cubicBezTo>
                  <a:cubicBezTo>
                    <a:pt x="1753" y="11"/>
                    <a:pt x="1555" y="0"/>
                    <a:pt x="1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2486425" y="3535775"/>
              <a:ext cx="37825" cy="9425"/>
            </a:xfrm>
            <a:custGeom>
              <a:avLst/>
              <a:gdLst/>
              <a:ahLst/>
              <a:cxnLst/>
              <a:rect l="l" t="t" r="r" b="b"/>
              <a:pathLst>
                <a:path w="1513" h="377" extrusionOk="0">
                  <a:moveTo>
                    <a:pt x="915" y="1"/>
                  </a:moveTo>
                  <a:cubicBezTo>
                    <a:pt x="670" y="1"/>
                    <a:pt x="424" y="48"/>
                    <a:pt x="183" y="83"/>
                  </a:cubicBezTo>
                  <a:cubicBezTo>
                    <a:pt x="0" y="111"/>
                    <a:pt x="9" y="373"/>
                    <a:pt x="197" y="373"/>
                  </a:cubicBezTo>
                  <a:cubicBezTo>
                    <a:pt x="202" y="373"/>
                    <a:pt x="207" y="373"/>
                    <a:pt x="212" y="372"/>
                  </a:cubicBezTo>
                  <a:cubicBezTo>
                    <a:pt x="288" y="369"/>
                    <a:pt x="365" y="368"/>
                    <a:pt x="443" y="368"/>
                  </a:cubicBezTo>
                  <a:cubicBezTo>
                    <a:pt x="654" y="368"/>
                    <a:pt x="868" y="376"/>
                    <a:pt x="1080" y="376"/>
                  </a:cubicBezTo>
                  <a:cubicBezTo>
                    <a:pt x="1157" y="376"/>
                    <a:pt x="1234" y="375"/>
                    <a:pt x="1310" y="372"/>
                  </a:cubicBezTo>
                  <a:cubicBezTo>
                    <a:pt x="1469" y="372"/>
                    <a:pt x="1512" y="127"/>
                    <a:pt x="1368" y="69"/>
                  </a:cubicBezTo>
                  <a:cubicBezTo>
                    <a:pt x="1218" y="19"/>
                    <a:pt x="1067" y="1"/>
                    <a:pt x="9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4"/>
            <p:cNvSpPr/>
            <p:nvPr/>
          </p:nvSpPr>
          <p:spPr>
            <a:xfrm>
              <a:off x="2833875" y="3924950"/>
              <a:ext cx="79400" cy="68450"/>
            </a:xfrm>
            <a:custGeom>
              <a:avLst/>
              <a:gdLst/>
              <a:ahLst/>
              <a:cxnLst/>
              <a:rect l="l" t="t" r="r" b="b"/>
              <a:pathLst>
                <a:path w="3176" h="2738" extrusionOk="0">
                  <a:moveTo>
                    <a:pt x="2117" y="211"/>
                  </a:moveTo>
                  <a:cubicBezTo>
                    <a:pt x="2236" y="211"/>
                    <a:pt x="2359" y="261"/>
                    <a:pt x="2497" y="366"/>
                  </a:cubicBezTo>
                  <a:cubicBezTo>
                    <a:pt x="2699" y="525"/>
                    <a:pt x="3002" y="785"/>
                    <a:pt x="2728" y="1017"/>
                  </a:cubicBezTo>
                  <a:cubicBezTo>
                    <a:pt x="2381" y="1335"/>
                    <a:pt x="2034" y="1624"/>
                    <a:pt x="1687" y="1941"/>
                  </a:cubicBezTo>
                  <a:cubicBezTo>
                    <a:pt x="1471" y="2158"/>
                    <a:pt x="1225" y="2360"/>
                    <a:pt x="965" y="2534"/>
                  </a:cubicBezTo>
                  <a:cubicBezTo>
                    <a:pt x="957" y="2539"/>
                    <a:pt x="948" y="2541"/>
                    <a:pt x="937" y="2541"/>
                  </a:cubicBezTo>
                  <a:cubicBezTo>
                    <a:pt x="787" y="2541"/>
                    <a:pt x="396" y="2086"/>
                    <a:pt x="236" y="1892"/>
                  </a:cubicBezTo>
                  <a:lnTo>
                    <a:pt x="236" y="1892"/>
                  </a:lnTo>
                  <a:cubicBezTo>
                    <a:pt x="719" y="1421"/>
                    <a:pt x="1189" y="937"/>
                    <a:pt x="1659" y="453"/>
                  </a:cubicBezTo>
                  <a:cubicBezTo>
                    <a:pt x="1815" y="297"/>
                    <a:pt x="1961" y="211"/>
                    <a:pt x="2117" y="211"/>
                  </a:cubicBezTo>
                  <a:close/>
                  <a:moveTo>
                    <a:pt x="2110" y="0"/>
                  </a:moveTo>
                  <a:cubicBezTo>
                    <a:pt x="2045" y="0"/>
                    <a:pt x="1981" y="15"/>
                    <a:pt x="1919" y="49"/>
                  </a:cubicBezTo>
                  <a:cubicBezTo>
                    <a:pt x="1586" y="236"/>
                    <a:pt x="1341" y="554"/>
                    <a:pt x="1081" y="814"/>
                  </a:cubicBezTo>
                  <a:cubicBezTo>
                    <a:pt x="756" y="1139"/>
                    <a:pt x="431" y="1464"/>
                    <a:pt x="118" y="1788"/>
                  </a:cubicBezTo>
                  <a:lnTo>
                    <a:pt x="118" y="1788"/>
                  </a:lnTo>
                  <a:cubicBezTo>
                    <a:pt x="96" y="1792"/>
                    <a:pt x="76" y="1811"/>
                    <a:pt x="72" y="1836"/>
                  </a:cubicBezTo>
                  <a:lnTo>
                    <a:pt x="72" y="1836"/>
                  </a:lnTo>
                  <a:cubicBezTo>
                    <a:pt x="67" y="1842"/>
                    <a:pt x="61" y="1849"/>
                    <a:pt x="55" y="1855"/>
                  </a:cubicBezTo>
                  <a:cubicBezTo>
                    <a:pt x="0" y="1909"/>
                    <a:pt x="53" y="1981"/>
                    <a:pt x="113" y="1981"/>
                  </a:cubicBezTo>
                  <a:cubicBezTo>
                    <a:pt x="125" y="1981"/>
                    <a:pt x="138" y="1978"/>
                    <a:pt x="149" y="1972"/>
                  </a:cubicBezTo>
                  <a:lnTo>
                    <a:pt x="149" y="1972"/>
                  </a:lnTo>
                  <a:cubicBezTo>
                    <a:pt x="354" y="2236"/>
                    <a:pt x="599" y="2460"/>
                    <a:pt x="821" y="2707"/>
                  </a:cubicBezTo>
                  <a:cubicBezTo>
                    <a:pt x="838" y="2725"/>
                    <a:pt x="862" y="2737"/>
                    <a:pt x="887" y="2737"/>
                  </a:cubicBezTo>
                  <a:cubicBezTo>
                    <a:pt x="903" y="2737"/>
                    <a:pt x="920" y="2733"/>
                    <a:pt x="936" y="2722"/>
                  </a:cubicBezTo>
                  <a:cubicBezTo>
                    <a:pt x="1586" y="2375"/>
                    <a:pt x="2020" y="1768"/>
                    <a:pt x="2598" y="1335"/>
                  </a:cubicBezTo>
                  <a:cubicBezTo>
                    <a:pt x="2959" y="1074"/>
                    <a:pt x="3176" y="916"/>
                    <a:pt x="2872" y="511"/>
                  </a:cubicBezTo>
                  <a:cubicBezTo>
                    <a:pt x="2718" y="309"/>
                    <a:pt x="2408" y="0"/>
                    <a:pt x="2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4"/>
            <p:cNvSpPr/>
            <p:nvPr/>
          </p:nvSpPr>
          <p:spPr>
            <a:xfrm>
              <a:off x="2897075" y="3991050"/>
              <a:ext cx="79425" cy="68450"/>
            </a:xfrm>
            <a:custGeom>
              <a:avLst/>
              <a:gdLst/>
              <a:ahLst/>
              <a:cxnLst/>
              <a:rect l="l" t="t" r="r" b="b"/>
              <a:pathLst>
                <a:path w="3177" h="2738" extrusionOk="0">
                  <a:moveTo>
                    <a:pt x="2118" y="211"/>
                  </a:moveTo>
                  <a:cubicBezTo>
                    <a:pt x="2236" y="211"/>
                    <a:pt x="2360" y="261"/>
                    <a:pt x="2497" y="367"/>
                  </a:cubicBezTo>
                  <a:cubicBezTo>
                    <a:pt x="2699" y="526"/>
                    <a:pt x="3003" y="786"/>
                    <a:pt x="2743" y="1017"/>
                  </a:cubicBezTo>
                  <a:cubicBezTo>
                    <a:pt x="2382" y="1335"/>
                    <a:pt x="2035" y="1624"/>
                    <a:pt x="1688" y="1941"/>
                  </a:cubicBezTo>
                  <a:cubicBezTo>
                    <a:pt x="1471" y="2158"/>
                    <a:pt x="1226" y="2361"/>
                    <a:pt x="966" y="2534"/>
                  </a:cubicBezTo>
                  <a:cubicBezTo>
                    <a:pt x="958" y="2539"/>
                    <a:pt x="948" y="2541"/>
                    <a:pt x="938" y="2541"/>
                  </a:cubicBezTo>
                  <a:cubicBezTo>
                    <a:pt x="788" y="2541"/>
                    <a:pt x="397" y="2086"/>
                    <a:pt x="236" y="1892"/>
                  </a:cubicBezTo>
                  <a:lnTo>
                    <a:pt x="236" y="1892"/>
                  </a:lnTo>
                  <a:cubicBezTo>
                    <a:pt x="719" y="1421"/>
                    <a:pt x="1189" y="937"/>
                    <a:pt x="1659" y="453"/>
                  </a:cubicBezTo>
                  <a:cubicBezTo>
                    <a:pt x="1815" y="297"/>
                    <a:pt x="1962" y="211"/>
                    <a:pt x="2118" y="211"/>
                  </a:cubicBezTo>
                  <a:close/>
                  <a:moveTo>
                    <a:pt x="2110" y="0"/>
                  </a:moveTo>
                  <a:cubicBezTo>
                    <a:pt x="2045" y="0"/>
                    <a:pt x="1981" y="15"/>
                    <a:pt x="1919" y="49"/>
                  </a:cubicBezTo>
                  <a:cubicBezTo>
                    <a:pt x="1601" y="237"/>
                    <a:pt x="1341" y="554"/>
                    <a:pt x="1081" y="814"/>
                  </a:cubicBezTo>
                  <a:cubicBezTo>
                    <a:pt x="757" y="1139"/>
                    <a:pt x="445" y="1464"/>
                    <a:pt x="122" y="1788"/>
                  </a:cubicBezTo>
                  <a:lnTo>
                    <a:pt x="122" y="1788"/>
                  </a:lnTo>
                  <a:cubicBezTo>
                    <a:pt x="98" y="1791"/>
                    <a:pt x="76" y="1810"/>
                    <a:pt x="73" y="1837"/>
                  </a:cubicBezTo>
                  <a:lnTo>
                    <a:pt x="73" y="1837"/>
                  </a:lnTo>
                  <a:cubicBezTo>
                    <a:pt x="67" y="1843"/>
                    <a:pt x="61" y="1849"/>
                    <a:pt x="55" y="1855"/>
                  </a:cubicBezTo>
                  <a:cubicBezTo>
                    <a:pt x="1" y="1910"/>
                    <a:pt x="54" y="1981"/>
                    <a:pt x="114" y="1981"/>
                  </a:cubicBezTo>
                  <a:cubicBezTo>
                    <a:pt x="126" y="1981"/>
                    <a:pt x="138" y="1978"/>
                    <a:pt x="150" y="1972"/>
                  </a:cubicBezTo>
                  <a:lnTo>
                    <a:pt x="150" y="1972"/>
                  </a:lnTo>
                  <a:cubicBezTo>
                    <a:pt x="355" y="2236"/>
                    <a:pt x="600" y="2460"/>
                    <a:pt x="821" y="2707"/>
                  </a:cubicBezTo>
                  <a:cubicBezTo>
                    <a:pt x="839" y="2725"/>
                    <a:pt x="862" y="2737"/>
                    <a:pt x="888" y="2737"/>
                  </a:cubicBezTo>
                  <a:cubicBezTo>
                    <a:pt x="904" y="2737"/>
                    <a:pt x="920" y="2733"/>
                    <a:pt x="937" y="2722"/>
                  </a:cubicBezTo>
                  <a:cubicBezTo>
                    <a:pt x="1587" y="2375"/>
                    <a:pt x="2020" y="1768"/>
                    <a:pt x="2598" y="1335"/>
                  </a:cubicBezTo>
                  <a:cubicBezTo>
                    <a:pt x="2959" y="1075"/>
                    <a:pt x="3176" y="916"/>
                    <a:pt x="2873" y="511"/>
                  </a:cubicBezTo>
                  <a:cubicBezTo>
                    <a:pt x="2719" y="309"/>
                    <a:pt x="2408" y="0"/>
                    <a:pt x="2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4"/>
            <p:cNvSpPr/>
            <p:nvPr/>
          </p:nvSpPr>
          <p:spPr>
            <a:xfrm>
              <a:off x="2957325" y="4041475"/>
              <a:ext cx="63900" cy="67400"/>
            </a:xfrm>
            <a:custGeom>
              <a:avLst/>
              <a:gdLst/>
              <a:ahLst/>
              <a:cxnLst/>
              <a:rect l="l" t="t" r="r" b="b"/>
              <a:pathLst>
                <a:path w="2556" h="2696" extrusionOk="0">
                  <a:moveTo>
                    <a:pt x="2414" y="1"/>
                  </a:moveTo>
                  <a:cubicBezTo>
                    <a:pt x="2399" y="1"/>
                    <a:pt x="2384" y="4"/>
                    <a:pt x="2370" y="11"/>
                  </a:cubicBezTo>
                  <a:cubicBezTo>
                    <a:pt x="2139" y="127"/>
                    <a:pt x="1980" y="387"/>
                    <a:pt x="1792" y="546"/>
                  </a:cubicBezTo>
                  <a:cubicBezTo>
                    <a:pt x="1518" y="806"/>
                    <a:pt x="1214" y="1037"/>
                    <a:pt x="940" y="1297"/>
                  </a:cubicBezTo>
                  <a:cubicBezTo>
                    <a:pt x="578" y="1615"/>
                    <a:pt x="0" y="2106"/>
                    <a:pt x="44" y="2655"/>
                  </a:cubicBezTo>
                  <a:cubicBezTo>
                    <a:pt x="44" y="2680"/>
                    <a:pt x="68" y="2696"/>
                    <a:pt x="94" y="2696"/>
                  </a:cubicBezTo>
                  <a:cubicBezTo>
                    <a:pt x="113" y="2696"/>
                    <a:pt x="133" y="2688"/>
                    <a:pt x="145" y="2670"/>
                  </a:cubicBezTo>
                  <a:cubicBezTo>
                    <a:pt x="463" y="2106"/>
                    <a:pt x="867" y="1716"/>
                    <a:pt x="1373" y="1312"/>
                  </a:cubicBezTo>
                  <a:cubicBezTo>
                    <a:pt x="1633" y="1109"/>
                    <a:pt x="1893" y="893"/>
                    <a:pt x="2139" y="676"/>
                  </a:cubicBezTo>
                  <a:cubicBezTo>
                    <a:pt x="2298" y="531"/>
                    <a:pt x="2500" y="372"/>
                    <a:pt x="2543" y="156"/>
                  </a:cubicBezTo>
                  <a:cubicBezTo>
                    <a:pt x="2555" y="83"/>
                    <a:pt x="2487" y="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4"/>
            <p:cNvSpPr/>
            <p:nvPr/>
          </p:nvSpPr>
          <p:spPr>
            <a:xfrm>
              <a:off x="2564825" y="3646525"/>
              <a:ext cx="28300" cy="22650"/>
            </a:xfrm>
            <a:custGeom>
              <a:avLst/>
              <a:gdLst/>
              <a:ahLst/>
              <a:cxnLst/>
              <a:rect l="l" t="t" r="r" b="b"/>
              <a:pathLst>
                <a:path w="1132" h="906" extrusionOk="0">
                  <a:moveTo>
                    <a:pt x="1048" y="1"/>
                  </a:moveTo>
                  <a:cubicBezTo>
                    <a:pt x="1044" y="1"/>
                    <a:pt x="1039" y="1"/>
                    <a:pt x="1035" y="2"/>
                  </a:cubicBezTo>
                  <a:cubicBezTo>
                    <a:pt x="659" y="205"/>
                    <a:pt x="341" y="551"/>
                    <a:pt x="24" y="840"/>
                  </a:cubicBezTo>
                  <a:cubicBezTo>
                    <a:pt x="0" y="864"/>
                    <a:pt x="34" y="906"/>
                    <a:pt x="63" y="906"/>
                  </a:cubicBezTo>
                  <a:cubicBezTo>
                    <a:pt x="69" y="906"/>
                    <a:pt x="76" y="904"/>
                    <a:pt x="81" y="898"/>
                  </a:cubicBezTo>
                  <a:cubicBezTo>
                    <a:pt x="428" y="638"/>
                    <a:pt x="746" y="363"/>
                    <a:pt x="1078" y="103"/>
                  </a:cubicBezTo>
                  <a:cubicBezTo>
                    <a:pt x="1132" y="77"/>
                    <a:pt x="1099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2474025" y="3504750"/>
              <a:ext cx="116700" cy="165800"/>
            </a:xfrm>
            <a:custGeom>
              <a:avLst/>
              <a:gdLst/>
              <a:ahLst/>
              <a:cxnLst/>
              <a:rect l="l" t="t" r="r" b="b"/>
              <a:pathLst>
                <a:path w="4668" h="6632" extrusionOk="0">
                  <a:moveTo>
                    <a:pt x="814" y="0"/>
                  </a:moveTo>
                  <a:cubicBezTo>
                    <a:pt x="727" y="0"/>
                    <a:pt x="634" y="17"/>
                    <a:pt x="535" y="53"/>
                  </a:cubicBezTo>
                  <a:cubicBezTo>
                    <a:pt x="43" y="226"/>
                    <a:pt x="0" y="847"/>
                    <a:pt x="101" y="1266"/>
                  </a:cubicBezTo>
                  <a:cubicBezTo>
                    <a:pt x="289" y="2032"/>
                    <a:pt x="694" y="2740"/>
                    <a:pt x="954" y="3477"/>
                  </a:cubicBezTo>
                  <a:cubicBezTo>
                    <a:pt x="1243" y="4272"/>
                    <a:pt x="1431" y="5139"/>
                    <a:pt x="1878" y="5861"/>
                  </a:cubicBezTo>
                  <a:cubicBezTo>
                    <a:pt x="2297" y="6511"/>
                    <a:pt x="2948" y="6497"/>
                    <a:pt x="3641" y="6627"/>
                  </a:cubicBezTo>
                  <a:cubicBezTo>
                    <a:pt x="3648" y="6630"/>
                    <a:pt x="3655" y="6631"/>
                    <a:pt x="3661" y="6631"/>
                  </a:cubicBezTo>
                  <a:cubicBezTo>
                    <a:pt x="3715" y="6631"/>
                    <a:pt x="3721" y="6524"/>
                    <a:pt x="3656" y="6511"/>
                  </a:cubicBezTo>
                  <a:cubicBezTo>
                    <a:pt x="3381" y="6425"/>
                    <a:pt x="3107" y="6396"/>
                    <a:pt x="2818" y="6338"/>
                  </a:cubicBezTo>
                  <a:cubicBezTo>
                    <a:pt x="2427" y="6266"/>
                    <a:pt x="2167" y="5991"/>
                    <a:pt x="1965" y="5644"/>
                  </a:cubicBezTo>
                  <a:cubicBezTo>
                    <a:pt x="1575" y="5023"/>
                    <a:pt x="1402" y="4243"/>
                    <a:pt x="1170" y="3564"/>
                  </a:cubicBezTo>
                  <a:cubicBezTo>
                    <a:pt x="968" y="2971"/>
                    <a:pt x="723" y="2408"/>
                    <a:pt x="491" y="1844"/>
                  </a:cubicBezTo>
                  <a:cubicBezTo>
                    <a:pt x="376" y="1570"/>
                    <a:pt x="289" y="1310"/>
                    <a:pt x="246" y="1021"/>
                  </a:cubicBezTo>
                  <a:cubicBezTo>
                    <a:pt x="183" y="581"/>
                    <a:pt x="454" y="203"/>
                    <a:pt x="811" y="203"/>
                  </a:cubicBezTo>
                  <a:cubicBezTo>
                    <a:pt x="947" y="203"/>
                    <a:pt x="1095" y="257"/>
                    <a:pt x="1243" y="385"/>
                  </a:cubicBezTo>
                  <a:cubicBezTo>
                    <a:pt x="1633" y="703"/>
                    <a:pt x="1777" y="1324"/>
                    <a:pt x="2110" y="1714"/>
                  </a:cubicBezTo>
                  <a:cubicBezTo>
                    <a:pt x="2427" y="2076"/>
                    <a:pt x="2890" y="2263"/>
                    <a:pt x="3237" y="2596"/>
                  </a:cubicBezTo>
                  <a:cubicBezTo>
                    <a:pt x="4017" y="3361"/>
                    <a:pt x="4349" y="4619"/>
                    <a:pt x="4580" y="5659"/>
                  </a:cubicBezTo>
                  <a:cubicBezTo>
                    <a:pt x="4585" y="5674"/>
                    <a:pt x="4597" y="5680"/>
                    <a:pt x="4611" y="5680"/>
                  </a:cubicBezTo>
                  <a:cubicBezTo>
                    <a:pt x="4636" y="5680"/>
                    <a:pt x="4667" y="5658"/>
                    <a:pt x="4667" y="5630"/>
                  </a:cubicBezTo>
                  <a:cubicBezTo>
                    <a:pt x="4479" y="4460"/>
                    <a:pt x="4089" y="3044"/>
                    <a:pt x="3121" y="2263"/>
                  </a:cubicBezTo>
                  <a:cubicBezTo>
                    <a:pt x="2875" y="2061"/>
                    <a:pt x="2601" y="1931"/>
                    <a:pt x="2370" y="1714"/>
                  </a:cubicBezTo>
                  <a:cubicBezTo>
                    <a:pt x="2124" y="1483"/>
                    <a:pt x="1951" y="1194"/>
                    <a:pt x="1806" y="891"/>
                  </a:cubicBezTo>
                  <a:cubicBezTo>
                    <a:pt x="1587" y="476"/>
                    <a:pt x="1285" y="0"/>
                    <a:pt x="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2507375" y="3644775"/>
              <a:ext cx="12550" cy="6700"/>
            </a:xfrm>
            <a:custGeom>
              <a:avLst/>
              <a:gdLst/>
              <a:ahLst/>
              <a:cxnLst/>
              <a:rect l="l" t="t" r="r" b="b"/>
              <a:pathLst>
                <a:path w="502" h="268" extrusionOk="0">
                  <a:moveTo>
                    <a:pt x="355" y="1"/>
                  </a:moveTo>
                  <a:cubicBezTo>
                    <a:pt x="232" y="1"/>
                    <a:pt x="88" y="102"/>
                    <a:pt x="24" y="188"/>
                  </a:cubicBezTo>
                  <a:cubicBezTo>
                    <a:pt x="1" y="223"/>
                    <a:pt x="25" y="268"/>
                    <a:pt x="58" y="268"/>
                  </a:cubicBezTo>
                  <a:cubicBezTo>
                    <a:pt x="66" y="268"/>
                    <a:pt x="74" y="266"/>
                    <a:pt x="82" y="260"/>
                  </a:cubicBezTo>
                  <a:cubicBezTo>
                    <a:pt x="140" y="217"/>
                    <a:pt x="212" y="173"/>
                    <a:pt x="284" y="159"/>
                  </a:cubicBezTo>
                  <a:cubicBezTo>
                    <a:pt x="313" y="152"/>
                    <a:pt x="342" y="152"/>
                    <a:pt x="371" y="152"/>
                  </a:cubicBezTo>
                  <a:cubicBezTo>
                    <a:pt x="400" y="152"/>
                    <a:pt x="429" y="152"/>
                    <a:pt x="458" y="145"/>
                  </a:cubicBezTo>
                  <a:cubicBezTo>
                    <a:pt x="501" y="130"/>
                    <a:pt x="501" y="72"/>
                    <a:pt x="472" y="43"/>
                  </a:cubicBezTo>
                  <a:cubicBezTo>
                    <a:pt x="438" y="13"/>
                    <a:pt x="398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2499500" y="3622050"/>
              <a:ext cx="12825" cy="5950"/>
            </a:xfrm>
            <a:custGeom>
              <a:avLst/>
              <a:gdLst/>
              <a:ahLst/>
              <a:cxnLst/>
              <a:rect l="l" t="t" r="r" b="b"/>
              <a:pathLst>
                <a:path w="513" h="238" extrusionOk="0">
                  <a:moveTo>
                    <a:pt x="369" y="0"/>
                  </a:moveTo>
                  <a:cubicBezTo>
                    <a:pt x="239" y="0"/>
                    <a:pt x="128" y="65"/>
                    <a:pt x="36" y="158"/>
                  </a:cubicBezTo>
                  <a:cubicBezTo>
                    <a:pt x="1" y="193"/>
                    <a:pt x="32" y="238"/>
                    <a:pt x="69" y="238"/>
                  </a:cubicBezTo>
                  <a:cubicBezTo>
                    <a:pt x="77" y="238"/>
                    <a:pt x="86" y="235"/>
                    <a:pt x="94" y="230"/>
                  </a:cubicBezTo>
                  <a:cubicBezTo>
                    <a:pt x="209" y="143"/>
                    <a:pt x="325" y="114"/>
                    <a:pt x="455" y="100"/>
                  </a:cubicBezTo>
                  <a:cubicBezTo>
                    <a:pt x="513" y="100"/>
                    <a:pt x="513" y="28"/>
                    <a:pt x="469" y="13"/>
                  </a:cubicBezTo>
                  <a:cubicBezTo>
                    <a:pt x="435" y="5"/>
                    <a:pt x="401" y="0"/>
                    <a:pt x="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2489025" y="3602400"/>
              <a:ext cx="13550" cy="7550"/>
            </a:xfrm>
            <a:custGeom>
              <a:avLst/>
              <a:gdLst/>
              <a:ahLst/>
              <a:cxnLst/>
              <a:rect l="l" t="t" r="r" b="b"/>
              <a:pathLst>
                <a:path w="542" h="302" extrusionOk="0">
                  <a:moveTo>
                    <a:pt x="437" y="0"/>
                  </a:moveTo>
                  <a:cubicBezTo>
                    <a:pt x="287" y="0"/>
                    <a:pt x="114" y="117"/>
                    <a:pt x="36" y="221"/>
                  </a:cubicBezTo>
                  <a:cubicBezTo>
                    <a:pt x="1" y="256"/>
                    <a:pt x="32" y="301"/>
                    <a:pt x="69" y="301"/>
                  </a:cubicBezTo>
                  <a:cubicBezTo>
                    <a:pt x="77" y="301"/>
                    <a:pt x="86" y="299"/>
                    <a:pt x="94" y="293"/>
                  </a:cubicBezTo>
                  <a:cubicBezTo>
                    <a:pt x="166" y="250"/>
                    <a:pt x="224" y="207"/>
                    <a:pt x="310" y="178"/>
                  </a:cubicBezTo>
                  <a:cubicBezTo>
                    <a:pt x="368" y="149"/>
                    <a:pt x="440" y="135"/>
                    <a:pt x="498" y="91"/>
                  </a:cubicBezTo>
                  <a:cubicBezTo>
                    <a:pt x="542" y="62"/>
                    <a:pt x="527" y="5"/>
                    <a:pt x="484" y="5"/>
                  </a:cubicBezTo>
                  <a:cubicBezTo>
                    <a:pt x="469" y="2"/>
                    <a:pt x="453" y="0"/>
                    <a:pt x="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4"/>
            <p:cNvSpPr/>
            <p:nvPr/>
          </p:nvSpPr>
          <p:spPr>
            <a:xfrm>
              <a:off x="2479200" y="3582900"/>
              <a:ext cx="13625" cy="7175"/>
            </a:xfrm>
            <a:custGeom>
              <a:avLst/>
              <a:gdLst/>
              <a:ahLst/>
              <a:cxnLst/>
              <a:rect l="l" t="t" r="r" b="b"/>
              <a:pathLst>
                <a:path w="545" h="287" extrusionOk="0">
                  <a:moveTo>
                    <a:pt x="388" y="1"/>
                  </a:moveTo>
                  <a:cubicBezTo>
                    <a:pt x="251" y="1"/>
                    <a:pt x="103" y="117"/>
                    <a:pt x="24" y="207"/>
                  </a:cubicBezTo>
                  <a:cubicBezTo>
                    <a:pt x="1" y="242"/>
                    <a:pt x="25" y="287"/>
                    <a:pt x="58" y="287"/>
                  </a:cubicBezTo>
                  <a:cubicBezTo>
                    <a:pt x="66" y="287"/>
                    <a:pt x="74" y="284"/>
                    <a:pt x="82" y="279"/>
                  </a:cubicBezTo>
                  <a:cubicBezTo>
                    <a:pt x="140" y="221"/>
                    <a:pt x="212" y="178"/>
                    <a:pt x="284" y="149"/>
                  </a:cubicBezTo>
                  <a:cubicBezTo>
                    <a:pt x="342" y="134"/>
                    <a:pt x="414" y="134"/>
                    <a:pt x="487" y="120"/>
                  </a:cubicBezTo>
                  <a:cubicBezTo>
                    <a:pt x="530" y="120"/>
                    <a:pt x="544" y="62"/>
                    <a:pt x="501" y="33"/>
                  </a:cubicBezTo>
                  <a:cubicBezTo>
                    <a:pt x="466" y="11"/>
                    <a:pt x="427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4"/>
            <p:cNvSpPr/>
            <p:nvPr/>
          </p:nvSpPr>
          <p:spPr>
            <a:xfrm>
              <a:off x="2472050" y="3559450"/>
              <a:ext cx="14550" cy="10050"/>
            </a:xfrm>
            <a:custGeom>
              <a:avLst/>
              <a:gdLst/>
              <a:ahLst/>
              <a:cxnLst/>
              <a:rect l="l" t="t" r="r" b="b"/>
              <a:pathLst>
                <a:path w="582" h="402" extrusionOk="0">
                  <a:moveTo>
                    <a:pt x="512" y="1"/>
                  </a:moveTo>
                  <a:cubicBezTo>
                    <a:pt x="507" y="1"/>
                    <a:pt x="503" y="2"/>
                    <a:pt x="498" y="3"/>
                  </a:cubicBezTo>
                  <a:cubicBezTo>
                    <a:pt x="339" y="75"/>
                    <a:pt x="180" y="220"/>
                    <a:pt x="36" y="321"/>
                  </a:cubicBezTo>
                  <a:cubicBezTo>
                    <a:pt x="1" y="356"/>
                    <a:pt x="23" y="401"/>
                    <a:pt x="55" y="401"/>
                  </a:cubicBezTo>
                  <a:cubicBezTo>
                    <a:pt x="63" y="401"/>
                    <a:pt x="71" y="399"/>
                    <a:pt x="79" y="393"/>
                  </a:cubicBezTo>
                  <a:cubicBezTo>
                    <a:pt x="238" y="292"/>
                    <a:pt x="426" y="205"/>
                    <a:pt x="556" y="75"/>
                  </a:cubicBezTo>
                  <a:cubicBezTo>
                    <a:pt x="582" y="50"/>
                    <a:pt x="550" y="1"/>
                    <a:pt x="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4"/>
            <p:cNvSpPr/>
            <p:nvPr/>
          </p:nvSpPr>
          <p:spPr>
            <a:xfrm>
              <a:off x="2469425" y="3540725"/>
              <a:ext cx="12925" cy="5500"/>
            </a:xfrm>
            <a:custGeom>
              <a:avLst/>
              <a:gdLst/>
              <a:ahLst/>
              <a:cxnLst/>
              <a:rect l="l" t="t" r="r" b="b"/>
              <a:pathLst>
                <a:path w="517" h="220" extrusionOk="0">
                  <a:moveTo>
                    <a:pt x="430" y="1"/>
                  </a:moveTo>
                  <a:cubicBezTo>
                    <a:pt x="300" y="44"/>
                    <a:pt x="184" y="87"/>
                    <a:pt x="54" y="131"/>
                  </a:cubicBezTo>
                  <a:cubicBezTo>
                    <a:pt x="1" y="144"/>
                    <a:pt x="9" y="219"/>
                    <a:pt x="56" y="219"/>
                  </a:cubicBezTo>
                  <a:cubicBezTo>
                    <a:pt x="60" y="219"/>
                    <a:pt x="64" y="219"/>
                    <a:pt x="69" y="218"/>
                  </a:cubicBezTo>
                  <a:cubicBezTo>
                    <a:pt x="213" y="189"/>
                    <a:pt x="343" y="160"/>
                    <a:pt x="473" y="73"/>
                  </a:cubicBezTo>
                  <a:cubicBezTo>
                    <a:pt x="516" y="44"/>
                    <a:pt x="4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4"/>
            <p:cNvSpPr/>
            <p:nvPr/>
          </p:nvSpPr>
          <p:spPr>
            <a:xfrm>
              <a:off x="2489900" y="3540725"/>
              <a:ext cx="6775" cy="5100"/>
            </a:xfrm>
            <a:custGeom>
              <a:avLst/>
              <a:gdLst/>
              <a:ahLst/>
              <a:cxnLst/>
              <a:rect l="l" t="t" r="r" b="b"/>
              <a:pathLst>
                <a:path w="271" h="204" extrusionOk="0">
                  <a:moveTo>
                    <a:pt x="144" y="0"/>
                  </a:moveTo>
                  <a:cubicBezTo>
                    <a:pt x="140" y="0"/>
                    <a:pt x="135" y="0"/>
                    <a:pt x="131" y="1"/>
                  </a:cubicBezTo>
                  <a:cubicBezTo>
                    <a:pt x="1" y="15"/>
                    <a:pt x="15" y="203"/>
                    <a:pt x="145" y="203"/>
                  </a:cubicBezTo>
                  <a:cubicBezTo>
                    <a:pt x="271" y="189"/>
                    <a:pt x="262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4"/>
            <p:cNvSpPr/>
            <p:nvPr/>
          </p:nvSpPr>
          <p:spPr>
            <a:xfrm>
              <a:off x="2503625" y="3563700"/>
              <a:ext cx="6350" cy="5225"/>
            </a:xfrm>
            <a:custGeom>
              <a:avLst/>
              <a:gdLst/>
              <a:ahLst/>
              <a:cxnLst/>
              <a:rect l="l" t="t" r="r" b="b"/>
              <a:pathLst>
                <a:path w="254" h="209" extrusionOk="0">
                  <a:moveTo>
                    <a:pt x="136" y="1"/>
                  </a:moveTo>
                  <a:cubicBezTo>
                    <a:pt x="125" y="1"/>
                    <a:pt x="114" y="3"/>
                    <a:pt x="102" y="7"/>
                  </a:cubicBezTo>
                  <a:lnTo>
                    <a:pt x="73" y="7"/>
                  </a:lnTo>
                  <a:cubicBezTo>
                    <a:pt x="44" y="21"/>
                    <a:pt x="15" y="50"/>
                    <a:pt x="15" y="79"/>
                  </a:cubicBezTo>
                  <a:cubicBezTo>
                    <a:pt x="15" y="93"/>
                    <a:pt x="1" y="93"/>
                    <a:pt x="1" y="108"/>
                  </a:cubicBezTo>
                  <a:cubicBezTo>
                    <a:pt x="1" y="151"/>
                    <a:pt x="30" y="194"/>
                    <a:pt x="73" y="194"/>
                  </a:cubicBezTo>
                  <a:cubicBezTo>
                    <a:pt x="73" y="209"/>
                    <a:pt x="88" y="209"/>
                    <a:pt x="88" y="209"/>
                  </a:cubicBezTo>
                  <a:cubicBezTo>
                    <a:pt x="131" y="209"/>
                    <a:pt x="174" y="194"/>
                    <a:pt x="189" y="165"/>
                  </a:cubicBezTo>
                  <a:cubicBezTo>
                    <a:pt x="189" y="165"/>
                    <a:pt x="203" y="151"/>
                    <a:pt x="203" y="151"/>
                  </a:cubicBezTo>
                  <a:cubicBezTo>
                    <a:pt x="253" y="76"/>
                    <a:pt x="20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4"/>
            <p:cNvSpPr/>
            <p:nvPr/>
          </p:nvSpPr>
          <p:spPr>
            <a:xfrm>
              <a:off x="2514225" y="3594175"/>
              <a:ext cx="7375" cy="5475"/>
            </a:xfrm>
            <a:custGeom>
              <a:avLst/>
              <a:gdLst/>
              <a:ahLst/>
              <a:cxnLst/>
              <a:rect l="l" t="t" r="r" b="b"/>
              <a:pathLst>
                <a:path w="295" h="219" extrusionOk="0">
                  <a:moveTo>
                    <a:pt x="153" y="1"/>
                  </a:moveTo>
                  <a:cubicBezTo>
                    <a:pt x="149" y="1"/>
                    <a:pt x="145" y="1"/>
                    <a:pt x="140" y="1"/>
                  </a:cubicBezTo>
                  <a:cubicBezTo>
                    <a:pt x="1" y="15"/>
                    <a:pt x="10" y="219"/>
                    <a:pt x="141" y="219"/>
                  </a:cubicBezTo>
                  <a:cubicBezTo>
                    <a:pt x="146" y="219"/>
                    <a:pt x="150" y="218"/>
                    <a:pt x="155" y="218"/>
                  </a:cubicBezTo>
                  <a:cubicBezTo>
                    <a:pt x="295" y="218"/>
                    <a:pt x="28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4"/>
            <p:cNvSpPr/>
            <p:nvPr/>
          </p:nvSpPr>
          <p:spPr>
            <a:xfrm>
              <a:off x="2524950" y="3624375"/>
              <a:ext cx="6525" cy="5250"/>
            </a:xfrm>
            <a:custGeom>
              <a:avLst/>
              <a:gdLst/>
              <a:ahLst/>
              <a:cxnLst/>
              <a:rect l="l" t="t" r="r" b="b"/>
              <a:pathLst>
                <a:path w="261" h="210" extrusionOk="0">
                  <a:moveTo>
                    <a:pt x="142" y="0"/>
                  </a:moveTo>
                  <a:cubicBezTo>
                    <a:pt x="102" y="0"/>
                    <a:pt x="61" y="23"/>
                    <a:pt x="44" y="65"/>
                  </a:cubicBezTo>
                  <a:cubicBezTo>
                    <a:pt x="29" y="79"/>
                    <a:pt x="29" y="94"/>
                    <a:pt x="15" y="108"/>
                  </a:cubicBezTo>
                  <a:cubicBezTo>
                    <a:pt x="0" y="151"/>
                    <a:pt x="29" y="209"/>
                    <a:pt x="87" y="209"/>
                  </a:cubicBezTo>
                  <a:lnTo>
                    <a:pt x="145" y="209"/>
                  </a:lnTo>
                  <a:cubicBezTo>
                    <a:pt x="217" y="195"/>
                    <a:pt x="260" y="108"/>
                    <a:pt x="217" y="36"/>
                  </a:cubicBezTo>
                  <a:cubicBezTo>
                    <a:pt x="199" y="12"/>
                    <a:pt x="171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4"/>
            <p:cNvSpPr/>
            <p:nvPr/>
          </p:nvSpPr>
          <p:spPr>
            <a:xfrm>
              <a:off x="2534350" y="3642575"/>
              <a:ext cx="4950" cy="4025"/>
            </a:xfrm>
            <a:custGeom>
              <a:avLst/>
              <a:gdLst/>
              <a:ahLst/>
              <a:cxnLst/>
              <a:rect l="l" t="t" r="r" b="b"/>
              <a:pathLst>
                <a:path w="198" h="161" extrusionOk="0">
                  <a:moveTo>
                    <a:pt x="99" y="0"/>
                  </a:moveTo>
                  <a:cubicBezTo>
                    <a:pt x="95" y="0"/>
                    <a:pt x="91" y="1"/>
                    <a:pt x="87" y="1"/>
                  </a:cubicBezTo>
                  <a:cubicBezTo>
                    <a:pt x="0" y="16"/>
                    <a:pt x="0" y="160"/>
                    <a:pt x="101" y="160"/>
                  </a:cubicBezTo>
                  <a:cubicBezTo>
                    <a:pt x="198" y="146"/>
                    <a:pt x="189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4"/>
            <p:cNvSpPr/>
            <p:nvPr/>
          </p:nvSpPr>
          <p:spPr>
            <a:xfrm>
              <a:off x="2566950" y="3669750"/>
              <a:ext cx="275175" cy="295475"/>
            </a:xfrm>
            <a:custGeom>
              <a:avLst/>
              <a:gdLst/>
              <a:ahLst/>
              <a:cxnLst/>
              <a:rect l="l" t="t" r="r" b="b"/>
              <a:pathLst>
                <a:path w="11007" h="11819" extrusionOk="0">
                  <a:moveTo>
                    <a:pt x="43" y="1"/>
                  </a:moveTo>
                  <a:cubicBezTo>
                    <a:pt x="20" y="1"/>
                    <a:pt x="0" y="25"/>
                    <a:pt x="11" y="56"/>
                  </a:cubicBezTo>
                  <a:cubicBezTo>
                    <a:pt x="777" y="1212"/>
                    <a:pt x="1745" y="2266"/>
                    <a:pt x="2669" y="3292"/>
                  </a:cubicBezTo>
                  <a:cubicBezTo>
                    <a:pt x="3609" y="4333"/>
                    <a:pt x="4577" y="5358"/>
                    <a:pt x="5530" y="6384"/>
                  </a:cubicBezTo>
                  <a:cubicBezTo>
                    <a:pt x="6498" y="7439"/>
                    <a:pt x="7582" y="8378"/>
                    <a:pt x="8579" y="9404"/>
                  </a:cubicBezTo>
                  <a:cubicBezTo>
                    <a:pt x="8998" y="9852"/>
                    <a:pt x="9388" y="10372"/>
                    <a:pt x="9865" y="10777"/>
                  </a:cubicBezTo>
                  <a:cubicBezTo>
                    <a:pt x="10125" y="10993"/>
                    <a:pt x="10876" y="11369"/>
                    <a:pt x="10876" y="11759"/>
                  </a:cubicBezTo>
                  <a:cubicBezTo>
                    <a:pt x="10876" y="11801"/>
                    <a:pt x="10906" y="11819"/>
                    <a:pt x="10937" y="11819"/>
                  </a:cubicBezTo>
                  <a:cubicBezTo>
                    <a:pt x="10971" y="11819"/>
                    <a:pt x="11006" y="11797"/>
                    <a:pt x="11006" y="11759"/>
                  </a:cubicBezTo>
                  <a:cubicBezTo>
                    <a:pt x="11006" y="11441"/>
                    <a:pt x="10645" y="11196"/>
                    <a:pt x="10428" y="11037"/>
                  </a:cubicBezTo>
                  <a:cubicBezTo>
                    <a:pt x="9966" y="10661"/>
                    <a:pt x="9590" y="10285"/>
                    <a:pt x="9200" y="9852"/>
                  </a:cubicBezTo>
                  <a:cubicBezTo>
                    <a:pt x="8232" y="8783"/>
                    <a:pt x="7163" y="7858"/>
                    <a:pt x="6166" y="6818"/>
                  </a:cubicBezTo>
                  <a:cubicBezTo>
                    <a:pt x="4056" y="4607"/>
                    <a:pt x="1990" y="2382"/>
                    <a:pt x="69" y="12"/>
                  </a:cubicBezTo>
                  <a:cubicBezTo>
                    <a:pt x="61" y="4"/>
                    <a:pt x="51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4"/>
            <p:cNvSpPr/>
            <p:nvPr/>
          </p:nvSpPr>
          <p:spPr>
            <a:xfrm>
              <a:off x="2593350" y="3649625"/>
              <a:ext cx="282725" cy="285825"/>
            </a:xfrm>
            <a:custGeom>
              <a:avLst/>
              <a:gdLst/>
              <a:ahLst/>
              <a:cxnLst/>
              <a:rect l="l" t="t" r="r" b="b"/>
              <a:pathLst>
                <a:path w="11309" h="11433" extrusionOk="0">
                  <a:moveTo>
                    <a:pt x="58" y="0"/>
                  </a:moveTo>
                  <a:cubicBezTo>
                    <a:pt x="25" y="0"/>
                    <a:pt x="1" y="43"/>
                    <a:pt x="24" y="66"/>
                  </a:cubicBezTo>
                  <a:cubicBezTo>
                    <a:pt x="1064" y="1049"/>
                    <a:pt x="2032" y="2103"/>
                    <a:pt x="2986" y="3158"/>
                  </a:cubicBezTo>
                  <a:cubicBezTo>
                    <a:pt x="3925" y="4198"/>
                    <a:pt x="4937" y="5152"/>
                    <a:pt x="5934" y="6135"/>
                  </a:cubicBezTo>
                  <a:cubicBezTo>
                    <a:pt x="6974" y="7160"/>
                    <a:pt x="8043" y="8186"/>
                    <a:pt x="9040" y="9255"/>
                  </a:cubicBezTo>
                  <a:cubicBezTo>
                    <a:pt x="9445" y="9689"/>
                    <a:pt x="9820" y="10151"/>
                    <a:pt x="10268" y="10541"/>
                  </a:cubicBezTo>
                  <a:cubicBezTo>
                    <a:pt x="10427" y="10686"/>
                    <a:pt x="10600" y="10816"/>
                    <a:pt x="10759" y="10960"/>
                  </a:cubicBezTo>
                  <a:cubicBezTo>
                    <a:pt x="10861" y="11047"/>
                    <a:pt x="11164" y="11249"/>
                    <a:pt x="11178" y="11394"/>
                  </a:cubicBezTo>
                  <a:cubicBezTo>
                    <a:pt x="11178" y="11417"/>
                    <a:pt x="11203" y="11432"/>
                    <a:pt x="11229" y="11432"/>
                  </a:cubicBezTo>
                  <a:cubicBezTo>
                    <a:pt x="11251" y="11432"/>
                    <a:pt x="11273" y="11421"/>
                    <a:pt x="11280" y="11394"/>
                  </a:cubicBezTo>
                  <a:cubicBezTo>
                    <a:pt x="11308" y="11177"/>
                    <a:pt x="10991" y="10975"/>
                    <a:pt x="10861" y="10859"/>
                  </a:cubicBezTo>
                  <a:cubicBezTo>
                    <a:pt x="10442" y="10484"/>
                    <a:pt x="10037" y="10137"/>
                    <a:pt x="9661" y="9718"/>
                  </a:cubicBezTo>
                  <a:cubicBezTo>
                    <a:pt x="8635" y="8605"/>
                    <a:pt x="7566" y="7522"/>
                    <a:pt x="6512" y="6438"/>
                  </a:cubicBezTo>
                  <a:cubicBezTo>
                    <a:pt x="5457" y="5369"/>
                    <a:pt x="4344" y="4372"/>
                    <a:pt x="3304" y="3274"/>
                  </a:cubicBezTo>
                  <a:cubicBezTo>
                    <a:pt x="2249" y="2161"/>
                    <a:pt x="1238" y="1020"/>
                    <a:pt x="82" y="8"/>
                  </a:cubicBezTo>
                  <a:cubicBezTo>
                    <a:pt x="74" y="3"/>
                    <a:pt x="65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4"/>
            <p:cNvSpPr/>
            <p:nvPr/>
          </p:nvSpPr>
          <p:spPr>
            <a:xfrm>
              <a:off x="2718700" y="3807875"/>
              <a:ext cx="403725" cy="388275"/>
            </a:xfrm>
            <a:custGeom>
              <a:avLst/>
              <a:gdLst/>
              <a:ahLst/>
              <a:cxnLst/>
              <a:rect l="l" t="t" r="r" b="b"/>
              <a:pathLst>
                <a:path w="16149" h="15531" extrusionOk="0">
                  <a:moveTo>
                    <a:pt x="6773" y="1"/>
                  </a:moveTo>
                  <a:cubicBezTo>
                    <a:pt x="6403" y="1"/>
                    <a:pt x="6065" y="214"/>
                    <a:pt x="5991" y="700"/>
                  </a:cubicBezTo>
                  <a:cubicBezTo>
                    <a:pt x="5890" y="1264"/>
                    <a:pt x="6367" y="1856"/>
                    <a:pt x="6555" y="2362"/>
                  </a:cubicBezTo>
                  <a:cubicBezTo>
                    <a:pt x="6699" y="2795"/>
                    <a:pt x="6583" y="3272"/>
                    <a:pt x="6150" y="3460"/>
                  </a:cubicBezTo>
                  <a:cubicBezTo>
                    <a:pt x="5875" y="3576"/>
                    <a:pt x="5558" y="3619"/>
                    <a:pt x="5269" y="3720"/>
                  </a:cubicBezTo>
                  <a:cubicBezTo>
                    <a:pt x="5176" y="3747"/>
                    <a:pt x="5217" y="3883"/>
                    <a:pt x="5302" y="3883"/>
                  </a:cubicBezTo>
                  <a:cubicBezTo>
                    <a:pt x="5310" y="3883"/>
                    <a:pt x="5318" y="3882"/>
                    <a:pt x="5326" y="3879"/>
                  </a:cubicBezTo>
                  <a:cubicBezTo>
                    <a:pt x="5991" y="3677"/>
                    <a:pt x="6670" y="3619"/>
                    <a:pt x="6742" y="2795"/>
                  </a:cubicBezTo>
                  <a:cubicBezTo>
                    <a:pt x="6800" y="2059"/>
                    <a:pt x="5774" y="1148"/>
                    <a:pt x="6222" y="455"/>
                  </a:cubicBezTo>
                  <a:cubicBezTo>
                    <a:pt x="6375" y="225"/>
                    <a:pt x="6557" y="136"/>
                    <a:pt x="6744" y="136"/>
                  </a:cubicBezTo>
                  <a:cubicBezTo>
                    <a:pt x="7086" y="136"/>
                    <a:pt x="7443" y="435"/>
                    <a:pt x="7667" y="715"/>
                  </a:cubicBezTo>
                  <a:cubicBezTo>
                    <a:pt x="8086" y="1235"/>
                    <a:pt x="8375" y="1885"/>
                    <a:pt x="8650" y="2492"/>
                  </a:cubicBezTo>
                  <a:cubicBezTo>
                    <a:pt x="8852" y="2925"/>
                    <a:pt x="9011" y="3402"/>
                    <a:pt x="9329" y="3778"/>
                  </a:cubicBezTo>
                  <a:cubicBezTo>
                    <a:pt x="9921" y="4472"/>
                    <a:pt x="10788" y="4775"/>
                    <a:pt x="11640" y="5035"/>
                  </a:cubicBezTo>
                  <a:cubicBezTo>
                    <a:pt x="12724" y="5353"/>
                    <a:pt x="13692" y="5685"/>
                    <a:pt x="14516" y="6494"/>
                  </a:cubicBezTo>
                  <a:cubicBezTo>
                    <a:pt x="15383" y="7347"/>
                    <a:pt x="15932" y="8546"/>
                    <a:pt x="15787" y="9774"/>
                  </a:cubicBezTo>
                  <a:cubicBezTo>
                    <a:pt x="15657" y="10901"/>
                    <a:pt x="14949" y="11913"/>
                    <a:pt x="14241" y="12751"/>
                  </a:cubicBezTo>
                  <a:cubicBezTo>
                    <a:pt x="13475" y="13675"/>
                    <a:pt x="12637" y="14499"/>
                    <a:pt x="11539" y="15005"/>
                  </a:cubicBezTo>
                  <a:cubicBezTo>
                    <a:pt x="10961" y="15274"/>
                    <a:pt x="10322" y="15422"/>
                    <a:pt x="9687" y="15422"/>
                  </a:cubicBezTo>
                  <a:cubicBezTo>
                    <a:pt x="9163" y="15422"/>
                    <a:pt x="8641" y="15321"/>
                    <a:pt x="8158" y="15106"/>
                  </a:cubicBezTo>
                  <a:cubicBezTo>
                    <a:pt x="7393" y="14788"/>
                    <a:pt x="6844" y="14152"/>
                    <a:pt x="6410" y="13473"/>
                  </a:cubicBezTo>
                  <a:cubicBezTo>
                    <a:pt x="5586" y="12202"/>
                    <a:pt x="5124" y="10670"/>
                    <a:pt x="3954" y="9644"/>
                  </a:cubicBezTo>
                  <a:cubicBezTo>
                    <a:pt x="3318" y="9081"/>
                    <a:pt x="2466" y="8806"/>
                    <a:pt x="1772" y="8344"/>
                  </a:cubicBezTo>
                  <a:cubicBezTo>
                    <a:pt x="992" y="7824"/>
                    <a:pt x="110" y="6870"/>
                    <a:pt x="515" y="5859"/>
                  </a:cubicBezTo>
                  <a:cubicBezTo>
                    <a:pt x="809" y="5105"/>
                    <a:pt x="1792" y="4543"/>
                    <a:pt x="2635" y="4543"/>
                  </a:cubicBezTo>
                  <a:cubicBezTo>
                    <a:pt x="2745" y="4543"/>
                    <a:pt x="2853" y="4553"/>
                    <a:pt x="2957" y="4573"/>
                  </a:cubicBezTo>
                  <a:cubicBezTo>
                    <a:pt x="2961" y="4573"/>
                    <a:pt x="2965" y="4574"/>
                    <a:pt x="2969" y="4574"/>
                  </a:cubicBezTo>
                  <a:cubicBezTo>
                    <a:pt x="3030" y="4574"/>
                    <a:pt x="3039" y="4470"/>
                    <a:pt x="2971" y="4443"/>
                  </a:cubicBezTo>
                  <a:cubicBezTo>
                    <a:pt x="2826" y="4408"/>
                    <a:pt x="2678" y="4392"/>
                    <a:pt x="2529" y="4392"/>
                  </a:cubicBezTo>
                  <a:cubicBezTo>
                    <a:pt x="1292" y="4392"/>
                    <a:pt x="0" y="5509"/>
                    <a:pt x="284" y="6798"/>
                  </a:cubicBezTo>
                  <a:cubicBezTo>
                    <a:pt x="688" y="8561"/>
                    <a:pt x="2913" y="8864"/>
                    <a:pt x="4040" y="9962"/>
                  </a:cubicBezTo>
                  <a:cubicBezTo>
                    <a:pt x="5182" y="11060"/>
                    <a:pt x="5615" y="12693"/>
                    <a:pt x="6540" y="13935"/>
                  </a:cubicBezTo>
                  <a:cubicBezTo>
                    <a:pt x="7331" y="14997"/>
                    <a:pt x="8478" y="15530"/>
                    <a:pt x="9709" y="15530"/>
                  </a:cubicBezTo>
                  <a:cubicBezTo>
                    <a:pt x="10121" y="15530"/>
                    <a:pt x="10542" y="15471"/>
                    <a:pt x="10961" y="15351"/>
                  </a:cubicBezTo>
                  <a:cubicBezTo>
                    <a:pt x="11973" y="15062"/>
                    <a:pt x="12854" y="14427"/>
                    <a:pt x="13577" y="13690"/>
                  </a:cubicBezTo>
                  <a:cubicBezTo>
                    <a:pt x="14299" y="12967"/>
                    <a:pt x="14978" y="12144"/>
                    <a:pt x="15469" y="11248"/>
                  </a:cubicBezTo>
                  <a:cubicBezTo>
                    <a:pt x="15917" y="10424"/>
                    <a:pt x="16148" y="9442"/>
                    <a:pt x="15917" y="8503"/>
                  </a:cubicBezTo>
                  <a:cubicBezTo>
                    <a:pt x="15657" y="7506"/>
                    <a:pt x="15050" y="6639"/>
                    <a:pt x="14270" y="5989"/>
                  </a:cubicBezTo>
                  <a:cubicBezTo>
                    <a:pt x="13519" y="5353"/>
                    <a:pt x="12594" y="5078"/>
                    <a:pt x="11684" y="4818"/>
                  </a:cubicBezTo>
                  <a:cubicBezTo>
                    <a:pt x="10817" y="4558"/>
                    <a:pt x="9806" y="4226"/>
                    <a:pt x="9314" y="3402"/>
                  </a:cubicBezTo>
                  <a:cubicBezTo>
                    <a:pt x="8707" y="2391"/>
                    <a:pt x="8418" y="1192"/>
                    <a:pt x="7566" y="339"/>
                  </a:cubicBezTo>
                  <a:cubicBezTo>
                    <a:pt x="7349" y="122"/>
                    <a:pt x="7051" y="1"/>
                    <a:pt x="6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4"/>
            <p:cNvSpPr/>
            <p:nvPr/>
          </p:nvSpPr>
          <p:spPr>
            <a:xfrm>
              <a:off x="3053125" y="4002000"/>
              <a:ext cx="48350" cy="41650"/>
            </a:xfrm>
            <a:custGeom>
              <a:avLst/>
              <a:gdLst/>
              <a:ahLst/>
              <a:cxnLst/>
              <a:rect l="l" t="t" r="r" b="b"/>
              <a:pathLst>
                <a:path w="1934" h="1666" extrusionOk="0">
                  <a:moveTo>
                    <a:pt x="1123" y="173"/>
                  </a:moveTo>
                  <a:cubicBezTo>
                    <a:pt x="1504" y="173"/>
                    <a:pt x="1757" y="549"/>
                    <a:pt x="1673" y="911"/>
                  </a:cubicBezTo>
                  <a:cubicBezTo>
                    <a:pt x="1616" y="1186"/>
                    <a:pt x="1355" y="1431"/>
                    <a:pt x="1095" y="1518"/>
                  </a:cubicBezTo>
                  <a:cubicBezTo>
                    <a:pt x="1034" y="1540"/>
                    <a:pt x="978" y="1550"/>
                    <a:pt x="925" y="1550"/>
                  </a:cubicBezTo>
                  <a:cubicBezTo>
                    <a:pt x="633" y="1550"/>
                    <a:pt x="478" y="1236"/>
                    <a:pt x="416" y="954"/>
                  </a:cubicBezTo>
                  <a:cubicBezTo>
                    <a:pt x="411" y="932"/>
                    <a:pt x="395" y="923"/>
                    <a:pt x="377" y="923"/>
                  </a:cubicBezTo>
                  <a:cubicBezTo>
                    <a:pt x="367" y="923"/>
                    <a:pt x="357" y="926"/>
                    <a:pt x="347" y="931"/>
                  </a:cubicBezTo>
                  <a:lnTo>
                    <a:pt x="347" y="931"/>
                  </a:lnTo>
                  <a:cubicBezTo>
                    <a:pt x="387" y="503"/>
                    <a:pt x="632" y="202"/>
                    <a:pt x="1081" y="174"/>
                  </a:cubicBezTo>
                  <a:cubicBezTo>
                    <a:pt x="1095" y="173"/>
                    <a:pt x="1109" y="173"/>
                    <a:pt x="1123" y="173"/>
                  </a:cubicBezTo>
                  <a:close/>
                  <a:moveTo>
                    <a:pt x="1046" y="1"/>
                  </a:moveTo>
                  <a:cubicBezTo>
                    <a:pt x="587" y="1"/>
                    <a:pt x="1" y="485"/>
                    <a:pt x="229" y="983"/>
                  </a:cubicBezTo>
                  <a:cubicBezTo>
                    <a:pt x="242" y="1003"/>
                    <a:pt x="268" y="1014"/>
                    <a:pt x="292" y="1014"/>
                  </a:cubicBezTo>
                  <a:cubicBezTo>
                    <a:pt x="301" y="1014"/>
                    <a:pt x="310" y="1013"/>
                    <a:pt x="318" y="1009"/>
                  </a:cubicBezTo>
                  <a:lnTo>
                    <a:pt x="318" y="1009"/>
                  </a:lnTo>
                  <a:cubicBezTo>
                    <a:pt x="364" y="1357"/>
                    <a:pt x="581" y="1665"/>
                    <a:pt x="933" y="1665"/>
                  </a:cubicBezTo>
                  <a:cubicBezTo>
                    <a:pt x="980" y="1665"/>
                    <a:pt x="1029" y="1660"/>
                    <a:pt x="1081" y="1648"/>
                  </a:cubicBezTo>
                  <a:cubicBezTo>
                    <a:pt x="1457" y="1576"/>
                    <a:pt x="1775" y="1229"/>
                    <a:pt x="1847" y="853"/>
                  </a:cubicBezTo>
                  <a:cubicBezTo>
                    <a:pt x="1933" y="391"/>
                    <a:pt x="1514" y="15"/>
                    <a:pt x="1067" y="1"/>
                  </a:cubicBezTo>
                  <a:cubicBezTo>
                    <a:pt x="1060" y="1"/>
                    <a:pt x="1053" y="1"/>
                    <a:pt x="1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4"/>
            <p:cNvSpPr/>
            <p:nvPr/>
          </p:nvSpPr>
          <p:spPr>
            <a:xfrm>
              <a:off x="3068300" y="4008625"/>
              <a:ext cx="7375" cy="9175"/>
            </a:xfrm>
            <a:custGeom>
              <a:avLst/>
              <a:gdLst/>
              <a:ahLst/>
              <a:cxnLst/>
              <a:rect l="l" t="t" r="r" b="b"/>
              <a:pathLst>
                <a:path w="295" h="367" extrusionOk="0">
                  <a:moveTo>
                    <a:pt x="48" y="1"/>
                  </a:moveTo>
                  <a:cubicBezTo>
                    <a:pt x="23" y="1"/>
                    <a:pt x="1" y="32"/>
                    <a:pt x="12" y="54"/>
                  </a:cubicBezTo>
                  <a:cubicBezTo>
                    <a:pt x="55" y="169"/>
                    <a:pt x="127" y="270"/>
                    <a:pt x="199" y="357"/>
                  </a:cubicBezTo>
                  <a:cubicBezTo>
                    <a:pt x="209" y="364"/>
                    <a:pt x="220" y="366"/>
                    <a:pt x="230" y="366"/>
                  </a:cubicBezTo>
                  <a:cubicBezTo>
                    <a:pt x="264" y="366"/>
                    <a:pt x="294" y="333"/>
                    <a:pt x="272" y="299"/>
                  </a:cubicBezTo>
                  <a:cubicBezTo>
                    <a:pt x="228" y="198"/>
                    <a:pt x="156" y="97"/>
                    <a:pt x="69" y="10"/>
                  </a:cubicBezTo>
                  <a:cubicBezTo>
                    <a:pt x="63" y="4"/>
                    <a:pt x="55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4"/>
            <p:cNvSpPr/>
            <p:nvPr/>
          </p:nvSpPr>
          <p:spPr>
            <a:xfrm>
              <a:off x="3021750" y="3960625"/>
              <a:ext cx="47575" cy="38250"/>
            </a:xfrm>
            <a:custGeom>
              <a:avLst/>
              <a:gdLst/>
              <a:ahLst/>
              <a:cxnLst/>
              <a:rect l="l" t="t" r="r" b="b"/>
              <a:pathLst>
                <a:path w="1903" h="1530" extrusionOk="0">
                  <a:moveTo>
                    <a:pt x="972" y="1"/>
                  </a:moveTo>
                  <a:cubicBezTo>
                    <a:pt x="506" y="1"/>
                    <a:pt x="0" y="422"/>
                    <a:pt x="68" y="904"/>
                  </a:cubicBezTo>
                  <a:cubicBezTo>
                    <a:pt x="68" y="933"/>
                    <a:pt x="89" y="948"/>
                    <a:pt x="113" y="948"/>
                  </a:cubicBezTo>
                  <a:cubicBezTo>
                    <a:pt x="136" y="948"/>
                    <a:pt x="161" y="933"/>
                    <a:pt x="169" y="904"/>
                  </a:cubicBezTo>
                  <a:cubicBezTo>
                    <a:pt x="294" y="502"/>
                    <a:pt x="539" y="166"/>
                    <a:pt x="994" y="166"/>
                  </a:cubicBezTo>
                  <a:cubicBezTo>
                    <a:pt x="1012" y="166"/>
                    <a:pt x="1031" y="166"/>
                    <a:pt x="1050" y="168"/>
                  </a:cubicBezTo>
                  <a:cubicBezTo>
                    <a:pt x="1469" y="182"/>
                    <a:pt x="1744" y="702"/>
                    <a:pt x="1556" y="1078"/>
                  </a:cubicBezTo>
                  <a:cubicBezTo>
                    <a:pt x="1426" y="1324"/>
                    <a:pt x="1093" y="1425"/>
                    <a:pt x="833" y="1439"/>
                  </a:cubicBezTo>
                  <a:cubicBezTo>
                    <a:pt x="443" y="1439"/>
                    <a:pt x="270" y="1136"/>
                    <a:pt x="342" y="789"/>
                  </a:cubicBezTo>
                  <a:cubicBezTo>
                    <a:pt x="351" y="754"/>
                    <a:pt x="322" y="735"/>
                    <a:pt x="296" y="735"/>
                  </a:cubicBezTo>
                  <a:cubicBezTo>
                    <a:pt x="278" y="735"/>
                    <a:pt x="261" y="743"/>
                    <a:pt x="255" y="760"/>
                  </a:cubicBezTo>
                  <a:cubicBezTo>
                    <a:pt x="136" y="1279"/>
                    <a:pt x="493" y="1529"/>
                    <a:pt x="890" y="1529"/>
                  </a:cubicBezTo>
                  <a:cubicBezTo>
                    <a:pt x="1211" y="1529"/>
                    <a:pt x="1558" y="1366"/>
                    <a:pt x="1700" y="1049"/>
                  </a:cubicBezTo>
                  <a:cubicBezTo>
                    <a:pt x="1903" y="601"/>
                    <a:pt x="1512" y="81"/>
                    <a:pt x="1079" y="9"/>
                  </a:cubicBezTo>
                  <a:cubicBezTo>
                    <a:pt x="1044" y="3"/>
                    <a:pt x="1008" y="1"/>
                    <a:pt x="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4"/>
            <p:cNvSpPr/>
            <p:nvPr/>
          </p:nvSpPr>
          <p:spPr>
            <a:xfrm>
              <a:off x="3044175" y="3965500"/>
              <a:ext cx="3475" cy="9650"/>
            </a:xfrm>
            <a:custGeom>
              <a:avLst/>
              <a:gdLst/>
              <a:ahLst/>
              <a:cxnLst/>
              <a:rect l="l" t="t" r="r" b="b"/>
              <a:pathLst>
                <a:path w="139" h="386" extrusionOk="0">
                  <a:moveTo>
                    <a:pt x="100" y="0"/>
                  </a:moveTo>
                  <a:cubicBezTo>
                    <a:pt x="89" y="0"/>
                    <a:pt x="81" y="5"/>
                    <a:pt x="81" y="16"/>
                  </a:cubicBezTo>
                  <a:cubicBezTo>
                    <a:pt x="37" y="117"/>
                    <a:pt x="23" y="233"/>
                    <a:pt x="9" y="334"/>
                  </a:cubicBezTo>
                  <a:cubicBezTo>
                    <a:pt x="0" y="366"/>
                    <a:pt x="24" y="385"/>
                    <a:pt x="47" y="385"/>
                  </a:cubicBezTo>
                  <a:cubicBezTo>
                    <a:pt x="64" y="385"/>
                    <a:pt x="81" y="374"/>
                    <a:pt x="81" y="348"/>
                  </a:cubicBezTo>
                  <a:cubicBezTo>
                    <a:pt x="110" y="247"/>
                    <a:pt x="139" y="132"/>
                    <a:pt x="139" y="30"/>
                  </a:cubicBezTo>
                  <a:cubicBezTo>
                    <a:pt x="139" y="13"/>
                    <a:pt x="11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4"/>
            <p:cNvSpPr/>
            <p:nvPr/>
          </p:nvSpPr>
          <p:spPr>
            <a:xfrm>
              <a:off x="3078325" y="4092625"/>
              <a:ext cx="4600" cy="15250"/>
            </a:xfrm>
            <a:custGeom>
              <a:avLst/>
              <a:gdLst/>
              <a:ahLst/>
              <a:cxnLst/>
              <a:rect l="l" t="t" r="r" b="b"/>
              <a:pathLst>
                <a:path w="184" h="610" extrusionOk="0">
                  <a:moveTo>
                    <a:pt x="41" y="0"/>
                  </a:moveTo>
                  <a:cubicBezTo>
                    <a:pt x="21" y="0"/>
                    <a:pt x="1" y="15"/>
                    <a:pt x="1" y="46"/>
                  </a:cubicBezTo>
                  <a:cubicBezTo>
                    <a:pt x="15" y="219"/>
                    <a:pt x="59" y="407"/>
                    <a:pt x="102" y="595"/>
                  </a:cubicBezTo>
                  <a:cubicBezTo>
                    <a:pt x="107" y="605"/>
                    <a:pt x="119" y="610"/>
                    <a:pt x="133" y="610"/>
                  </a:cubicBezTo>
                  <a:cubicBezTo>
                    <a:pt x="157" y="610"/>
                    <a:pt x="183" y="594"/>
                    <a:pt x="174" y="566"/>
                  </a:cubicBezTo>
                  <a:cubicBezTo>
                    <a:pt x="145" y="393"/>
                    <a:pt x="116" y="219"/>
                    <a:pt x="73" y="31"/>
                  </a:cubicBezTo>
                  <a:cubicBezTo>
                    <a:pt x="73" y="11"/>
                    <a:pt x="57" y="0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4"/>
            <p:cNvSpPr/>
            <p:nvPr/>
          </p:nvSpPr>
          <p:spPr>
            <a:xfrm>
              <a:off x="3081950" y="4053375"/>
              <a:ext cx="9975" cy="43225"/>
            </a:xfrm>
            <a:custGeom>
              <a:avLst/>
              <a:gdLst/>
              <a:ahLst/>
              <a:cxnLst/>
              <a:rect l="l" t="t" r="r" b="b"/>
              <a:pathLst>
                <a:path w="399" h="1729" extrusionOk="0">
                  <a:moveTo>
                    <a:pt x="45" y="0"/>
                  </a:moveTo>
                  <a:cubicBezTo>
                    <a:pt x="25" y="0"/>
                    <a:pt x="0" y="16"/>
                    <a:pt x="0" y="41"/>
                  </a:cubicBezTo>
                  <a:cubicBezTo>
                    <a:pt x="44" y="604"/>
                    <a:pt x="246" y="1139"/>
                    <a:pt x="333" y="1702"/>
                  </a:cubicBezTo>
                  <a:cubicBezTo>
                    <a:pt x="333" y="1721"/>
                    <a:pt x="345" y="1729"/>
                    <a:pt x="359" y="1729"/>
                  </a:cubicBezTo>
                  <a:cubicBezTo>
                    <a:pt x="378" y="1729"/>
                    <a:pt x="399" y="1713"/>
                    <a:pt x="390" y="1688"/>
                  </a:cubicBezTo>
                  <a:cubicBezTo>
                    <a:pt x="318" y="1139"/>
                    <a:pt x="174" y="590"/>
                    <a:pt x="72" y="26"/>
                  </a:cubicBezTo>
                  <a:cubicBezTo>
                    <a:pt x="72" y="8"/>
                    <a:pt x="60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4"/>
            <p:cNvSpPr/>
            <p:nvPr/>
          </p:nvSpPr>
          <p:spPr>
            <a:xfrm>
              <a:off x="3093500" y="4043500"/>
              <a:ext cx="6525" cy="37725"/>
            </a:xfrm>
            <a:custGeom>
              <a:avLst/>
              <a:gdLst/>
              <a:ahLst/>
              <a:cxnLst/>
              <a:rect l="l" t="t" r="r" b="b"/>
              <a:pathLst>
                <a:path w="261" h="1509" extrusionOk="0">
                  <a:moveTo>
                    <a:pt x="55" y="0"/>
                  </a:moveTo>
                  <a:cubicBezTo>
                    <a:pt x="36" y="0"/>
                    <a:pt x="15" y="15"/>
                    <a:pt x="15" y="46"/>
                  </a:cubicBezTo>
                  <a:cubicBezTo>
                    <a:pt x="1" y="523"/>
                    <a:pt x="102" y="999"/>
                    <a:pt x="174" y="1476"/>
                  </a:cubicBezTo>
                  <a:cubicBezTo>
                    <a:pt x="181" y="1498"/>
                    <a:pt x="203" y="1509"/>
                    <a:pt x="223" y="1509"/>
                  </a:cubicBezTo>
                  <a:cubicBezTo>
                    <a:pt x="243" y="1509"/>
                    <a:pt x="261" y="1498"/>
                    <a:pt x="261" y="1476"/>
                  </a:cubicBezTo>
                  <a:cubicBezTo>
                    <a:pt x="188" y="999"/>
                    <a:pt x="160" y="508"/>
                    <a:pt x="87" y="31"/>
                  </a:cubicBezTo>
                  <a:cubicBezTo>
                    <a:pt x="87" y="11"/>
                    <a:pt x="72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4"/>
            <p:cNvSpPr/>
            <p:nvPr/>
          </p:nvSpPr>
          <p:spPr>
            <a:xfrm>
              <a:off x="3100525" y="4028800"/>
              <a:ext cx="4550" cy="25475"/>
            </a:xfrm>
            <a:custGeom>
              <a:avLst/>
              <a:gdLst/>
              <a:ahLst/>
              <a:cxnLst/>
              <a:rect l="l" t="t" r="r" b="b"/>
              <a:pathLst>
                <a:path w="182" h="1019" extrusionOk="0">
                  <a:moveTo>
                    <a:pt x="43" y="1"/>
                  </a:moveTo>
                  <a:cubicBezTo>
                    <a:pt x="21" y="1"/>
                    <a:pt x="0" y="16"/>
                    <a:pt x="9" y="41"/>
                  </a:cubicBezTo>
                  <a:cubicBezTo>
                    <a:pt x="52" y="359"/>
                    <a:pt x="66" y="677"/>
                    <a:pt x="95" y="981"/>
                  </a:cubicBezTo>
                  <a:cubicBezTo>
                    <a:pt x="102" y="1007"/>
                    <a:pt x="121" y="1019"/>
                    <a:pt x="140" y="1019"/>
                  </a:cubicBezTo>
                  <a:cubicBezTo>
                    <a:pt x="161" y="1019"/>
                    <a:pt x="182" y="1004"/>
                    <a:pt x="182" y="981"/>
                  </a:cubicBezTo>
                  <a:cubicBezTo>
                    <a:pt x="153" y="663"/>
                    <a:pt x="167" y="345"/>
                    <a:pt x="81" y="27"/>
                  </a:cubicBezTo>
                  <a:cubicBezTo>
                    <a:pt x="75" y="9"/>
                    <a:pt x="59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4"/>
            <p:cNvSpPr/>
            <p:nvPr/>
          </p:nvSpPr>
          <p:spPr>
            <a:xfrm>
              <a:off x="3071825" y="3982575"/>
              <a:ext cx="4625" cy="12025"/>
            </a:xfrm>
            <a:custGeom>
              <a:avLst/>
              <a:gdLst/>
              <a:ahLst/>
              <a:cxnLst/>
              <a:rect l="l" t="t" r="r" b="b"/>
              <a:pathLst>
                <a:path w="185" h="481" extrusionOk="0">
                  <a:moveTo>
                    <a:pt x="63" y="0"/>
                  </a:moveTo>
                  <a:cubicBezTo>
                    <a:pt x="49" y="0"/>
                    <a:pt x="36" y="8"/>
                    <a:pt x="30" y="26"/>
                  </a:cubicBezTo>
                  <a:cubicBezTo>
                    <a:pt x="1" y="185"/>
                    <a:pt x="15" y="344"/>
                    <a:pt x="116" y="474"/>
                  </a:cubicBezTo>
                  <a:cubicBezTo>
                    <a:pt x="124" y="478"/>
                    <a:pt x="133" y="480"/>
                    <a:pt x="141" y="480"/>
                  </a:cubicBezTo>
                  <a:cubicBezTo>
                    <a:pt x="164" y="480"/>
                    <a:pt x="185" y="467"/>
                    <a:pt x="174" y="446"/>
                  </a:cubicBezTo>
                  <a:cubicBezTo>
                    <a:pt x="131" y="301"/>
                    <a:pt x="87" y="185"/>
                    <a:pt x="102" y="41"/>
                  </a:cubicBezTo>
                  <a:cubicBezTo>
                    <a:pt x="102" y="16"/>
                    <a:pt x="82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4"/>
            <p:cNvSpPr/>
            <p:nvPr/>
          </p:nvSpPr>
          <p:spPr>
            <a:xfrm>
              <a:off x="3084475" y="3990050"/>
              <a:ext cx="2775" cy="5675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0" y="1"/>
                  </a:moveTo>
                  <a:cubicBezTo>
                    <a:pt x="17" y="1"/>
                    <a:pt x="0" y="13"/>
                    <a:pt x="0" y="31"/>
                  </a:cubicBezTo>
                  <a:lnTo>
                    <a:pt x="44" y="204"/>
                  </a:lnTo>
                  <a:cubicBezTo>
                    <a:pt x="49" y="220"/>
                    <a:pt x="60" y="226"/>
                    <a:pt x="71" y="226"/>
                  </a:cubicBezTo>
                  <a:cubicBezTo>
                    <a:pt x="91" y="226"/>
                    <a:pt x="111" y="208"/>
                    <a:pt x="101" y="190"/>
                  </a:cubicBezTo>
                  <a:cubicBezTo>
                    <a:pt x="87" y="132"/>
                    <a:pt x="73" y="74"/>
                    <a:pt x="44" y="16"/>
                  </a:cubicBezTo>
                  <a:cubicBezTo>
                    <a:pt x="44" y="5"/>
                    <a:pt x="37" y="1"/>
                    <a:pt x="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4"/>
            <p:cNvSpPr/>
            <p:nvPr/>
          </p:nvSpPr>
          <p:spPr>
            <a:xfrm>
              <a:off x="2868575" y="3986450"/>
              <a:ext cx="5200" cy="8650"/>
            </a:xfrm>
            <a:custGeom>
              <a:avLst/>
              <a:gdLst/>
              <a:ahLst/>
              <a:cxnLst/>
              <a:rect l="l" t="t" r="r" b="b"/>
              <a:pathLst>
                <a:path w="208" h="346" extrusionOk="0">
                  <a:moveTo>
                    <a:pt x="173" y="0"/>
                  </a:moveTo>
                  <a:cubicBezTo>
                    <a:pt x="163" y="0"/>
                    <a:pt x="155" y="5"/>
                    <a:pt x="155" y="16"/>
                  </a:cubicBezTo>
                  <a:cubicBezTo>
                    <a:pt x="112" y="103"/>
                    <a:pt x="54" y="204"/>
                    <a:pt x="11" y="305"/>
                  </a:cubicBezTo>
                  <a:cubicBezTo>
                    <a:pt x="0" y="325"/>
                    <a:pt x="19" y="346"/>
                    <a:pt x="41" y="346"/>
                  </a:cubicBezTo>
                  <a:cubicBezTo>
                    <a:pt x="50" y="346"/>
                    <a:pt x="60" y="342"/>
                    <a:pt x="68" y="334"/>
                  </a:cubicBezTo>
                  <a:cubicBezTo>
                    <a:pt x="126" y="233"/>
                    <a:pt x="169" y="132"/>
                    <a:pt x="198" y="30"/>
                  </a:cubicBezTo>
                  <a:cubicBezTo>
                    <a:pt x="207" y="13"/>
                    <a:pt x="18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4"/>
            <p:cNvSpPr/>
            <p:nvPr/>
          </p:nvSpPr>
          <p:spPr>
            <a:xfrm>
              <a:off x="2878700" y="3974975"/>
              <a:ext cx="9450" cy="14975"/>
            </a:xfrm>
            <a:custGeom>
              <a:avLst/>
              <a:gdLst/>
              <a:ahLst/>
              <a:cxnLst/>
              <a:rect l="l" t="t" r="r" b="b"/>
              <a:pathLst>
                <a:path w="378" h="599" extrusionOk="0">
                  <a:moveTo>
                    <a:pt x="340" y="1"/>
                  </a:moveTo>
                  <a:cubicBezTo>
                    <a:pt x="332" y="1"/>
                    <a:pt x="322" y="4"/>
                    <a:pt x="313" y="13"/>
                  </a:cubicBezTo>
                  <a:cubicBezTo>
                    <a:pt x="169" y="172"/>
                    <a:pt x="82" y="359"/>
                    <a:pt x="10" y="562"/>
                  </a:cubicBezTo>
                  <a:cubicBezTo>
                    <a:pt x="1" y="580"/>
                    <a:pt x="15" y="598"/>
                    <a:pt x="30" y="598"/>
                  </a:cubicBezTo>
                  <a:cubicBezTo>
                    <a:pt x="39" y="598"/>
                    <a:pt x="48" y="592"/>
                    <a:pt x="53" y="576"/>
                  </a:cubicBezTo>
                  <a:cubicBezTo>
                    <a:pt x="140" y="388"/>
                    <a:pt x="241" y="215"/>
                    <a:pt x="357" y="42"/>
                  </a:cubicBezTo>
                  <a:cubicBezTo>
                    <a:pt x="377" y="21"/>
                    <a:pt x="362" y="1"/>
                    <a:pt x="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4"/>
            <p:cNvSpPr/>
            <p:nvPr/>
          </p:nvSpPr>
          <p:spPr>
            <a:xfrm>
              <a:off x="2892300" y="3964425"/>
              <a:ext cx="8700" cy="21275"/>
            </a:xfrm>
            <a:custGeom>
              <a:avLst/>
              <a:gdLst/>
              <a:ahLst/>
              <a:cxnLst/>
              <a:rect l="l" t="t" r="r" b="b"/>
              <a:pathLst>
                <a:path w="348" h="851" extrusionOk="0">
                  <a:moveTo>
                    <a:pt x="313" y="1"/>
                  </a:moveTo>
                  <a:cubicBezTo>
                    <a:pt x="304" y="1"/>
                    <a:pt x="295" y="5"/>
                    <a:pt x="290" y="16"/>
                  </a:cubicBezTo>
                  <a:cubicBezTo>
                    <a:pt x="160" y="276"/>
                    <a:pt x="58" y="536"/>
                    <a:pt x="1" y="810"/>
                  </a:cubicBezTo>
                  <a:cubicBezTo>
                    <a:pt x="1" y="835"/>
                    <a:pt x="25" y="851"/>
                    <a:pt x="46" y="851"/>
                  </a:cubicBezTo>
                  <a:cubicBezTo>
                    <a:pt x="60" y="851"/>
                    <a:pt x="73" y="843"/>
                    <a:pt x="73" y="825"/>
                  </a:cubicBezTo>
                  <a:cubicBezTo>
                    <a:pt x="131" y="550"/>
                    <a:pt x="246" y="305"/>
                    <a:pt x="347" y="45"/>
                  </a:cubicBezTo>
                  <a:cubicBezTo>
                    <a:pt x="347" y="17"/>
                    <a:pt x="329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4"/>
            <p:cNvSpPr/>
            <p:nvPr/>
          </p:nvSpPr>
          <p:spPr>
            <a:xfrm>
              <a:off x="2907275" y="3954750"/>
              <a:ext cx="5650" cy="20850"/>
            </a:xfrm>
            <a:custGeom>
              <a:avLst/>
              <a:gdLst/>
              <a:ahLst/>
              <a:cxnLst/>
              <a:rect l="l" t="t" r="r" b="b"/>
              <a:pathLst>
                <a:path w="226" h="834" extrusionOk="0">
                  <a:moveTo>
                    <a:pt x="187" y="1"/>
                  </a:moveTo>
                  <a:cubicBezTo>
                    <a:pt x="173" y="1"/>
                    <a:pt x="159" y="9"/>
                    <a:pt x="153" y="27"/>
                  </a:cubicBezTo>
                  <a:cubicBezTo>
                    <a:pt x="95" y="273"/>
                    <a:pt x="52" y="533"/>
                    <a:pt x="9" y="793"/>
                  </a:cubicBezTo>
                  <a:cubicBezTo>
                    <a:pt x="0" y="818"/>
                    <a:pt x="21" y="833"/>
                    <a:pt x="43" y="833"/>
                  </a:cubicBezTo>
                  <a:cubicBezTo>
                    <a:pt x="59" y="833"/>
                    <a:pt x="75" y="825"/>
                    <a:pt x="81" y="807"/>
                  </a:cubicBezTo>
                  <a:cubicBezTo>
                    <a:pt x="124" y="547"/>
                    <a:pt x="182" y="287"/>
                    <a:pt x="225" y="41"/>
                  </a:cubicBezTo>
                  <a:cubicBezTo>
                    <a:pt x="225" y="16"/>
                    <a:pt x="206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4"/>
            <p:cNvSpPr/>
            <p:nvPr/>
          </p:nvSpPr>
          <p:spPr>
            <a:xfrm>
              <a:off x="2930225" y="4056525"/>
              <a:ext cx="3150" cy="10625"/>
            </a:xfrm>
            <a:custGeom>
              <a:avLst/>
              <a:gdLst/>
              <a:ahLst/>
              <a:cxnLst/>
              <a:rect l="l" t="t" r="r" b="b"/>
              <a:pathLst>
                <a:path w="126" h="425" extrusionOk="0">
                  <a:moveTo>
                    <a:pt x="85" y="1"/>
                  </a:moveTo>
                  <a:cubicBezTo>
                    <a:pt x="74" y="1"/>
                    <a:pt x="64" y="6"/>
                    <a:pt x="59" y="16"/>
                  </a:cubicBezTo>
                  <a:cubicBezTo>
                    <a:pt x="1" y="132"/>
                    <a:pt x="1" y="262"/>
                    <a:pt x="30" y="392"/>
                  </a:cubicBezTo>
                  <a:cubicBezTo>
                    <a:pt x="30" y="413"/>
                    <a:pt x="48" y="424"/>
                    <a:pt x="64" y="424"/>
                  </a:cubicBezTo>
                  <a:cubicBezTo>
                    <a:pt x="80" y="424"/>
                    <a:pt x="95" y="413"/>
                    <a:pt x="87" y="392"/>
                  </a:cubicBezTo>
                  <a:cubicBezTo>
                    <a:pt x="87" y="262"/>
                    <a:pt x="102" y="161"/>
                    <a:pt x="116" y="45"/>
                  </a:cubicBezTo>
                  <a:cubicBezTo>
                    <a:pt x="126" y="17"/>
                    <a:pt x="105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4"/>
            <p:cNvSpPr/>
            <p:nvPr/>
          </p:nvSpPr>
          <p:spPr>
            <a:xfrm>
              <a:off x="2940150" y="4045350"/>
              <a:ext cx="7325" cy="18675"/>
            </a:xfrm>
            <a:custGeom>
              <a:avLst/>
              <a:gdLst/>
              <a:ahLst/>
              <a:cxnLst/>
              <a:rect l="l" t="t" r="r" b="b"/>
              <a:pathLst>
                <a:path w="293" h="747" extrusionOk="0">
                  <a:moveTo>
                    <a:pt x="252" y="0"/>
                  </a:moveTo>
                  <a:cubicBezTo>
                    <a:pt x="241" y="0"/>
                    <a:pt x="230" y="5"/>
                    <a:pt x="225" y="15"/>
                  </a:cubicBezTo>
                  <a:cubicBezTo>
                    <a:pt x="124" y="232"/>
                    <a:pt x="52" y="463"/>
                    <a:pt x="8" y="709"/>
                  </a:cubicBezTo>
                  <a:cubicBezTo>
                    <a:pt x="1" y="732"/>
                    <a:pt x="18" y="747"/>
                    <a:pt x="37" y="747"/>
                  </a:cubicBezTo>
                  <a:cubicBezTo>
                    <a:pt x="55" y="747"/>
                    <a:pt x="74" y="736"/>
                    <a:pt x="81" y="709"/>
                  </a:cubicBezTo>
                  <a:cubicBezTo>
                    <a:pt x="138" y="492"/>
                    <a:pt x="196" y="261"/>
                    <a:pt x="283" y="44"/>
                  </a:cubicBezTo>
                  <a:cubicBezTo>
                    <a:pt x="292" y="16"/>
                    <a:pt x="271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4"/>
            <p:cNvSpPr/>
            <p:nvPr/>
          </p:nvSpPr>
          <p:spPr>
            <a:xfrm>
              <a:off x="2952425" y="4029000"/>
              <a:ext cx="11575" cy="28500"/>
            </a:xfrm>
            <a:custGeom>
              <a:avLst/>
              <a:gdLst/>
              <a:ahLst/>
              <a:cxnLst/>
              <a:rect l="l" t="t" r="r" b="b"/>
              <a:pathLst>
                <a:path w="463" h="1140" extrusionOk="0">
                  <a:moveTo>
                    <a:pt x="403" y="1"/>
                  </a:moveTo>
                  <a:cubicBezTo>
                    <a:pt x="390" y="1"/>
                    <a:pt x="378" y="6"/>
                    <a:pt x="370" y="19"/>
                  </a:cubicBezTo>
                  <a:cubicBezTo>
                    <a:pt x="168" y="337"/>
                    <a:pt x="66" y="712"/>
                    <a:pt x="9" y="1088"/>
                  </a:cubicBezTo>
                  <a:cubicBezTo>
                    <a:pt x="0" y="1121"/>
                    <a:pt x="24" y="1139"/>
                    <a:pt x="49" y="1139"/>
                  </a:cubicBezTo>
                  <a:cubicBezTo>
                    <a:pt x="69" y="1139"/>
                    <a:pt x="89" y="1128"/>
                    <a:pt x="95" y="1103"/>
                  </a:cubicBezTo>
                  <a:cubicBezTo>
                    <a:pt x="153" y="741"/>
                    <a:pt x="283" y="409"/>
                    <a:pt x="442" y="62"/>
                  </a:cubicBezTo>
                  <a:cubicBezTo>
                    <a:pt x="462" y="32"/>
                    <a:pt x="432" y="1"/>
                    <a:pt x="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4"/>
            <p:cNvSpPr/>
            <p:nvPr/>
          </p:nvSpPr>
          <p:spPr>
            <a:xfrm>
              <a:off x="2969250" y="4025400"/>
              <a:ext cx="5075" cy="17275"/>
            </a:xfrm>
            <a:custGeom>
              <a:avLst/>
              <a:gdLst/>
              <a:ahLst/>
              <a:cxnLst/>
              <a:rect l="l" t="t" r="r" b="b"/>
              <a:pathLst>
                <a:path w="203" h="691" extrusionOk="0">
                  <a:moveTo>
                    <a:pt x="172" y="0"/>
                  </a:moveTo>
                  <a:cubicBezTo>
                    <a:pt x="156" y="0"/>
                    <a:pt x="137" y="11"/>
                    <a:pt x="130" y="33"/>
                  </a:cubicBezTo>
                  <a:cubicBezTo>
                    <a:pt x="87" y="235"/>
                    <a:pt x="44" y="437"/>
                    <a:pt x="0" y="640"/>
                  </a:cubicBezTo>
                  <a:cubicBezTo>
                    <a:pt x="0" y="672"/>
                    <a:pt x="23" y="691"/>
                    <a:pt x="46" y="691"/>
                  </a:cubicBezTo>
                  <a:cubicBezTo>
                    <a:pt x="63" y="691"/>
                    <a:pt x="81" y="680"/>
                    <a:pt x="87" y="654"/>
                  </a:cubicBezTo>
                  <a:cubicBezTo>
                    <a:pt x="130" y="452"/>
                    <a:pt x="174" y="250"/>
                    <a:pt x="203" y="33"/>
                  </a:cubicBezTo>
                  <a:cubicBezTo>
                    <a:pt x="203" y="11"/>
                    <a:pt x="188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4"/>
            <p:cNvSpPr/>
            <p:nvPr/>
          </p:nvSpPr>
          <p:spPr>
            <a:xfrm>
              <a:off x="2883475" y="3820025"/>
              <a:ext cx="5450" cy="7275"/>
            </a:xfrm>
            <a:custGeom>
              <a:avLst/>
              <a:gdLst/>
              <a:ahLst/>
              <a:cxnLst/>
              <a:rect l="l" t="t" r="r" b="b"/>
              <a:pathLst>
                <a:path w="218" h="291" extrusionOk="0">
                  <a:moveTo>
                    <a:pt x="181" y="0"/>
                  </a:moveTo>
                  <a:cubicBezTo>
                    <a:pt x="166" y="0"/>
                    <a:pt x="149" y="8"/>
                    <a:pt x="137" y="27"/>
                  </a:cubicBezTo>
                  <a:cubicBezTo>
                    <a:pt x="108" y="99"/>
                    <a:pt x="65" y="157"/>
                    <a:pt x="21" y="229"/>
                  </a:cubicBezTo>
                  <a:cubicBezTo>
                    <a:pt x="1" y="259"/>
                    <a:pt x="24" y="290"/>
                    <a:pt x="49" y="290"/>
                  </a:cubicBezTo>
                  <a:cubicBezTo>
                    <a:pt x="60" y="290"/>
                    <a:pt x="71" y="285"/>
                    <a:pt x="79" y="272"/>
                  </a:cubicBezTo>
                  <a:cubicBezTo>
                    <a:pt x="137" y="200"/>
                    <a:pt x="180" y="128"/>
                    <a:pt x="209" y="41"/>
                  </a:cubicBezTo>
                  <a:cubicBezTo>
                    <a:pt x="218" y="16"/>
                    <a:pt x="202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4"/>
            <p:cNvSpPr/>
            <p:nvPr/>
          </p:nvSpPr>
          <p:spPr>
            <a:xfrm>
              <a:off x="2892100" y="3819950"/>
              <a:ext cx="6725" cy="26700"/>
            </a:xfrm>
            <a:custGeom>
              <a:avLst/>
              <a:gdLst/>
              <a:ahLst/>
              <a:cxnLst/>
              <a:rect l="l" t="t" r="r" b="b"/>
              <a:pathLst>
                <a:path w="269" h="1068" extrusionOk="0">
                  <a:moveTo>
                    <a:pt x="224" y="0"/>
                  </a:moveTo>
                  <a:cubicBezTo>
                    <a:pt x="212" y="0"/>
                    <a:pt x="202" y="5"/>
                    <a:pt x="196" y="15"/>
                  </a:cubicBezTo>
                  <a:cubicBezTo>
                    <a:pt x="81" y="347"/>
                    <a:pt x="66" y="694"/>
                    <a:pt x="9" y="1027"/>
                  </a:cubicBezTo>
                  <a:cubicBezTo>
                    <a:pt x="0" y="1052"/>
                    <a:pt x="21" y="1067"/>
                    <a:pt x="40" y="1067"/>
                  </a:cubicBezTo>
                  <a:cubicBezTo>
                    <a:pt x="54" y="1067"/>
                    <a:pt x="66" y="1059"/>
                    <a:pt x="66" y="1041"/>
                  </a:cubicBezTo>
                  <a:cubicBezTo>
                    <a:pt x="139" y="709"/>
                    <a:pt x="225" y="376"/>
                    <a:pt x="269" y="44"/>
                  </a:cubicBezTo>
                  <a:cubicBezTo>
                    <a:pt x="269" y="16"/>
                    <a:pt x="245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4"/>
            <p:cNvSpPr/>
            <p:nvPr/>
          </p:nvSpPr>
          <p:spPr>
            <a:xfrm>
              <a:off x="2900600" y="3832225"/>
              <a:ext cx="4725" cy="18450"/>
            </a:xfrm>
            <a:custGeom>
              <a:avLst/>
              <a:gdLst/>
              <a:ahLst/>
              <a:cxnLst/>
              <a:rect l="l" t="t" r="r" b="b"/>
              <a:pathLst>
                <a:path w="189" h="738" extrusionOk="0">
                  <a:moveTo>
                    <a:pt x="154" y="0"/>
                  </a:moveTo>
                  <a:cubicBezTo>
                    <a:pt x="145" y="0"/>
                    <a:pt x="136" y="5"/>
                    <a:pt x="131" y="15"/>
                  </a:cubicBezTo>
                  <a:cubicBezTo>
                    <a:pt x="30" y="232"/>
                    <a:pt x="1" y="478"/>
                    <a:pt x="30" y="694"/>
                  </a:cubicBezTo>
                  <a:cubicBezTo>
                    <a:pt x="30" y="723"/>
                    <a:pt x="52" y="738"/>
                    <a:pt x="73" y="738"/>
                  </a:cubicBezTo>
                  <a:cubicBezTo>
                    <a:pt x="95" y="738"/>
                    <a:pt x="117" y="723"/>
                    <a:pt x="117" y="694"/>
                  </a:cubicBezTo>
                  <a:cubicBezTo>
                    <a:pt x="88" y="463"/>
                    <a:pt x="145" y="261"/>
                    <a:pt x="189" y="44"/>
                  </a:cubicBezTo>
                  <a:cubicBezTo>
                    <a:pt x="189" y="16"/>
                    <a:pt x="17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4"/>
            <p:cNvSpPr/>
            <p:nvPr/>
          </p:nvSpPr>
          <p:spPr>
            <a:xfrm>
              <a:off x="2909450" y="3843750"/>
              <a:ext cx="3825" cy="9650"/>
            </a:xfrm>
            <a:custGeom>
              <a:avLst/>
              <a:gdLst/>
              <a:ahLst/>
              <a:cxnLst/>
              <a:rect l="l" t="t" r="r" b="b"/>
              <a:pathLst>
                <a:path w="153" h="386" extrusionOk="0">
                  <a:moveTo>
                    <a:pt x="118" y="0"/>
                  </a:moveTo>
                  <a:cubicBezTo>
                    <a:pt x="103" y="0"/>
                    <a:pt x="87" y="11"/>
                    <a:pt x="80" y="31"/>
                  </a:cubicBezTo>
                  <a:cubicBezTo>
                    <a:pt x="52" y="132"/>
                    <a:pt x="23" y="233"/>
                    <a:pt x="8" y="335"/>
                  </a:cubicBezTo>
                  <a:cubicBezTo>
                    <a:pt x="0" y="367"/>
                    <a:pt x="28" y="386"/>
                    <a:pt x="55" y="386"/>
                  </a:cubicBezTo>
                  <a:cubicBezTo>
                    <a:pt x="75" y="386"/>
                    <a:pt x="95" y="374"/>
                    <a:pt x="95" y="349"/>
                  </a:cubicBezTo>
                  <a:cubicBezTo>
                    <a:pt x="124" y="248"/>
                    <a:pt x="138" y="147"/>
                    <a:pt x="153" y="46"/>
                  </a:cubicBezTo>
                  <a:cubicBezTo>
                    <a:pt x="153" y="15"/>
                    <a:pt x="136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4"/>
            <p:cNvSpPr/>
            <p:nvPr/>
          </p:nvSpPr>
          <p:spPr>
            <a:xfrm>
              <a:off x="2827475" y="3918375"/>
              <a:ext cx="22825" cy="24075"/>
            </a:xfrm>
            <a:custGeom>
              <a:avLst/>
              <a:gdLst/>
              <a:ahLst/>
              <a:cxnLst/>
              <a:rect l="l" t="t" r="r" b="b"/>
              <a:pathLst>
                <a:path w="913" h="963" extrusionOk="0">
                  <a:moveTo>
                    <a:pt x="855" y="0"/>
                  </a:moveTo>
                  <a:cubicBezTo>
                    <a:pt x="847" y="0"/>
                    <a:pt x="839" y="3"/>
                    <a:pt x="831" y="8"/>
                  </a:cubicBezTo>
                  <a:cubicBezTo>
                    <a:pt x="528" y="268"/>
                    <a:pt x="282" y="601"/>
                    <a:pt x="22" y="904"/>
                  </a:cubicBezTo>
                  <a:cubicBezTo>
                    <a:pt x="0" y="925"/>
                    <a:pt x="27" y="963"/>
                    <a:pt x="54" y="963"/>
                  </a:cubicBezTo>
                  <a:cubicBezTo>
                    <a:pt x="63" y="963"/>
                    <a:pt x="72" y="958"/>
                    <a:pt x="80" y="947"/>
                  </a:cubicBezTo>
                  <a:cubicBezTo>
                    <a:pt x="354" y="658"/>
                    <a:pt x="614" y="355"/>
                    <a:pt x="889" y="66"/>
                  </a:cubicBezTo>
                  <a:cubicBezTo>
                    <a:pt x="912" y="43"/>
                    <a:pt x="888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4"/>
            <p:cNvSpPr/>
            <p:nvPr/>
          </p:nvSpPr>
          <p:spPr>
            <a:xfrm>
              <a:off x="2813300" y="3907525"/>
              <a:ext cx="23275" cy="26175"/>
            </a:xfrm>
            <a:custGeom>
              <a:avLst/>
              <a:gdLst/>
              <a:ahLst/>
              <a:cxnLst/>
              <a:rect l="l" t="t" r="r" b="b"/>
              <a:pathLst>
                <a:path w="931" h="1047" extrusionOk="0">
                  <a:moveTo>
                    <a:pt x="867" y="1"/>
                  </a:moveTo>
                  <a:cubicBezTo>
                    <a:pt x="861" y="1"/>
                    <a:pt x="854" y="3"/>
                    <a:pt x="849" y="9"/>
                  </a:cubicBezTo>
                  <a:cubicBezTo>
                    <a:pt x="488" y="269"/>
                    <a:pt x="213" y="616"/>
                    <a:pt x="11" y="991"/>
                  </a:cubicBezTo>
                  <a:cubicBezTo>
                    <a:pt x="0" y="1022"/>
                    <a:pt x="28" y="1046"/>
                    <a:pt x="49" y="1046"/>
                  </a:cubicBezTo>
                  <a:cubicBezTo>
                    <a:pt x="57" y="1046"/>
                    <a:pt x="65" y="1043"/>
                    <a:pt x="69" y="1035"/>
                  </a:cubicBezTo>
                  <a:cubicBezTo>
                    <a:pt x="314" y="688"/>
                    <a:pt x="589" y="370"/>
                    <a:pt x="907" y="81"/>
                  </a:cubicBezTo>
                  <a:cubicBezTo>
                    <a:pt x="930" y="46"/>
                    <a:pt x="896" y="1"/>
                    <a:pt x="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4"/>
            <p:cNvSpPr/>
            <p:nvPr/>
          </p:nvSpPr>
          <p:spPr>
            <a:xfrm>
              <a:off x="2793175" y="3891650"/>
              <a:ext cx="27425" cy="25225"/>
            </a:xfrm>
            <a:custGeom>
              <a:avLst/>
              <a:gdLst/>
              <a:ahLst/>
              <a:cxnLst/>
              <a:rect l="l" t="t" r="r" b="b"/>
              <a:pathLst>
                <a:path w="1097" h="1009" extrusionOk="0">
                  <a:moveTo>
                    <a:pt x="1042" y="0"/>
                  </a:moveTo>
                  <a:cubicBezTo>
                    <a:pt x="1034" y="0"/>
                    <a:pt x="1026" y="3"/>
                    <a:pt x="1018" y="8"/>
                  </a:cubicBezTo>
                  <a:cubicBezTo>
                    <a:pt x="628" y="254"/>
                    <a:pt x="310" y="586"/>
                    <a:pt x="21" y="947"/>
                  </a:cubicBezTo>
                  <a:cubicBezTo>
                    <a:pt x="1" y="978"/>
                    <a:pt x="24" y="1008"/>
                    <a:pt x="54" y="1008"/>
                  </a:cubicBezTo>
                  <a:cubicBezTo>
                    <a:pt x="67" y="1008"/>
                    <a:pt x="81" y="1003"/>
                    <a:pt x="93" y="990"/>
                  </a:cubicBezTo>
                  <a:cubicBezTo>
                    <a:pt x="368" y="644"/>
                    <a:pt x="700" y="340"/>
                    <a:pt x="1061" y="80"/>
                  </a:cubicBezTo>
                  <a:cubicBezTo>
                    <a:pt x="1097" y="45"/>
                    <a:pt x="1075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4"/>
            <p:cNvSpPr/>
            <p:nvPr/>
          </p:nvSpPr>
          <p:spPr>
            <a:xfrm>
              <a:off x="2775125" y="3879675"/>
              <a:ext cx="23475" cy="22750"/>
            </a:xfrm>
            <a:custGeom>
              <a:avLst/>
              <a:gdLst/>
              <a:ahLst/>
              <a:cxnLst/>
              <a:rect l="l" t="t" r="r" b="b"/>
              <a:pathLst>
                <a:path w="939" h="910" extrusionOk="0">
                  <a:moveTo>
                    <a:pt x="888" y="1"/>
                  </a:moveTo>
                  <a:cubicBezTo>
                    <a:pt x="879" y="1"/>
                    <a:pt x="869" y="3"/>
                    <a:pt x="859" y="10"/>
                  </a:cubicBezTo>
                  <a:cubicBezTo>
                    <a:pt x="584" y="285"/>
                    <a:pt x="281" y="545"/>
                    <a:pt x="21" y="848"/>
                  </a:cubicBezTo>
                  <a:cubicBezTo>
                    <a:pt x="0" y="879"/>
                    <a:pt x="23" y="909"/>
                    <a:pt x="49" y="909"/>
                  </a:cubicBezTo>
                  <a:cubicBezTo>
                    <a:pt x="59" y="909"/>
                    <a:pt x="70" y="904"/>
                    <a:pt x="79" y="892"/>
                  </a:cubicBezTo>
                  <a:cubicBezTo>
                    <a:pt x="353" y="603"/>
                    <a:pt x="656" y="357"/>
                    <a:pt x="917" y="53"/>
                  </a:cubicBezTo>
                  <a:cubicBezTo>
                    <a:pt x="939" y="31"/>
                    <a:pt x="918" y="1"/>
                    <a:pt x="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4"/>
            <p:cNvSpPr/>
            <p:nvPr/>
          </p:nvSpPr>
          <p:spPr>
            <a:xfrm>
              <a:off x="2760700" y="3850625"/>
              <a:ext cx="33550" cy="31300"/>
            </a:xfrm>
            <a:custGeom>
              <a:avLst/>
              <a:gdLst/>
              <a:ahLst/>
              <a:cxnLst/>
              <a:rect l="l" t="t" r="r" b="b"/>
              <a:pathLst>
                <a:path w="1342" h="1252" extrusionOk="0">
                  <a:moveTo>
                    <a:pt x="1288" y="1"/>
                  </a:moveTo>
                  <a:cubicBezTo>
                    <a:pt x="1279" y="1"/>
                    <a:pt x="1270" y="5"/>
                    <a:pt x="1262" y="16"/>
                  </a:cubicBezTo>
                  <a:cubicBezTo>
                    <a:pt x="887" y="450"/>
                    <a:pt x="497" y="840"/>
                    <a:pt x="49" y="1172"/>
                  </a:cubicBezTo>
                  <a:cubicBezTo>
                    <a:pt x="0" y="1196"/>
                    <a:pt x="33" y="1251"/>
                    <a:pt x="70" y="1251"/>
                  </a:cubicBezTo>
                  <a:cubicBezTo>
                    <a:pt x="78" y="1251"/>
                    <a:pt x="85" y="1249"/>
                    <a:pt x="92" y="1244"/>
                  </a:cubicBezTo>
                  <a:cubicBezTo>
                    <a:pt x="554" y="927"/>
                    <a:pt x="1017" y="551"/>
                    <a:pt x="1320" y="74"/>
                  </a:cubicBezTo>
                  <a:cubicBezTo>
                    <a:pt x="1342" y="42"/>
                    <a:pt x="1315" y="1"/>
                    <a:pt x="1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4"/>
            <p:cNvSpPr/>
            <p:nvPr/>
          </p:nvSpPr>
          <p:spPr>
            <a:xfrm>
              <a:off x="2737525" y="3845175"/>
              <a:ext cx="22850" cy="17225"/>
            </a:xfrm>
            <a:custGeom>
              <a:avLst/>
              <a:gdLst/>
              <a:ahLst/>
              <a:cxnLst/>
              <a:rect l="l" t="t" r="r" b="b"/>
              <a:pathLst>
                <a:path w="914" h="689" extrusionOk="0">
                  <a:moveTo>
                    <a:pt x="855" y="1"/>
                  </a:moveTo>
                  <a:cubicBezTo>
                    <a:pt x="852" y="1"/>
                    <a:pt x="849" y="2"/>
                    <a:pt x="846" y="3"/>
                  </a:cubicBezTo>
                  <a:cubicBezTo>
                    <a:pt x="571" y="205"/>
                    <a:pt x="311" y="422"/>
                    <a:pt x="37" y="610"/>
                  </a:cubicBezTo>
                  <a:cubicBezTo>
                    <a:pt x="0" y="634"/>
                    <a:pt x="35" y="689"/>
                    <a:pt x="73" y="689"/>
                  </a:cubicBezTo>
                  <a:cubicBezTo>
                    <a:pt x="80" y="689"/>
                    <a:pt x="87" y="687"/>
                    <a:pt x="94" y="682"/>
                  </a:cubicBezTo>
                  <a:cubicBezTo>
                    <a:pt x="369" y="494"/>
                    <a:pt x="614" y="278"/>
                    <a:pt x="875" y="75"/>
                  </a:cubicBezTo>
                  <a:cubicBezTo>
                    <a:pt x="913" y="50"/>
                    <a:pt x="883" y="1"/>
                    <a:pt x="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4"/>
            <p:cNvSpPr/>
            <p:nvPr/>
          </p:nvSpPr>
          <p:spPr>
            <a:xfrm>
              <a:off x="2719875" y="3821525"/>
              <a:ext cx="26000" cy="24450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83" y="0"/>
                  </a:moveTo>
                  <a:cubicBezTo>
                    <a:pt x="974" y="0"/>
                    <a:pt x="966" y="3"/>
                    <a:pt x="959" y="10"/>
                  </a:cubicBezTo>
                  <a:cubicBezTo>
                    <a:pt x="685" y="342"/>
                    <a:pt x="352" y="617"/>
                    <a:pt x="35" y="906"/>
                  </a:cubicBezTo>
                  <a:cubicBezTo>
                    <a:pt x="1" y="928"/>
                    <a:pt x="20" y="977"/>
                    <a:pt x="50" y="977"/>
                  </a:cubicBezTo>
                  <a:cubicBezTo>
                    <a:pt x="59" y="977"/>
                    <a:pt x="68" y="973"/>
                    <a:pt x="78" y="964"/>
                  </a:cubicBezTo>
                  <a:cubicBezTo>
                    <a:pt x="410" y="689"/>
                    <a:pt x="757" y="414"/>
                    <a:pt x="1017" y="53"/>
                  </a:cubicBezTo>
                  <a:cubicBezTo>
                    <a:pt x="1039" y="31"/>
                    <a:pt x="1010" y="0"/>
                    <a:pt x="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4"/>
            <p:cNvSpPr/>
            <p:nvPr/>
          </p:nvSpPr>
          <p:spPr>
            <a:xfrm>
              <a:off x="2710100" y="3803500"/>
              <a:ext cx="25250" cy="20650"/>
            </a:xfrm>
            <a:custGeom>
              <a:avLst/>
              <a:gdLst/>
              <a:ahLst/>
              <a:cxnLst/>
              <a:rect l="l" t="t" r="r" b="b"/>
              <a:pathLst>
                <a:path w="1010" h="826" extrusionOk="0">
                  <a:moveTo>
                    <a:pt x="955" y="1"/>
                  </a:moveTo>
                  <a:cubicBezTo>
                    <a:pt x="948" y="1"/>
                    <a:pt x="940" y="3"/>
                    <a:pt x="931" y="8"/>
                  </a:cubicBezTo>
                  <a:cubicBezTo>
                    <a:pt x="613" y="225"/>
                    <a:pt x="324" y="485"/>
                    <a:pt x="35" y="745"/>
                  </a:cubicBezTo>
                  <a:cubicBezTo>
                    <a:pt x="0" y="781"/>
                    <a:pt x="22" y="825"/>
                    <a:pt x="55" y="825"/>
                  </a:cubicBezTo>
                  <a:cubicBezTo>
                    <a:pt x="63" y="825"/>
                    <a:pt x="71" y="823"/>
                    <a:pt x="79" y="818"/>
                  </a:cubicBezTo>
                  <a:cubicBezTo>
                    <a:pt x="368" y="558"/>
                    <a:pt x="671" y="297"/>
                    <a:pt x="975" y="66"/>
                  </a:cubicBezTo>
                  <a:cubicBezTo>
                    <a:pt x="1010" y="43"/>
                    <a:pt x="988" y="1"/>
                    <a:pt x="9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2684775" y="3781825"/>
              <a:ext cx="25725" cy="24300"/>
            </a:xfrm>
            <a:custGeom>
              <a:avLst/>
              <a:gdLst/>
              <a:ahLst/>
              <a:cxnLst/>
              <a:rect l="l" t="t" r="r" b="b"/>
              <a:pathLst>
                <a:path w="1029" h="972" extrusionOk="0">
                  <a:moveTo>
                    <a:pt x="985" y="1"/>
                  </a:moveTo>
                  <a:cubicBezTo>
                    <a:pt x="978" y="1"/>
                    <a:pt x="970" y="3"/>
                    <a:pt x="962" y="9"/>
                  </a:cubicBezTo>
                  <a:cubicBezTo>
                    <a:pt x="601" y="254"/>
                    <a:pt x="340" y="615"/>
                    <a:pt x="23" y="904"/>
                  </a:cubicBezTo>
                  <a:cubicBezTo>
                    <a:pt x="0" y="938"/>
                    <a:pt x="21" y="972"/>
                    <a:pt x="52" y="972"/>
                  </a:cubicBezTo>
                  <a:cubicBezTo>
                    <a:pt x="61" y="972"/>
                    <a:pt x="71" y="969"/>
                    <a:pt x="80" y="962"/>
                  </a:cubicBezTo>
                  <a:cubicBezTo>
                    <a:pt x="384" y="659"/>
                    <a:pt x="673" y="341"/>
                    <a:pt x="1005" y="66"/>
                  </a:cubicBezTo>
                  <a:cubicBezTo>
                    <a:pt x="1028" y="43"/>
                    <a:pt x="1014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4"/>
            <p:cNvSpPr/>
            <p:nvPr/>
          </p:nvSpPr>
          <p:spPr>
            <a:xfrm>
              <a:off x="2666025" y="3757600"/>
              <a:ext cx="23125" cy="25825"/>
            </a:xfrm>
            <a:custGeom>
              <a:avLst/>
              <a:gdLst/>
              <a:ahLst/>
              <a:cxnLst/>
              <a:rect l="l" t="t" r="r" b="b"/>
              <a:pathLst>
                <a:path w="925" h="1033" extrusionOk="0">
                  <a:moveTo>
                    <a:pt x="867" y="0"/>
                  </a:moveTo>
                  <a:cubicBezTo>
                    <a:pt x="859" y="0"/>
                    <a:pt x="851" y="3"/>
                    <a:pt x="845" y="9"/>
                  </a:cubicBezTo>
                  <a:cubicBezTo>
                    <a:pt x="541" y="313"/>
                    <a:pt x="252" y="616"/>
                    <a:pt x="21" y="978"/>
                  </a:cubicBezTo>
                  <a:cubicBezTo>
                    <a:pt x="0" y="1009"/>
                    <a:pt x="25" y="1033"/>
                    <a:pt x="51" y="1033"/>
                  </a:cubicBezTo>
                  <a:cubicBezTo>
                    <a:pt x="61" y="1033"/>
                    <a:pt x="71" y="1029"/>
                    <a:pt x="79" y="1021"/>
                  </a:cubicBezTo>
                  <a:cubicBezTo>
                    <a:pt x="310" y="674"/>
                    <a:pt x="614" y="371"/>
                    <a:pt x="903" y="67"/>
                  </a:cubicBezTo>
                  <a:cubicBezTo>
                    <a:pt x="925" y="34"/>
                    <a:pt x="895" y="0"/>
                    <a:pt x="8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4"/>
            <p:cNvSpPr/>
            <p:nvPr/>
          </p:nvSpPr>
          <p:spPr>
            <a:xfrm>
              <a:off x="2634925" y="3730850"/>
              <a:ext cx="24250" cy="26525"/>
            </a:xfrm>
            <a:custGeom>
              <a:avLst/>
              <a:gdLst/>
              <a:ahLst/>
              <a:cxnLst/>
              <a:rect l="l" t="t" r="r" b="b"/>
              <a:pathLst>
                <a:path w="970" h="1061" extrusionOk="0">
                  <a:moveTo>
                    <a:pt x="925" y="1"/>
                  </a:moveTo>
                  <a:cubicBezTo>
                    <a:pt x="918" y="1"/>
                    <a:pt x="911" y="4"/>
                    <a:pt x="904" y="10"/>
                  </a:cubicBezTo>
                  <a:cubicBezTo>
                    <a:pt x="615" y="343"/>
                    <a:pt x="326" y="689"/>
                    <a:pt x="23" y="1007"/>
                  </a:cubicBezTo>
                  <a:cubicBezTo>
                    <a:pt x="0" y="1029"/>
                    <a:pt x="29" y="1060"/>
                    <a:pt x="57" y="1060"/>
                  </a:cubicBezTo>
                  <a:cubicBezTo>
                    <a:pt x="65" y="1060"/>
                    <a:pt x="74" y="1057"/>
                    <a:pt x="80" y="1051"/>
                  </a:cubicBezTo>
                  <a:cubicBezTo>
                    <a:pt x="384" y="733"/>
                    <a:pt x="687" y="415"/>
                    <a:pt x="947" y="68"/>
                  </a:cubicBezTo>
                  <a:cubicBezTo>
                    <a:pt x="970" y="34"/>
                    <a:pt x="949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4"/>
            <p:cNvSpPr/>
            <p:nvPr/>
          </p:nvSpPr>
          <p:spPr>
            <a:xfrm>
              <a:off x="2609325" y="3700300"/>
              <a:ext cx="25700" cy="24150"/>
            </a:xfrm>
            <a:custGeom>
              <a:avLst/>
              <a:gdLst/>
              <a:ahLst/>
              <a:cxnLst/>
              <a:rect l="l" t="t" r="r" b="b"/>
              <a:pathLst>
                <a:path w="1028" h="966" extrusionOk="0">
                  <a:moveTo>
                    <a:pt x="982" y="0"/>
                  </a:moveTo>
                  <a:cubicBezTo>
                    <a:pt x="973" y="0"/>
                    <a:pt x="964" y="5"/>
                    <a:pt x="960" y="19"/>
                  </a:cubicBezTo>
                  <a:cubicBezTo>
                    <a:pt x="700" y="365"/>
                    <a:pt x="396" y="654"/>
                    <a:pt x="35" y="914"/>
                  </a:cubicBezTo>
                  <a:cubicBezTo>
                    <a:pt x="0" y="926"/>
                    <a:pt x="22" y="966"/>
                    <a:pt x="54" y="966"/>
                  </a:cubicBezTo>
                  <a:cubicBezTo>
                    <a:pt x="62" y="966"/>
                    <a:pt x="70" y="963"/>
                    <a:pt x="79" y="958"/>
                  </a:cubicBezTo>
                  <a:cubicBezTo>
                    <a:pt x="440" y="727"/>
                    <a:pt x="787" y="438"/>
                    <a:pt x="1018" y="47"/>
                  </a:cubicBezTo>
                  <a:cubicBezTo>
                    <a:pt x="1028" y="27"/>
                    <a:pt x="1003" y="0"/>
                    <a:pt x="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4"/>
            <p:cNvSpPr/>
            <p:nvPr/>
          </p:nvSpPr>
          <p:spPr>
            <a:xfrm>
              <a:off x="2592600" y="3685875"/>
              <a:ext cx="24375" cy="18225"/>
            </a:xfrm>
            <a:custGeom>
              <a:avLst/>
              <a:gdLst/>
              <a:ahLst/>
              <a:cxnLst/>
              <a:rect l="l" t="t" r="r" b="b"/>
              <a:pathLst>
                <a:path w="975" h="729" extrusionOk="0">
                  <a:moveTo>
                    <a:pt x="919" y="0"/>
                  </a:moveTo>
                  <a:cubicBezTo>
                    <a:pt x="915" y="0"/>
                    <a:pt x="910" y="1"/>
                    <a:pt x="907" y="3"/>
                  </a:cubicBezTo>
                  <a:cubicBezTo>
                    <a:pt x="589" y="205"/>
                    <a:pt x="329" y="466"/>
                    <a:pt x="25" y="682"/>
                  </a:cubicBezTo>
                  <a:cubicBezTo>
                    <a:pt x="0" y="695"/>
                    <a:pt x="18" y="729"/>
                    <a:pt x="42" y="729"/>
                  </a:cubicBezTo>
                  <a:cubicBezTo>
                    <a:pt x="46" y="729"/>
                    <a:pt x="50" y="728"/>
                    <a:pt x="54" y="726"/>
                  </a:cubicBezTo>
                  <a:cubicBezTo>
                    <a:pt x="372" y="538"/>
                    <a:pt x="675" y="307"/>
                    <a:pt x="950" y="61"/>
                  </a:cubicBezTo>
                  <a:cubicBezTo>
                    <a:pt x="975" y="36"/>
                    <a:pt x="946" y="0"/>
                    <a:pt x="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4"/>
            <p:cNvSpPr/>
            <p:nvPr/>
          </p:nvSpPr>
          <p:spPr>
            <a:xfrm>
              <a:off x="2559625" y="3645675"/>
              <a:ext cx="2550" cy="12250"/>
            </a:xfrm>
            <a:custGeom>
              <a:avLst/>
              <a:gdLst/>
              <a:ahLst/>
              <a:cxnLst/>
              <a:rect l="l" t="t" r="r" b="b"/>
              <a:pathLst>
                <a:path w="102" h="490" extrusionOk="0">
                  <a:moveTo>
                    <a:pt x="78" y="0"/>
                  </a:moveTo>
                  <a:cubicBezTo>
                    <a:pt x="65" y="0"/>
                    <a:pt x="51" y="7"/>
                    <a:pt x="44" y="22"/>
                  </a:cubicBezTo>
                  <a:cubicBezTo>
                    <a:pt x="29" y="166"/>
                    <a:pt x="15" y="311"/>
                    <a:pt x="0" y="455"/>
                  </a:cubicBezTo>
                  <a:cubicBezTo>
                    <a:pt x="0" y="479"/>
                    <a:pt x="18" y="490"/>
                    <a:pt x="34" y="490"/>
                  </a:cubicBezTo>
                  <a:cubicBezTo>
                    <a:pt x="47" y="490"/>
                    <a:pt x="58" y="483"/>
                    <a:pt x="58" y="470"/>
                  </a:cubicBezTo>
                  <a:cubicBezTo>
                    <a:pt x="87" y="311"/>
                    <a:pt x="102" y="166"/>
                    <a:pt x="102" y="22"/>
                  </a:cubicBezTo>
                  <a:cubicBezTo>
                    <a:pt x="102" y="7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4"/>
            <p:cNvSpPr/>
            <p:nvPr/>
          </p:nvSpPr>
          <p:spPr>
            <a:xfrm>
              <a:off x="2568425" y="3627825"/>
              <a:ext cx="5300" cy="25675"/>
            </a:xfrm>
            <a:custGeom>
              <a:avLst/>
              <a:gdLst/>
              <a:ahLst/>
              <a:cxnLst/>
              <a:rect l="l" t="t" r="r" b="b"/>
              <a:pathLst>
                <a:path w="212" h="1027" extrusionOk="0">
                  <a:moveTo>
                    <a:pt x="185" y="0"/>
                  </a:moveTo>
                  <a:cubicBezTo>
                    <a:pt x="173" y="0"/>
                    <a:pt x="161" y="8"/>
                    <a:pt x="154" y="28"/>
                  </a:cubicBezTo>
                  <a:cubicBezTo>
                    <a:pt x="67" y="346"/>
                    <a:pt x="53" y="664"/>
                    <a:pt x="10" y="996"/>
                  </a:cubicBezTo>
                  <a:cubicBezTo>
                    <a:pt x="1" y="1014"/>
                    <a:pt x="19" y="1026"/>
                    <a:pt x="38" y="1026"/>
                  </a:cubicBezTo>
                  <a:cubicBezTo>
                    <a:pt x="50" y="1026"/>
                    <a:pt x="62" y="1021"/>
                    <a:pt x="67" y="1010"/>
                  </a:cubicBezTo>
                  <a:cubicBezTo>
                    <a:pt x="125" y="678"/>
                    <a:pt x="154" y="360"/>
                    <a:pt x="212" y="28"/>
                  </a:cubicBezTo>
                  <a:cubicBezTo>
                    <a:pt x="212" y="12"/>
                    <a:pt x="199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4"/>
            <p:cNvSpPr/>
            <p:nvPr/>
          </p:nvSpPr>
          <p:spPr>
            <a:xfrm>
              <a:off x="2577225" y="3634325"/>
              <a:ext cx="4825" cy="13175"/>
            </a:xfrm>
            <a:custGeom>
              <a:avLst/>
              <a:gdLst/>
              <a:ahLst/>
              <a:cxnLst/>
              <a:rect l="l" t="t" r="r" b="b"/>
              <a:pathLst>
                <a:path w="193" h="527" extrusionOk="0">
                  <a:moveTo>
                    <a:pt x="139" y="1"/>
                  </a:moveTo>
                  <a:cubicBezTo>
                    <a:pt x="123" y="1"/>
                    <a:pt x="106" y="12"/>
                    <a:pt x="106" y="28"/>
                  </a:cubicBezTo>
                  <a:cubicBezTo>
                    <a:pt x="120" y="187"/>
                    <a:pt x="91" y="331"/>
                    <a:pt x="19" y="476"/>
                  </a:cubicBezTo>
                  <a:cubicBezTo>
                    <a:pt x="0" y="504"/>
                    <a:pt x="24" y="526"/>
                    <a:pt x="47" y="526"/>
                  </a:cubicBezTo>
                  <a:cubicBezTo>
                    <a:pt x="60" y="526"/>
                    <a:pt x="72" y="520"/>
                    <a:pt x="77" y="505"/>
                  </a:cubicBezTo>
                  <a:cubicBezTo>
                    <a:pt x="163" y="360"/>
                    <a:pt x="192" y="201"/>
                    <a:pt x="163" y="28"/>
                  </a:cubicBezTo>
                  <a:cubicBezTo>
                    <a:pt x="163" y="8"/>
                    <a:pt x="152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2929350" y="4150225"/>
              <a:ext cx="97825" cy="31025"/>
            </a:xfrm>
            <a:custGeom>
              <a:avLst/>
              <a:gdLst/>
              <a:ahLst/>
              <a:cxnLst/>
              <a:rect l="l" t="t" r="r" b="b"/>
              <a:pathLst>
                <a:path w="3913" h="1241" extrusionOk="0">
                  <a:moveTo>
                    <a:pt x="3489" y="1"/>
                  </a:moveTo>
                  <a:cubicBezTo>
                    <a:pt x="3465" y="1"/>
                    <a:pt x="3441" y="4"/>
                    <a:pt x="3417" y="10"/>
                  </a:cubicBezTo>
                  <a:cubicBezTo>
                    <a:pt x="2983" y="126"/>
                    <a:pt x="2564" y="299"/>
                    <a:pt x="2131" y="415"/>
                  </a:cubicBezTo>
                  <a:cubicBezTo>
                    <a:pt x="1481" y="617"/>
                    <a:pt x="816" y="762"/>
                    <a:pt x="151" y="949"/>
                  </a:cubicBezTo>
                  <a:cubicBezTo>
                    <a:pt x="0" y="991"/>
                    <a:pt x="45" y="1241"/>
                    <a:pt x="199" y="1241"/>
                  </a:cubicBezTo>
                  <a:cubicBezTo>
                    <a:pt x="207" y="1241"/>
                    <a:pt x="215" y="1240"/>
                    <a:pt x="224" y="1238"/>
                  </a:cubicBezTo>
                  <a:cubicBezTo>
                    <a:pt x="1307" y="1051"/>
                    <a:pt x="2694" y="1079"/>
                    <a:pt x="3662" y="473"/>
                  </a:cubicBezTo>
                  <a:cubicBezTo>
                    <a:pt x="3912" y="315"/>
                    <a:pt x="3731" y="1"/>
                    <a:pt x="3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14"/>
          <p:cNvGrpSpPr/>
          <p:nvPr/>
        </p:nvGrpSpPr>
        <p:grpSpPr>
          <a:xfrm rot="1084117">
            <a:off x="8355538" y="455789"/>
            <a:ext cx="308524" cy="772960"/>
            <a:chOff x="3592700" y="3456200"/>
            <a:chExt cx="175225" cy="439000"/>
          </a:xfrm>
        </p:grpSpPr>
        <p:sp>
          <p:nvSpPr>
            <p:cNvPr id="1526" name="Google Shape;1526;p14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4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4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4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4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4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4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4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4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4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4" name="Google Shape;1544;p14"/>
          <p:cNvGrpSpPr/>
          <p:nvPr/>
        </p:nvGrpSpPr>
        <p:grpSpPr>
          <a:xfrm rot="-981859">
            <a:off x="471409" y="3985493"/>
            <a:ext cx="311803" cy="781198"/>
            <a:chOff x="3592700" y="3456200"/>
            <a:chExt cx="175225" cy="439000"/>
          </a:xfrm>
        </p:grpSpPr>
        <p:sp>
          <p:nvSpPr>
            <p:cNvPr id="1545" name="Google Shape;1545;p14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4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9" name="Google Shape;2999;p25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3000" name="Google Shape;3000;p25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1" name="Google Shape;3001;p25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2" name="Google Shape;3002;p25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3" name="Google Shape;3003;p25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4" name="Google Shape;3004;p25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5" name="Google Shape;3005;p25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6" name="Google Shape;3006;p25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7" name="Google Shape;3007;p25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8" name="Google Shape;3008;p25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9" name="Google Shape;3009;p25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0" name="Google Shape;3010;p25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1" name="Google Shape;3011;p25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2" name="Google Shape;3012;p25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3" name="Google Shape;3013;p25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4" name="Google Shape;3014;p25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5" name="Google Shape;3015;p25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6" name="Google Shape;3016;p25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7" name="Google Shape;3017;p25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8" name="Google Shape;3018;p25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9" name="Google Shape;3019;p25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0" name="Google Shape;3020;p25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1" name="Google Shape;3021;p25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2" name="Google Shape;3022;p25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3" name="Google Shape;3023;p25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4" name="Google Shape;3024;p25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5" name="Google Shape;3025;p25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6" name="Google Shape;3026;p25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7" name="Google Shape;3027;p25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28" name="Google Shape;3028;p25"/>
          <p:cNvGrpSpPr/>
          <p:nvPr/>
        </p:nvGrpSpPr>
        <p:grpSpPr>
          <a:xfrm rot="1213220">
            <a:off x="3391311" y="169716"/>
            <a:ext cx="574274" cy="503304"/>
            <a:chOff x="2168751" y="922175"/>
            <a:chExt cx="76500" cy="67050"/>
          </a:xfrm>
        </p:grpSpPr>
        <p:sp>
          <p:nvSpPr>
            <p:cNvPr id="3029" name="Google Shape;3029;p25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5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1" name="Google Shape;3031;p25"/>
          <p:cNvGrpSpPr/>
          <p:nvPr/>
        </p:nvGrpSpPr>
        <p:grpSpPr>
          <a:xfrm rot="1545939">
            <a:off x="4299892" y="58310"/>
            <a:ext cx="398222" cy="567952"/>
            <a:chOff x="3094225" y="3634550"/>
            <a:chExt cx="137275" cy="195775"/>
          </a:xfrm>
        </p:grpSpPr>
        <p:sp>
          <p:nvSpPr>
            <p:cNvPr id="3032" name="Google Shape;3032;p25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5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5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5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5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5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5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5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0" name="Google Shape;3040;p25"/>
          <p:cNvGrpSpPr/>
          <p:nvPr/>
        </p:nvGrpSpPr>
        <p:grpSpPr>
          <a:xfrm rot="-3354812">
            <a:off x="3578567" y="4421131"/>
            <a:ext cx="510700" cy="728336"/>
            <a:chOff x="3094225" y="3634550"/>
            <a:chExt cx="137275" cy="195775"/>
          </a:xfrm>
        </p:grpSpPr>
        <p:sp>
          <p:nvSpPr>
            <p:cNvPr id="3041" name="Google Shape;3041;p25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5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5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5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5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5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5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5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9" name="Google Shape;3049;p25"/>
          <p:cNvGrpSpPr/>
          <p:nvPr/>
        </p:nvGrpSpPr>
        <p:grpSpPr>
          <a:xfrm rot="1545939">
            <a:off x="4331767" y="4574610"/>
            <a:ext cx="398222" cy="567952"/>
            <a:chOff x="3094225" y="3634550"/>
            <a:chExt cx="137275" cy="195775"/>
          </a:xfrm>
        </p:grpSpPr>
        <p:sp>
          <p:nvSpPr>
            <p:cNvPr id="3050" name="Google Shape;3050;p25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5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5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5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5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5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5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5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8" name="Google Shape;3058;p25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28575" dir="37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25"/>
          <p:cNvSpPr txBox="1">
            <a:spLocks noGrp="1"/>
          </p:cNvSpPr>
          <p:nvPr>
            <p:ph type="title"/>
          </p:nvPr>
        </p:nvSpPr>
        <p:spPr>
          <a:xfrm>
            <a:off x="720000" y="5427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60" name="Google Shape;3060;p25"/>
          <p:cNvSpPr txBox="1">
            <a:spLocks noGrp="1"/>
          </p:cNvSpPr>
          <p:nvPr>
            <p:ph type="title" idx="2"/>
          </p:nvPr>
        </p:nvSpPr>
        <p:spPr>
          <a:xfrm>
            <a:off x="2043700" y="1706900"/>
            <a:ext cx="2411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1" name="Google Shape;3061;p25"/>
          <p:cNvSpPr txBox="1">
            <a:spLocks noGrp="1"/>
          </p:cNvSpPr>
          <p:nvPr>
            <p:ph type="subTitle" idx="1"/>
          </p:nvPr>
        </p:nvSpPr>
        <p:spPr>
          <a:xfrm>
            <a:off x="2043700" y="2082200"/>
            <a:ext cx="2411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2" name="Google Shape;3062;p25"/>
          <p:cNvSpPr txBox="1">
            <a:spLocks noGrp="1"/>
          </p:cNvSpPr>
          <p:nvPr>
            <p:ph type="title" idx="3"/>
          </p:nvPr>
        </p:nvSpPr>
        <p:spPr>
          <a:xfrm>
            <a:off x="5525030" y="1706900"/>
            <a:ext cx="2411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3" name="Google Shape;3063;p25"/>
          <p:cNvSpPr txBox="1">
            <a:spLocks noGrp="1"/>
          </p:cNvSpPr>
          <p:nvPr>
            <p:ph type="subTitle" idx="4"/>
          </p:nvPr>
        </p:nvSpPr>
        <p:spPr>
          <a:xfrm>
            <a:off x="5525030" y="2082200"/>
            <a:ext cx="2411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4" name="Google Shape;3064;p25"/>
          <p:cNvSpPr txBox="1">
            <a:spLocks noGrp="1"/>
          </p:cNvSpPr>
          <p:nvPr>
            <p:ph type="title" idx="5"/>
          </p:nvPr>
        </p:nvSpPr>
        <p:spPr>
          <a:xfrm>
            <a:off x="2043700" y="3140300"/>
            <a:ext cx="2411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5" name="Google Shape;3065;p25"/>
          <p:cNvSpPr txBox="1">
            <a:spLocks noGrp="1"/>
          </p:cNvSpPr>
          <p:nvPr>
            <p:ph type="subTitle" idx="6"/>
          </p:nvPr>
        </p:nvSpPr>
        <p:spPr>
          <a:xfrm>
            <a:off x="2043700" y="3515600"/>
            <a:ext cx="2411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6" name="Google Shape;3066;p25"/>
          <p:cNvSpPr txBox="1">
            <a:spLocks noGrp="1"/>
          </p:cNvSpPr>
          <p:nvPr>
            <p:ph type="title" idx="7"/>
          </p:nvPr>
        </p:nvSpPr>
        <p:spPr>
          <a:xfrm>
            <a:off x="5525033" y="3140300"/>
            <a:ext cx="2411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7" name="Google Shape;3067;p25"/>
          <p:cNvSpPr txBox="1">
            <a:spLocks noGrp="1"/>
          </p:cNvSpPr>
          <p:nvPr>
            <p:ph type="subTitle" idx="8"/>
          </p:nvPr>
        </p:nvSpPr>
        <p:spPr>
          <a:xfrm>
            <a:off x="5525028" y="3515600"/>
            <a:ext cx="2411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68" name="Google Shape;3068;p25"/>
          <p:cNvGrpSpPr/>
          <p:nvPr/>
        </p:nvGrpSpPr>
        <p:grpSpPr>
          <a:xfrm rot="1084159">
            <a:off x="8323449" y="2460018"/>
            <a:ext cx="420257" cy="1052890"/>
            <a:chOff x="3592700" y="3456200"/>
            <a:chExt cx="175225" cy="439000"/>
          </a:xfrm>
        </p:grpSpPr>
        <p:sp>
          <p:nvSpPr>
            <p:cNvPr id="3069" name="Google Shape;3069;p25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5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5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5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5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5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5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5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5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5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5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5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5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5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5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5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5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5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7" name="Google Shape;3087;p25"/>
          <p:cNvGrpSpPr/>
          <p:nvPr/>
        </p:nvGrpSpPr>
        <p:grpSpPr>
          <a:xfrm rot="1545939">
            <a:off x="246292" y="2547010"/>
            <a:ext cx="398222" cy="567952"/>
            <a:chOff x="3094225" y="3634550"/>
            <a:chExt cx="137275" cy="195775"/>
          </a:xfrm>
        </p:grpSpPr>
        <p:sp>
          <p:nvSpPr>
            <p:cNvPr id="3088" name="Google Shape;3088;p25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5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5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5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5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5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5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5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6" name="Google Shape;3096;p25"/>
          <p:cNvGrpSpPr/>
          <p:nvPr/>
        </p:nvGrpSpPr>
        <p:grpSpPr>
          <a:xfrm>
            <a:off x="8353883" y="3935149"/>
            <a:ext cx="533052" cy="467164"/>
            <a:chOff x="2168751" y="922175"/>
            <a:chExt cx="76500" cy="67050"/>
          </a:xfrm>
        </p:grpSpPr>
        <p:sp>
          <p:nvSpPr>
            <p:cNvPr id="3097" name="Google Shape;3097;p25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5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9" name="Google Shape;3099;p25"/>
          <p:cNvGrpSpPr/>
          <p:nvPr/>
        </p:nvGrpSpPr>
        <p:grpSpPr>
          <a:xfrm rot="-981859">
            <a:off x="146658" y="3531099"/>
            <a:ext cx="597488" cy="1496959"/>
            <a:chOff x="3592700" y="3456200"/>
            <a:chExt cx="175225" cy="439000"/>
          </a:xfrm>
        </p:grpSpPr>
        <p:sp>
          <p:nvSpPr>
            <p:cNvPr id="3100" name="Google Shape;3100;p25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5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5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5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5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5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5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5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5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5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5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5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5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5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5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5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5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5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8" name="Google Shape;3118;p25"/>
          <p:cNvGrpSpPr/>
          <p:nvPr/>
        </p:nvGrpSpPr>
        <p:grpSpPr>
          <a:xfrm rot="-1243232">
            <a:off x="8579778" y="1898506"/>
            <a:ext cx="292700" cy="417435"/>
            <a:chOff x="3094225" y="3634550"/>
            <a:chExt cx="137275" cy="195775"/>
          </a:xfrm>
        </p:grpSpPr>
        <p:sp>
          <p:nvSpPr>
            <p:cNvPr id="3119" name="Google Shape;3119;p25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5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5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5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5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5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5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5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25"/>
          <p:cNvGrpSpPr/>
          <p:nvPr/>
        </p:nvGrpSpPr>
        <p:grpSpPr>
          <a:xfrm rot="-441444">
            <a:off x="209755" y="1924735"/>
            <a:ext cx="416437" cy="364975"/>
            <a:chOff x="2168751" y="922175"/>
            <a:chExt cx="76500" cy="67050"/>
          </a:xfrm>
        </p:grpSpPr>
        <p:sp>
          <p:nvSpPr>
            <p:cNvPr id="3128" name="Google Shape;3128;p25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5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7" name="Google Shape;4117;p34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4118" name="Google Shape;4118;p3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9" name="Google Shape;4119;p3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0" name="Google Shape;4120;p3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1" name="Google Shape;4121;p3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2" name="Google Shape;4122;p3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3" name="Google Shape;4123;p3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4" name="Google Shape;4124;p3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5" name="Google Shape;4125;p3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6" name="Google Shape;4126;p3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7" name="Google Shape;4127;p3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8" name="Google Shape;4128;p3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9" name="Google Shape;4129;p3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0" name="Google Shape;4130;p3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1" name="Google Shape;4131;p3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2" name="Google Shape;4132;p3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3" name="Google Shape;4133;p3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4" name="Google Shape;4134;p3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5" name="Google Shape;4135;p3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6" name="Google Shape;4136;p3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7" name="Google Shape;4137;p3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8" name="Google Shape;4138;p3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9" name="Google Shape;4139;p3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0" name="Google Shape;4140;p3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1" name="Google Shape;4141;p3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2" name="Google Shape;4142;p3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3" name="Google Shape;4143;p3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4" name="Google Shape;4144;p3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5" name="Google Shape;4145;p3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46" name="Google Shape;4146;p34"/>
          <p:cNvGrpSpPr/>
          <p:nvPr/>
        </p:nvGrpSpPr>
        <p:grpSpPr>
          <a:xfrm rot="-984128">
            <a:off x="4276308" y="138492"/>
            <a:ext cx="653689" cy="572897"/>
            <a:chOff x="2168751" y="922175"/>
            <a:chExt cx="76500" cy="67050"/>
          </a:xfrm>
        </p:grpSpPr>
        <p:sp>
          <p:nvSpPr>
            <p:cNvPr id="4147" name="Google Shape;4147;p34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4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9" name="Google Shape;4149;p34"/>
          <p:cNvGrpSpPr/>
          <p:nvPr/>
        </p:nvGrpSpPr>
        <p:grpSpPr>
          <a:xfrm rot="3060219">
            <a:off x="5203539" y="29481"/>
            <a:ext cx="374107" cy="937304"/>
            <a:chOff x="3592700" y="3456200"/>
            <a:chExt cx="175225" cy="439000"/>
          </a:xfrm>
        </p:grpSpPr>
        <p:sp>
          <p:nvSpPr>
            <p:cNvPr id="4150" name="Google Shape;4150;p34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4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4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4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4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4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4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4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4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4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4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4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4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4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4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4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4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4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8" name="Google Shape;4168;p34"/>
          <p:cNvGrpSpPr/>
          <p:nvPr/>
        </p:nvGrpSpPr>
        <p:grpSpPr>
          <a:xfrm rot="-856907">
            <a:off x="3628125" y="4299575"/>
            <a:ext cx="500318" cy="713553"/>
            <a:chOff x="3094225" y="3634550"/>
            <a:chExt cx="137275" cy="195775"/>
          </a:xfrm>
        </p:grpSpPr>
        <p:sp>
          <p:nvSpPr>
            <p:cNvPr id="4169" name="Google Shape;4169;p34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4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4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4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4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4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4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4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7" name="Google Shape;4177;p34"/>
          <p:cNvGrpSpPr/>
          <p:nvPr/>
        </p:nvGrpSpPr>
        <p:grpSpPr>
          <a:xfrm rot="-984128">
            <a:off x="4435658" y="4410267"/>
            <a:ext cx="653689" cy="572897"/>
            <a:chOff x="2168751" y="922175"/>
            <a:chExt cx="76500" cy="67050"/>
          </a:xfrm>
        </p:grpSpPr>
        <p:sp>
          <p:nvSpPr>
            <p:cNvPr id="4178" name="Google Shape;4178;p34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4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0" name="Google Shape;4180;p34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28575" dir="37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1" name="Google Shape;4181;p34"/>
          <p:cNvGrpSpPr/>
          <p:nvPr/>
        </p:nvGrpSpPr>
        <p:grpSpPr>
          <a:xfrm flipH="1">
            <a:off x="7084545" y="289718"/>
            <a:ext cx="1798159" cy="1754984"/>
            <a:chOff x="3675050" y="3518175"/>
            <a:chExt cx="690325" cy="673750"/>
          </a:xfrm>
        </p:grpSpPr>
        <p:sp>
          <p:nvSpPr>
            <p:cNvPr id="4182" name="Google Shape;4182;p34"/>
            <p:cNvSpPr/>
            <p:nvPr/>
          </p:nvSpPr>
          <p:spPr>
            <a:xfrm>
              <a:off x="3696725" y="3798275"/>
              <a:ext cx="406400" cy="386425"/>
            </a:xfrm>
            <a:custGeom>
              <a:avLst/>
              <a:gdLst/>
              <a:ahLst/>
              <a:cxnLst/>
              <a:rect l="l" t="t" r="r" b="b"/>
              <a:pathLst>
                <a:path w="16256" h="15457" extrusionOk="0">
                  <a:moveTo>
                    <a:pt x="1576" y="8800"/>
                  </a:moveTo>
                  <a:lnTo>
                    <a:pt x="1576" y="8800"/>
                  </a:lnTo>
                  <a:cubicBezTo>
                    <a:pt x="1634" y="8901"/>
                    <a:pt x="1720" y="8988"/>
                    <a:pt x="1807" y="9060"/>
                  </a:cubicBezTo>
                  <a:cubicBezTo>
                    <a:pt x="1735" y="9147"/>
                    <a:pt x="1662" y="9248"/>
                    <a:pt x="1605" y="9335"/>
                  </a:cubicBezTo>
                  <a:cubicBezTo>
                    <a:pt x="1576" y="9161"/>
                    <a:pt x="1576" y="8988"/>
                    <a:pt x="1576" y="8800"/>
                  </a:cubicBezTo>
                  <a:close/>
                  <a:moveTo>
                    <a:pt x="1894" y="10649"/>
                  </a:moveTo>
                  <a:lnTo>
                    <a:pt x="1894" y="10649"/>
                  </a:lnTo>
                  <a:cubicBezTo>
                    <a:pt x="1959" y="10682"/>
                    <a:pt x="2032" y="10698"/>
                    <a:pt x="2107" y="10698"/>
                  </a:cubicBezTo>
                  <a:cubicBezTo>
                    <a:pt x="2132" y="10698"/>
                    <a:pt x="2157" y="10696"/>
                    <a:pt x="2183" y="10693"/>
                  </a:cubicBezTo>
                  <a:lnTo>
                    <a:pt x="2197" y="10693"/>
                  </a:lnTo>
                  <a:cubicBezTo>
                    <a:pt x="2125" y="10779"/>
                    <a:pt x="2067" y="10866"/>
                    <a:pt x="2024" y="10982"/>
                  </a:cubicBezTo>
                  <a:cubicBezTo>
                    <a:pt x="1966" y="10866"/>
                    <a:pt x="1923" y="10765"/>
                    <a:pt x="1894" y="10649"/>
                  </a:cubicBezTo>
                  <a:close/>
                  <a:moveTo>
                    <a:pt x="10425" y="0"/>
                  </a:moveTo>
                  <a:cubicBezTo>
                    <a:pt x="9538" y="0"/>
                    <a:pt x="9016" y="524"/>
                    <a:pt x="8410" y="1157"/>
                  </a:cubicBezTo>
                  <a:cubicBezTo>
                    <a:pt x="7716" y="1879"/>
                    <a:pt x="7138" y="2992"/>
                    <a:pt x="6199" y="3353"/>
                  </a:cubicBezTo>
                  <a:cubicBezTo>
                    <a:pt x="5275" y="3729"/>
                    <a:pt x="4278" y="3844"/>
                    <a:pt x="3324" y="4176"/>
                  </a:cubicBezTo>
                  <a:cubicBezTo>
                    <a:pt x="2486" y="4465"/>
                    <a:pt x="1316" y="5029"/>
                    <a:pt x="853" y="5852"/>
                  </a:cubicBezTo>
                  <a:cubicBezTo>
                    <a:pt x="405" y="6647"/>
                    <a:pt x="232" y="7630"/>
                    <a:pt x="160" y="8525"/>
                  </a:cubicBezTo>
                  <a:cubicBezTo>
                    <a:pt x="1" y="10563"/>
                    <a:pt x="1041" y="12643"/>
                    <a:pt x="2631" y="13857"/>
                  </a:cubicBezTo>
                  <a:cubicBezTo>
                    <a:pt x="3857" y="14796"/>
                    <a:pt x="5185" y="15457"/>
                    <a:pt x="6647" y="15457"/>
                  </a:cubicBezTo>
                  <a:cubicBezTo>
                    <a:pt x="7097" y="15457"/>
                    <a:pt x="7559" y="15394"/>
                    <a:pt x="8034" y="15259"/>
                  </a:cubicBezTo>
                  <a:cubicBezTo>
                    <a:pt x="8786" y="15042"/>
                    <a:pt x="10057" y="14608"/>
                    <a:pt x="10563" y="13973"/>
                  </a:cubicBezTo>
                  <a:cubicBezTo>
                    <a:pt x="11256" y="13091"/>
                    <a:pt x="11415" y="12109"/>
                    <a:pt x="11560" y="11025"/>
                  </a:cubicBezTo>
                  <a:cubicBezTo>
                    <a:pt x="11690" y="9999"/>
                    <a:pt x="12687" y="9436"/>
                    <a:pt x="13496" y="8930"/>
                  </a:cubicBezTo>
                  <a:cubicBezTo>
                    <a:pt x="13958" y="8641"/>
                    <a:pt x="14478" y="8482"/>
                    <a:pt x="14926" y="8164"/>
                  </a:cubicBezTo>
                  <a:cubicBezTo>
                    <a:pt x="15316" y="7875"/>
                    <a:pt x="15533" y="7500"/>
                    <a:pt x="15764" y="7081"/>
                  </a:cubicBezTo>
                  <a:cubicBezTo>
                    <a:pt x="15967" y="6705"/>
                    <a:pt x="16256" y="6214"/>
                    <a:pt x="16256" y="5780"/>
                  </a:cubicBezTo>
                  <a:cubicBezTo>
                    <a:pt x="16256" y="5303"/>
                    <a:pt x="16111" y="4899"/>
                    <a:pt x="16024" y="4451"/>
                  </a:cubicBezTo>
                  <a:cubicBezTo>
                    <a:pt x="15923" y="3945"/>
                    <a:pt x="15432" y="3208"/>
                    <a:pt x="14984" y="2992"/>
                  </a:cubicBezTo>
                  <a:cubicBezTo>
                    <a:pt x="14858" y="2927"/>
                    <a:pt x="14737" y="2898"/>
                    <a:pt x="14623" y="2898"/>
                  </a:cubicBezTo>
                  <a:cubicBezTo>
                    <a:pt x="14357" y="2898"/>
                    <a:pt x="14133" y="3054"/>
                    <a:pt x="14002" y="3266"/>
                  </a:cubicBezTo>
                  <a:cubicBezTo>
                    <a:pt x="13843" y="3309"/>
                    <a:pt x="13698" y="3411"/>
                    <a:pt x="13568" y="3584"/>
                  </a:cubicBezTo>
                  <a:cubicBezTo>
                    <a:pt x="13192" y="4075"/>
                    <a:pt x="12629" y="4509"/>
                    <a:pt x="12181" y="4957"/>
                  </a:cubicBezTo>
                  <a:cubicBezTo>
                    <a:pt x="11849" y="5303"/>
                    <a:pt x="11488" y="5506"/>
                    <a:pt x="11329" y="5983"/>
                  </a:cubicBezTo>
                  <a:cubicBezTo>
                    <a:pt x="11285" y="6098"/>
                    <a:pt x="11285" y="6214"/>
                    <a:pt x="11314" y="6315"/>
                  </a:cubicBezTo>
                  <a:cubicBezTo>
                    <a:pt x="10751" y="6575"/>
                    <a:pt x="10043" y="6633"/>
                    <a:pt x="9450" y="6676"/>
                  </a:cubicBezTo>
                  <a:cubicBezTo>
                    <a:pt x="9443" y="6676"/>
                    <a:pt x="9436" y="6677"/>
                    <a:pt x="9429" y="6677"/>
                  </a:cubicBezTo>
                  <a:cubicBezTo>
                    <a:pt x="9123" y="6677"/>
                    <a:pt x="8912" y="6368"/>
                    <a:pt x="8742" y="6185"/>
                  </a:cubicBezTo>
                  <a:cubicBezTo>
                    <a:pt x="8540" y="5954"/>
                    <a:pt x="8511" y="5708"/>
                    <a:pt x="8511" y="5448"/>
                  </a:cubicBezTo>
                  <a:cubicBezTo>
                    <a:pt x="8728" y="5188"/>
                    <a:pt x="8930" y="4899"/>
                    <a:pt x="9147" y="4624"/>
                  </a:cubicBezTo>
                  <a:cubicBezTo>
                    <a:pt x="9248" y="4509"/>
                    <a:pt x="9364" y="4408"/>
                    <a:pt x="9479" y="4306"/>
                  </a:cubicBezTo>
                  <a:cubicBezTo>
                    <a:pt x="10404" y="3526"/>
                    <a:pt x="11473" y="2746"/>
                    <a:pt x="12282" y="1850"/>
                  </a:cubicBezTo>
                  <a:cubicBezTo>
                    <a:pt x="12369" y="1763"/>
                    <a:pt x="12412" y="1662"/>
                    <a:pt x="12427" y="1576"/>
                  </a:cubicBezTo>
                  <a:cubicBezTo>
                    <a:pt x="12615" y="1518"/>
                    <a:pt x="12745" y="1316"/>
                    <a:pt x="12615" y="1084"/>
                  </a:cubicBezTo>
                  <a:cubicBezTo>
                    <a:pt x="12210" y="362"/>
                    <a:pt x="11473" y="102"/>
                    <a:pt x="10693" y="15"/>
                  </a:cubicBezTo>
                  <a:cubicBezTo>
                    <a:pt x="10600" y="5"/>
                    <a:pt x="10511" y="0"/>
                    <a:pt x="10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4"/>
            <p:cNvSpPr/>
            <p:nvPr/>
          </p:nvSpPr>
          <p:spPr>
            <a:xfrm>
              <a:off x="3880225" y="3884650"/>
              <a:ext cx="128250" cy="106850"/>
            </a:xfrm>
            <a:custGeom>
              <a:avLst/>
              <a:gdLst/>
              <a:ahLst/>
              <a:cxnLst/>
              <a:rect l="l" t="t" r="r" b="b"/>
              <a:pathLst>
                <a:path w="5130" h="4274" extrusionOk="0">
                  <a:moveTo>
                    <a:pt x="2096" y="0"/>
                  </a:moveTo>
                  <a:cubicBezTo>
                    <a:pt x="1326" y="0"/>
                    <a:pt x="780" y="761"/>
                    <a:pt x="449" y="1386"/>
                  </a:cubicBezTo>
                  <a:cubicBezTo>
                    <a:pt x="1" y="2253"/>
                    <a:pt x="362" y="3264"/>
                    <a:pt x="1113" y="3842"/>
                  </a:cubicBezTo>
                  <a:cubicBezTo>
                    <a:pt x="1497" y="4141"/>
                    <a:pt x="1945" y="4274"/>
                    <a:pt x="2398" y="4274"/>
                  </a:cubicBezTo>
                  <a:cubicBezTo>
                    <a:pt x="2799" y="4274"/>
                    <a:pt x="3203" y="4170"/>
                    <a:pt x="3570" y="3987"/>
                  </a:cubicBezTo>
                  <a:cubicBezTo>
                    <a:pt x="3902" y="3828"/>
                    <a:pt x="4350" y="3452"/>
                    <a:pt x="4567" y="3163"/>
                  </a:cubicBezTo>
                  <a:cubicBezTo>
                    <a:pt x="4812" y="2845"/>
                    <a:pt x="4870" y="2499"/>
                    <a:pt x="5029" y="2181"/>
                  </a:cubicBezTo>
                  <a:cubicBezTo>
                    <a:pt x="5130" y="1966"/>
                    <a:pt x="4999" y="1685"/>
                    <a:pt x="4772" y="1685"/>
                  </a:cubicBezTo>
                  <a:cubicBezTo>
                    <a:pt x="4739" y="1685"/>
                    <a:pt x="4704" y="1691"/>
                    <a:pt x="4668" y="1704"/>
                  </a:cubicBezTo>
                  <a:cubicBezTo>
                    <a:pt x="4335" y="1805"/>
                    <a:pt x="4379" y="1993"/>
                    <a:pt x="4176" y="2224"/>
                  </a:cubicBezTo>
                  <a:cubicBezTo>
                    <a:pt x="3743" y="2686"/>
                    <a:pt x="3266" y="3091"/>
                    <a:pt x="2587" y="3120"/>
                  </a:cubicBezTo>
                  <a:cubicBezTo>
                    <a:pt x="2568" y="3121"/>
                    <a:pt x="2550" y="3121"/>
                    <a:pt x="2531" y="3121"/>
                  </a:cubicBezTo>
                  <a:cubicBezTo>
                    <a:pt x="2032" y="3121"/>
                    <a:pt x="1574" y="2754"/>
                    <a:pt x="1518" y="2253"/>
                  </a:cubicBezTo>
                  <a:cubicBezTo>
                    <a:pt x="1446" y="1762"/>
                    <a:pt x="2125" y="1068"/>
                    <a:pt x="2515" y="895"/>
                  </a:cubicBezTo>
                  <a:cubicBezTo>
                    <a:pt x="2905" y="736"/>
                    <a:pt x="2760" y="143"/>
                    <a:pt x="2414" y="42"/>
                  </a:cubicBezTo>
                  <a:cubicBezTo>
                    <a:pt x="2304" y="14"/>
                    <a:pt x="2198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4"/>
            <p:cNvSpPr/>
            <p:nvPr/>
          </p:nvSpPr>
          <p:spPr>
            <a:xfrm>
              <a:off x="3952475" y="3630375"/>
              <a:ext cx="306325" cy="291175"/>
            </a:xfrm>
            <a:custGeom>
              <a:avLst/>
              <a:gdLst/>
              <a:ahLst/>
              <a:cxnLst/>
              <a:rect l="l" t="t" r="r" b="b"/>
              <a:pathLst>
                <a:path w="12253" h="11647" extrusionOk="0">
                  <a:moveTo>
                    <a:pt x="10938" y="0"/>
                  </a:moveTo>
                  <a:cubicBezTo>
                    <a:pt x="10857" y="0"/>
                    <a:pt x="10772" y="29"/>
                    <a:pt x="10693" y="99"/>
                  </a:cubicBezTo>
                  <a:cubicBezTo>
                    <a:pt x="10519" y="244"/>
                    <a:pt x="10346" y="403"/>
                    <a:pt x="10172" y="562"/>
                  </a:cubicBezTo>
                  <a:cubicBezTo>
                    <a:pt x="10071" y="648"/>
                    <a:pt x="9941" y="749"/>
                    <a:pt x="9883" y="865"/>
                  </a:cubicBezTo>
                  <a:cubicBezTo>
                    <a:pt x="9826" y="981"/>
                    <a:pt x="9768" y="1096"/>
                    <a:pt x="9724" y="1197"/>
                  </a:cubicBezTo>
                  <a:cubicBezTo>
                    <a:pt x="9696" y="1241"/>
                    <a:pt x="9696" y="1270"/>
                    <a:pt x="9681" y="1313"/>
                  </a:cubicBezTo>
                  <a:cubicBezTo>
                    <a:pt x="9118" y="1790"/>
                    <a:pt x="8583" y="2310"/>
                    <a:pt x="8063" y="2888"/>
                  </a:cubicBezTo>
                  <a:cubicBezTo>
                    <a:pt x="7153" y="3928"/>
                    <a:pt x="6127" y="4838"/>
                    <a:pt x="5130" y="5778"/>
                  </a:cubicBezTo>
                  <a:cubicBezTo>
                    <a:pt x="4321" y="6543"/>
                    <a:pt x="3699" y="7526"/>
                    <a:pt x="2818" y="8176"/>
                  </a:cubicBezTo>
                  <a:cubicBezTo>
                    <a:pt x="2124" y="8682"/>
                    <a:pt x="1518" y="9274"/>
                    <a:pt x="882" y="9852"/>
                  </a:cubicBezTo>
                  <a:cubicBezTo>
                    <a:pt x="824" y="9895"/>
                    <a:pt x="766" y="9924"/>
                    <a:pt x="723" y="9968"/>
                  </a:cubicBezTo>
                  <a:cubicBezTo>
                    <a:pt x="550" y="10141"/>
                    <a:pt x="376" y="10300"/>
                    <a:pt x="203" y="10473"/>
                  </a:cubicBezTo>
                  <a:cubicBezTo>
                    <a:pt x="1" y="10647"/>
                    <a:pt x="159" y="10907"/>
                    <a:pt x="376" y="10936"/>
                  </a:cubicBezTo>
                  <a:cubicBezTo>
                    <a:pt x="504" y="11168"/>
                    <a:pt x="772" y="11345"/>
                    <a:pt x="1052" y="11345"/>
                  </a:cubicBezTo>
                  <a:cubicBezTo>
                    <a:pt x="1121" y="11345"/>
                    <a:pt x="1190" y="11334"/>
                    <a:pt x="1258" y="11311"/>
                  </a:cubicBezTo>
                  <a:cubicBezTo>
                    <a:pt x="1277" y="11499"/>
                    <a:pt x="1460" y="11647"/>
                    <a:pt x="1647" y="11647"/>
                  </a:cubicBezTo>
                  <a:cubicBezTo>
                    <a:pt x="1733" y="11647"/>
                    <a:pt x="1820" y="11616"/>
                    <a:pt x="1893" y="11543"/>
                  </a:cubicBezTo>
                  <a:cubicBezTo>
                    <a:pt x="1951" y="11499"/>
                    <a:pt x="1994" y="11441"/>
                    <a:pt x="2052" y="11398"/>
                  </a:cubicBezTo>
                  <a:cubicBezTo>
                    <a:pt x="2052" y="11398"/>
                    <a:pt x="2067" y="11384"/>
                    <a:pt x="2067" y="11384"/>
                  </a:cubicBezTo>
                  <a:cubicBezTo>
                    <a:pt x="2341" y="11152"/>
                    <a:pt x="2558" y="10864"/>
                    <a:pt x="2818" y="10632"/>
                  </a:cubicBezTo>
                  <a:cubicBezTo>
                    <a:pt x="3179" y="10286"/>
                    <a:pt x="3497" y="9924"/>
                    <a:pt x="3815" y="9534"/>
                  </a:cubicBezTo>
                  <a:cubicBezTo>
                    <a:pt x="3858" y="9491"/>
                    <a:pt x="3873" y="9448"/>
                    <a:pt x="3887" y="9404"/>
                  </a:cubicBezTo>
                  <a:cubicBezTo>
                    <a:pt x="3931" y="9361"/>
                    <a:pt x="3988" y="9303"/>
                    <a:pt x="4032" y="9245"/>
                  </a:cubicBezTo>
                  <a:cubicBezTo>
                    <a:pt x="4104" y="9159"/>
                    <a:pt x="4133" y="9057"/>
                    <a:pt x="4133" y="8971"/>
                  </a:cubicBezTo>
                  <a:cubicBezTo>
                    <a:pt x="4884" y="8349"/>
                    <a:pt x="5462" y="7511"/>
                    <a:pt x="6228" y="6890"/>
                  </a:cubicBezTo>
                  <a:cubicBezTo>
                    <a:pt x="7774" y="5604"/>
                    <a:pt x="9147" y="4145"/>
                    <a:pt x="10418" y="2584"/>
                  </a:cubicBezTo>
                  <a:cubicBezTo>
                    <a:pt x="10476" y="2584"/>
                    <a:pt x="10534" y="2584"/>
                    <a:pt x="10577" y="2556"/>
                  </a:cubicBezTo>
                  <a:cubicBezTo>
                    <a:pt x="10880" y="2382"/>
                    <a:pt x="11126" y="2209"/>
                    <a:pt x="11372" y="1949"/>
                  </a:cubicBezTo>
                  <a:cubicBezTo>
                    <a:pt x="11603" y="1717"/>
                    <a:pt x="11776" y="1429"/>
                    <a:pt x="12022" y="1197"/>
                  </a:cubicBezTo>
                  <a:cubicBezTo>
                    <a:pt x="12252" y="993"/>
                    <a:pt x="12040" y="629"/>
                    <a:pt x="11778" y="629"/>
                  </a:cubicBezTo>
                  <a:cubicBezTo>
                    <a:pt x="11744" y="629"/>
                    <a:pt x="11710" y="635"/>
                    <a:pt x="11675" y="648"/>
                  </a:cubicBezTo>
                  <a:cubicBezTo>
                    <a:pt x="11603" y="489"/>
                    <a:pt x="11458" y="345"/>
                    <a:pt x="11299" y="287"/>
                  </a:cubicBezTo>
                  <a:cubicBezTo>
                    <a:pt x="11260" y="130"/>
                    <a:pt x="11108" y="0"/>
                    <a:pt x="109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4"/>
            <p:cNvSpPr/>
            <p:nvPr/>
          </p:nvSpPr>
          <p:spPr>
            <a:xfrm>
              <a:off x="3917800" y="3902075"/>
              <a:ext cx="70825" cy="64825"/>
            </a:xfrm>
            <a:custGeom>
              <a:avLst/>
              <a:gdLst/>
              <a:ahLst/>
              <a:cxnLst/>
              <a:rect l="l" t="t" r="r" b="b"/>
              <a:pathLst>
                <a:path w="2833" h="2593" extrusionOk="0">
                  <a:moveTo>
                    <a:pt x="1632" y="1"/>
                  </a:moveTo>
                  <a:cubicBezTo>
                    <a:pt x="1430" y="1"/>
                    <a:pt x="1225" y="41"/>
                    <a:pt x="1041" y="111"/>
                  </a:cubicBezTo>
                  <a:cubicBezTo>
                    <a:pt x="463" y="328"/>
                    <a:pt x="0" y="761"/>
                    <a:pt x="29" y="1426"/>
                  </a:cubicBezTo>
                  <a:cubicBezTo>
                    <a:pt x="66" y="2040"/>
                    <a:pt x="521" y="2592"/>
                    <a:pt x="1119" y="2592"/>
                  </a:cubicBezTo>
                  <a:cubicBezTo>
                    <a:pt x="1224" y="2592"/>
                    <a:pt x="1333" y="2575"/>
                    <a:pt x="1445" y="2539"/>
                  </a:cubicBezTo>
                  <a:cubicBezTo>
                    <a:pt x="1763" y="2423"/>
                    <a:pt x="2067" y="2221"/>
                    <a:pt x="2283" y="1961"/>
                  </a:cubicBezTo>
                  <a:cubicBezTo>
                    <a:pt x="2673" y="1599"/>
                    <a:pt x="2832" y="1036"/>
                    <a:pt x="2572" y="516"/>
                  </a:cubicBezTo>
                  <a:cubicBezTo>
                    <a:pt x="2383" y="147"/>
                    <a:pt x="2014" y="1"/>
                    <a:pt x="1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4"/>
            <p:cNvSpPr/>
            <p:nvPr/>
          </p:nvSpPr>
          <p:spPr>
            <a:xfrm>
              <a:off x="3808175" y="4006250"/>
              <a:ext cx="71725" cy="73925"/>
            </a:xfrm>
            <a:custGeom>
              <a:avLst/>
              <a:gdLst/>
              <a:ahLst/>
              <a:cxnLst/>
              <a:rect l="l" t="t" r="r" b="b"/>
              <a:pathLst>
                <a:path w="2869" h="2957" extrusionOk="0">
                  <a:moveTo>
                    <a:pt x="407" y="0"/>
                  </a:moveTo>
                  <a:cubicBezTo>
                    <a:pt x="175" y="0"/>
                    <a:pt x="1" y="289"/>
                    <a:pt x="195" y="495"/>
                  </a:cubicBezTo>
                  <a:cubicBezTo>
                    <a:pt x="542" y="871"/>
                    <a:pt x="701" y="1377"/>
                    <a:pt x="918" y="1825"/>
                  </a:cubicBezTo>
                  <a:cubicBezTo>
                    <a:pt x="1106" y="2215"/>
                    <a:pt x="1510" y="2692"/>
                    <a:pt x="1915" y="2894"/>
                  </a:cubicBezTo>
                  <a:cubicBezTo>
                    <a:pt x="2002" y="2936"/>
                    <a:pt x="2101" y="2957"/>
                    <a:pt x="2199" y="2957"/>
                  </a:cubicBezTo>
                  <a:cubicBezTo>
                    <a:pt x="2439" y="2957"/>
                    <a:pt x="2672" y="2829"/>
                    <a:pt x="2724" y="2562"/>
                  </a:cubicBezTo>
                  <a:cubicBezTo>
                    <a:pt x="2868" y="1839"/>
                    <a:pt x="2348" y="1666"/>
                    <a:pt x="1900" y="1232"/>
                  </a:cubicBezTo>
                  <a:cubicBezTo>
                    <a:pt x="1467" y="813"/>
                    <a:pt x="1106" y="322"/>
                    <a:pt x="542" y="33"/>
                  </a:cubicBezTo>
                  <a:cubicBezTo>
                    <a:pt x="496" y="10"/>
                    <a:pt x="451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4"/>
            <p:cNvSpPr/>
            <p:nvPr/>
          </p:nvSpPr>
          <p:spPr>
            <a:xfrm>
              <a:off x="4230250" y="3526925"/>
              <a:ext cx="128625" cy="119900"/>
            </a:xfrm>
            <a:custGeom>
              <a:avLst/>
              <a:gdLst/>
              <a:ahLst/>
              <a:cxnLst/>
              <a:rect l="l" t="t" r="r" b="b"/>
              <a:pathLst>
                <a:path w="5145" h="4796" extrusionOk="0">
                  <a:moveTo>
                    <a:pt x="3632" y="0"/>
                  </a:moveTo>
                  <a:cubicBezTo>
                    <a:pt x="3405" y="0"/>
                    <a:pt x="3168" y="171"/>
                    <a:pt x="3093" y="379"/>
                  </a:cubicBezTo>
                  <a:cubicBezTo>
                    <a:pt x="3093" y="394"/>
                    <a:pt x="3093" y="394"/>
                    <a:pt x="3093" y="394"/>
                  </a:cubicBezTo>
                  <a:cubicBezTo>
                    <a:pt x="2934" y="538"/>
                    <a:pt x="2804" y="697"/>
                    <a:pt x="2601" y="827"/>
                  </a:cubicBezTo>
                  <a:cubicBezTo>
                    <a:pt x="2226" y="1087"/>
                    <a:pt x="1893" y="1478"/>
                    <a:pt x="1561" y="1795"/>
                  </a:cubicBezTo>
                  <a:cubicBezTo>
                    <a:pt x="1229" y="2113"/>
                    <a:pt x="969" y="2460"/>
                    <a:pt x="607" y="2749"/>
                  </a:cubicBezTo>
                  <a:cubicBezTo>
                    <a:pt x="347" y="2951"/>
                    <a:pt x="102" y="3110"/>
                    <a:pt x="44" y="3457"/>
                  </a:cubicBezTo>
                  <a:cubicBezTo>
                    <a:pt x="1" y="3659"/>
                    <a:pt x="102" y="3876"/>
                    <a:pt x="261" y="4020"/>
                  </a:cubicBezTo>
                  <a:cubicBezTo>
                    <a:pt x="318" y="4064"/>
                    <a:pt x="376" y="4122"/>
                    <a:pt x="434" y="4179"/>
                  </a:cubicBezTo>
                  <a:cubicBezTo>
                    <a:pt x="492" y="4252"/>
                    <a:pt x="578" y="4324"/>
                    <a:pt x="665" y="4382"/>
                  </a:cubicBezTo>
                  <a:cubicBezTo>
                    <a:pt x="709" y="4425"/>
                    <a:pt x="752" y="4483"/>
                    <a:pt x="781" y="4541"/>
                  </a:cubicBezTo>
                  <a:cubicBezTo>
                    <a:pt x="876" y="4712"/>
                    <a:pt x="1052" y="4795"/>
                    <a:pt x="1236" y="4795"/>
                  </a:cubicBezTo>
                  <a:cubicBezTo>
                    <a:pt x="1331" y="4795"/>
                    <a:pt x="1429" y="4773"/>
                    <a:pt x="1518" y="4728"/>
                  </a:cubicBezTo>
                  <a:cubicBezTo>
                    <a:pt x="2038" y="4468"/>
                    <a:pt x="2471" y="4078"/>
                    <a:pt x="2905" y="3674"/>
                  </a:cubicBezTo>
                  <a:cubicBezTo>
                    <a:pt x="3353" y="3428"/>
                    <a:pt x="3801" y="3096"/>
                    <a:pt x="4162" y="2749"/>
                  </a:cubicBezTo>
                  <a:cubicBezTo>
                    <a:pt x="4191" y="2735"/>
                    <a:pt x="4220" y="2720"/>
                    <a:pt x="4234" y="2691"/>
                  </a:cubicBezTo>
                  <a:cubicBezTo>
                    <a:pt x="4494" y="2547"/>
                    <a:pt x="4740" y="2388"/>
                    <a:pt x="4971" y="2200"/>
                  </a:cubicBezTo>
                  <a:cubicBezTo>
                    <a:pt x="5144" y="2055"/>
                    <a:pt x="5144" y="1795"/>
                    <a:pt x="5043" y="1622"/>
                  </a:cubicBezTo>
                  <a:cubicBezTo>
                    <a:pt x="4971" y="1463"/>
                    <a:pt x="4870" y="1304"/>
                    <a:pt x="4769" y="1160"/>
                  </a:cubicBezTo>
                  <a:cubicBezTo>
                    <a:pt x="4667" y="914"/>
                    <a:pt x="4465" y="683"/>
                    <a:pt x="4292" y="466"/>
                  </a:cubicBezTo>
                  <a:cubicBezTo>
                    <a:pt x="4205" y="351"/>
                    <a:pt x="4104" y="264"/>
                    <a:pt x="3988" y="206"/>
                  </a:cubicBezTo>
                  <a:cubicBezTo>
                    <a:pt x="3974" y="192"/>
                    <a:pt x="3959" y="177"/>
                    <a:pt x="3959" y="163"/>
                  </a:cubicBezTo>
                  <a:cubicBezTo>
                    <a:pt x="3870" y="48"/>
                    <a:pt x="3752" y="0"/>
                    <a:pt x="36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4"/>
            <p:cNvSpPr/>
            <p:nvPr/>
          </p:nvSpPr>
          <p:spPr>
            <a:xfrm>
              <a:off x="3897175" y="3898075"/>
              <a:ext cx="115425" cy="70350"/>
            </a:xfrm>
            <a:custGeom>
              <a:avLst/>
              <a:gdLst/>
              <a:ahLst/>
              <a:cxnLst/>
              <a:rect l="l" t="t" r="r" b="b"/>
              <a:pathLst>
                <a:path w="4617" h="2814" extrusionOk="0">
                  <a:moveTo>
                    <a:pt x="2407" y="201"/>
                  </a:moveTo>
                  <a:cubicBezTo>
                    <a:pt x="2605" y="201"/>
                    <a:pt x="2807" y="243"/>
                    <a:pt x="3007" y="329"/>
                  </a:cubicBezTo>
                  <a:cubicBezTo>
                    <a:pt x="3012" y="330"/>
                    <a:pt x="3017" y="330"/>
                    <a:pt x="3022" y="331"/>
                  </a:cubicBezTo>
                  <a:lnTo>
                    <a:pt x="3022" y="331"/>
                  </a:lnTo>
                  <a:cubicBezTo>
                    <a:pt x="3019" y="356"/>
                    <a:pt x="3027" y="383"/>
                    <a:pt x="3051" y="401"/>
                  </a:cubicBezTo>
                  <a:cubicBezTo>
                    <a:pt x="3296" y="632"/>
                    <a:pt x="3527" y="806"/>
                    <a:pt x="3542" y="1167"/>
                  </a:cubicBezTo>
                  <a:cubicBezTo>
                    <a:pt x="3542" y="1485"/>
                    <a:pt x="3354" y="1774"/>
                    <a:pt x="3152" y="2005"/>
                  </a:cubicBezTo>
                  <a:cubicBezTo>
                    <a:pt x="2844" y="2341"/>
                    <a:pt x="2422" y="2556"/>
                    <a:pt x="1995" y="2556"/>
                  </a:cubicBezTo>
                  <a:cubicBezTo>
                    <a:pt x="1780" y="2556"/>
                    <a:pt x="1563" y="2502"/>
                    <a:pt x="1360" y="2381"/>
                  </a:cubicBezTo>
                  <a:cubicBezTo>
                    <a:pt x="739" y="2019"/>
                    <a:pt x="898" y="1254"/>
                    <a:pt x="1273" y="777"/>
                  </a:cubicBezTo>
                  <a:cubicBezTo>
                    <a:pt x="1571" y="400"/>
                    <a:pt x="1976" y="201"/>
                    <a:pt x="2407" y="201"/>
                  </a:cubicBezTo>
                  <a:close/>
                  <a:moveTo>
                    <a:pt x="2335" y="1"/>
                  </a:moveTo>
                  <a:cubicBezTo>
                    <a:pt x="1124" y="1"/>
                    <a:pt x="1" y="1739"/>
                    <a:pt x="1230" y="2583"/>
                  </a:cubicBezTo>
                  <a:cubicBezTo>
                    <a:pt x="1466" y="2744"/>
                    <a:pt x="1716" y="2814"/>
                    <a:pt x="1965" y="2814"/>
                  </a:cubicBezTo>
                  <a:cubicBezTo>
                    <a:pt x="3318" y="2814"/>
                    <a:pt x="4616" y="755"/>
                    <a:pt x="3152" y="242"/>
                  </a:cubicBezTo>
                  <a:cubicBezTo>
                    <a:pt x="3142" y="239"/>
                    <a:pt x="3132" y="238"/>
                    <a:pt x="3123" y="238"/>
                  </a:cubicBezTo>
                  <a:cubicBezTo>
                    <a:pt x="3105" y="238"/>
                    <a:pt x="3089" y="243"/>
                    <a:pt x="3075" y="251"/>
                  </a:cubicBezTo>
                  <a:lnTo>
                    <a:pt x="3075" y="251"/>
                  </a:lnTo>
                  <a:cubicBezTo>
                    <a:pt x="3070" y="242"/>
                    <a:pt x="3062" y="234"/>
                    <a:pt x="3051" y="228"/>
                  </a:cubicBezTo>
                  <a:cubicBezTo>
                    <a:pt x="2820" y="70"/>
                    <a:pt x="2576" y="1"/>
                    <a:pt x="2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4"/>
            <p:cNvSpPr/>
            <p:nvPr/>
          </p:nvSpPr>
          <p:spPr>
            <a:xfrm>
              <a:off x="4224350" y="3621400"/>
              <a:ext cx="34950" cy="32325"/>
            </a:xfrm>
            <a:custGeom>
              <a:avLst/>
              <a:gdLst/>
              <a:ahLst/>
              <a:cxnLst/>
              <a:rect l="l" t="t" r="r" b="b"/>
              <a:pathLst>
                <a:path w="1398" h="1293" extrusionOk="0">
                  <a:moveTo>
                    <a:pt x="87" y="1"/>
                  </a:moveTo>
                  <a:cubicBezTo>
                    <a:pt x="45" y="1"/>
                    <a:pt x="1" y="35"/>
                    <a:pt x="34" y="68"/>
                  </a:cubicBezTo>
                  <a:cubicBezTo>
                    <a:pt x="193" y="314"/>
                    <a:pt x="395" y="516"/>
                    <a:pt x="598" y="718"/>
                  </a:cubicBezTo>
                  <a:cubicBezTo>
                    <a:pt x="786" y="935"/>
                    <a:pt x="1002" y="1152"/>
                    <a:pt x="1248" y="1282"/>
                  </a:cubicBezTo>
                  <a:cubicBezTo>
                    <a:pt x="1263" y="1289"/>
                    <a:pt x="1277" y="1292"/>
                    <a:pt x="1290" y="1292"/>
                  </a:cubicBezTo>
                  <a:cubicBezTo>
                    <a:pt x="1355" y="1292"/>
                    <a:pt x="1397" y="1214"/>
                    <a:pt x="1349" y="1166"/>
                  </a:cubicBezTo>
                  <a:cubicBezTo>
                    <a:pt x="1161" y="964"/>
                    <a:pt x="930" y="791"/>
                    <a:pt x="713" y="603"/>
                  </a:cubicBezTo>
                  <a:cubicBezTo>
                    <a:pt x="511" y="400"/>
                    <a:pt x="338" y="184"/>
                    <a:pt x="121" y="10"/>
                  </a:cubicBezTo>
                  <a:cubicBezTo>
                    <a:pt x="111" y="4"/>
                    <a:pt x="99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4"/>
            <p:cNvSpPr/>
            <p:nvPr/>
          </p:nvSpPr>
          <p:spPr>
            <a:xfrm>
              <a:off x="4222575" y="3518175"/>
              <a:ext cx="142800" cy="132350"/>
            </a:xfrm>
            <a:custGeom>
              <a:avLst/>
              <a:gdLst/>
              <a:ahLst/>
              <a:cxnLst/>
              <a:rect l="l" t="t" r="r" b="b"/>
              <a:pathLst>
                <a:path w="5712" h="5294" extrusionOk="0">
                  <a:moveTo>
                    <a:pt x="3822" y="0"/>
                  </a:moveTo>
                  <a:cubicBezTo>
                    <a:pt x="3793" y="0"/>
                    <a:pt x="3764" y="12"/>
                    <a:pt x="3746" y="36"/>
                  </a:cubicBezTo>
                  <a:cubicBezTo>
                    <a:pt x="3154" y="672"/>
                    <a:pt x="2475" y="1192"/>
                    <a:pt x="1882" y="1799"/>
                  </a:cubicBezTo>
                  <a:cubicBezTo>
                    <a:pt x="1218" y="2492"/>
                    <a:pt x="611" y="3258"/>
                    <a:pt x="33" y="4038"/>
                  </a:cubicBezTo>
                  <a:cubicBezTo>
                    <a:pt x="1" y="4081"/>
                    <a:pt x="48" y="4132"/>
                    <a:pt x="92" y="4132"/>
                  </a:cubicBezTo>
                  <a:cubicBezTo>
                    <a:pt x="108" y="4132"/>
                    <a:pt x="123" y="4125"/>
                    <a:pt x="134" y="4110"/>
                  </a:cubicBezTo>
                  <a:cubicBezTo>
                    <a:pt x="770" y="3402"/>
                    <a:pt x="1391" y="2666"/>
                    <a:pt x="2056" y="1972"/>
                  </a:cubicBezTo>
                  <a:cubicBezTo>
                    <a:pt x="2613" y="1387"/>
                    <a:pt x="3261" y="905"/>
                    <a:pt x="3805" y="320"/>
                  </a:cubicBezTo>
                  <a:lnTo>
                    <a:pt x="3805" y="320"/>
                  </a:lnTo>
                  <a:cubicBezTo>
                    <a:pt x="4055" y="682"/>
                    <a:pt x="4384" y="868"/>
                    <a:pt x="4829" y="868"/>
                  </a:cubicBezTo>
                  <a:lnTo>
                    <a:pt x="4829" y="868"/>
                  </a:lnTo>
                  <a:cubicBezTo>
                    <a:pt x="4769" y="1166"/>
                    <a:pt x="5017" y="1400"/>
                    <a:pt x="5235" y="1654"/>
                  </a:cubicBezTo>
                  <a:cubicBezTo>
                    <a:pt x="5292" y="1726"/>
                    <a:pt x="5365" y="1755"/>
                    <a:pt x="5307" y="1856"/>
                  </a:cubicBezTo>
                  <a:cubicBezTo>
                    <a:pt x="5235" y="2015"/>
                    <a:pt x="5148" y="2145"/>
                    <a:pt x="5032" y="2290"/>
                  </a:cubicBezTo>
                  <a:cubicBezTo>
                    <a:pt x="4844" y="2507"/>
                    <a:pt x="4628" y="2694"/>
                    <a:pt x="4425" y="2882"/>
                  </a:cubicBezTo>
                  <a:cubicBezTo>
                    <a:pt x="3501" y="3720"/>
                    <a:pt x="2533" y="4443"/>
                    <a:pt x="1492" y="5122"/>
                  </a:cubicBezTo>
                  <a:cubicBezTo>
                    <a:pt x="1406" y="5171"/>
                    <a:pt x="1456" y="5293"/>
                    <a:pt x="1535" y="5293"/>
                  </a:cubicBezTo>
                  <a:cubicBezTo>
                    <a:pt x="1549" y="5293"/>
                    <a:pt x="1564" y="5289"/>
                    <a:pt x="1579" y="5281"/>
                  </a:cubicBezTo>
                  <a:cubicBezTo>
                    <a:pt x="2692" y="4674"/>
                    <a:pt x="3645" y="3879"/>
                    <a:pt x="4584" y="3041"/>
                  </a:cubicBezTo>
                  <a:cubicBezTo>
                    <a:pt x="4946" y="2723"/>
                    <a:pt x="5379" y="2348"/>
                    <a:pt x="5552" y="1871"/>
                  </a:cubicBezTo>
                  <a:cubicBezTo>
                    <a:pt x="5711" y="1466"/>
                    <a:pt x="4844" y="1235"/>
                    <a:pt x="5104" y="802"/>
                  </a:cubicBezTo>
                  <a:cubicBezTo>
                    <a:pt x="5145" y="734"/>
                    <a:pt x="5096" y="627"/>
                    <a:pt x="5018" y="627"/>
                  </a:cubicBezTo>
                  <a:cubicBezTo>
                    <a:pt x="5013" y="627"/>
                    <a:pt x="5008" y="627"/>
                    <a:pt x="5003" y="628"/>
                  </a:cubicBezTo>
                  <a:cubicBezTo>
                    <a:pt x="4952" y="633"/>
                    <a:pt x="4902" y="635"/>
                    <a:pt x="4854" y="635"/>
                  </a:cubicBezTo>
                  <a:cubicBezTo>
                    <a:pt x="4441" y="635"/>
                    <a:pt x="4141" y="466"/>
                    <a:pt x="3934" y="65"/>
                  </a:cubicBezTo>
                  <a:cubicBezTo>
                    <a:pt x="3909" y="23"/>
                    <a:pt x="3864" y="0"/>
                    <a:pt x="3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4"/>
            <p:cNvSpPr/>
            <p:nvPr/>
          </p:nvSpPr>
          <p:spPr>
            <a:xfrm>
              <a:off x="4255425" y="3554800"/>
              <a:ext cx="51975" cy="52900"/>
            </a:xfrm>
            <a:custGeom>
              <a:avLst/>
              <a:gdLst/>
              <a:ahLst/>
              <a:cxnLst/>
              <a:rect l="l" t="t" r="r" b="b"/>
              <a:pathLst>
                <a:path w="2079" h="2116" extrusionOk="0">
                  <a:moveTo>
                    <a:pt x="2018" y="0"/>
                  </a:moveTo>
                  <a:cubicBezTo>
                    <a:pt x="2007" y="0"/>
                    <a:pt x="1995" y="5"/>
                    <a:pt x="1984" y="16"/>
                  </a:cubicBezTo>
                  <a:cubicBezTo>
                    <a:pt x="1667" y="348"/>
                    <a:pt x="1363" y="680"/>
                    <a:pt x="1031" y="984"/>
                  </a:cubicBezTo>
                  <a:cubicBezTo>
                    <a:pt x="670" y="1302"/>
                    <a:pt x="308" y="1605"/>
                    <a:pt x="34" y="1995"/>
                  </a:cubicBezTo>
                  <a:cubicBezTo>
                    <a:pt x="0" y="2051"/>
                    <a:pt x="62" y="2115"/>
                    <a:pt x="118" y="2115"/>
                  </a:cubicBezTo>
                  <a:cubicBezTo>
                    <a:pt x="134" y="2115"/>
                    <a:pt x="151" y="2110"/>
                    <a:pt x="164" y="2096"/>
                  </a:cubicBezTo>
                  <a:cubicBezTo>
                    <a:pt x="496" y="1764"/>
                    <a:pt x="814" y="1446"/>
                    <a:pt x="1161" y="1128"/>
                  </a:cubicBezTo>
                  <a:cubicBezTo>
                    <a:pt x="1493" y="810"/>
                    <a:pt x="1854" y="478"/>
                    <a:pt x="2057" y="74"/>
                  </a:cubicBezTo>
                  <a:cubicBezTo>
                    <a:pt x="2078" y="41"/>
                    <a:pt x="2051" y="0"/>
                    <a:pt x="2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4"/>
            <p:cNvSpPr/>
            <p:nvPr/>
          </p:nvSpPr>
          <p:spPr>
            <a:xfrm>
              <a:off x="4275325" y="3574300"/>
              <a:ext cx="50575" cy="48850"/>
            </a:xfrm>
            <a:custGeom>
              <a:avLst/>
              <a:gdLst/>
              <a:ahLst/>
              <a:cxnLst/>
              <a:rect l="l" t="t" r="r" b="b"/>
              <a:pathLst>
                <a:path w="2023" h="1954" extrusionOk="0">
                  <a:moveTo>
                    <a:pt x="1959" y="1"/>
                  </a:moveTo>
                  <a:cubicBezTo>
                    <a:pt x="1948" y="1"/>
                    <a:pt x="1936" y="5"/>
                    <a:pt x="1925" y="16"/>
                  </a:cubicBezTo>
                  <a:cubicBezTo>
                    <a:pt x="1622" y="319"/>
                    <a:pt x="1347" y="652"/>
                    <a:pt x="1029" y="941"/>
                  </a:cubicBezTo>
                  <a:cubicBezTo>
                    <a:pt x="697" y="1230"/>
                    <a:pt x="336" y="1490"/>
                    <a:pt x="47" y="1808"/>
                  </a:cubicBezTo>
                  <a:cubicBezTo>
                    <a:pt x="0" y="1866"/>
                    <a:pt x="39" y="1953"/>
                    <a:pt x="101" y="1953"/>
                  </a:cubicBezTo>
                  <a:cubicBezTo>
                    <a:pt x="116" y="1953"/>
                    <a:pt x="132" y="1949"/>
                    <a:pt x="148" y="1938"/>
                  </a:cubicBezTo>
                  <a:cubicBezTo>
                    <a:pt x="524" y="1706"/>
                    <a:pt x="842" y="1389"/>
                    <a:pt x="1174" y="1085"/>
                  </a:cubicBezTo>
                  <a:cubicBezTo>
                    <a:pt x="1477" y="796"/>
                    <a:pt x="1824" y="464"/>
                    <a:pt x="2012" y="74"/>
                  </a:cubicBezTo>
                  <a:cubicBezTo>
                    <a:pt x="2023" y="41"/>
                    <a:pt x="1993" y="1"/>
                    <a:pt x="1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4"/>
            <p:cNvSpPr/>
            <p:nvPr/>
          </p:nvSpPr>
          <p:spPr>
            <a:xfrm>
              <a:off x="3944750" y="3622250"/>
              <a:ext cx="282750" cy="276900"/>
            </a:xfrm>
            <a:custGeom>
              <a:avLst/>
              <a:gdLst/>
              <a:ahLst/>
              <a:cxnLst/>
              <a:rect l="l" t="t" r="r" b="b"/>
              <a:pathLst>
                <a:path w="11310" h="11076" extrusionOk="0">
                  <a:moveTo>
                    <a:pt x="11231" y="0"/>
                  </a:moveTo>
                  <a:cubicBezTo>
                    <a:pt x="11217" y="0"/>
                    <a:pt x="11203" y="6"/>
                    <a:pt x="11189" y="20"/>
                  </a:cubicBezTo>
                  <a:cubicBezTo>
                    <a:pt x="9369" y="1681"/>
                    <a:pt x="7751" y="3545"/>
                    <a:pt x="5988" y="5250"/>
                  </a:cubicBezTo>
                  <a:cubicBezTo>
                    <a:pt x="5005" y="6204"/>
                    <a:pt x="4008" y="7143"/>
                    <a:pt x="3011" y="8096"/>
                  </a:cubicBezTo>
                  <a:cubicBezTo>
                    <a:pt x="2535" y="8544"/>
                    <a:pt x="2058" y="9007"/>
                    <a:pt x="1581" y="9455"/>
                  </a:cubicBezTo>
                  <a:cubicBezTo>
                    <a:pt x="1075" y="9931"/>
                    <a:pt x="468" y="10394"/>
                    <a:pt x="35" y="10943"/>
                  </a:cubicBezTo>
                  <a:cubicBezTo>
                    <a:pt x="1" y="11000"/>
                    <a:pt x="30" y="11076"/>
                    <a:pt x="79" y="11076"/>
                  </a:cubicBezTo>
                  <a:cubicBezTo>
                    <a:pt x="92" y="11076"/>
                    <a:pt x="107" y="11070"/>
                    <a:pt x="122" y="11058"/>
                  </a:cubicBezTo>
                  <a:cubicBezTo>
                    <a:pt x="613" y="10726"/>
                    <a:pt x="1046" y="10235"/>
                    <a:pt x="1480" y="9816"/>
                  </a:cubicBezTo>
                  <a:cubicBezTo>
                    <a:pt x="2000" y="9325"/>
                    <a:pt x="2520" y="8833"/>
                    <a:pt x="3040" y="8342"/>
                  </a:cubicBezTo>
                  <a:cubicBezTo>
                    <a:pt x="4037" y="7403"/>
                    <a:pt x="5034" y="6449"/>
                    <a:pt x="6046" y="5510"/>
                  </a:cubicBezTo>
                  <a:cubicBezTo>
                    <a:pt x="7866" y="3791"/>
                    <a:pt x="9586" y="1956"/>
                    <a:pt x="11276" y="92"/>
                  </a:cubicBezTo>
                  <a:cubicBezTo>
                    <a:pt x="11309" y="59"/>
                    <a:pt x="11275" y="0"/>
                    <a:pt x="1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4"/>
            <p:cNvSpPr/>
            <p:nvPr/>
          </p:nvSpPr>
          <p:spPr>
            <a:xfrm>
              <a:off x="3986375" y="3654850"/>
              <a:ext cx="267550" cy="277100"/>
            </a:xfrm>
            <a:custGeom>
              <a:avLst/>
              <a:gdLst/>
              <a:ahLst/>
              <a:cxnLst/>
              <a:rect l="l" t="t" r="r" b="b"/>
              <a:pathLst>
                <a:path w="10702" h="11084" extrusionOk="0">
                  <a:moveTo>
                    <a:pt x="10648" y="1"/>
                  </a:moveTo>
                  <a:cubicBezTo>
                    <a:pt x="10639" y="1"/>
                    <a:pt x="10630" y="5"/>
                    <a:pt x="10622" y="16"/>
                  </a:cubicBezTo>
                  <a:cubicBezTo>
                    <a:pt x="8874" y="1952"/>
                    <a:pt x="7010" y="3773"/>
                    <a:pt x="5161" y="5622"/>
                  </a:cubicBezTo>
                  <a:cubicBezTo>
                    <a:pt x="4251" y="6504"/>
                    <a:pt x="3326" y="7385"/>
                    <a:pt x="2473" y="8324"/>
                  </a:cubicBezTo>
                  <a:cubicBezTo>
                    <a:pt x="1679" y="9205"/>
                    <a:pt x="985" y="10188"/>
                    <a:pt x="60" y="10939"/>
                  </a:cubicBezTo>
                  <a:cubicBezTo>
                    <a:pt x="1" y="10987"/>
                    <a:pt x="59" y="11084"/>
                    <a:pt x="122" y="11084"/>
                  </a:cubicBezTo>
                  <a:cubicBezTo>
                    <a:pt x="135" y="11084"/>
                    <a:pt x="149" y="11079"/>
                    <a:pt x="162" y="11069"/>
                  </a:cubicBezTo>
                  <a:cubicBezTo>
                    <a:pt x="1043" y="10390"/>
                    <a:pt x="1722" y="9509"/>
                    <a:pt x="2445" y="8671"/>
                  </a:cubicBezTo>
                  <a:cubicBezTo>
                    <a:pt x="3297" y="7688"/>
                    <a:pt x="4265" y="6792"/>
                    <a:pt x="5190" y="5868"/>
                  </a:cubicBezTo>
                  <a:cubicBezTo>
                    <a:pt x="7083" y="4004"/>
                    <a:pt x="8990" y="2126"/>
                    <a:pt x="10680" y="74"/>
                  </a:cubicBezTo>
                  <a:cubicBezTo>
                    <a:pt x="10702" y="41"/>
                    <a:pt x="10675" y="1"/>
                    <a:pt x="10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4"/>
            <p:cNvSpPr/>
            <p:nvPr/>
          </p:nvSpPr>
          <p:spPr>
            <a:xfrm>
              <a:off x="3972775" y="3872625"/>
              <a:ext cx="33725" cy="33500"/>
            </a:xfrm>
            <a:custGeom>
              <a:avLst/>
              <a:gdLst/>
              <a:ahLst/>
              <a:cxnLst/>
              <a:rect l="l" t="t" r="r" b="b"/>
              <a:pathLst>
                <a:path w="1349" h="1340" extrusionOk="0">
                  <a:moveTo>
                    <a:pt x="60" y="1"/>
                  </a:moveTo>
                  <a:cubicBezTo>
                    <a:pt x="32" y="1"/>
                    <a:pt x="1" y="50"/>
                    <a:pt x="27" y="75"/>
                  </a:cubicBezTo>
                  <a:cubicBezTo>
                    <a:pt x="489" y="437"/>
                    <a:pt x="778" y="986"/>
                    <a:pt x="1255" y="1332"/>
                  </a:cubicBezTo>
                  <a:cubicBezTo>
                    <a:pt x="1262" y="1337"/>
                    <a:pt x="1269" y="1339"/>
                    <a:pt x="1276" y="1339"/>
                  </a:cubicBezTo>
                  <a:cubicBezTo>
                    <a:pt x="1314" y="1339"/>
                    <a:pt x="1349" y="1284"/>
                    <a:pt x="1312" y="1260"/>
                  </a:cubicBezTo>
                  <a:cubicBezTo>
                    <a:pt x="908" y="841"/>
                    <a:pt x="547" y="364"/>
                    <a:pt x="70" y="3"/>
                  </a:cubicBezTo>
                  <a:cubicBezTo>
                    <a:pt x="67" y="2"/>
                    <a:pt x="6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4"/>
            <p:cNvSpPr/>
            <p:nvPr/>
          </p:nvSpPr>
          <p:spPr>
            <a:xfrm>
              <a:off x="3986175" y="3863225"/>
              <a:ext cx="29725" cy="29175"/>
            </a:xfrm>
            <a:custGeom>
              <a:avLst/>
              <a:gdLst/>
              <a:ahLst/>
              <a:cxnLst/>
              <a:rect l="l" t="t" r="r" b="b"/>
              <a:pathLst>
                <a:path w="1189" h="1167" extrusionOk="0">
                  <a:moveTo>
                    <a:pt x="52" y="1"/>
                  </a:moveTo>
                  <a:cubicBezTo>
                    <a:pt x="18" y="1"/>
                    <a:pt x="0" y="36"/>
                    <a:pt x="25" y="61"/>
                  </a:cubicBezTo>
                  <a:cubicBezTo>
                    <a:pt x="401" y="408"/>
                    <a:pt x="690" y="856"/>
                    <a:pt x="1109" y="1159"/>
                  </a:cubicBezTo>
                  <a:cubicBezTo>
                    <a:pt x="1113" y="1164"/>
                    <a:pt x="1119" y="1166"/>
                    <a:pt x="1124" y="1166"/>
                  </a:cubicBezTo>
                  <a:cubicBezTo>
                    <a:pt x="1154" y="1166"/>
                    <a:pt x="1188" y="1111"/>
                    <a:pt x="1152" y="1087"/>
                  </a:cubicBezTo>
                  <a:cubicBezTo>
                    <a:pt x="776" y="740"/>
                    <a:pt x="487" y="307"/>
                    <a:pt x="68" y="4"/>
                  </a:cubicBezTo>
                  <a:cubicBezTo>
                    <a:pt x="63" y="2"/>
                    <a:pt x="57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4"/>
            <p:cNvSpPr/>
            <p:nvPr/>
          </p:nvSpPr>
          <p:spPr>
            <a:xfrm>
              <a:off x="4000025" y="3845875"/>
              <a:ext cx="32175" cy="32325"/>
            </a:xfrm>
            <a:custGeom>
              <a:avLst/>
              <a:gdLst/>
              <a:ahLst/>
              <a:cxnLst/>
              <a:rect l="l" t="t" r="r" b="b"/>
              <a:pathLst>
                <a:path w="1287" h="1293" extrusionOk="0">
                  <a:moveTo>
                    <a:pt x="47" y="0"/>
                  </a:moveTo>
                  <a:cubicBezTo>
                    <a:pt x="22" y="0"/>
                    <a:pt x="0" y="27"/>
                    <a:pt x="20" y="47"/>
                  </a:cubicBezTo>
                  <a:cubicBezTo>
                    <a:pt x="295" y="524"/>
                    <a:pt x="685" y="1073"/>
                    <a:pt x="1219" y="1290"/>
                  </a:cubicBezTo>
                  <a:cubicBezTo>
                    <a:pt x="1224" y="1291"/>
                    <a:pt x="1229" y="1292"/>
                    <a:pt x="1233" y="1292"/>
                  </a:cubicBezTo>
                  <a:cubicBezTo>
                    <a:pt x="1268" y="1292"/>
                    <a:pt x="1287" y="1243"/>
                    <a:pt x="1248" y="1218"/>
                  </a:cubicBezTo>
                  <a:cubicBezTo>
                    <a:pt x="772" y="958"/>
                    <a:pt x="367" y="466"/>
                    <a:pt x="78" y="18"/>
                  </a:cubicBezTo>
                  <a:cubicBezTo>
                    <a:pt x="69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4"/>
            <p:cNvSpPr/>
            <p:nvPr/>
          </p:nvSpPr>
          <p:spPr>
            <a:xfrm>
              <a:off x="4016250" y="3838550"/>
              <a:ext cx="19150" cy="18450"/>
            </a:xfrm>
            <a:custGeom>
              <a:avLst/>
              <a:gdLst/>
              <a:ahLst/>
              <a:cxnLst/>
              <a:rect l="l" t="t" r="r" b="b"/>
              <a:pathLst>
                <a:path w="766" h="738" extrusionOk="0">
                  <a:moveTo>
                    <a:pt x="69" y="0"/>
                  </a:moveTo>
                  <a:cubicBezTo>
                    <a:pt x="32" y="0"/>
                    <a:pt x="1" y="45"/>
                    <a:pt x="36" y="80"/>
                  </a:cubicBezTo>
                  <a:cubicBezTo>
                    <a:pt x="238" y="297"/>
                    <a:pt x="411" y="557"/>
                    <a:pt x="672" y="730"/>
                  </a:cubicBezTo>
                  <a:cubicBezTo>
                    <a:pt x="679" y="735"/>
                    <a:pt x="686" y="737"/>
                    <a:pt x="693" y="737"/>
                  </a:cubicBezTo>
                  <a:cubicBezTo>
                    <a:pt x="731" y="737"/>
                    <a:pt x="766" y="682"/>
                    <a:pt x="729" y="658"/>
                  </a:cubicBezTo>
                  <a:cubicBezTo>
                    <a:pt x="513" y="456"/>
                    <a:pt x="310" y="210"/>
                    <a:pt x="94" y="8"/>
                  </a:cubicBezTo>
                  <a:cubicBezTo>
                    <a:pt x="86" y="3"/>
                    <a:pt x="7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4"/>
            <p:cNvSpPr/>
            <p:nvPr/>
          </p:nvSpPr>
          <p:spPr>
            <a:xfrm>
              <a:off x="4027075" y="3820650"/>
              <a:ext cx="25650" cy="28250"/>
            </a:xfrm>
            <a:custGeom>
              <a:avLst/>
              <a:gdLst/>
              <a:ahLst/>
              <a:cxnLst/>
              <a:rect l="l" t="t" r="r" b="b"/>
              <a:pathLst>
                <a:path w="1026" h="1130" extrusionOk="0">
                  <a:moveTo>
                    <a:pt x="54" y="1"/>
                  </a:moveTo>
                  <a:cubicBezTo>
                    <a:pt x="27" y="1"/>
                    <a:pt x="0" y="41"/>
                    <a:pt x="22" y="74"/>
                  </a:cubicBezTo>
                  <a:cubicBezTo>
                    <a:pt x="311" y="435"/>
                    <a:pt x="643" y="753"/>
                    <a:pt x="932" y="1114"/>
                  </a:cubicBezTo>
                  <a:cubicBezTo>
                    <a:pt x="939" y="1125"/>
                    <a:pt x="949" y="1129"/>
                    <a:pt x="960" y="1129"/>
                  </a:cubicBezTo>
                  <a:cubicBezTo>
                    <a:pt x="991" y="1129"/>
                    <a:pt x="1026" y="1089"/>
                    <a:pt x="1004" y="1056"/>
                  </a:cubicBezTo>
                  <a:cubicBezTo>
                    <a:pt x="759" y="652"/>
                    <a:pt x="383" y="363"/>
                    <a:pt x="80" y="16"/>
                  </a:cubicBezTo>
                  <a:cubicBezTo>
                    <a:pt x="72" y="5"/>
                    <a:pt x="63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4"/>
            <p:cNvSpPr/>
            <p:nvPr/>
          </p:nvSpPr>
          <p:spPr>
            <a:xfrm>
              <a:off x="4045475" y="3808225"/>
              <a:ext cx="32625" cy="26000"/>
            </a:xfrm>
            <a:custGeom>
              <a:avLst/>
              <a:gdLst/>
              <a:ahLst/>
              <a:cxnLst/>
              <a:rect l="l" t="t" r="r" b="b"/>
              <a:pathLst>
                <a:path w="1305" h="1040" extrusionOk="0">
                  <a:moveTo>
                    <a:pt x="60" y="1"/>
                  </a:moveTo>
                  <a:cubicBezTo>
                    <a:pt x="25" y="1"/>
                    <a:pt x="1" y="55"/>
                    <a:pt x="37" y="80"/>
                  </a:cubicBezTo>
                  <a:cubicBezTo>
                    <a:pt x="442" y="383"/>
                    <a:pt x="788" y="773"/>
                    <a:pt x="1208" y="1033"/>
                  </a:cubicBezTo>
                  <a:cubicBezTo>
                    <a:pt x="1217" y="1038"/>
                    <a:pt x="1226" y="1040"/>
                    <a:pt x="1234" y="1040"/>
                  </a:cubicBezTo>
                  <a:cubicBezTo>
                    <a:pt x="1277" y="1040"/>
                    <a:pt x="1304" y="983"/>
                    <a:pt x="1280" y="946"/>
                  </a:cubicBezTo>
                  <a:cubicBezTo>
                    <a:pt x="919" y="600"/>
                    <a:pt x="500" y="296"/>
                    <a:pt x="81" y="7"/>
                  </a:cubicBezTo>
                  <a:cubicBezTo>
                    <a:pt x="74" y="3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4"/>
            <p:cNvSpPr/>
            <p:nvPr/>
          </p:nvSpPr>
          <p:spPr>
            <a:xfrm>
              <a:off x="4062200" y="3789225"/>
              <a:ext cx="24150" cy="25200"/>
            </a:xfrm>
            <a:custGeom>
              <a:avLst/>
              <a:gdLst/>
              <a:ahLst/>
              <a:cxnLst/>
              <a:rect l="l" t="t" r="r" b="b"/>
              <a:pathLst>
                <a:path w="966" h="1008" extrusionOk="0">
                  <a:moveTo>
                    <a:pt x="51" y="1"/>
                  </a:moveTo>
                  <a:cubicBezTo>
                    <a:pt x="25" y="1"/>
                    <a:pt x="0" y="41"/>
                    <a:pt x="33" y="74"/>
                  </a:cubicBezTo>
                  <a:cubicBezTo>
                    <a:pt x="293" y="392"/>
                    <a:pt x="553" y="724"/>
                    <a:pt x="871" y="998"/>
                  </a:cubicBezTo>
                  <a:cubicBezTo>
                    <a:pt x="881" y="1005"/>
                    <a:pt x="891" y="1008"/>
                    <a:pt x="901" y="1008"/>
                  </a:cubicBezTo>
                  <a:cubicBezTo>
                    <a:pt x="936" y="1008"/>
                    <a:pt x="965" y="974"/>
                    <a:pt x="943" y="941"/>
                  </a:cubicBezTo>
                  <a:cubicBezTo>
                    <a:pt x="697" y="608"/>
                    <a:pt x="365" y="319"/>
                    <a:pt x="76" y="16"/>
                  </a:cubicBezTo>
                  <a:cubicBezTo>
                    <a:pt x="69" y="5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4"/>
            <p:cNvSpPr/>
            <p:nvPr/>
          </p:nvSpPr>
          <p:spPr>
            <a:xfrm>
              <a:off x="4083100" y="3768325"/>
              <a:ext cx="30650" cy="26200"/>
            </a:xfrm>
            <a:custGeom>
              <a:avLst/>
              <a:gdLst/>
              <a:ahLst/>
              <a:cxnLst/>
              <a:rect l="l" t="t" r="r" b="b"/>
              <a:pathLst>
                <a:path w="1226" h="1048" extrusionOk="0">
                  <a:moveTo>
                    <a:pt x="51" y="1"/>
                  </a:moveTo>
                  <a:cubicBezTo>
                    <a:pt x="20" y="1"/>
                    <a:pt x="1" y="52"/>
                    <a:pt x="35" y="86"/>
                  </a:cubicBezTo>
                  <a:cubicBezTo>
                    <a:pt x="439" y="361"/>
                    <a:pt x="772" y="707"/>
                    <a:pt x="1118" y="1040"/>
                  </a:cubicBezTo>
                  <a:cubicBezTo>
                    <a:pt x="1127" y="1045"/>
                    <a:pt x="1136" y="1048"/>
                    <a:pt x="1145" y="1048"/>
                  </a:cubicBezTo>
                  <a:cubicBezTo>
                    <a:pt x="1185" y="1048"/>
                    <a:pt x="1226" y="1003"/>
                    <a:pt x="1191" y="968"/>
                  </a:cubicBezTo>
                  <a:cubicBezTo>
                    <a:pt x="873" y="606"/>
                    <a:pt x="483" y="274"/>
                    <a:pt x="78" y="14"/>
                  </a:cubicBezTo>
                  <a:cubicBezTo>
                    <a:pt x="69" y="5"/>
                    <a:pt x="59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4"/>
            <p:cNvSpPr/>
            <p:nvPr/>
          </p:nvSpPr>
          <p:spPr>
            <a:xfrm>
              <a:off x="4106625" y="3739025"/>
              <a:ext cx="30975" cy="28050"/>
            </a:xfrm>
            <a:custGeom>
              <a:avLst/>
              <a:gdLst/>
              <a:ahLst/>
              <a:cxnLst/>
              <a:rect l="l" t="t" r="r" b="b"/>
              <a:pathLst>
                <a:path w="1239" h="1122" extrusionOk="0">
                  <a:moveTo>
                    <a:pt x="57" y="0"/>
                  </a:moveTo>
                  <a:cubicBezTo>
                    <a:pt x="25" y="0"/>
                    <a:pt x="0" y="41"/>
                    <a:pt x="33" y="73"/>
                  </a:cubicBezTo>
                  <a:cubicBezTo>
                    <a:pt x="365" y="435"/>
                    <a:pt x="712" y="883"/>
                    <a:pt x="1146" y="1114"/>
                  </a:cubicBezTo>
                  <a:cubicBezTo>
                    <a:pt x="1156" y="1119"/>
                    <a:pt x="1167" y="1121"/>
                    <a:pt x="1176" y="1121"/>
                  </a:cubicBezTo>
                  <a:cubicBezTo>
                    <a:pt x="1217" y="1121"/>
                    <a:pt x="1239" y="1077"/>
                    <a:pt x="1203" y="1041"/>
                  </a:cubicBezTo>
                  <a:cubicBezTo>
                    <a:pt x="1044" y="868"/>
                    <a:pt x="842" y="724"/>
                    <a:pt x="669" y="565"/>
                  </a:cubicBezTo>
                  <a:cubicBezTo>
                    <a:pt x="481" y="391"/>
                    <a:pt x="293" y="203"/>
                    <a:pt x="91" y="16"/>
                  </a:cubicBezTo>
                  <a:cubicBezTo>
                    <a:pt x="80" y="5"/>
                    <a:pt x="68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4"/>
            <p:cNvSpPr/>
            <p:nvPr/>
          </p:nvSpPr>
          <p:spPr>
            <a:xfrm>
              <a:off x="4135400" y="3720175"/>
              <a:ext cx="33600" cy="28250"/>
            </a:xfrm>
            <a:custGeom>
              <a:avLst/>
              <a:gdLst/>
              <a:ahLst/>
              <a:cxnLst/>
              <a:rect l="l" t="t" r="r" b="b"/>
              <a:pathLst>
                <a:path w="1344" h="1130" extrusionOk="0">
                  <a:moveTo>
                    <a:pt x="50" y="1"/>
                  </a:moveTo>
                  <a:cubicBezTo>
                    <a:pt x="17" y="1"/>
                    <a:pt x="0" y="37"/>
                    <a:pt x="38" y="62"/>
                  </a:cubicBezTo>
                  <a:cubicBezTo>
                    <a:pt x="515" y="322"/>
                    <a:pt x="876" y="712"/>
                    <a:pt x="1252" y="1116"/>
                  </a:cubicBezTo>
                  <a:cubicBezTo>
                    <a:pt x="1261" y="1126"/>
                    <a:pt x="1271" y="1130"/>
                    <a:pt x="1281" y="1130"/>
                  </a:cubicBezTo>
                  <a:cubicBezTo>
                    <a:pt x="1315" y="1130"/>
                    <a:pt x="1343" y="1078"/>
                    <a:pt x="1309" y="1044"/>
                  </a:cubicBezTo>
                  <a:cubicBezTo>
                    <a:pt x="977" y="611"/>
                    <a:pt x="558" y="235"/>
                    <a:pt x="67" y="4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4"/>
            <p:cNvSpPr/>
            <p:nvPr/>
          </p:nvSpPr>
          <p:spPr>
            <a:xfrm>
              <a:off x="4164000" y="3687550"/>
              <a:ext cx="30000" cy="24200"/>
            </a:xfrm>
            <a:custGeom>
              <a:avLst/>
              <a:gdLst/>
              <a:ahLst/>
              <a:cxnLst/>
              <a:rect l="l" t="t" r="r" b="b"/>
              <a:pathLst>
                <a:path w="1200" h="968" extrusionOk="0">
                  <a:moveTo>
                    <a:pt x="68" y="1"/>
                  </a:moveTo>
                  <a:cubicBezTo>
                    <a:pt x="31" y="1"/>
                    <a:pt x="0" y="43"/>
                    <a:pt x="35" y="66"/>
                  </a:cubicBezTo>
                  <a:cubicBezTo>
                    <a:pt x="382" y="399"/>
                    <a:pt x="686" y="789"/>
                    <a:pt x="1133" y="962"/>
                  </a:cubicBezTo>
                  <a:cubicBezTo>
                    <a:pt x="1140" y="966"/>
                    <a:pt x="1145" y="968"/>
                    <a:pt x="1151" y="968"/>
                  </a:cubicBezTo>
                  <a:cubicBezTo>
                    <a:pt x="1183" y="968"/>
                    <a:pt x="1200" y="902"/>
                    <a:pt x="1162" y="890"/>
                  </a:cubicBezTo>
                  <a:cubicBezTo>
                    <a:pt x="758" y="659"/>
                    <a:pt x="454" y="312"/>
                    <a:pt x="93" y="8"/>
                  </a:cubicBezTo>
                  <a:cubicBezTo>
                    <a:pt x="85" y="3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4"/>
            <p:cNvSpPr/>
            <p:nvPr/>
          </p:nvSpPr>
          <p:spPr>
            <a:xfrm>
              <a:off x="4185200" y="3664900"/>
              <a:ext cx="34025" cy="30300"/>
            </a:xfrm>
            <a:custGeom>
              <a:avLst/>
              <a:gdLst/>
              <a:ahLst/>
              <a:cxnLst/>
              <a:rect l="l" t="t" r="r" b="b"/>
              <a:pathLst>
                <a:path w="1361" h="1212" extrusionOk="0">
                  <a:moveTo>
                    <a:pt x="41" y="1"/>
                  </a:moveTo>
                  <a:cubicBezTo>
                    <a:pt x="19" y="1"/>
                    <a:pt x="1" y="31"/>
                    <a:pt x="11" y="62"/>
                  </a:cubicBezTo>
                  <a:cubicBezTo>
                    <a:pt x="329" y="539"/>
                    <a:pt x="806" y="886"/>
                    <a:pt x="1268" y="1203"/>
                  </a:cubicBezTo>
                  <a:cubicBezTo>
                    <a:pt x="1276" y="1209"/>
                    <a:pt x="1285" y="1211"/>
                    <a:pt x="1293" y="1211"/>
                  </a:cubicBezTo>
                  <a:cubicBezTo>
                    <a:pt x="1329" y="1211"/>
                    <a:pt x="1361" y="1166"/>
                    <a:pt x="1326" y="1131"/>
                  </a:cubicBezTo>
                  <a:cubicBezTo>
                    <a:pt x="907" y="755"/>
                    <a:pt x="430" y="467"/>
                    <a:pt x="69" y="19"/>
                  </a:cubicBezTo>
                  <a:cubicBezTo>
                    <a:pt x="60" y="6"/>
                    <a:pt x="51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4"/>
            <p:cNvSpPr/>
            <p:nvPr/>
          </p:nvSpPr>
          <p:spPr>
            <a:xfrm>
              <a:off x="4204050" y="3649300"/>
              <a:ext cx="29025" cy="25175"/>
            </a:xfrm>
            <a:custGeom>
              <a:avLst/>
              <a:gdLst/>
              <a:ahLst/>
              <a:cxnLst/>
              <a:rect l="l" t="t" r="r" b="b"/>
              <a:pathLst>
                <a:path w="1161" h="1007" extrusionOk="0">
                  <a:moveTo>
                    <a:pt x="60" y="0"/>
                  </a:moveTo>
                  <a:cubicBezTo>
                    <a:pt x="25" y="0"/>
                    <a:pt x="1" y="55"/>
                    <a:pt x="37" y="79"/>
                  </a:cubicBezTo>
                  <a:cubicBezTo>
                    <a:pt x="427" y="339"/>
                    <a:pt x="702" y="715"/>
                    <a:pt x="1092" y="1004"/>
                  </a:cubicBezTo>
                  <a:cubicBezTo>
                    <a:pt x="1095" y="1005"/>
                    <a:pt x="1098" y="1006"/>
                    <a:pt x="1102" y="1006"/>
                  </a:cubicBezTo>
                  <a:cubicBezTo>
                    <a:pt x="1129" y="1006"/>
                    <a:pt x="1161" y="959"/>
                    <a:pt x="1135" y="946"/>
                  </a:cubicBezTo>
                  <a:cubicBezTo>
                    <a:pt x="774" y="628"/>
                    <a:pt x="485" y="252"/>
                    <a:pt x="80" y="7"/>
                  </a:cubicBezTo>
                  <a:cubicBezTo>
                    <a:pt x="73" y="2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4"/>
            <p:cNvSpPr/>
            <p:nvPr/>
          </p:nvSpPr>
          <p:spPr>
            <a:xfrm>
              <a:off x="3824375" y="4004800"/>
              <a:ext cx="56225" cy="59200"/>
            </a:xfrm>
            <a:custGeom>
              <a:avLst/>
              <a:gdLst/>
              <a:ahLst/>
              <a:cxnLst/>
              <a:rect l="l" t="t" r="r" b="b"/>
              <a:pathLst>
                <a:path w="2249" h="2368" extrusionOk="0">
                  <a:moveTo>
                    <a:pt x="59" y="1"/>
                  </a:moveTo>
                  <a:cubicBezTo>
                    <a:pt x="25" y="1"/>
                    <a:pt x="0" y="27"/>
                    <a:pt x="24" y="62"/>
                  </a:cubicBezTo>
                  <a:cubicBezTo>
                    <a:pt x="255" y="423"/>
                    <a:pt x="631" y="727"/>
                    <a:pt x="934" y="1045"/>
                  </a:cubicBezTo>
                  <a:cubicBezTo>
                    <a:pt x="1108" y="1247"/>
                    <a:pt x="1281" y="1449"/>
                    <a:pt x="1469" y="1652"/>
                  </a:cubicBezTo>
                  <a:cubicBezTo>
                    <a:pt x="1642" y="1883"/>
                    <a:pt x="1801" y="2157"/>
                    <a:pt x="2018" y="2345"/>
                  </a:cubicBezTo>
                  <a:cubicBezTo>
                    <a:pt x="2041" y="2361"/>
                    <a:pt x="2070" y="2368"/>
                    <a:pt x="2098" y="2368"/>
                  </a:cubicBezTo>
                  <a:cubicBezTo>
                    <a:pt x="2174" y="2368"/>
                    <a:pt x="2248" y="2314"/>
                    <a:pt x="2206" y="2230"/>
                  </a:cubicBezTo>
                  <a:cubicBezTo>
                    <a:pt x="2047" y="1796"/>
                    <a:pt x="1585" y="1420"/>
                    <a:pt x="1267" y="1088"/>
                  </a:cubicBezTo>
                  <a:cubicBezTo>
                    <a:pt x="934" y="727"/>
                    <a:pt x="530" y="221"/>
                    <a:pt x="82" y="4"/>
                  </a:cubicBezTo>
                  <a:cubicBezTo>
                    <a:pt x="74" y="2"/>
                    <a:pt x="67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4"/>
            <p:cNvSpPr/>
            <p:nvPr/>
          </p:nvSpPr>
          <p:spPr>
            <a:xfrm>
              <a:off x="4018575" y="3828250"/>
              <a:ext cx="400" cy="40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" y="1"/>
                  </a:moveTo>
                  <a:cubicBezTo>
                    <a:pt x="1" y="1"/>
                    <a:pt x="1" y="15"/>
                    <a:pt x="1" y="15"/>
                  </a:cubicBezTo>
                  <a:cubicBezTo>
                    <a:pt x="15" y="15"/>
                    <a:pt x="15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4"/>
            <p:cNvSpPr/>
            <p:nvPr/>
          </p:nvSpPr>
          <p:spPr>
            <a:xfrm>
              <a:off x="4019300" y="3827175"/>
              <a:ext cx="375" cy="400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15" y="1"/>
                  </a:moveTo>
                  <a:cubicBezTo>
                    <a:pt x="1" y="1"/>
                    <a:pt x="1" y="15"/>
                    <a:pt x="15" y="15"/>
                  </a:cubicBezTo>
                  <a:cubicBezTo>
                    <a:pt x="15" y="15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4"/>
            <p:cNvSpPr/>
            <p:nvPr/>
          </p:nvSpPr>
          <p:spPr>
            <a:xfrm>
              <a:off x="3675050" y="3795450"/>
              <a:ext cx="431325" cy="396475"/>
            </a:xfrm>
            <a:custGeom>
              <a:avLst/>
              <a:gdLst/>
              <a:ahLst/>
              <a:cxnLst/>
              <a:rect l="l" t="t" r="r" b="b"/>
              <a:pathLst>
                <a:path w="17253" h="15859" extrusionOk="0">
                  <a:moveTo>
                    <a:pt x="11171" y="0"/>
                  </a:moveTo>
                  <a:cubicBezTo>
                    <a:pt x="10416" y="0"/>
                    <a:pt x="9677" y="259"/>
                    <a:pt x="9031" y="880"/>
                  </a:cubicBezTo>
                  <a:cubicBezTo>
                    <a:pt x="8309" y="1573"/>
                    <a:pt x="8005" y="2556"/>
                    <a:pt x="7312" y="3249"/>
                  </a:cubicBezTo>
                  <a:cubicBezTo>
                    <a:pt x="6431" y="4116"/>
                    <a:pt x="4971" y="4087"/>
                    <a:pt x="3844" y="4347"/>
                  </a:cubicBezTo>
                  <a:cubicBezTo>
                    <a:pt x="2240" y="4737"/>
                    <a:pt x="1128" y="5937"/>
                    <a:pt x="825" y="7540"/>
                  </a:cubicBezTo>
                  <a:cubicBezTo>
                    <a:pt x="536" y="9029"/>
                    <a:pt x="926" y="10632"/>
                    <a:pt x="1677" y="11918"/>
                  </a:cubicBezTo>
                  <a:cubicBezTo>
                    <a:pt x="2587" y="13450"/>
                    <a:pt x="4278" y="14620"/>
                    <a:pt x="5853" y="15328"/>
                  </a:cubicBezTo>
                  <a:cubicBezTo>
                    <a:pt x="6612" y="15664"/>
                    <a:pt x="7411" y="15858"/>
                    <a:pt x="8191" y="15858"/>
                  </a:cubicBezTo>
                  <a:cubicBezTo>
                    <a:pt x="9221" y="15858"/>
                    <a:pt x="10217" y="15519"/>
                    <a:pt x="11040" y="14721"/>
                  </a:cubicBezTo>
                  <a:cubicBezTo>
                    <a:pt x="11675" y="14100"/>
                    <a:pt x="12022" y="13233"/>
                    <a:pt x="12210" y="12366"/>
                  </a:cubicBezTo>
                  <a:cubicBezTo>
                    <a:pt x="12383" y="11470"/>
                    <a:pt x="12210" y="10401"/>
                    <a:pt x="12889" y="9693"/>
                  </a:cubicBezTo>
                  <a:cubicBezTo>
                    <a:pt x="13438" y="9130"/>
                    <a:pt x="14334" y="8913"/>
                    <a:pt x="15013" y="8566"/>
                  </a:cubicBezTo>
                  <a:cubicBezTo>
                    <a:pt x="15764" y="8162"/>
                    <a:pt x="16371" y="7569"/>
                    <a:pt x="16675" y="6760"/>
                  </a:cubicBezTo>
                  <a:cubicBezTo>
                    <a:pt x="17253" y="5200"/>
                    <a:pt x="16256" y="3842"/>
                    <a:pt x="15504" y="2556"/>
                  </a:cubicBezTo>
                  <a:cubicBezTo>
                    <a:pt x="15487" y="2526"/>
                    <a:pt x="15461" y="2514"/>
                    <a:pt x="15433" y="2514"/>
                  </a:cubicBezTo>
                  <a:cubicBezTo>
                    <a:pt x="15366" y="2514"/>
                    <a:pt x="15294" y="2585"/>
                    <a:pt x="15345" y="2657"/>
                  </a:cubicBezTo>
                  <a:cubicBezTo>
                    <a:pt x="15938" y="3697"/>
                    <a:pt x="16675" y="4622"/>
                    <a:pt x="16646" y="5879"/>
                  </a:cubicBezTo>
                  <a:cubicBezTo>
                    <a:pt x="16631" y="6977"/>
                    <a:pt x="15923" y="7829"/>
                    <a:pt x="15013" y="8350"/>
                  </a:cubicBezTo>
                  <a:cubicBezTo>
                    <a:pt x="14348" y="8725"/>
                    <a:pt x="13539" y="8913"/>
                    <a:pt x="12932" y="9390"/>
                  </a:cubicBezTo>
                  <a:cubicBezTo>
                    <a:pt x="12297" y="9896"/>
                    <a:pt x="12167" y="10618"/>
                    <a:pt x="12109" y="11398"/>
                  </a:cubicBezTo>
                  <a:cubicBezTo>
                    <a:pt x="12037" y="12439"/>
                    <a:pt x="11762" y="13479"/>
                    <a:pt x="11098" y="14288"/>
                  </a:cubicBezTo>
                  <a:cubicBezTo>
                    <a:pt x="10404" y="15155"/>
                    <a:pt x="9349" y="15617"/>
                    <a:pt x="8266" y="15646"/>
                  </a:cubicBezTo>
                  <a:cubicBezTo>
                    <a:pt x="8234" y="15647"/>
                    <a:pt x="8203" y="15647"/>
                    <a:pt x="8171" y="15647"/>
                  </a:cubicBezTo>
                  <a:cubicBezTo>
                    <a:pt x="6123" y="15647"/>
                    <a:pt x="4112" y="14267"/>
                    <a:pt x="2703" y="12886"/>
                  </a:cubicBezTo>
                  <a:cubicBezTo>
                    <a:pt x="463" y="10690"/>
                    <a:pt x="1" y="5922"/>
                    <a:pt x="3469" y="4680"/>
                  </a:cubicBezTo>
                  <a:cubicBezTo>
                    <a:pt x="4538" y="4289"/>
                    <a:pt x="5723" y="4333"/>
                    <a:pt x="6777" y="3856"/>
                  </a:cubicBezTo>
                  <a:cubicBezTo>
                    <a:pt x="7558" y="3495"/>
                    <a:pt x="7962" y="2743"/>
                    <a:pt x="8396" y="2035"/>
                  </a:cubicBezTo>
                  <a:cubicBezTo>
                    <a:pt x="8974" y="1096"/>
                    <a:pt x="9754" y="302"/>
                    <a:pt x="10895" y="186"/>
                  </a:cubicBezTo>
                  <a:cubicBezTo>
                    <a:pt x="10994" y="175"/>
                    <a:pt x="11093" y="170"/>
                    <a:pt x="11192" y="170"/>
                  </a:cubicBezTo>
                  <a:cubicBezTo>
                    <a:pt x="12129" y="170"/>
                    <a:pt x="13043" y="643"/>
                    <a:pt x="13814" y="1140"/>
                  </a:cubicBezTo>
                  <a:cubicBezTo>
                    <a:pt x="13828" y="1149"/>
                    <a:pt x="13842" y="1153"/>
                    <a:pt x="13855" y="1153"/>
                  </a:cubicBezTo>
                  <a:cubicBezTo>
                    <a:pt x="13924" y="1153"/>
                    <a:pt x="13973" y="1044"/>
                    <a:pt x="13901" y="995"/>
                  </a:cubicBezTo>
                  <a:cubicBezTo>
                    <a:pt x="13062" y="396"/>
                    <a:pt x="12104" y="0"/>
                    <a:pt x="1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4"/>
            <p:cNvSpPr/>
            <p:nvPr/>
          </p:nvSpPr>
          <p:spPr>
            <a:xfrm>
              <a:off x="3936950" y="3886850"/>
              <a:ext cx="5225" cy="13125"/>
            </a:xfrm>
            <a:custGeom>
              <a:avLst/>
              <a:gdLst/>
              <a:ahLst/>
              <a:cxnLst/>
              <a:rect l="l" t="t" r="r" b="b"/>
              <a:pathLst>
                <a:path w="209" h="525" extrusionOk="0">
                  <a:moveTo>
                    <a:pt x="147" y="0"/>
                  </a:moveTo>
                  <a:cubicBezTo>
                    <a:pt x="135" y="0"/>
                    <a:pt x="124" y="4"/>
                    <a:pt x="116" y="12"/>
                  </a:cubicBezTo>
                  <a:cubicBezTo>
                    <a:pt x="29" y="171"/>
                    <a:pt x="0" y="344"/>
                    <a:pt x="87" y="503"/>
                  </a:cubicBezTo>
                  <a:cubicBezTo>
                    <a:pt x="92" y="518"/>
                    <a:pt x="104" y="525"/>
                    <a:pt x="117" y="525"/>
                  </a:cubicBezTo>
                  <a:cubicBezTo>
                    <a:pt x="141" y="525"/>
                    <a:pt x="169" y="503"/>
                    <a:pt x="159" y="474"/>
                  </a:cubicBezTo>
                  <a:cubicBezTo>
                    <a:pt x="116" y="330"/>
                    <a:pt x="116" y="200"/>
                    <a:pt x="188" y="55"/>
                  </a:cubicBezTo>
                  <a:cubicBezTo>
                    <a:pt x="209" y="24"/>
                    <a:pt x="177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4"/>
            <p:cNvSpPr/>
            <p:nvPr/>
          </p:nvSpPr>
          <p:spPr>
            <a:xfrm>
              <a:off x="3920900" y="3894275"/>
              <a:ext cx="7275" cy="12050"/>
            </a:xfrm>
            <a:custGeom>
              <a:avLst/>
              <a:gdLst/>
              <a:ahLst/>
              <a:cxnLst/>
              <a:rect l="l" t="t" r="r" b="b"/>
              <a:pathLst>
                <a:path w="291" h="482" extrusionOk="0">
                  <a:moveTo>
                    <a:pt x="60" y="1"/>
                  </a:moveTo>
                  <a:cubicBezTo>
                    <a:pt x="31" y="1"/>
                    <a:pt x="0" y="31"/>
                    <a:pt x="21" y="62"/>
                  </a:cubicBezTo>
                  <a:cubicBezTo>
                    <a:pt x="79" y="192"/>
                    <a:pt x="137" y="336"/>
                    <a:pt x="209" y="466"/>
                  </a:cubicBezTo>
                  <a:cubicBezTo>
                    <a:pt x="219" y="477"/>
                    <a:pt x="233" y="481"/>
                    <a:pt x="246" y="481"/>
                  </a:cubicBezTo>
                  <a:cubicBezTo>
                    <a:pt x="270" y="481"/>
                    <a:pt x="290" y="466"/>
                    <a:pt x="281" y="438"/>
                  </a:cubicBezTo>
                  <a:cubicBezTo>
                    <a:pt x="238" y="293"/>
                    <a:pt x="151" y="149"/>
                    <a:pt x="93" y="19"/>
                  </a:cubicBezTo>
                  <a:cubicBezTo>
                    <a:pt x="85" y="6"/>
                    <a:pt x="7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4"/>
            <p:cNvSpPr/>
            <p:nvPr/>
          </p:nvSpPr>
          <p:spPr>
            <a:xfrm>
              <a:off x="3899950" y="3916925"/>
              <a:ext cx="11250" cy="9350"/>
            </a:xfrm>
            <a:custGeom>
              <a:avLst/>
              <a:gdLst/>
              <a:ahLst/>
              <a:cxnLst/>
              <a:rect l="l" t="t" r="r" b="b"/>
              <a:pathLst>
                <a:path w="450" h="374" extrusionOk="0">
                  <a:moveTo>
                    <a:pt x="68" y="1"/>
                  </a:moveTo>
                  <a:cubicBezTo>
                    <a:pt x="32" y="1"/>
                    <a:pt x="0" y="45"/>
                    <a:pt x="35" y="81"/>
                  </a:cubicBezTo>
                  <a:cubicBezTo>
                    <a:pt x="136" y="182"/>
                    <a:pt x="238" y="312"/>
                    <a:pt x="382" y="370"/>
                  </a:cubicBezTo>
                  <a:cubicBezTo>
                    <a:pt x="387" y="372"/>
                    <a:pt x="393" y="373"/>
                    <a:pt x="399" y="373"/>
                  </a:cubicBezTo>
                  <a:cubicBezTo>
                    <a:pt x="424" y="373"/>
                    <a:pt x="449" y="350"/>
                    <a:pt x="425" y="326"/>
                  </a:cubicBezTo>
                  <a:cubicBezTo>
                    <a:pt x="339" y="211"/>
                    <a:pt x="194" y="110"/>
                    <a:pt x="93" y="8"/>
                  </a:cubicBezTo>
                  <a:cubicBezTo>
                    <a:pt x="85" y="3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4"/>
            <p:cNvSpPr/>
            <p:nvPr/>
          </p:nvSpPr>
          <p:spPr>
            <a:xfrm>
              <a:off x="3896650" y="3941525"/>
              <a:ext cx="12875" cy="4525"/>
            </a:xfrm>
            <a:custGeom>
              <a:avLst/>
              <a:gdLst/>
              <a:ahLst/>
              <a:cxnLst/>
              <a:rect l="l" t="t" r="r" b="b"/>
              <a:pathLst>
                <a:path w="515" h="181" extrusionOk="0">
                  <a:moveTo>
                    <a:pt x="52" y="0"/>
                  </a:moveTo>
                  <a:cubicBezTo>
                    <a:pt x="26" y="0"/>
                    <a:pt x="1" y="55"/>
                    <a:pt x="37" y="79"/>
                  </a:cubicBezTo>
                  <a:cubicBezTo>
                    <a:pt x="123" y="146"/>
                    <a:pt x="214" y="181"/>
                    <a:pt x="312" y="181"/>
                  </a:cubicBezTo>
                  <a:cubicBezTo>
                    <a:pt x="363" y="181"/>
                    <a:pt x="416" y="171"/>
                    <a:pt x="471" y="151"/>
                  </a:cubicBezTo>
                  <a:cubicBezTo>
                    <a:pt x="514" y="151"/>
                    <a:pt x="500" y="94"/>
                    <a:pt x="471" y="94"/>
                  </a:cubicBezTo>
                  <a:cubicBezTo>
                    <a:pt x="440" y="97"/>
                    <a:pt x="409" y="98"/>
                    <a:pt x="379" y="98"/>
                  </a:cubicBezTo>
                  <a:cubicBezTo>
                    <a:pt x="270" y="98"/>
                    <a:pt x="168" y="75"/>
                    <a:pt x="66" y="7"/>
                  </a:cubicBezTo>
                  <a:cubicBezTo>
                    <a:pt x="62" y="2"/>
                    <a:pt x="5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4"/>
            <p:cNvSpPr/>
            <p:nvPr/>
          </p:nvSpPr>
          <p:spPr>
            <a:xfrm>
              <a:off x="3901175" y="3962625"/>
              <a:ext cx="14125" cy="4000"/>
            </a:xfrm>
            <a:custGeom>
              <a:avLst/>
              <a:gdLst/>
              <a:ahLst/>
              <a:cxnLst/>
              <a:rect l="l" t="t" r="r" b="b"/>
              <a:pathLst>
                <a:path w="565" h="160" extrusionOk="0">
                  <a:moveTo>
                    <a:pt x="492" y="1"/>
                  </a:moveTo>
                  <a:cubicBezTo>
                    <a:pt x="348" y="30"/>
                    <a:pt x="203" y="73"/>
                    <a:pt x="44" y="88"/>
                  </a:cubicBezTo>
                  <a:cubicBezTo>
                    <a:pt x="1" y="88"/>
                    <a:pt x="1" y="160"/>
                    <a:pt x="44" y="160"/>
                  </a:cubicBezTo>
                  <a:cubicBezTo>
                    <a:pt x="203" y="160"/>
                    <a:pt x="376" y="145"/>
                    <a:pt x="521" y="73"/>
                  </a:cubicBezTo>
                  <a:cubicBezTo>
                    <a:pt x="564" y="59"/>
                    <a:pt x="535" y="1"/>
                    <a:pt x="4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4"/>
            <p:cNvSpPr/>
            <p:nvPr/>
          </p:nvSpPr>
          <p:spPr>
            <a:xfrm>
              <a:off x="3922225" y="3975925"/>
              <a:ext cx="7300" cy="9000"/>
            </a:xfrm>
            <a:custGeom>
              <a:avLst/>
              <a:gdLst/>
              <a:ahLst/>
              <a:cxnLst/>
              <a:rect l="l" t="t" r="r" b="b"/>
              <a:pathLst>
                <a:path w="292" h="360" extrusionOk="0">
                  <a:moveTo>
                    <a:pt x="243" y="0"/>
                  </a:moveTo>
                  <a:cubicBezTo>
                    <a:pt x="233" y="0"/>
                    <a:pt x="222" y="5"/>
                    <a:pt x="214" y="18"/>
                  </a:cubicBezTo>
                  <a:cubicBezTo>
                    <a:pt x="141" y="105"/>
                    <a:pt x="69" y="191"/>
                    <a:pt x="11" y="292"/>
                  </a:cubicBezTo>
                  <a:cubicBezTo>
                    <a:pt x="0" y="326"/>
                    <a:pt x="32" y="360"/>
                    <a:pt x="61" y="360"/>
                  </a:cubicBezTo>
                  <a:cubicBezTo>
                    <a:pt x="69" y="360"/>
                    <a:pt x="77" y="357"/>
                    <a:pt x="84" y="350"/>
                  </a:cubicBezTo>
                  <a:cubicBezTo>
                    <a:pt x="156" y="264"/>
                    <a:pt x="228" y="162"/>
                    <a:pt x="271" y="61"/>
                  </a:cubicBezTo>
                  <a:cubicBezTo>
                    <a:pt x="292" y="31"/>
                    <a:pt x="269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4"/>
            <p:cNvSpPr/>
            <p:nvPr/>
          </p:nvSpPr>
          <p:spPr>
            <a:xfrm>
              <a:off x="3943200" y="3976625"/>
              <a:ext cx="4975" cy="12225"/>
            </a:xfrm>
            <a:custGeom>
              <a:avLst/>
              <a:gdLst/>
              <a:ahLst/>
              <a:cxnLst/>
              <a:rect l="l" t="t" r="r" b="b"/>
              <a:pathLst>
                <a:path w="199" h="489" extrusionOk="0">
                  <a:moveTo>
                    <a:pt x="126" y="1"/>
                  </a:moveTo>
                  <a:cubicBezTo>
                    <a:pt x="108" y="1"/>
                    <a:pt x="90" y="12"/>
                    <a:pt x="83" y="33"/>
                  </a:cubicBezTo>
                  <a:cubicBezTo>
                    <a:pt x="83" y="178"/>
                    <a:pt x="54" y="308"/>
                    <a:pt x="10" y="438"/>
                  </a:cubicBezTo>
                  <a:cubicBezTo>
                    <a:pt x="1" y="466"/>
                    <a:pt x="22" y="488"/>
                    <a:pt x="46" y="488"/>
                  </a:cubicBezTo>
                  <a:cubicBezTo>
                    <a:pt x="59" y="488"/>
                    <a:pt x="72" y="482"/>
                    <a:pt x="83" y="467"/>
                  </a:cubicBezTo>
                  <a:cubicBezTo>
                    <a:pt x="169" y="351"/>
                    <a:pt x="198" y="178"/>
                    <a:pt x="169" y="33"/>
                  </a:cubicBezTo>
                  <a:cubicBezTo>
                    <a:pt x="162" y="12"/>
                    <a:pt x="14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4"/>
            <p:cNvSpPr/>
            <p:nvPr/>
          </p:nvSpPr>
          <p:spPr>
            <a:xfrm>
              <a:off x="3959350" y="3976175"/>
              <a:ext cx="3275" cy="8800"/>
            </a:xfrm>
            <a:custGeom>
              <a:avLst/>
              <a:gdLst/>
              <a:ahLst/>
              <a:cxnLst/>
              <a:rect l="l" t="t" r="r" b="b"/>
              <a:pathLst>
                <a:path w="131" h="352" extrusionOk="0">
                  <a:moveTo>
                    <a:pt x="39" y="1"/>
                  </a:moveTo>
                  <a:cubicBezTo>
                    <a:pt x="18" y="1"/>
                    <a:pt x="0" y="23"/>
                    <a:pt x="0" y="51"/>
                  </a:cubicBezTo>
                  <a:cubicBezTo>
                    <a:pt x="14" y="138"/>
                    <a:pt x="29" y="210"/>
                    <a:pt x="14" y="297"/>
                  </a:cubicBezTo>
                  <a:cubicBezTo>
                    <a:pt x="6" y="332"/>
                    <a:pt x="29" y="351"/>
                    <a:pt x="52" y="351"/>
                  </a:cubicBezTo>
                  <a:cubicBezTo>
                    <a:pt x="66" y="351"/>
                    <a:pt x="81" y="343"/>
                    <a:pt x="87" y="326"/>
                  </a:cubicBezTo>
                  <a:cubicBezTo>
                    <a:pt x="116" y="225"/>
                    <a:pt x="130" y="109"/>
                    <a:pt x="72" y="22"/>
                  </a:cubicBezTo>
                  <a:cubicBezTo>
                    <a:pt x="62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4"/>
            <p:cNvSpPr/>
            <p:nvPr/>
          </p:nvSpPr>
          <p:spPr>
            <a:xfrm>
              <a:off x="3975600" y="3965175"/>
              <a:ext cx="7425" cy="10725"/>
            </a:xfrm>
            <a:custGeom>
              <a:avLst/>
              <a:gdLst/>
              <a:ahLst/>
              <a:cxnLst/>
              <a:rect l="l" t="t" r="r" b="b"/>
              <a:pathLst>
                <a:path w="297" h="429" extrusionOk="0">
                  <a:moveTo>
                    <a:pt x="217" y="0"/>
                  </a:moveTo>
                  <a:cubicBezTo>
                    <a:pt x="159" y="29"/>
                    <a:pt x="87" y="58"/>
                    <a:pt x="29" y="72"/>
                  </a:cubicBezTo>
                  <a:cubicBezTo>
                    <a:pt x="0" y="87"/>
                    <a:pt x="0" y="130"/>
                    <a:pt x="15" y="159"/>
                  </a:cubicBezTo>
                  <a:cubicBezTo>
                    <a:pt x="101" y="231"/>
                    <a:pt x="130" y="347"/>
                    <a:pt x="217" y="419"/>
                  </a:cubicBezTo>
                  <a:cubicBezTo>
                    <a:pt x="227" y="426"/>
                    <a:pt x="237" y="429"/>
                    <a:pt x="246" y="429"/>
                  </a:cubicBezTo>
                  <a:cubicBezTo>
                    <a:pt x="277" y="429"/>
                    <a:pt x="297" y="398"/>
                    <a:pt x="275" y="376"/>
                  </a:cubicBezTo>
                  <a:cubicBezTo>
                    <a:pt x="216" y="294"/>
                    <a:pt x="186" y="202"/>
                    <a:pt x="131" y="132"/>
                  </a:cubicBezTo>
                  <a:lnTo>
                    <a:pt x="131" y="132"/>
                  </a:lnTo>
                  <a:cubicBezTo>
                    <a:pt x="166" y="112"/>
                    <a:pt x="206" y="92"/>
                    <a:pt x="246" y="72"/>
                  </a:cubicBezTo>
                  <a:cubicBezTo>
                    <a:pt x="275" y="58"/>
                    <a:pt x="260" y="0"/>
                    <a:pt x="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4"/>
            <p:cNvSpPr/>
            <p:nvPr/>
          </p:nvSpPr>
          <p:spPr>
            <a:xfrm>
              <a:off x="3987975" y="3950650"/>
              <a:ext cx="10525" cy="9100"/>
            </a:xfrm>
            <a:custGeom>
              <a:avLst/>
              <a:gdLst/>
              <a:ahLst/>
              <a:cxnLst/>
              <a:rect l="l" t="t" r="r" b="b"/>
              <a:pathLst>
                <a:path w="421" h="364" extrusionOk="0">
                  <a:moveTo>
                    <a:pt x="66" y="0"/>
                  </a:moveTo>
                  <a:cubicBezTo>
                    <a:pt x="30" y="0"/>
                    <a:pt x="0" y="38"/>
                    <a:pt x="25" y="75"/>
                  </a:cubicBezTo>
                  <a:cubicBezTo>
                    <a:pt x="127" y="162"/>
                    <a:pt x="228" y="249"/>
                    <a:pt x="314" y="350"/>
                  </a:cubicBezTo>
                  <a:cubicBezTo>
                    <a:pt x="324" y="359"/>
                    <a:pt x="335" y="363"/>
                    <a:pt x="345" y="363"/>
                  </a:cubicBezTo>
                  <a:cubicBezTo>
                    <a:pt x="384" y="363"/>
                    <a:pt x="421" y="312"/>
                    <a:pt x="387" y="278"/>
                  </a:cubicBezTo>
                  <a:cubicBezTo>
                    <a:pt x="300" y="162"/>
                    <a:pt x="213" y="61"/>
                    <a:pt x="83" y="3"/>
                  </a:cubicBezTo>
                  <a:cubicBezTo>
                    <a:pt x="77" y="1"/>
                    <a:pt x="72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4"/>
            <p:cNvSpPr/>
            <p:nvPr/>
          </p:nvSpPr>
          <p:spPr>
            <a:xfrm>
              <a:off x="3994025" y="3932650"/>
              <a:ext cx="11925" cy="3375"/>
            </a:xfrm>
            <a:custGeom>
              <a:avLst/>
              <a:gdLst/>
              <a:ahLst/>
              <a:cxnLst/>
              <a:rect l="l" t="t" r="r" b="b"/>
              <a:pathLst>
                <a:path w="477" h="135" extrusionOk="0">
                  <a:moveTo>
                    <a:pt x="43" y="1"/>
                  </a:moveTo>
                  <a:cubicBezTo>
                    <a:pt x="0" y="1"/>
                    <a:pt x="0" y="58"/>
                    <a:pt x="43" y="73"/>
                  </a:cubicBezTo>
                  <a:cubicBezTo>
                    <a:pt x="139" y="109"/>
                    <a:pt x="243" y="134"/>
                    <a:pt x="350" y="134"/>
                  </a:cubicBezTo>
                  <a:cubicBezTo>
                    <a:pt x="373" y="134"/>
                    <a:pt x="396" y="133"/>
                    <a:pt x="419" y="131"/>
                  </a:cubicBezTo>
                  <a:cubicBezTo>
                    <a:pt x="462" y="131"/>
                    <a:pt x="477" y="58"/>
                    <a:pt x="434" y="58"/>
                  </a:cubicBezTo>
                  <a:cubicBezTo>
                    <a:pt x="304" y="30"/>
                    <a:pt x="173" y="15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4"/>
            <p:cNvSpPr/>
            <p:nvPr/>
          </p:nvSpPr>
          <p:spPr>
            <a:xfrm>
              <a:off x="4237625" y="3587975"/>
              <a:ext cx="8350" cy="9325"/>
            </a:xfrm>
            <a:custGeom>
              <a:avLst/>
              <a:gdLst/>
              <a:ahLst/>
              <a:cxnLst/>
              <a:rect l="l" t="t" r="r" b="b"/>
              <a:pathLst>
                <a:path w="334" h="373" extrusionOk="0">
                  <a:moveTo>
                    <a:pt x="51" y="1"/>
                  </a:moveTo>
                  <a:cubicBezTo>
                    <a:pt x="24" y="1"/>
                    <a:pt x="0" y="26"/>
                    <a:pt x="9" y="61"/>
                  </a:cubicBezTo>
                  <a:cubicBezTo>
                    <a:pt x="52" y="191"/>
                    <a:pt x="139" y="293"/>
                    <a:pt x="255" y="365"/>
                  </a:cubicBezTo>
                  <a:cubicBezTo>
                    <a:pt x="263" y="370"/>
                    <a:pt x="271" y="373"/>
                    <a:pt x="278" y="373"/>
                  </a:cubicBezTo>
                  <a:cubicBezTo>
                    <a:pt x="311" y="373"/>
                    <a:pt x="333" y="328"/>
                    <a:pt x="298" y="293"/>
                  </a:cubicBezTo>
                  <a:cubicBezTo>
                    <a:pt x="226" y="220"/>
                    <a:pt x="168" y="119"/>
                    <a:pt x="96" y="32"/>
                  </a:cubicBezTo>
                  <a:cubicBezTo>
                    <a:pt x="85" y="10"/>
                    <a:pt x="67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4"/>
            <p:cNvSpPr/>
            <p:nvPr/>
          </p:nvSpPr>
          <p:spPr>
            <a:xfrm>
              <a:off x="4253125" y="3565250"/>
              <a:ext cx="12025" cy="10200"/>
            </a:xfrm>
            <a:custGeom>
              <a:avLst/>
              <a:gdLst/>
              <a:ahLst/>
              <a:cxnLst/>
              <a:rect l="l" t="t" r="r" b="b"/>
              <a:pathLst>
                <a:path w="481" h="408" extrusionOk="0">
                  <a:moveTo>
                    <a:pt x="79" y="0"/>
                  </a:moveTo>
                  <a:cubicBezTo>
                    <a:pt x="31" y="0"/>
                    <a:pt x="0" y="50"/>
                    <a:pt x="39" y="89"/>
                  </a:cubicBezTo>
                  <a:cubicBezTo>
                    <a:pt x="111" y="132"/>
                    <a:pt x="169" y="176"/>
                    <a:pt x="213" y="233"/>
                  </a:cubicBezTo>
                  <a:cubicBezTo>
                    <a:pt x="270" y="277"/>
                    <a:pt x="299" y="335"/>
                    <a:pt x="357" y="392"/>
                  </a:cubicBezTo>
                  <a:cubicBezTo>
                    <a:pt x="371" y="403"/>
                    <a:pt x="385" y="407"/>
                    <a:pt x="399" y="407"/>
                  </a:cubicBezTo>
                  <a:cubicBezTo>
                    <a:pt x="444" y="407"/>
                    <a:pt x="480" y="361"/>
                    <a:pt x="458" y="306"/>
                  </a:cubicBezTo>
                  <a:cubicBezTo>
                    <a:pt x="400" y="176"/>
                    <a:pt x="227" y="75"/>
                    <a:pt x="97" y="2"/>
                  </a:cubicBezTo>
                  <a:cubicBezTo>
                    <a:pt x="91" y="1"/>
                    <a:pt x="85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4"/>
            <p:cNvSpPr/>
            <p:nvPr/>
          </p:nvSpPr>
          <p:spPr>
            <a:xfrm>
              <a:off x="4280600" y="3540200"/>
              <a:ext cx="8750" cy="9400"/>
            </a:xfrm>
            <a:custGeom>
              <a:avLst/>
              <a:gdLst/>
              <a:ahLst/>
              <a:cxnLst/>
              <a:rect l="l" t="t" r="r" b="b"/>
              <a:pathLst>
                <a:path w="350" h="376" extrusionOk="0">
                  <a:moveTo>
                    <a:pt x="62" y="1"/>
                  </a:moveTo>
                  <a:cubicBezTo>
                    <a:pt x="32" y="1"/>
                    <a:pt x="1" y="23"/>
                    <a:pt x="9" y="65"/>
                  </a:cubicBezTo>
                  <a:cubicBezTo>
                    <a:pt x="53" y="195"/>
                    <a:pt x="125" y="296"/>
                    <a:pt x="255" y="369"/>
                  </a:cubicBezTo>
                  <a:cubicBezTo>
                    <a:pt x="262" y="373"/>
                    <a:pt x="269" y="375"/>
                    <a:pt x="277" y="375"/>
                  </a:cubicBezTo>
                  <a:cubicBezTo>
                    <a:pt x="314" y="375"/>
                    <a:pt x="349" y="321"/>
                    <a:pt x="313" y="296"/>
                  </a:cubicBezTo>
                  <a:cubicBezTo>
                    <a:pt x="226" y="224"/>
                    <a:pt x="154" y="137"/>
                    <a:pt x="110" y="36"/>
                  </a:cubicBezTo>
                  <a:cubicBezTo>
                    <a:pt x="104" y="12"/>
                    <a:pt x="83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4"/>
            <p:cNvSpPr/>
            <p:nvPr/>
          </p:nvSpPr>
          <p:spPr>
            <a:xfrm>
              <a:off x="4328275" y="3598325"/>
              <a:ext cx="8325" cy="5800"/>
            </a:xfrm>
            <a:custGeom>
              <a:avLst/>
              <a:gdLst/>
              <a:ahLst/>
              <a:cxnLst/>
              <a:rect l="l" t="t" r="r" b="b"/>
              <a:pathLst>
                <a:path w="333" h="232" extrusionOk="0">
                  <a:moveTo>
                    <a:pt x="58" y="1"/>
                  </a:moveTo>
                  <a:cubicBezTo>
                    <a:pt x="25" y="1"/>
                    <a:pt x="1" y="46"/>
                    <a:pt x="24" y="81"/>
                  </a:cubicBezTo>
                  <a:cubicBezTo>
                    <a:pt x="82" y="139"/>
                    <a:pt x="140" y="182"/>
                    <a:pt x="212" y="225"/>
                  </a:cubicBezTo>
                  <a:cubicBezTo>
                    <a:pt x="221" y="230"/>
                    <a:pt x="230" y="232"/>
                    <a:pt x="240" y="232"/>
                  </a:cubicBezTo>
                  <a:cubicBezTo>
                    <a:pt x="289" y="232"/>
                    <a:pt x="333" y="173"/>
                    <a:pt x="284" y="124"/>
                  </a:cubicBezTo>
                  <a:cubicBezTo>
                    <a:pt x="226" y="81"/>
                    <a:pt x="154" y="37"/>
                    <a:pt x="82" y="9"/>
                  </a:cubicBezTo>
                  <a:cubicBezTo>
                    <a:pt x="74" y="3"/>
                    <a:pt x="66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4"/>
            <p:cNvSpPr/>
            <p:nvPr/>
          </p:nvSpPr>
          <p:spPr>
            <a:xfrm>
              <a:off x="4305825" y="3616525"/>
              <a:ext cx="10975" cy="7850"/>
            </a:xfrm>
            <a:custGeom>
              <a:avLst/>
              <a:gdLst/>
              <a:ahLst/>
              <a:cxnLst/>
              <a:rect l="l" t="t" r="r" b="b"/>
              <a:pathLst>
                <a:path w="439" h="314" extrusionOk="0">
                  <a:moveTo>
                    <a:pt x="60" y="1"/>
                  </a:moveTo>
                  <a:cubicBezTo>
                    <a:pt x="32" y="1"/>
                    <a:pt x="0" y="49"/>
                    <a:pt x="26" y="75"/>
                  </a:cubicBezTo>
                  <a:cubicBezTo>
                    <a:pt x="127" y="148"/>
                    <a:pt x="243" y="234"/>
                    <a:pt x="359" y="306"/>
                  </a:cubicBezTo>
                  <a:cubicBezTo>
                    <a:pt x="365" y="311"/>
                    <a:pt x="372" y="313"/>
                    <a:pt x="379" y="313"/>
                  </a:cubicBezTo>
                  <a:cubicBezTo>
                    <a:pt x="413" y="313"/>
                    <a:pt x="438" y="256"/>
                    <a:pt x="402" y="220"/>
                  </a:cubicBezTo>
                  <a:cubicBezTo>
                    <a:pt x="301" y="148"/>
                    <a:pt x="185" y="75"/>
                    <a:pt x="70" y="3"/>
                  </a:cubicBezTo>
                  <a:cubicBezTo>
                    <a:pt x="66" y="1"/>
                    <a:pt x="63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4"/>
            <p:cNvSpPr/>
            <p:nvPr/>
          </p:nvSpPr>
          <p:spPr>
            <a:xfrm>
              <a:off x="4287825" y="3638075"/>
              <a:ext cx="8375" cy="5800"/>
            </a:xfrm>
            <a:custGeom>
              <a:avLst/>
              <a:gdLst/>
              <a:ahLst/>
              <a:cxnLst/>
              <a:rect l="l" t="t" r="r" b="b"/>
              <a:pathLst>
                <a:path w="335" h="232" extrusionOk="0">
                  <a:moveTo>
                    <a:pt x="50" y="0"/>
                  </a:moveTo>
                  <a:cubicBezTo>
                    <a:pt x="24" y="0"/>
                    <a:pt x="0" y="42"/>
                    <a:pt x="24" y="66"/>
                  </a:cubicBezTo>
                  <a:cubicBezTo>
                    <a:pt x="96" y="124"/>
                    <a:pt x="183" y="167"/>
                    <a:pt x="269" y="225"/>
                  </a:cubicBezTo>
                  <a:cubicBezTo>
                    <a:pt x="276" y="229"/>
                    <a:pt x="283" y="231"/>
                    <a:pt x="289" y="231"/>
                  </a:cubicBezTo>
                  <a:cubicBezTo>
                    <a:pt x="320" y="231"/>
                    <a:pt x="335" y="177"/>
                    <a:pt x="298" y="152"/>
                  </a:cubicBezTo>
                  <a:cubicBezTo>
                    <a:pt x="226" y="95"/>
                    <a:pt x="154" y="51"/>
                    <a:pt x="67" y="8"/>
                  </a:cubicBezTo>
                  <a:cubicBezTo>
                    <a:pt x="62" y="2"/>
                    <a:pt x="56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4"/>
            <p:cNvSpPr/>
            <p:nvPr/>
          </p:nvSpPr>
          <p:spPr>
            <a:xfrm>
              <a:off x="3810975" y="4012400"/>
              <a:ext cx="17625" cy="7450"/>
            </a:xfrm>
            <a:custGeom>
              <a:avLst/>
              <a:gdLst/>
              <a:ahLst/>
              <a:cxnLst/>
              <a:rect l="l" t="t" r="r" b="b"/>
              <a:pathLst>
                <a:path w="705" h="298" extrusionOk="0">
                  <a:moveTo>
                    <a:pt x="52" y="1"/>
                  </a:moveTo>
                  <a:cubicBezTo>
                    <a:pt x="19" y="1"/>
                    <a:pt x="1" y="37"/>
                    <a:pt x="26" y="62"/>
                  </a:cubicBezTo>
                  <a:cubicBezTo>
                    <a:pt x="166" y="202"/>
                    <a:pt x="364" y="298"/>
                    <a:pt x="567" y="298"/>
                  </a:cubicBezTo>
                  <a:cubicBezTo>
                    <a:pt x="594" y="298"/>
                    <a:pt x="620" y="296"/>
                    <a:pt x="647" y="293"/>
                  </a:cubicBezTo>
                  <a:cubicBezTo>
                    <a:pt x="705" y="278"/>
                    <a:pt x="705" y="206"/>
                    <a:pt x="647" y="206"/>
                  </a:cubicBezTo>
                  <a:cubicBezTo>
                    <a:pt x="430" y="177"/>
                    <a:pt x="257" y="119"/>
                    <a:pt x="69" y="4"/>
                  </a:cubicBezTo>
                  <a:cubicBezTo>
                    <a:pt x="63" y="2"/>
                    <a:pt x="57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4"/>
            <p:cNvSpPr/>
            <p:nvPr/>
          </p:nvSpPr>
          <p:spPr>
            <a:xfrm>
              <a:off x="3820275" y="4027300"/>
              <a:ext cx="19175" cy="6525"/>
            </a:xfrm>
            <a:custGeom>
              <a:avLst/>
              <a:gdLst/>
              <a:ahLst/>
              <a:cxnLst/>
              <a:rect l="l" t="t" r="r" b="b"/>
              <a:pathLst>
                <a:path w="767" h="261" extrusionOk="0">
                  <a:moveTo>
                    <a:pt x="87" y="0"/>
                  </a:moveTo>
                  <a:cubicBezTo>
                    <a:pt x="29" y="0"/>
                    <a:pt x="0" y="58"/>
                    <a:pt x="44" y="87"/>
                  </a:cubicBezTo>
                  <a:cubicBezTo>
                    <a:pt x="246" y="174"/>
                    <a:pt x="477" y="217"/>
                    <a:pt x="679" y="260"/>
                  </a:cubicBezTo>
                  <a:cubicBezTo>
                    <a:pt x="752" y="260"/>
                    <a:pt x="766" y="188"/>
                    <a:pt x="708" y="159"/>
                  </a:cubicBezTo>
                  <a:cubicBezTo>
                    <a:pt x="506" y="101"/>
                    <a:pt x="289" y="4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4"/>
            <p:cNvSpPr/>
            <p:nvPr/>
          </p:nvSpPr>
          <p:spPr>
            <a:xfrm>
              <a:off x="3834000" y="4041750"/>
              <a:ext cx="19075" cy="6575"/>
            </a:xfrm>
            <a:custGeom>
              <a:avLst/>
              <a:gdLst/>
              <a:ahLst/>
              <a:cxnLst/>
              <a:rect l="l" t="t" r="r" b="b"/>
              <a:pathLst>
                <a:path w="763" h="263" extrusionOk="0">
                  <a:moveTo>
                    <a:pt x="73" y="0"/>
                  </a:moveTo>
                  <a:cubicBezTo>
                    <a:pt x="15" y="0"/>
                    <a:pt x="0" y="87"/>
                    <a:pt x="58" y="87"/>
                  </a:cubicBezTo>
                  <a:cubicBezTo>
                    <a:pt x="275" y="130"/>
                    <a:pt x="477" y="202"/>
                    <a:pt x="679" y="260"/>
                  </a:cubicBezTo>
                  <a:cubicBezTo>
                    <a:pt x="685" y="262"/>
                    <a:pt x="689" y="262"/>
                    <a:pt x="694" y="262"/>
                  </a:cubicBezTo>
                  <a:cubicBezTo>
                    <a:pt x="742" y="262"/>
                    <a:pt x="762" y="199"/>
                    <a:pt x="723" y="159"/>
                  </a:cubicBezTo>
                  <a:cubicBezTo>
                    <a:pt x="520" y="44"/>
                    <a:pt x="289" y="0"/>
                    <a:pt x="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4"/>
            <p:cNvSpPr/>
            <p:nvPr/>
          </p:nvSpPr>
          <p:spPr>
            <a:xfrm>
              <a:off x="3843475" y="4055050"/>
              <a:ext cx="14750" cy="5200"/>
            </a:xfrm>
            <a:custGeom>
              <a:avLst/>
              <a:gdLst/>
              <a:ahLst/>
              <a:cxnLst/>
              <a:rect l="l" t="t" r="r" b="b"/>
              <a:pathLst>
                <a:path w="590" h="208" extrusionOk="0">
                  <a:moveTo>
                    <a:pt x="58" y="1"/>
                  </a:moveTo>
                  <a:cubicBezTo>
                    <a:pt x="21" y="1"/>
                    <a:pt x="1" y="62"/>
                    <a:pt x="40" y="75"/>
                  </a:cubicBezTo>
                  <a:cubicBezTo>
                    <a:pt x="170" y="153"/>
                    <a:pt x="323" y="207"/>
                    <a:pt x="478" y="207"/>
                  </a:cubicBezTo>
                  <a:cubicBezTo>
                    <a:pt x="496" y="207"/>
                    <a:pt x="514" y="207"/>
                    <a:pt x="532" y="205"/>
                  </a:cubicBezTo>
                  <a:cubicBezTo>
                    <a:pt x="575" y="205"/>
                    <a:pt x="589" y="133"/>
                    <a:pt x="532" y="104"/>
                  </a:cubicBezTo>
                  <a:cubicBezTo>
                    <a:pt x="387" y="75"/>
                    <a:pt x="228" y="46"/>
                    <a:pt x="69" y="3"/>
                  </a:cubicBezTo>
                  <a:cubicBezTo>
                    <a:pt x="65" y="1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4"/>
            <p:cNvSpPr/>
            <p:nvPr/>
          </p:nvSpPr>
          <p:spPr>
            <a:xfrm>
              <a:off x="3855475" y="4066550"/>
              <a:ext cx="15650" cy="7775"/>
            </a:xfrm>
            <a:custGeom>
              <a:avLst/>
              <a:gdLst/>
              <a:ahLst/>
              <a:cxnLst/>
              <a:rect l="l" t="t" r="r" b="b"/>
              <a:pathLst>
                <a:path w="626" h="311" extrusionOk="0">
                  <a:moveTo>
                    <a:pt x="61" y="0"/>
                  </a:moveTo>
                  <a:cubicBezTo>
                    <a:pt x="17" y="0"/>
                    <a:pt x="1" y="81"/>
                    <a:pt x="52" y="106"/>
                  </a:cubicBezTo>
                  <a:cubicBezTo>
                    <a:pt x="211" y="164"/>
                    <a:pt x="369" y="251"/>
                    <a:pt x="528" y="309"/>
                  </a:cubicBezTo>
                  <a:cubicBezTo>
                    <a:pt x="534" y="310"/>
                    <a:pt x="539" y="310"/>
                    <a:pt x="544" y="310"/>
                  </a:cubicBezTo>
                  <a:cubicBezTo>
                    <a:pt x="605" y="310"/>
                    <a:pt x="625" y="233"/>
                    <a:pt x="572" y="193"/>
                  </a:cubicBezTo>
                  <a:cubicBezTo>
                    <a:pt x="427" y="92"/>
                    <a:pt x="254" y="48"/>
                    <a:pt x="81" y="5"/>
                  </a:cubicBezTo>
                  <a:cubicBezTo>
                    <a:pt x="73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4"/>
            <p:cNvSpPr/>
            <p:nvPr/>
          </p:nvSpPr>
          <p:spPr>
            <a:xfrm>
              <a:off x="3778750" y="4138500"/>
              <a:ext cx="20225" cy="2800"/>
            </a:xfrm>
            <a:custGeom>
              <a:avLst/>
              <a:gdLst/>
              <a:ahLst/>
              <a:cxnLst/>
              <a:rect l="l" t="t" r="r" b="b"/>
              <a:pathLst>
                <a:path w="809" h="112" extrusionOk="0">
                  <a:moveTo>
                    <a:pt x="20" y="0"/>
                  </a:moveTo>
                  <a:cubicBezTo>
                    <a:pt x="0" y="0"/>
                    <a:pt x="3" y="46"/>
                    <a:pt x="29" y="46"/>
                  </a:cubicBezTo>
                  <a:cubicBezTo>
                    <a:pt x="159" y="95"/>
                    <a:pt x="299" y="112"/>
                    <a:pt x="438" y="112"/>
                  </a:cubicBezTo>
                  <a:cubicBezTo>
                    <a:pt x="545" y="112"/>
                    <a:pt x="651" y="102"/>
                    <a:pt x="751" y="89"/>
                  </a:cubicBezTo>
                  <a:cubicBezTo>
                    <a:pt x="804" y="89"/>
                    <a:pt x="808" y="15"/>
                    <a:pt x="763" y="15"/>
                  </a:cubicBezTo>
                  <a:cubicBezTo>
                    <a:pt x="760" y="15"/>
                    <a:pt x="755" y="16"/>
                    <a:pt x="751" y="17"/>
                  </a:cubicBezTo>
                  <a:cubicBezTo>
                    <a:pt x="679" y="21"/>
                    <a:pt x="608" y="23"/>
                    <a:pt x="538" y="23"/>
                  </a:cubicBezTo>
                  <a:cubicBezTo>
                    <a:pt x="369" y="23"/>
                    <a:pt x="202" y="13"/>
                    <a:pt x="29" y="2"/>
                  </a:cubicBez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4"/>
            <p:cNvSpPr/>
            <p:nvPr/>
          </p:nvSpPr>
          <p:spPr>
            <a:xfrm>
              <a:off x="3796875" y="4148425"/>
              <a:ext cx="40750" cy="6450"/>
            </a:xfrm>
            <a:custGeom>
              <a:avLst/>
              <a:gdLst/>
              <a:ahLst/>
              <a:cxnLst/>
              <a:rect l="l" t="t" r="r" b="b"/>
              <a:pathLst>
                <a:path w="1630" h="258" extrusionOk="0">
                  <a:moveTo>
                    <a:pt x="1242" y="0"/>
                  </a:moveTo>
                  <a:cubicBezTo>
                    <a:pt x="833" y="0"/>
                    <a:pt x="424" y="45"/>
                    <a:pt x="40" y="169"/>
                  </a:cubicBezTo>
                  <a:cubicBezTo>
                    <a:pt x="0" y="182"/>
                    <a:pt x="10" y="257"/>
                    <a:pt x="57" y="257"/>
                  </a:cubicBezTo>
                  <a:cubicBezTo>
                    <a:pt x="61" y="257"/>
                    <a:pt x="65" y="257"/>
                    <a:pt x="69" y="256"/>
                  </a:cubicBezTo>
                  <a:cubicBezTo>
                    <a:pt x="561" y="97"/>
                    <a:pt x="1066" y="97"/>
                    <a:pt x="1586" y="82"/>
                  </a:cubicBezTo>
                  <a:cubicBezTo>
                    <a:pt x="1630" y="82"/>
                    <a:pt x="1630" y="10"/>
                    <a:pt x="1586" y="10"/>
                  </a:cubicBezTo>
                  <a:cubicBezTo>
                    <a:pt x="1472" y="4"/>
                    <a:pt x="1357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4"/>
            <p:cNvSpPr/>
            <p:nvPr/>
          </p:nvSpPr>
          <p:spPr>
            <a:xfrm>
              <a:off x="3814500" y="4156975"/>
              <a:ext cx="52750" cy="6525"/>
            </a:xfrm>
            <a:custGeom>
              <a:avLst/>
              <a:gdLst/>
              <a:ahLst/>
              <a:cxnLst/>
              <a:rect l="l" t="t" r="r" b="b"/>
              <a:pathLst>
                <a:path w="2110" h="261" extrusionOk="0">
                  <a:moveTo>
                    <a:pt x="2052" y="0"/>
                  </a:moveTo>
                  <a:cubicBezTo>
                    <a:pt x="1387" y="73"/>
                    <a:pt x="723" y="159"/>
                    <a:pt x="43" y="174"/>
                  </a:cubicBezTo>
                  <a:cubicBezTo>
                    <a:pt x="0" y="174"/>
                    <a:pt x="0" y="260"/>
                    <a:pt x="43" y="260"/>
                  </a:cubicBezTo>
                  <a:cubicBezTo>
                    <a:pt x="723" y="246"/>
                    <a:pt x="1402" y="217"/>
                    <a:pt x="2066" y="87"/>
                  </a:cubicBezTo>
                  <a:cubicBezTo>
                    <a:pt x="2110" y="87"/>
                    <a:pt x="2110" y="0"/>
                    <a:pt x="20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4"/>
            <p:cNvSpPr/>
            <p:nvPr/>
          </p:nvSpPr>
          <p:spPr>
            <a:xfrm>
              <a:off x="3846650" y="4167725"/>
              <a:ext cx="50225" cy="7700"/>
            </a:xfrm>
            <a:custGeom>
              <a:avLst/>
              <a:gdLst/>
              <a:ahLst/>
              <a:cxnLst/>
              <a:rect l="l" t="t" r="r" b="b"/>
              <a:pathLst>
                <a:path w="2009" h="308" extrusionOk="0">
                  <a:moveTo>
                    <a:pt x="1828" y="1"/>
                  </a:moveTo>
                  <a:cubicBezTo>
                    <a:pt x="1227" y="1"/>
                    <a:pt x="649" y="168"/>
                    <a:pt x="58" y="235"/>
                  </a:cubicBezTo>
                  <a:cubicBezTo>
                    <a:pt x="0" y="235"/>
                    <a:pt x="0" y="307"/>
                    <a:pt x="58" y="307"/>
                  </a:cubicBezTo>
                  <a:cubicBezTo>
                    <a:pt x="694" y="249"/>
                    <a:pt x="1315" y="105"/>
                    <a:pt x="1965" y="76"/>
                  </a:cubicBezTo>
                  <a:cubicBezTo>
                    <a:pt x="2008" y="62"/>
                    <a:pt x="2008" y="4"/>
                    <a:pt x="1965" y="4"/>
                  </a:cubicBezTo>
                  <a:cubicBezTo>
                    <a:pt x="1919" y="2"/>
                    <a:pt x="1874" y="1"/>
                    <a:pt x="1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4"/>
            <p:cNvSpPr/>
            <p:nvPr/>
          </p:nvSpPr>
          <p:spPr>
            <a:xfrm>
              <a:off x="3888550" y="4171425"/>
              <a:ext cx="19525" cy="6525"/>
            </a:xfrm>
            <a:custGeom>
              <a:avLst/>
              <a:gdLst/>
              <a:ahLst/>
              <a:cxnLst/>
              <a:rect l="l" t="t" r="r" b="b"/>
              <a:pathLst>
                <a:path w="781" h="261" extrusionOk="0">
                  <a:moveTo>
                    <a:pt x="708" y="0"/>
                  </a:moveTo>
                  <a:cubicBezTo>
                    <a:pt x="491" y="58"/>
                    <a:pt x="275" y="130"/>
                    <a:pt x="58" y="159"/>
                  </a:cubicBezTo>
                  <a:cubicBezTo>
                    <a:pt x="0" y="174"/>
                    <a:pt x="15" y="260"/>
                    <a:pt x="72" y="260"/>
                  </a:cubicBezTo>
                  <a:cubicBezTo>
                    <a:pt x="304" y="231"/>
                    <a:pt x="520" y="174"/>
                    <a:pt x="737" y="87"/>
                  </a:cubicBezTo>
                  <a:cubicBezTo>
                    <a:pt x="780" y="58"/>
                    <a:pt x="751" y="0"/>
                    <a:pt x="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4"/>
            <p:cNvSpPr/>
            <p:nvPr/>
          </p:nvSpPr>
          <p:spPr>
            <a:xfrm>
              <a:off x="4048300" y="3880925"/>
              <a:ext cx="12575" cy="3975"/>
            </a:xfrm>
            <a:custGeom>
              <a:avLst/>
              <a:gdLst/>
              <a:ahLst/>
              <a:cxnLst/>
              <a:rect l="l" t="t" r="r" b="b"/>
              <a:pathLst>
                <a:path w="503" h="159" extrusionOk="0">
                  <a:moveTo>
                    <a:pt x="52" y="1"/>
                  </a:moveTo>
                  <a:cubicBezTo>
                    <a:pt x="18" y="1"/>
                    <a:pt x="0" y="36"/>
                    <a:pt x="25" y="61"/>
                  </a:cubicBezTo>
                  <a:cubicBezTo>
                    <a:pt x="134" y="126"/>
                    <a:pt x="242" y="159"/>
                    <a:pt x="356" y="159"/>
                  </a:cubicBezTo>
                  <a:cubicBezTo>
                    <a:pt x="395" y="159"/>
                    <a:pt x="433" y="155"/>
                    <a:pt x="473" y="148"/>
                  </a:cubicBezTo>
                  <a:cubicBezTo>
                    <a:pt x="502" y="148"/>
                    <a:pt x="502" y="76"/>
                    <a:pt x="459" y="76"/>
                  </a:cubicBezTo>
                  <a:cubicBezTo>
                    <a:pt x="436" y="78"/>
                    <a:pt x="414" y="79"/>
                    <a:pt x="391" y="79"/>
                  </a:cubicBezTo>
                  <a:cubicBezTo>
                    <a:pt x="280" y="79"/>
                    <a:pt x="164" y="51"/>
                    <a:pt x="69" y="3"/>
                  </a:cubicBezTo>
                  <a:cubicBezTo>
                    <a:pt x="63" y="2"/>
                    <a:pt x="57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4"/>
            <p:cNvSpPr/>
            <p:nvPr/>
          </p:nvSpPr>
          <p:spPr>
            <a:xfrm>
              <a:off x="4038800" y="3894375"/>
              <a:ext cx="27125" cy="5425"/>
            </a:xfrm>
            <a:custGeom>
              <a:avLst/>
              <a:gdLst/>
              <a:ahLst/>
              <a:cxnLst/>
              <a:rect l="l" t="t" r="r" b="b"/>
              <a:pathLst>
                <a:path w="1085" h="217" extrusionOk="0">
                  <a:moveTo>
                    <a:pt x="44" y="0"/>
                  </a:moveTo>
                  <a:cubicBezTo>
                    <a:pt x="1" y="0"/>
                    <a:pt x="1" y="87"/>
                    <a:pt x="44" y="87"/>
                  </a:cubicBezTo>
                  <a:cubicBezTo>
                    <a:pt x="376" y="116"/>
                    <a:pt x="709" y="202"/>
                    <a:pt x="1027" y="217"/>
                  </a:cubicBezTo>
                  <a:cubicBezTo>
                    <a:pt x="1084" y="217"/>
                    <a:pt x="1084" y="159"/>
                    <a:pt x="1041" y="145"/>
                  </a:cubicBezTo>
                  <a:cubicBezTo>
                    <a:pt x="723" y="58"/>
                    <a:pt x="376" y="29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4"/>
            <p:cNvSpPr/>
            <p:nvPr/>
          </p:nvSpPr>
          <p:spPr>
            <a:xfrm>
              <a:off x="4025450" y="3908825"/>
              <a:ext cx="24475" cy="6925"/>
            </a:xfrm>
            <a:custGeom>
              <a:avLst/>
              <a:gdLst/>
              <a:ahLst/>
              <a:cxnLst/>
              <a:rect l="l" t="t" r="r" b="b"/>
              <a:pathLst>
                <a:path w="979" h="277" extrusionOk="0">
                  <a:moveTo>
                    <a:pt x="58" y="0"/>
                  </a:moveTo>
                  <a:cubicBezTo>
                    <a:pt x="0" y="0"/>
                    <a:pt x="0" y="72"/>
                    <a:pt x="58" y="72"/>
                  </a:cubicBezTo>
                  <a:cubicBezTo>
                    <a:pt x="347" y="101"/>
                    <a:pt x="621" y="231"/>
                    <a:pt x="910" y="275"/>
                  </a:cubicBezTo>
                  <a:cubicBezTo>
                    <a:pt x="916" y="276"/>
                    <a:pt x="920" y="276"/>
                    <a:pt x="925" y="276"/>
                  </a:cubicBezTo>
                  <a:cubicBezTo>
                    <a:pt x="970" y="276"/>
                    <a:pt x="979" y="215"/>
                    <a:pt x="939" y="202"/>
                  </a:cubicBezTo>
                  <a:cubicBezTo>
                    <a:pt x="650" y="101"/>
                    <a:pt x="347" y="14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4"/>
            <p:cNvSpPr/>
            <p:nvPr/>
          </p:nvSpPr>
          <p:spPr>
            <a:xfrm>
              <a:off x="4015800" y="3917450"/>
              <a:ext cx="20025" cy="6975"/>
            </a:xfrm>
            <a:custGeom>
              <a:avLst/>
              <a:gdLst/>
              <a:ahLst/>
              <a:cxnLst/>
              <a:rect l="l" t="t" r="r" b="b"/>
              <a:pathLst>
                <a:path w="801" h="279" extrusionOk="0">
                  <a:moveTo>
                    <a:pt x="56" y="0"/>
                  </a:moveTo>
                  <a:cubicBezTo>
                    <a:pt x="9" y="0"/>
                    <a:pt x="0" y="75"/>
                    <a:pt x="54" y="89"/>
                  </a:cubicBezTo>
                  <a:cubicBezTo>
                    <a:pt x="271" y="146"/>
                    <a:pt x="502" y="247"/>
                    <a:pt x="733" y="276"/>
                  </a:cubicBezTo>
                  <a:cubicBezTo>
                    <a:pt x="736" y="278"/>
                    <a:pt x="739" y="279"/>
                    <a:pt x="743" y="279"/>
                  </a:cubicBezTo>
                  <a:cubicBezTo>
                    <a:pt x="770" y="279"/>
                    <a:pt x="800" y="230"/>
                    <a:pt x="762" y="204"/>
                  </a:cubicBezTo>
                  <a:cubicBezTo>
                    <a:pt x="545" y="117"/>
                    <a:pt x="299" y="45"/>
                    <a:pt x="68" y="2"/>
                  </a:cubicBezTo>
                  <a:cubicBezTo>
                    <a:pt x="64" y="1"/>
                    <a:pt x="60" y="0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4"/>
            <p:cNvSpPr/>
            <p:nvPr/>
          </p:nvSpPr>
          <p:spPr>
            <a:xfrm>
              <a:off x="4015875" y="3924225"/>
              <a:ext cx="9225" cy="3275"/>
            </a:xfrm>
            <a:custGeom>
              <a:avLst/>
              <a:gdLst/>
              <a:ahLst/>
              <a:cxnLst/>
              <a:rect l="l" t="t" r="r" b="b"/>
              <a:pathLst>
                <a:path w="369" h="131" extrusionOk="0">
                  <a:moveTo>
                    <a:pt x="60" y="0"/>
                  </a:moveTo>
                  <a:cubicBezTo>
                    <a:pt x="16" y="0"/>
                    <a:pt x="0" y="81"/>
                    <a:pt x="51" y="106"/>
                  </a:cubicBezTo>
                  <a:cubicBezTo>
                    <a:pt x="110" y="123"/>
                    <a:pt x="164" y="130"/>
                    <a:pt x="217" y="130"/>
                  </a:cubicBezTo>
                  <a:cubicBezTo>
                    <a:pt x="254" y="130"/>
                    <a:pt x="289" y="127"/>
                    <a:pt x="325" y="121"/>
                  </a:cubicBezTo>
                  <a:cubicBezTo>
                    <a:pt x="369" y="121"/>
                    <a:pt x="354" y="49"/>
                    <a:pt x="311" y="49"/>
                  </a:cubicBezTo>
                  <a:cubicBezTo>
                    <a:pt x="239" y="49"/>
                    <a:pt x="152" y="34"/>
                    <a:pt x="80" y="5"/>
                  </a:cubicBezTo>
                  <a:cubicBezTo>
                    <a:pt x="73" y="2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4" name="Google Shape;4244;p34"/>
          <p:cNvGrpSpPr/>
          <p:nvPr/>
        </p:nvGrpSpPr>
        <p:grpSpPr>
          <a:xfrm flipH="1">
            <a:off x="162066" y="2863290"/>
            <a:ext cx="1716800" cy="1866990"/>
            <a:chOff x="2838850" y="4473075"/>
            <a:chExt cx="511150" cy="555900"/>
          </a:xfrm>
        </p:grpSpPr>
        <p:sp>
          <p:nvSpPr>
            <p:cNvPr id="4245" name="Google Shape;4245;p34"/>
            <p:cNvSpPr/>
            <p:nvPr/>
          </p:nvSpPr>
          <p:spPr>
            <a:xfrm>
              <a:off x="3128525" y="4753500"/>
              <a:ext cx="38300" cy="76125"/>
            </a:xfrm>
            <a:custGeom>
              <a:avLst/>
              <a:gdLst/>
              <a:ahLst/>
              <a:cxnLst/>
              <a:rect l="l" t="t" r="r" b="b"/>
              <a:pathLst>
                <a:path w="1532" h="3045" extrusionOk="0">
                  <a:moveTo>
                    <a:pt x="1377" y="0"/>
                  </a:moveTo>
                  <a:cubicBezTo>
                    <a:pt x="1335" y="0"/>
                    <a:pt x="1293" y="24"/>
                    <a:pt x="1273" y="81"/>
                  </a:cubicBezTo>
                  <a:cubicBezTo>
                    <a:pt x="926" y="1049"/>
                    <a:pt x="435" y="1945"/>
                    <a:pt x="30" y="2898"/>
                  </a:cubicBezTo>
                  <a:cubicBezTo>
                    <a:pt x="0" y="2978"/>
                    <a:pt x="67" y="3044"/>
                    <a:pt x="134" y="3044"/>
                  </a:cubicBezTo>
                  <a:cubicBezTo>
                    <a:pt x="165" y="3044"/>
                    <a:pt x="195" y="3031"/>
                    <a:pt x="218" y="3000"/>
                  </a:cubicBezTo>
                  <a:cubicBezTo>
                    <a:pt x="767" y="2118"/>
                    <a:pt x="1171" y="1150"/>
                    <a:pt x="1504" y="168"/>
                  </a:cubicBezTo>
                  <a:cubicBezTo>
                    <a:pt x="1532" y="75"/>
                    <a:pt x="1453" y="0"/>
                    <a:pt x="1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4"/>
            <p:cNvSpPr/>
            <p:nvPr/>
          </p:nvSpPr>
          <p:spPr>
            <a:xfrm>
              <a:off x="2979000" y="4483750"/>
              <a:ext cx="363050" cy="367775"/>
            </a:xfrm>
            <a:custGeom>
              <a:avLst/>
              <a:gdLst/>
              <a:ahLst/>
              <a:cxnLst/>
              <a:rect l="l" t="t" r="r" b="b"/>
              <a:pathLst>
                <a:path w="14522" h="14711" extrusionOk="0">
                  <a:moveTo>
                    <a:pt x="9908" y="0"/>
                  </a:moveTo>
                  <a:cubicBezTo>
                    <a:pt x="9550" y="0"/>
                    <a:pt x="9172" y="54"/>
                    <a:pt x="8857" y="121"/>
                  </a:cubicBezTo>
                  <a:cubicBezTo>
                    <a:pt x="8828" y="107"/>
                    <a:pt x="8814" y="92"/>
                    <a:pt x="8785" y="92"/>
                  </a:cubicBezTo>
                  <a:cubicBezTo>
                    <a:pt x="8703" y="61"/>
                    <a:pt x="8620" y="47"/>
                    <a:pt x="8538" y="47"/>
                  </a:cubicBezTo>
                  <a:cubicBezTo>
                    <a:pt x="7856" y="47"/>
                    <a:pt x="7196" y="1020"/>
                    <a:pt x="6835" y="1407"/>
                  </a:cubicBezTo>
                  <a:cubicBezTo>
                    <a:pt x="6314" y="1985"/>
                    <a:pt x="5679" y="2794"/>
                    <a:pt x="5505" y="3560"/>
                  </a:cubicBezTo>
                  <a:cubicBezTo>
                    <a:pt x="5419" y="3907"/>
                    <a:pt x="5476" y="4123"/>
                    <a:pt x="5520" y="4470"/>
                  </a:cubicBezTo>
                  <a:cubicBezTo>
                    <a:pt x="5549" y="4672"/>
                    <a:pt x="5549" y="4831"/>
                    <a:pt x="5606" y="5034"/>
                  </a:cubicBezTo>
                  <a:cubicBezTo>
                    <a:pt x="5664" y="5250"/>
                    <a:pt x="5650" y="5265"/>
                    <a:pt x="5534" y="5482"/>
                  </a:cubicBezTo>
                  <a:cubicBezTo>
                    <a:pt x="5462" y="5554"/>
                    <a:pt x="5404" y="5612"/>
                    <a:pt x="5346" y="5655"/>
                  </a:cubicBezTo>
                  <a:cubicBezTo>
                    <a:pt x="4754" y="6175"/>
                    <a:pt x="4176" y="6666"/>
                    <a:pt x="3439" y="6970"/>
                  </a:cubicBezTo>
                  <a:cubicBezTo>
                    <a:pt x="2616" y="7316"/>
                    <a:pt x="1965" y="7620"/>
                    <a:pt x="1315" y="8241"/>
                  </a:cubicBezTo>
                  <a:cubicBezTo>
                    <a:pt x="708" y="8819"/>
                    <a:pt x="188" y="9368"/>
                    <a:pt x="87" y="10221"/>
                  </a:cubicBezTo>
                  <a:cubicBezTo>
                    <a:pt x="0" y="10871"/>
                    <a:pt x="0" y="11680"/>
                    <a:pt x="520" y="12157"/>
                  </a:cubicBezTo>
                  <a:cubicBezTo>
                    <a:pt x="549" y="12186"/>
                    <a:pt x="578" y="12215"/>
                    <a:pt x="622" y="12244"/>
                  </a:cubicBezTo>
                  <a:cubicBezTo>
                    <a:pt x="622" y="12258"/>
                    <a:pt x="622" y="12272"/>
                    <a:pt x="636" y="12272"/>
                  </a:cubicBezTo>
                  <a:cubicBezTo>
                    <a:pt x="684" y="12368"/>
                    <a:pt x="791" y="12424"/>
                    <a:pt x="892" y="12424"/>
                  </a:cubicBezTo>
                  <a:cubicBezTo>
                    <a:pt x="913" y="12424"/>
                    <a:pt x="934" y="12422"/>
                    <a:pt x="954" y="12417"/>
                  </a:cubicBezTo>
                  <a:cubicBezTo>
                    <a:pt x="1026" y="12388"/>
                    <a:pt x="1084" y="12359"/>
                    <a:pt x="1156" y="12316"/>
                  </a:cubicBezTo>
                  <a:cubicBezTo>
                    <a:pt x="1315" y="12272"/>
                    <a:pt x="1445" y="12186"/>
                    <a:pt x="1546" y="12056"/>
                  </a:cubicBezTo>
                  <a:cubicBezTo>
                    <a:pt x="2067" y="11608"/>
                    <a:pt x="2514" y="10914"/>
                    <a:pt x="2890" y="10466"/>
                  </a:cubicBezTo>
                  <a:cubicBezTo>
                    <a:pt x="3613" y="9628"/>
                    <a:pt x="4393" y="8848"/>
                    <a:pt x="5101" y="8024"/>
                  </a:cubicBezTo>
                  <a:cubicBezTo>
                    <a:pt x="5260" y="7923"/>
                    <a:pt x="5419" y="7822"/>
                    <a:pt x="5563" y="7707"/>
                  </a:cubicBezTo>
                  <a:cubicBezTo>
                    <a:pt x="5780" y="8082"/>
                    <a:pt x="6069" y="8371"/>
                    <a:pt x="6358" y="8689"/>
                  </a:cubicBezTo>
                  <a:cubicBezTo>
                    <a:pt x="6560" y="8920"/>
                    <a:pt x="6748" y="9123"/>
                    <a:pt x="6979" y="9267"/>
                  </a:cubicBezTo>
                  <a:cubicBezTo>
                    <a:pt x="6372" y="9874"/>
                    <a:pt x="5881" y="10611"/>
                    <a:pt x="5317" y="11261"/>
                  </a:cubicBezTo>
                  <a:cubicBezTo>
                    <a:pt x="4985" y="11651"/>
                    <a:pt x="4624" y="12041"/>
                    <a:pt x="4263" y="12388"/>
                  </a:cubicBezTo>
                  <a:cubicBezTo>
                    <a:pt x="3873" y="12764"/>
                    <a:pt x="3613" y="13399"/>
                    <a:pt x="3165" y="13674"/>
                  </a:cubicBezTo>
                  <a:cubicBezTo>
                    <a:pt x="2734" y="13935"/>
                    <a:pt x="2940" y="14609"/>
                    <a:pt x="3399" y="14609"/>
                  </a:cubicBezTo>
                  <a:cubicBezTo>
                    <a:pt x="3448" y="14609"/>
                    <a:pt x="3500" y="14601"/>
                    <a:pt x="3555" y="14584"/>
                  </a:cubicBezTo>
                  <a:cubicBezTo>
                    <a:pt x="3606" y="14568"/>
                    <a:pt x="3657" y="14561"/>
                    <a:pt x="3708" y="14561"/>
                  </a:cubicBezTo>
                  <a:cubicBezTo>
                    <a:pt x="3932" y="14561"/>
                    <a:pt x="4158" y="14688"/>
                    <a:pt x="4393" y="14700"/>
                  </a:cubicBezTo>
                  <a:cubicBezTo>
                    <a:pt x="4471" y="14707"/>
                    <a:pt x="4546" y="14711"/>
                    <a:pt x="4618" y="14711"/>
                  </a:cubicBezTo>
                  <a:cubicBezTo>
                    <a:pt x="4827" y="14711"/>
                    <a:pt x="5020" y="14681"/>
                    <a:pt x="5245" y="14628"/>
                  </a:cubicBezTo>
                  <a:cubicBezTo>
                    <a:pt x="5852" y="14498"/>
                    <a:pt x="6300" y="13920"/>
                    <a:pt x="6777" y="13573"/>
                  </a:cubicBezTo>
                  <a:cubicBezTo>
                    <a:pt x="7196" y="13269"/>
                    <a:pt x="7441" y="12691"/>
                    <a:pt x="7615" y="12200"/>
                  </a:cubicBezTo>
                  <a:cubicBezTo>
                    <a:pt x="7745" y="11853"/>
                    <a:pt x="7716" y="11492"/>
                    <a:pt x="7875" y="11131"/>
                  </a:cubicBezTo>
                  <a:cubicBezTo>
                    <a:pt x="8005" y="10813"/>
                    <a:pt x="8178" y="10524"/>
                    <a:pt x="8308" y="10221"/>
                  </a:cubicBezTo>
                  <a:cubicBezTo>
                    <a:pt x="8323" y="10206"/>
                    <a:pt x="8323" y="10192"/>
                    <a:pt x="8337" y="10192"/>
                  </a:cubicBezTo>
                  <a:lnTo>
                    <a:pt x="8323" y="10192"/>
                  </a:lnTo>
                  <a:cubicBezTo>
                    <a:pt x="8352" y="10134"/>
                    <a:pt x="8366" y="10091"/>
                    <a:pt x="8395" y="10047"/>
                  </a:cubicBezTo>
                  <a:cubicBezTo>
                    <a:pt x="8395" y="10033"/>
                    <a:pt x="8395" y="10033"/>
                    <a:pt x="8395" y="10018"/>
                  </a:cubicBezTo>
                  <a:cubicBezTo>
                    <a:pt x="8742" y="9570"/>
                    <a:pt x="9117" y="9209"/>
                    <a:pt x="9739" y="8978"/>
                  </a:cubicBezTo>
                  <a:cubicBezTo>
                    <a:pt x="10374" y="8732"/>
                    <a:pt x="11400" y="9021"/>
                    <a:pt x="11617" y="8169"/>
                  </a:cubicBezTo>
                  <a:cubicBezTo>
                    <a:pt x="12600" y="7721"/>
                    <a:pt x="13524" y="6840"/>
                    <a:pt x="13987" y="5929"/>
                  </a:cubicBezTo>
                  <a:cubicBezTo>
                    <a:pt x="14160" y="5612"/>
                    <a:pt x="14290" y="5337"/>
                    <a:pt x="14348" y="5048"/>
                  </a:cubicBezTo>
                  <a:cubicBezTo>
                    <a:pt x="14521" y="4485"/>
                    <a:pt x="14507" y="3863"/>
                    <a:pt x="14391" y="3300"/>
                  </a:cubicBezTo>
                  <a:cubicBezTo>
                    <a:pt x="14345" y="3055"/>
                    <a:pt x="14128" y="2932"/>
                    <a:pt x="13910" y="2932"/>
                  </a:cubicBezTo>
                  <a:cubicBezTo>
                    <a:pt x="13858" y="2932"/>
                    <a:pt x="13805" y="2939"/>
                    <a:pt x="13755" y="2953"/>
                  </a:cubicBezTo>
                  <a:cubicBezTo>
                    <a:pt x="13640" y="2808"/>
                    <a:pt x="13524" y="2664"/>
                    <a:pt x="13394" y="2548"/>
                  </a:cubicBezTo>
                  <a:cubicBezTo>
                    <a:pt x="13226" y="2398"/>
                    <a:pt x="13019" y="2312"/>
                    <a:pt x="12808" y="2312"/>
                  </a:cubicBezTo>
                  <a:cubicBezTo>
                    <a:pt x="12675" y="2312"/>
                    <a:pt x="12540" y="2346"/>
                    <a:pt x="12412" y="2418"/>
                  </a:cubicBezTo>
                  <a:cubicBezTo>
                    <a:pt x="11805" y="2780"/>
                    <a:pt x="11357" y="3314"/>
                    <a:pt x="11169" y="3993"/>
                  </a:cubicBezTo>
                  <a:cubicBezTo>
                    <a:pt x="11068" y="4369"/>
                    <a:pt x="10851" y="4745"/>
                    <a:pt x="10663" y="5077"/>
                  </a:cubicBezTo>
                  <a:cubicBezTo>
                    <a:pt x="10562" y="5236"/>
                    <a:pt x="10447" y="5395"/>
                    <a:pt x="10331" y="5525"/>
                  </a:cubicBezTo>
                  <a:cubicBezTo>
                    <a:pt x="10302" y="5554"/>
                    <a:pt x="10288" y="5568"/>
                    <a:pt x="10273" y="5597"/>
                  </a:cubicBezTo>
                  <a:cubicBezTo>
                    <a:pt x="9739" y="5250"/>
                    <a:pt x="9161" y="4932"/>
                    <a:pt x="8684" y="4485"/>
                  </a:cubicBezTo>
                  <a:cubicBezTo>
                    <a:pt x="8597" y="4383"/>
                    <a:pt x="8511" y="4297"/>
                    <a:pt x="8395" y="4224"/>
                  </a:cubicBezTo>
                  <a:lnTo>
                    <a:pt x="8337" y="4181"/>
                  </a:lnTo>
                  <a:cubicBezTo>
                    <a:pt x="8453" y="3907"/>
                    <a:pt x="8655" y="3675"/>
                    <a:pt x="8742" y="3386"/>
                  </a:cubicBezTo>
                  <a:cubicBezTo>
                    <a:pt x="8756" y="3343"/>
                    <a:pt x="8771" y="3300"/>
                    <a:pt x="8771" y="3256"/>
                  </a:cubicBezTo>
                  <a:cubicBezTo>
                    <a:pt x="9739" y="2707"/>
                    <a:pt x="10779" y="2274"/>
                    <a:pt x="11718" y="1681"/>
                  </a:cubicBezTo>
                  <a:cubicBezTo>
                    <a:pt x="12267" y="1349"/>
                    <a:pt x="12007" y="598"/>
                    <a:pt x="11415" y="540"/>
                  </a:cubicBezTo>
                  <a:cubicBezTo>
                    <a:pt x="11390" y="538"/>
                    <a:pt x="11365" y="537"/>
                    <a:pt x="11341" y="537"/>
                  </a:cubicBezTo>
                  <a:cubicBezTo>
                    <a:pt x="11188" y="537"/>
                    <a:pt x="11061" y="575"/>
                    <a:pt x="10924" y="612"/>
                  </a:cubicBezTo>
                  <a:cubicBezTo>
                    <a:pt x="10909" y="583"/>
                    <a:pt x="10909" y="540"/>
                    <a:pt x="10895" y="497"/>
                  </a:cubicBezTo>
                  <a:cubicBezTo>
                    <a:pt x="10822" y="294"/>
                    <a:pt x="10663" y="92"/>
                    <a:pt x="10432" y="49"/>
                  </a:cubicBezTo>
                  <a:cubicBezTo>
                    <a:pt x="10270" y="14"/>
                    <a:pt x="10092" y="0"/>
                    <a:pt x="9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4"/>
            <p:cNvSpPr/>
            <p:nvPr/>
          </p:nvSpPr>
          <p:spPr>
            <a:xfrm>
              <a:off x="2843900" y="4937250"/>
              <a:ext cx="88250" cy="87025"/>
            </a:xfrm>
            <a:custGeom>
              <a:avLst/>
              <a:gdLst/>
              <a:ahLst/>
              <a:cxnLst/>
              <a:rect l="l" t="t" r="r" b="b"/>
              <a:pathLst>
                <a:path w="3530" h="3481" extrusionOk="0">
                  <a:moveTo>
                    <a:pt x="2910" y="1"/>
                  </a:moveTo>
                  <a:cubicBezTo>
                    <a:pt x="2813" y="1"/>
                    <a:pt x="2711" y="35"/>
                    <a:pt x="2616" y="114"/>
                  </a:cubicBezTo>
                  <a:cubicBezTo>
                    <a:pt x="2584" y="107"/>
                    <a:pt x="2553" y="104"/>
                    <a:pt x="2523" y="104"/>
                  </a:cubicBezTo>
                  <a:cubicBezTo>
                    <a:pt x="2106" y="104"/>
                    <a:pt x="1787" y="711"/>
                    <a:pt x="1518" y="967"/>
                  </a:cubicBezTo>
                  <a:cubicBezTo>
                    <a:pt x="1272" y="1212"/>
                    <a:pt x="1156" y="1443"/>
                    <a:pt x="1099" y="1776"/>
                  </a:cubicBezTo>
                  <a:cubicBezTo>
                    <a:pt x="1099" y="1790"/>
                    <a:pt x="1084" y="1790"/>
                    <a:pt x="1084" y="1805"/>
                  </a:cubicBezTo>
                  <a:cubicBezTo>
                    <a:pt x="1070" y="1819"/>
                    <a:pt x="1070" y="1848"/>
                    <a:pt x="1055" y="1862"/>
                  </a:cubicBezTo>
                  <a:cubicBezTo>
                    <a:pt x="1008" y="1845"/>
                    <a:pt x="959" y="1837"/>
                    <a:pt x="910" y="1837"/>
                  </a:cubicBezTo>
                  <a:cubicBezTo>
                    <a:pt x="795" y="1837"/>
                    <a:pt x="680" y="1883"/>
                    <a:pt x="578" y="1964"/>
                  </a:cubicBezTo>
                  <a:cubicBezTo>
                    <a:pt x="203" y="2296"/>
                    <a:pt x="1" y="2816"/>
                    <a:pt x="232" y="3278"/>
                  </a:cubicBezTo>
                  <a:cubicBezTo>
                    <a:pt x="300" y="3415"/>
                    <a:pt x="440" y="3480"/>
                    <a:pt x="582" y="3480"/>
                  </a:cubicBezTo>
                  <a:cubicBezTo>
                    <a:pt x="620" y="3480"/>
                    <a:pt x="657" y="3475"/>
                    <a:pt x="694" y="3466"/>
                  </a:cubicBezTo>
                  <a:cubicBezTo>
                    <a:pt x="781" y="3452"/>
                    <a:pt x="867" y="3408"/>
                    <a:pt x="954" y="3365"/>
                  </a:cubicBezTo>
                  <a:cubicBezTo>
                    <a:pt x="1026" y="3365"/>
                    <a:pt x="1099" y="3351"/>
                    <a:pt x="1156" y="3307"/>
                  </a:cubicBezTo>
                  <a:cubicBezTo>
                    <a:pt x="1417" y="3120"/>
                    <a:pt x="1633" y="2816"/>
                    <a:pt x="1792" y="2513"/>
                  </a:cubicBezTo>
                  <a:cubicBezTo>
                    <a:pt x="1792" y="2498"/>
                    <a:pt x="1807" y="2498"/>
                    <a:pt x="1821" y="2484"/>
                  </a:cubicBezTo>
                  <a:cubicBezTo>
                    <a:pt x="2341" y="1978"/>
                    <a:pt x="2760" y="1313"/>
                    <a:pt x="3237" y="764"/>
                  </a:cubicBezTo>
                  <a:cubicBezTo>
                    <a:pt x="3530" y="426"/>
                    <a:pt x="3252" y="1"/>
                    <a:pt x="2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4"/>
            <p:cNvSpPr/>
            <p:nvPr/>
          </p:nvSpPr>
          <p:spPr>
            <a:xfrm>
              <a:off x="3185975" y="4523700"/>
              <a:ext cx="108400" cy="105250"/>
            </a:xfrm>
            <a:custGeom>
              <a:avLst/>
              <a:gdLst/>
              <a:ahLst/>
              <a:cxnLst/>
              <a:rect l="l" t="t" r="r" b="b"/>
              <a:pathLst>
                <a:path w="4336" h="4210" extrusionOk="0">
                  <a:moveTo>
                    <a:pt x="3582" y="1"/>
                  </a:moveTo>
                  <a:cubicBezTo>
                    <a:pt x="3529" y="1"/>
                    <a:pt x="3476" y="9"/>
                    <a:pt x="3425" y="26"/>
                  </a:cubicBezTo>
                  <a:cubicBezTo>
                    <a:pt x="2919" y="199"/>
                    <a:pt x="2587" y="618"/>
                    <a:pt x="2197" y="965"/>
                  </a:cubicBezTo>
                  <a:cubicBezTo>
                    <a:pt x="2095" y="1052"/>
                    <a:pt x="1980" y="1138"/>
                    <a:pt x="1879" y="1225"/>
                  </a:cubicBezTo>
                  <a:cubicBezTo>
                    <a:pt x="1845" y="1208"/>
                    <a:pt x="1806" y="1201"/>
                    <a:pt x="1762" y="1201"/>
                  </a:cubicBezTo>
                  <a:cubicBezTo>
                    <a:pt x="1731" y="1201"/>
                    <a:pt x="1698" y="1205"/>
                    <a:pt x="1662" y="1210"/>
                  </a:cubicBezTo>
                  <a:cubicBezTo>
                    <a:pt x="1214" y="1297"/>
                    <a:pt x="578" y="1572"/>
                    <a:pt x="535" y="2077"/>
                  </a:cubicBezTo>
                  <a:cubicBezTo>
                    <a:pt x="477" y="2077"/>
                    <a:pt x="419" y="2092"/>
                    <a:pt x="362" y="2121"/>
                  </a:cubicBezTo>
                  <a:cubicBezTo>
                    <a:pt x="0" y="2236"/>
                    <a:pt x="15" y="2699"/>
                    <a:pt x="362" y="2814"/>
                  </a:cubicBezTo>
                  <a:cubicBezTo>
                    <a:pt x="838" y="2988"/>
                    <a:pt x="1113" y="3537"/>
                    <a:pt x="1416" y="3927"/>
                  </a:cubicBezTo>
                  <a:cubicBezTo>
                    <a:pt x="1554" y="4103"/>
                    <a:pt x="1760" y="4210"/>
                    <a:pt x="1960" y="4210"/>
                  </a:cubicBezTo>
                  <a:cubicBezTo>
                    <a:pt x="2138" y="4210"/>
                    <a:pt x="2312" y="4124"/>
                    <a:pt x="2428" y="3927"/>
                  </a:cubicBezTo>
                  <a:cubicBezTo>
                    <a:pt x="2601" y="3623"/>
                    <a:pt x="2789" y="3306"/>
                    <a:pt x="2977" y="2988"/>
                  </a:cubicBezTo>
                  <a:cubicBezTo>
                    <a:pt x="3049" y="2843"/>
                    <a:pt x="3078" y="2684"/>
                    <a:pt x="3107" y="2525"/>
                  </a:cubicBezTo>
                  <a:cubicBezTo>
                    <a:pt x="3121" y="2366"/>
                    <a:pt x="3338" y="2135"/>
                    <a:pt x="3410" y="2005"/>
                  </a:cubicBezTo>
                  <a:cubicBezTo>
                    <a:pt x="3757" y="1471"/>
                    <a:pt x="4335" y="1182"/>
                    <a:pt x="4162" y="445"/>
                  </a:cubicBezTo>
                  <a:cubicBezTo>
                    <a:pt x="4102" y="193"/>
                    <a:pt x="3842" y="1"/>
                    <a:pt x="35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4"/>
            <p:cNvSpPr/>
            <p:nvPr/>
          </p:nvSpPr>
          <p:spPr>
            <a:xfrm>
              <a:off x="2916000" y="4681825"/>
              <a:ext cx="240750" cy="257075"/>
            </a:xfrm>
            <a:custGeom>
              <a:avLst/>
              <a:gdLst/>
              <a:ahLst/>
              <a:cxnLst/>
              <a:rect l="l" t="t" r="r" b="b"/>
              <a:pathLst>
                <a:path w="9630" h="10283" extrusionOk="0">
                  <a:moveTo>
                    <a:pt x="8069" y="0"/>
                  </a:moveTo>
                  <a:cubicBezTo>
                    <a:pt x="7462" y="0"/>
                    <a:pt x="7014" y="737"/>
                    <a:pt x="6653" y="1098"/>
                  </a:cubicBezTo>
                  <a:cubicBezTo>
                    <a:pt x="6075" y="1691"/>
                    <a:pt x="5656" y="2500"/>
                    <a:pt x="5121" y="3136"/>
                  </a:cubicBezTo>
                  <a:cubicBezTo>
                    <a:pt x="4529" y="3844"/>
                    <a:pt x="3980" y="4508"/>
                    <a:pt x="3301" y="5101"/>
                  </a:cubicBezTo>
                  <a:cubicBezTo>
                    <a:pt x="2621" y="5708"/>
                    <a:pt x="2145" y="6560"/>
                    <a:pt x="1610" y="7268"/>
                  </a:cubicBezTo>
                  <a:cubicBezTo>
                    <a:pt x="1494" y="7413"/>
                    <a:pt x="1523" y="7557"/>
                    <a:pt x="1610" y="7658"/>
                  </a:cubicBezTo>
                  <a:cubicBezTo>
                    <a:pt x="1567" y="7702"/>
                    <a:pt x="1523" y="7745"/>
                    <a:pt x="1480" y="7788"/>
                  </a:cubicBezTo>
                  <a:cubicBezTo>
                    <a:pt x="960" y="8337"/>
                    <a:pt x="93" y="9060"/>
                    <a:pt x="21" y="9869"/>
                  </a:cubicBezTo>
                  <a:cubicBezTo>
                    <a:pt x="1" y="10106"/>
                    <a:pt x="231" y="10282"/>
                    <a:pt x="448" y="10282"/>
                  </a:cubicBezTo>
                  <a:cubicBezTo>
                    <a:pt x="548" y="10282"/>
                    <a:pt x="646" y="10245"/>
                    <a:pt x="714" y="10158"/>
                  </a:cubicBezTo>
                  <a:cubicBezTo>
                    <a:pt x="1220" y="9522"/>
                    <a:pt x="1957" y="9031"/>
                    <a:pt x="2520" y="8424"/>
                  </a:cubicBezTo>
                  <a:cubicBezTo>
                    <a:pt x="3228" y="7687"/>
                    <a:pt x="3922" y="6936"/>
                    <a:pt x="4587" y="6184"/>
                  </a:cubicBezTo>
                  <a:cubicBezTo>
                    <a:pt x="4948" y="5780"/>
                    <a:pt x="5294" y="5390"/>
                    <a:pt x="5641" y="4985"/>
                  </a:cubicBezTo>
                  <a:cubicBezTo>
                    <a:pt x="5930" y="4725"/>
                    <a:pt x="6219" y="4465"/>
                    <a:pt x="6523" y="4234"/>
                  </a:cubicBezTo>
                  <a:cubicBezTo>
                    <a:pt x="7245" y="3656"/>
                    <a:pt x="7910" y="2991"/>
                    <a:pt x="8574" y="2341"/>
                  </a:cubicBezTo>
                  <a:cubicBezTo>
                    <a:pt x="8892" y="2023"/>
                    <a:pt x="9629" y="1517"/>
                    <a:pt x="9282" y="968"/>
                  </a:cubicBezTo>
                  <a:cubicBezTo>
                    <a:pt x="9066" y="607"/>
                    <a:pt x="8545" y="0"/>
                    <a:pt x="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4"/>
            <p:cNvSpPr/>
            <p:nvPr/>
          </p:nvSpPr>
          <p:spPr>
            <a:xfrm>
              <a:off x="3184900" y="4497000"/>
              <a:ext cx="130050" cy="137925"/>
            </a:xfrm>
            <a:custGeom>
              <a:avLst/>
              <a:gdLst/>
              <a:ahLst/>
              <a:cxnLst/>
              <a:rect l="l" t="t" r="r" b="b"/>
              <a:pathLst>
                <a:path w="5202" h="5517" extrusionOk="0">
                  <a:moveTo>
                    <a:pt x="4197" y="1"/>
                  </a:moveTo>
                  <a:cubicBezTo>
                    <a:pt x="4190" y="1"/>
                    <a:pt x="4182" y="3"/>
                    <a:pt x="4176" y="10"/>
                  </a:cubicBezTo>
                  <a:cubicBezTo>
                    <a:pt x="3453" y="863"/>
                    <a:pt x="2774" y="1715"/>
                    <a:pt x="1777" y="2278"/>
                  </a:cubicBezTo>
                  <a:cubicBezTo>
                    <a:pt x="1142" y="2640"/>
                    <a:pt x="188" y="2885"/>
                    <a:pt x="15" y="3709"/>
                  </a:cubicBezTo>
                  <a:cubicBezTo>
                    <a:pt x="0" y="3767"/>
                    <a:pt x="43" y="3810"/>
                    <a:pt x="87" y="3810"/>
                  </a:cubicBezTo>
                  <a:cubicBezTo>
                    <a:pt x="968" y="3882"/>
                    <a:pt x="1575" y="4735"/>
                    <a:pt x="1907" y="5472"/>
                  </a:cubicBezTo>
                  <a:cubicBezTo>
                    <a:pt x="1915" y="5503"/>
                    <a:pt x="1939" y="5517"/>
                    <a:pt x="1965" y="5517"/>
                  </a:cubicBezTo>
                  <a:cubicBezTo>
                    <a:pt x="1987" y="5517"/>
                    <a:pt x="2009" y="5506"/>
                    <a:pt x="2023" y="5486"/>
                  </a:cubicBezTo>
                  <a:cubicBezTo>
                    <a:pt x="2456" y="5038"/>
                    <a:pt x="2818" y="4648"/>
                    <a:pt x="3005" y="4041"/>
                  </a:cubicBezTo>
                  <a:cubicBezTo>
                    <a:pt x="3251" y="3232"/>
                    <a:pt x="3583" y="2481"/>
                    <a:pt x="4262" y="1946"/>
                  </a:cubicBezTo>
                  <a:cubicBezTo>
                    <a:pt x="4595" y="1715"/>
                    <a:pt x="5129" y="1383"/>
                    <a:pt x="5158" y="935"/>
                  </a:cubicBezTo>
                  <a:cubicBezTo>
                    <a:pt x="5202" y="487"/>
                    <a:pt x="4898" y="140"/>
                    <a:pt x="4465" y="97"/>
                  </a:cubicBezTo>
                  <a:cubicBezTo>
                    <a:pt x="4461" y="96"/>
                    <a:pt x="4457" y="96"/>
                    <a:pt x="4453" y="96"/>
                  </a:cubicBezTo>
                  <a:cubicBezTo>
                    <a:pt x="4377" y="96"/>
                    <a:pt x="4367" y="227"/>
                    <a:pt x="4436" y="241"/>
                  </a:cubicBezTo>
                  <a:cubicBezTo>
                    <a:pt x="4840" y="313"/>
                    <a:pt x="5115" y="675"/>
                    <a:pt x="4927" y="1065"/>
                  </a:cubicBezTo>
                  <a:cubicBezTo>
                    <a:pt x="4826" y="1310"/>
                    <a:pt x="4566" y="1498"/>
                    <a:pt x="4364" y="1657"/>
                  </a:cubicBezTo>
                  <a:cubicBezTo>
                    <a:pt x="4046" y="1903"/>
                    <a:pt x="3742" y="2120"/>
                    <a:pt x="3511" y="2452"/>
                  </a:cubicBezTo>
                  <a:cubicBezTo>
                    <a:pt x="3222" y="2871"/>
                    <a:pt x="3034" y="3377"/>
                    <a:pt x="2875" y="3853"/>
                  </a:cubicBezTo>
                  <a:cubicBezTo>
                    <a:pt x="2774" y="4142"/>
                    <a:pt x="2702" y="4417"/>
                    <a:pt x="2529" y="4663"/>
                  </a:cubicBezTo>
                  <a:cubicBezTo>
                    <a:pt x="2389" y="4891"/>
                    <a:pt x="2171" y="5086"/>
                    <a:pt x="1983" y="5287"/>
                  </a:cubicBezTo>
                  <a:lnTo>
                    <a:pt x="1983" y="5287"/>
                  </a:lnTo>
                  <a:cubicBezTo>
                    <a:pt x="1616" y="4552"/>
                    <a:pt x="1038" y="3790"/>
                    <a:pt x="182" y="3663"/>
                  </a:cubicBezTo>
                  <a:lnTo>
                    <a:pt x="182" y="3663"/>
                  </a:lnTo>
                  <a:cubicBezTo>
                    <a:pt x="435" y="2837"/>
                    <a:pt x="1670" y="2567"/>
                    <a:pt x="2312" y="2134"/>
                  </a:cubicBezTo>
                  <a:cubicBezTo>
                    <a:pt x="3078" y="1599"/>
                    <a:pt x="3699" y="819"/>
                    <a:pt x="4234" y="53"/>
                  </a:cubicBezTo>
                  <a:cubicBezTo>
                    <a:pt x="4245" y="31"/>
                    <a:pt x="4222" y="1"/>
                    <a:pt x="4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4"/>
            <p:cNvSpPr/>
            <p:nvPr/>
          </p:nvSpPr>
          <p:spPr>
            <a:xfrm>
              <a:off x="2967800" y="4473075"/>
              <a:ext cx="322100" cy="333750"/>
            </a:xfrm>
            <a:custGeom>
              <a:avLst/>
              <a:gdLst/>
              <a:ahLst/>
              <a:cxnLst/>
              <a:rect l="l" t="t" r="r" b="b"/>
              <a:pathLst>
                <a:path w="12884" h="13350" extrusionOk="0">
                  <a:moveTo>
                    <a:pt x="9983" y="1"/>
                  </a:moveTo>
                  <a:cubicBezTo>
                    <a:pt x="9147" y="1"/>
                    <a:pt x="8373" y="487"/>
                    <a:pt x="7817" y="1083"/>
                  </a:cubicBezTo>
                  <a:cubicBezTo>
                    <a:pt x="7210" y="1733"/>
                    <a:pt x="6864" y="2585"/>
                    <a:pt x="6358" y="3322"/>
                  </a:cubicBezTo>
                  <a:cubicBezTo>
                    <a:pt x="6156" y="3626"/>
                    <a:pt x="5765" y="3900"/>
                    <a:pt x="5607" y="4232"/>
                  </a:cubicBezTo>
                  <a:cubicBezTo>
                    <a:pt x="5476" y="4507"/>
                    <a:pt x="5881" y="4883"/>
                    <a:pt x="5968" y="5114"/>
                  </a:cubicBezTo>
                  <a:cubicBezTo>
                    <a:pt x="6170" y="5634"/>
                    <a:pt x="5476" y="6385"/>
                    <a:pt x="5159" y="6718"/>
                  </a:cubicBezTo>
                  <a:cubicBezTo>
                    <a:pt x="4682" y="7194"/>
                    <a:pt x="4133" y="7093"/>
                    <a:pt x="3555" y="7296"/>
                  </a:cubicBezTo>
                  <a:cubicBezTo>
                    <a:pt x="3136" y="7440"/>
                    <a:pt x="2746" y="7715"/>
                    <a:pt x="2370" y="7960"/>
                  </a:cubicBezTo>
                  <a:cubicBezTo>
                    <a:pt x="1951" y="8220"/>
                    <a:pt x="1561" y="8509"/>
                    <a:pt x="1214" y="8856"/>
                  </a:cubicBezTo>
                  <a:cubicBezTo>
                    <a:pt x="44" y="10026"/>
                    <a:pt x="0" y="12309"/>
                    <a:pt x="1359" y="13335"/>
                  </a:cubicBezTo>
                  <a:cubicBezTo>
                    <a:pt x="1374" y="13345"/>
                    <a:pt x="1389" y="13350"/>
                    <a:pt x="1403" y="13350"/>
                  </a:cubicBezTo>
                  <a:cubicBezTo>
                    <a:pt x="1471" y="13350"/>
                    <a:pt x="1519" y="13253"/>
                    <a:pt x="1460" y="13205"/>
                  </a:cubicBezTo>
                  <a:cubicBezTo>
                    <a:pt x="708" y="12584"/>
                    <a:pt x="463" y="11746"/>
                    <a:pt x="535" y="10792"/>
                  </a:cubicBezTo>
                  <a:cubicBezTo>
                    <a:pt x="622" y="9680"/>
                    <a:pt x="1229" y="8928"/>
                    <a:pt x="2110" y="8307"/>
                  </a:cubicBezTo>
                  <a:cubicBezTo>
                    <a:pt x="2486" y="8047"/>
                    <a:pt x="2861" y="7801"/>
                    <a:pt x="3266" y="7585"/>
                  </a:cubicBezTo>
                  <a:cubicBezTo>
                    <a:pt x="3699" y="7353"/>
                    <a:pt x="4118" y="7339"/>
                    <a:pt x="4566" y="7238"/>
                  </a:cubicBezTo>
                  <a:cubicBezTo>
                    <a:pt x="5289" y="7093"/>
                    <a:pt x="5867" y="6183"/>
                    <a:pt x="6083" y="5533"/>
                  </a:cubicBezTo>
                  <a:cubicBezTo>
                    <a:pt x="6184" y="5258"/>
                    <a:pt x="6083" y="5013"/>
                    <a:pt x="5939" y="4767"/>
                  </a:cubicBezTo>
                  <a:cubicBezTo>
                    <a:pt x="5780" y="4507"/>
                    <a:pt x="5664" y="4319"/>
                    <a:pt x="5910" y="4074"/>
                  </a:cubicBezTo>
                  <a:cubicBezTo>
                    <a:pt x="6054" y="3929"/>
                    <a:pt x="6199" y="3770"/>
                    <a:pt x="6329" y="3597"/>
                  </a:cubicBezTo>
                  <a:cubicBezTo>
                    <a:pt x="6806" y="2990"/>
                    <a:pt x="7124" y="2267"/>
                    <a:pt x="7557" y="1632"/>
                  </a:cubicBezTo>
                  <a:cubicBezTo>
                    <a:pt x="8114" y="789"/>
                    <a:pt x="9011" y="143"/>
                    <a:pt x="10051" y="143"/>
                  </a:cubicBezTo>
                  <a:cubicBezTo>
                    <a:pt x="10063" y="143"/>
                    <a:pt x="10074" y="143"/>
                    <a:pt x="10086" y="143"/>
                  </a:cubicBezTo>
                  <a:cubicBezTo>
                    <a:pt x="11039" y="143"/>
                    <a:pt x="11935" y="721"/>
                    <a:pt x="12816" y="1039"/>
                  </a:cubicBezTo>
                  <a:cubicBezTo>
                    <a:pt x="12820" y="1041"/>
                    <a:pt x="12824" y="1041"/>
                    <a:pt x="12828" y="1041"/>
                  </a:cubicBezTo>
                  <a:cubicBezTo>
                    <a:pt x="12864" y="1041"/>
                    <a:pt x="12883" y="979"/>
                    <a:pt x="12831" y="953"/>
                  </a:cubicBezTo>
                  <a:cubicBezTo>
                    <a:pt x="11978" y="620"/>
                    <a:pt x="11140" y="129"/>
                    <a:pt x="10216" y="13"/>
                  </a:cubicBezTo>
                  <a:cubicBezTo>
                    <a:pt x="10138" y="5"/>
                    <a:pt x="10060" y="1"/>
                    <a:pt x="99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4"/>
            <p:cNvSpPr/>
            <p:nvPr/>
          </p:nvSpPr>
          <p:spPr>
            <a:xfrm>
              <a:off x="3035050" y="4521350"/>
              <a:ext cx="314950" cy="336375"/>
            </a:xfrm>
            <a:custGeom>
              <a:avLst/>
              <a:gdLst/>
              <a:ahLst/>
              <a:cxnLst/>
              <a:rect l="l" t="t" r="r" b="b"/>
              <a:pathLst>
                <a:path w="12598" h="13455" extrusionOk="0">
                  <a:moveTo>
                    <a:pt x="11222" y="1"/>
                  </a:moveTo>
                  <a:cubicBezTo>
                    <a:pt x="11192" y="1"/>
                    <a:pt x="11160" y="35"/>
                    <a:pt x="11181" y="76"/>
                  </a:cubicBezTo>
                  <a:cubicBezTo>
                    <a:pt x="11542" y="857"/>
                    <a:pt x="12063" y="1579"/>
                    <a:pt x="12294" y="2431"/>
                  </a:cubicBezTo>
                  <a:cubicBezTo>
                    <a:pt x="12554" y="3457"/>
                    <a:pt x="12019" y="4483"/>
                    <a:pt x="11297" y="5177"/>
                  </a:cubicBezTo>
                  <a:cubicBezTo>
                    <a:pt x="10690" y="5755"/>
                    <a:pt x="9953" y="6145"/>
                    <a:pt x="9332" y="6694"/>
                  </a:cubicBezTo>
                  <a:cubicBezTo>
                    <a:pt x="9129" y="6870"/>
                    <a:pt x="8812" y="7425"/>
                    <a:pt x="8512" y="7425"/>
                  </a:cubicBezTo>
                  <a:cubicBezTo>
                    <a:pt x="8492" y="7425"/>
                    <a:pt x="8471" y="7422"/>
                    <a:pt x="8450" y="7416"/>
                  </a:cubicBezTo>
                  <a:cubicBezTo>
                    <a:pt x="8122" y="7328"/>
                    <a:pt x="7926" y="7129"/>
                    <a:pt x="7611" y="7129"/>
                  </a:cubicBezTo>
                  <a:cubicBezTo>
                    <a:pt x="7566" y="7129"/>
                    <a:pt x="7518" y="7133"/>
                    <a:pt x="7468" y="7142"/>
                  </a:cubicBezTo>
                  <a:cubicBezTo>
                    <a:pt x="6875" y="7257"/>
                    <a:pt x="6037" y="8052"/>
                    <a:pt x="5864" y="8616"/>
                  </a:cubicBezTo>
                  <a:cubicBezTo>
                    <a:pt x="5734" y="9020"/>
                    <a:pt x="5806" y="9439"/>
                    <a:pt x="5705" y="9844"/>
                  </a:cubicBezTo>
                  <a:cubicBezTo>
                    <a:pt x="5590" y="10364"/>
                    <a:pt x="5301" y="10855"/>
                    <a:pt x="5040" y="11303"/>
                  </a:cubicBezTo>
                  <a:cubicBezTo>
                    <a:pt x="4535" y="12213"/>
                    <a:pt x="3928" y="12921"/>
                    <a:pt x="2888" y="13181"/>
                  </a:cubicBezTo>
                  <a:cubicBezTo>
                    <a:pt x="2592" y="13253"/>
                    <a:pt x="2301" y="13292"/>
                    <a:pt x="2018" y="13292"/>
                  </a:cubicBezTo>
                  <a:cubicBezTo>
                    <a:pt x="1335" y="13292"/>
                    <a:pt x="703" y="13067"/>
                    <a:pt x="171" y="12546"/>
                  </a:cubicBezTo>
                  <a:cubicBezTo>
                    <a:pt x="151" y="12528"/>
                    <a:pt x="129" y="12521"/>
                    <a:pt x="109" y="12521"/>
                  </a:cubicBezTo>
                  <a:cubicBezTo>
                    <a:pt x="46" y="12521"/>
                    <a:pt x="1" y="12595"/>
                    <a:pt x="56" y="12661"/>
                  </a:cubicBezTo>
                  <a:cubicBezTo>
                    <a:pt x="576" y="13220"/>
                    <a:pt x="1264" y="13455"/>
                    <a:pt x="2001" y="13455"/>
                  </a:cubicBezTo>
                  <a:cubicBezTo>
                    <a:pt x="2103" y="13455"/>
                    <a:pt x="2206" y="13450"/>
                    <a:pt x="2310" y="13441"/>
                  </a:cubicBezTo>
                  <a:cubicBezTo>
                    <a:pt x="3249" y="13369"/>
                    <a:pt x="4029" y="12979"/>
                    <a:pt x="4621" y="12242"/>
                  </a:cubicBezTo>
                  <a:cubicBezTo>
                    <a:pt x="5171" y="11563"/>
                    <a:pt x="5662" y="10609"/>
                    <a:pt x="5878" y="9757"/>
                  </a:cubicBezTo>
                  <a:cubicBezTo>
                    <a:pt x="5922" y="9555"/>
                    <a:pt x="5907" y="9324"/>
                    <a:pt x="5922" y="9121"/>
                  </a:cubicBezTo>
                  <a:cubicBezTo>
                    <a:pt x="5922" y="8717"/>
                    <a:pt x="6095" y="8428"/>
                    <a:pt x="6355" y="8139"/>
                  </a:cubicBezTo>
                  <a:cubicBezTo>
                    <a:pt x="6679" y="7745"/>
                    <a:pt x="7161" y="7296"/>
                    <a:pt x="7674" y="7296"/>
                  </a:cubicBezTo>
                  <a:cubicBezTo>
                    <a:pt x="7801" y="7296"/>
                    <a:pt x="7931" y="7324"/>
                    <a:pt x="8060" y="7387"/>
                  </a:cubicBezTo>
                  <a:cubicBezTo>
                    <a:pt x="8223" y="7464"/>
                    <a:pt x="8378" y="7572"/>
                    <a:pt x="8543" y="7572"/>
                  </a:cubicBezTo>
                  <a:cubicBezTo>
                    <a:pt x="8598" y="7572"/>
                    <a:pt x="8653" y="7561"/>
                    <a:pt x="8710" y="7532"/>
                  </a:cubicBezTo>
                  <a:cubicBezTo>
                    <a:pt x="8840" y="7489"/>
                    <a:pt x="8927" y="7315"/>
                    <a:pt x="8999" y="7228"/>
                  </a:cubicBezTo>
                  <a:cubicBezTo>
                    <a:pt x="9158" y="7041"/>
                    <a:pt x="9346" y="6867"/>
                    <a:pt x="9520" y="6708"/>
                  </a:cubicBezTo>
                  <a:cubicBezTo>
                    <a:pt x="10228" y="6087"/>
                    <a:pt x="11080" y="5654"/>
                    <a:pt x="11716" y="4931"/>
                  </a:cubicBezTo>
                  <a:cubicBezTo>
                    <a:pt x="12250" y="4324"/>
                    <a:pt x="12597" y="3443"/>
                    <a:pt x="12453" y="2619"/>
                  </a:cubicBezTo>
                  <a:cubicBezTo>
                    <a:pt x="12279" y="1680"/>
                    <a:pt x="11687" y="871"/>
                    <a:pt x="11253" y="19"/>
                  </a:cubicBezTo>
                  <a:cubicBezTo>
                    <a:pt x="11245" y="6"/>
                    <a:pt x="11234" y="1"/>
                    <a:pt x="11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4"/>
            <p:cNvSpPr/>
            <p:nvPr/>
          </p:nvSpPr>
          <p:spPr>
            <a:xfrm>
              <a:off x="3109025" y="4576700"/>
              <a:ext cx="52050" cy="84550"/>
            </a:xfrm>
            <a:custGeom>
              <a:avLst/>
              <a:gdLst/>
              <a:ahLst/>
              <a:cxnLst/>
              <a:rect l="l" t="t" r="r" b="b"/>
              <a:pathLst>
                <a:path w="2082" h="3382" extrusionOk="0">
                  <a:moveTo>
                    <a:pt x="1483" y="0"/>
                  </a:moveTo>
                  <a:cubicBezTo>
                    <a:pt x="1157" y="0"/>
                    <a:pt x="815" y="339"/>
                    <a:pt x="1070" y="622"/>
                  </a:cubicBezTo>
                  <a:cubicBezTo>
                    <a:pt x="1081" y="633"/>
                    <a:pt x="1094" y="637"/>
                    <a:pt x="1106" y="637"/>
                  </a:cubicBezTo>
                  <a:cubicBezTo>
                    <a:pt x="1143" y="637"/>
                    <a:pt x="1178" y="597"/>
                    <a:pt x="1157" y="564"/>
                  </a:cubicBezTo>
                  <a:cubicBezTo>
                    <a:pt x="1047" y="385"/>
                    <a:pt x="1302" y="196"/>
                    <a:pt x="1537" y="196"/>
                  </a:cubicBezTo>
                  <a:cubicBezTo>
                    <a:pt x="1737" y="196"/>
                    <a:pt x="1924" y="332"/>
                    <a:pt x="1865" y="723"/>
                  </a:cubicBezTo>
                  <a:cubicBezTo>
                    <a:pt x="1821" y="940"/>
                    <a:pt x="1720" y="1157"/>
                    <a:pt x="1561" y="1330"/>
                  </a:cubicBezTo>
                  <a:cubicBezTo>
                    <a:pt x="1287" y="1619"/>
                    <a:pt x="897" y="1821"/>
                    <a:pt x="579" y="2067"/>
                  </a:cubicBezTo>
                  <a:cubicBezTo>
                    <a:pt x="348" y="2269"/>
                    <a:pt x="131" y="2500"/>
                    <a:pt x="102" y="2804"/>
                  </a:cubicBezTo>
                  <a:cubicBezTo>
                    <a:pt x="59" y="3136"/>
                    <a:pt x="348" y="3353"/>
                    <a:pt x="637" y="3382"/>
                  </a:cubicBezTo>
                  <a:cubicBezTo>
                    <a:pt x="680" y="3382"/>
                    <a:pt x="694" y="3310"/>
                    <a:pt x="651" y="3310"/>
                  </a:cubicBezTo>
                  <a:cubicBezTo>
                    <a:pt x="1" y="3151"/>
                    <a:pt x="203" y="2587"/>
                    <a:pt x="535" y="2269"/>
                  </a:cubicBezTo>
                  <a:cubicBezTo>
                    <a:pt x="752" y="2067"/>
                    <a:pt x="1012" y="1894"/>
                    <a:pt x="1258" y="1720"/>
                  </a:cubicBezTo>
                  <a:cubicBezTo>
                    <a:pt x="1634" y="1460"/>
                    <a:pt x="1865" y="1200"/>
                    <a:pt x="1980" y="752"/>
                  </a:cubicBezTo>
                  <a:cubicBezTo>
                    <a:pt x="2081" y="376"/>
                    <a:pt x="1908" y="44"/>
                    <a:pt x="1504" y="1"/>
                  </a:cubicBezTo>
                  <a:cubicBezTo>
                    <a:pt x="1497" y="0"/>
                    <a:pt x="1490" y="0"/>
                    <a:pt x="1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4"/>
            <p:cNvSpPr/>
            <p:nvPr/>
          </p:nvSpPr>
          <p:spPr>
            <a:xfrm>
              <a:off x="3163725" y="4655725"/>
              <a:ext cx="82150" cy="53075"/>
            </a:xfrm>
            <a:custGeom>
              <a:avLst/>
              <a:gdLst/>
              <a:ahLst/>
              <a:cxnLst/>
              <a:rect l="l" t="t" r="r" b="b"/>
              <a:pathLst>
                <a:path w="3286" h="2123" extrusionOk="0">
                  <a:moveTo>
                    <a:pt x="2751" y="1"/>
                  </a:moveTo>
                  <a:cubicBezTo>
                    <a:pt x="2667" y="1"/>
                    <a:pt x="2584" y="12"/>
                    <a:pt x="2509" y="33"/>
                  </a:cubicBezTo>
                  <a:cubicBezTo>
                    <a:pt x="2075" y="163"/>
                    <a:pt x="1830" y="466"/>
                    <a:pt x="1613" y="828"/>
                  </a:cubicBezTo>
                  <a:cubicBezTo>
                    <a:pt x="1468" y="1059"/>
                    <a:pt x="1353" y="1304"/>
                    <a:pt x="1194" y="1536"/>
                  </a:cubicBezTo>
                  <a:cubicBezTo>
                    <a:pt x="1044" y="1756"/>
                    <a:pt x="759" y="2014"/>
                    <a:pt x="501" y="2014"/>
                  </a:cubicBezTo>
                  <a:cubicBezTo>
                    <a:pt x="336" y="2014"/>
                    <a:pt x="183" y="1909"/>
                    <a:pt x="81" y="1622"/>
                  </a:cubicBezTo>
                  <a:cubicBezTo>
                    <a:pt x="76" y="1599"/>
                    <a:pt x="60" y="1590"/>
                    <a:pt x="45" y="1590"/>
                  </a:cubicBezTo>
                  <a:cubicBezTo>
                    <a:pt x="23" y="1590"/>
                    <a:pt x="0" y="1611"/>
                    <a:pt x="9" y="1637"/>
                  </a:cubicBezTo>
                  <a:cubicBezTo>
                    <a:pt x="61" y="1897"/>
                    <a:pt x="265" y="2122"/>
                    <a:pt x="538" y="2122"/>
                  </a:cubicBezTo>
                  <a:cubicBezTo>
                    <a:pt x="568" y="2122"/>
                    <a:pt x="599" y="2119"/>
                    <a:pt x="630" y="2114"/>
                  </a:cubicBezTo>
                  <a:cubicBezTo>
                    <a:pt x="934" y="2056"/>
                    <a:pt x="1122" y="1825"/>
                    <a:pt x="1295" y="1579"/>
                  </a:cubicBezTo>
                  <a:cubicBezTo>
                    <a:pt x="1541" y="1247"/>
                    <a:pt x="1700" y="842"/>
                    <a:pt x="1960" y="510"/>
                  </a:cubicBezTo>
                  <a:cubicBezTo>
                    <a:pt x="2104" y="336"/>
                    <a:pt x="2335" y="235"/>
                    <a:pt x="2538" y="163"/>
                  </a:cubicBezTo>
                  <a:cubicBezTo>
                    <a:pt x="2624" y="133"/>
                    <a:pt x="2698" y="120"/>
                    <a:pt x="2762" y="120"/>
                  </a:cubicBezTo>
                  <a:cubicBezTo>
                    <a:pt x="3247" y="120"/>
                    <a:pt x="3129" y="875"/>
                    <a:pt x="2846" y="875"/>
                  </a:cubicBezTo>
                  <a:cubicBezTo>
                    <a:pt x="2821" y="875"/>
                    <a:pt x="2796" y="869"/>
                    <a:pt x="2769" y="857"/>
                  </a:cubicBezTo>
                  <a:cubicBezTo>
                    <a:pt x="2760" y="852"/>
                    <a:pt x="2751" y="850"/>
                    <a:pt x="2743" y="850"/>
                  </a:cubicBezTo>
                  <a:cubicBezTo>
                    <a:pt x="2699" y="850"/>
                    <a:pt x="2675" y="907"/>
                    <a:pt x="2711" y="943"/>
                  </a:cubicBezTo>
                  <a:cubicBezTo>
                    <a:pt x="2782" y="994"/>
                    <a:pt x="2848" y="1016"/>
                    <a:pt x="2908" y="1016"/>
                  </a:cubicBezTo>
                  <a:cubicBezTo>
                    <a:pt x="3138" y="1016"/>
                    <a:pt x="3274" y="693"/>
                    <a:pt x="3274" y="452"/>
                  </a:cubicBezTo>
                  <a:cubicBezTo>
                    <a:pt x="3285" y="121"/>
                    <a:pt x="3019" y="1"/>
                    <a:pt x="2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4"/>
            <p:cNvSpPr/>
            <p:nvPr/>
          </p:nvSpPr>
          <p:spPr>
            <a:xfrm>
              <a:off x="2906175" y="4924725"/>
              <a:ext cx="27225" cy="25950"/>
            </a:xfrm>
            <a:custGeom>
              <a:avLst/>
              <a:gdLst/>
              <a:ahLst/>
              <a:cxnLst/>
              <a:rect l="l" t="t" r="r" b="b"/>
              <a:pathLst>
                <a:path w="1089" h="1038" extrusionOk="0">
                  <a:moveTo>
                    <a:pt x="44" y="0"/>
                  </a:moveTo>
                  <a:cubicBezTo>
                    <a:pt x="15" y="0"/>
                    <a:pt x="0" y="43"/>
                    <a:pt x="24" y="66"/>
                  </a:cubicBezTo>
                  <a:cubicBezTo>
                    <a:pt x="226" y="196"/>
                    <a:pt x="414" y="341"/>
                    <a:pt x="587" y="514"/>
                  </a:cubicBezTo>
                  <a:cubicBezTo>
                    <a:pt x="760" y="673"/>
                    <a:pt x="862" y="861"/>
                    <a:pt x="1006" y="1020"/>
                  </a:cubicBezTo>
                  <a:cubicBezTo>
                    <a:pt x="1015" y="1032"/>
                    <a:pt x="1026" y="1038"/>
                    <a:pt x="1036" y="1038"/>
                  </a:cubicBezTo>
                  <a:cubicBezTo>
                    <a:pt x="1063" y="1038"/>
                    <a:pt x="1089" y="1007"/>
                    <a:pt x="1078" y="976"/>
                  </a:cubicBezTo>
                  <a:cubicBezTo>
                    <a:pt x="1035" y="774"/>
                    <a:pt x="804" y="586"/>
                    <a:pt x="659" y="442"/>
                  </a:cubicBezTo>
                  <a:cubicBezTo>
                    <a:pt x="486" y="268"/>
                    <a:pt x="284" y="124"/>
                    <a:pt x="67" y="8"/>
                  </a:cubicBezTo>
                  <a:cubicBezTo>
                    <a:pt x="59" y="3"/>
                    <a:pt x="51" y="0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4"/>
            <p:cNvSpPr/>
            <p:nvPr/>
          </p:nvSpPr>
          <p:spPr>
            <a:xfrm>
              <a:off x="2838850" y="4930825"/>
              <a:ext cx="94650" cy="98150"/>
            </a:xfrm>
            <a:custGeom>
              <a:avLst/>
              <a:gdLst/>
              <a:ahLst/>
              <a:cxnLst/>
              <a:rect l="l" t="t" r="r" b="b"/>
              <a:pathLst>
                <a:path w="3786" h="3926" extrusionOk="0">
                  <a:moveTo>
                    <a:pt x="2828" y="1"/>
                  </a:moveTo>
                  <a:cubicBezTo>
                    <a:pt x="2819" y="1"/>
                    <a:pt x="2810" y="3"/>
                    <a:pt x="2803" y="10"/>
                  </a:cubicBezTo>
                  <a:cubicBezTo>
                    <a:pt x="2081" y="675"/>
                    <a:pt x="1705" y="1715"/>
                    <a:pt x="723" y="2105"/>
                  </a:cubicBezTo>
                  <a:cubicBezTo>
                    <a:pt x="0" y="2394"/>
                    <a:pt x="275" y="3203"/>
                    <a:pt x="333" y="3824"/>
                  </a:cubicBezTo>
                  <a:cubicBezTo>
                    <a:pt x="347" y="3853"/>
                    <a:pt x="361" y="3882"/>
                    <a:pt x="390" y="3882"/>
                  </a:cubicBezTo>
                  <a:cubicBezTo>
                    <a:pt x="737" y="3839"/>
                    <a:pt x="1301" y="3926"/>
                    <a:pt x="1561" y="3637"/>
                  </a:cubicBezTo>
                  <a:cubicBezTo>
                    <a:pt x="1821" y="3348"/>
                    <a:pt x="1951" y="2929"/>
                    <a:pt x="2196" y="2611"/>
                  </a:cubicBezTo>
                  <a:cubicBezTo>
                    <a:pt x="2457" y="2235"/>
                    <a:pt x="2731" y="1874"/>
                    <a:pt x="3006" y="1513"/>
                  </a:cubicBezTo>
                  <a:cubicBezTo>
                    <a:pt x="3179" y="1296"/>
                    <a:pt x="3468" y="848"/>
                    <a:pt x="3757" y="790"/>
                  </a:cubicBezTo>
                  <a:cubicBezTo>
                    <a:pt x="3786" y="790"/>
                    <a:pt x="3786" y="747"/>
                    <a:pt x="3757" y="747"/>
                  </a:cubicBezTo>
                  <a:cubicBezTo>
                    <a:pt x="3746" y="746"/>
                    <a:pt x="3735" y="745"/>
                    <a:pt x="3724" y="745"/>
                  </a:cubicBezTo>
                  <a:cubicBezTo>
                    <a:pt x="3328" y="745"/>
                    <a:pt x="2885" y="1491"/>
                    <a:pt x="2688" y="1744"/>
                  </a:cubicBezTo>
                  <a:cubicBezTo>
                    <a:pt x="2269" y="2278"/>
                    <a:pt x="1907" y="2799"/>
                    <a:pt x="1590" y="3405"/>
                  </a:cubicBezTo>
                  <a:cubicBezTo>
                    <a:pt x="1416" y="3723"/>
                    <a:pt x="1041" y="3723"/>
                    <a:pt x="737" y="3738"/>
                  </a:cubicBezTo>
                  <a:cubicBezTo>
                    <a:pt x="697" y="3740"/>
                    <a:pt x="662" y="3741"/>
                    <a:pt x="632" y="3741"/>
                  </a:cubicBezTo>
                  <a:cubicBezTo>
                    <a:pt x="425" y="3741"/>
                    <a:pt x="443" y="3687"/>
                    <a:pt x="405" y="3434"/>
                  </a:cubicBezTo>
                  <a:cubicBezTo>
                    <a:pt x="361" y="3102"/>
                    <a:pt x="260" y="2640"/>
                    <a:pt x="506" y="2365"/>
                  </a:cubicBezTo>
                  <a:cubicBezTo>
                    <a:pt x="622" y="2221"/>
                    <a:pt x="853" y="2177"/>
                    <a:pt x="1026" y="2105"/>
                  </a:cubicBezTo>
                  <a:cubicBezTo>
                    <a:pt x="1402" y="1932"/>
                    <a:pt x="1691" y="1556"/>
                    <a:pt x="1951" y="1238"/>
                  </a:cubicBezTo>
                  <a:cubicBezTo>
                    <a:pt x="2269" y="862"/>
                    <a:pt x="2587" y="472"/>
                    <a:pt x="2876" y="68"/>
                  </a:cubicBezTo>
                  <a:cubicBezTo>
                    <a:pt x="2898" y="34"/>
                    <a:pt x="2860" y="1"/>
                    <a:pt x="2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4"/>
            <p:cNvSpPr/>
            <p:nvPr/>
          </p:nvSpPr>
          <p:spPr>
            <a:xfrm>
              <a:off x="2884000" y="4939900"/>
              <a:ext cx="11125" cy="9250"/>
            </a:xfrm>
            <a:custGeom>
              <a:avLst/>
              <a:gdLst/>
              <a:ahLst/>
              <a:cxnLst/>
              <a:rect l="l" t="t" r="r" b="b"/>
              <a:pathLst>
                <a:path w="445" h="370" extrusionOk="0">
                  <a:moveTo>
                    <a:pt x="58" y="1"/>
                  </a:moveTo>
                  <a:cubicBezTo>
                    <a:pt x="20" y="1"/>
                    <a:pt x="0" y="48"/>
                    <a:pt x="0" y="95"/>
                  </a:cubicBezTo>
                  <a:cubicBezTo>
                    <a:pt x="29" y="225"/>
                    <a:pt x="217" y="341"/>
                    <a:pt x="347" y="369"/>
                  </a:cubicBezTo>
                  <a:cubicBezTo>
                    <a:pt x="362" y="369"/>
                    <a:pt x="390" y="369"/>
                    <a:pt x="405" y="341"/>
                  </a:cubicBezTo>
                  <a:cubicBezTo>
                    <a:pt x="405" y="341"/>
                    <a:pt x="405" y="355"/>
                    <a:pt x="405" y="355"/>
                  </a:cubicBezTo>
                  <a:cubicBezTo>
                    <a:pt x="430" y="355"/>
                    <a:pt x="444" y="322"/>
                    <a:pt x="428" y="294"/>
                  </a:cubicBezTo>
                  <a:lnTo>
                    <a:pt x="428" y="294"/>
                  </a:lnTo>
                  <a:cubicBezTo>
                    <a:pt x="427" y="291"/>
                    <a:pt x="424" y="287"/>
                    <a:pt x="420" y="283"/>
                  </a:cubicBezTo>
                  <a:lnTo>
                    <a:pt x="420" y="283"/>
                  </a:lnTo>
                  <a:cubicBezTo>
                    <a:pt x="420" y="283"/>
                    <a:pt x="420" y="283"/>
                    <a:pt x="419" y="283"/>
                  </a:cubicBezTo>
                  <a:cubicBezTo>
                    <a:pt x="419" y="268"/>
                    <a:pt x="405" y="254"/>
                    <a:pt x="390" y="239"/>
                  </a:cubicBezTo>
                  <a:cubicBezTo>
                    <a:pt x="362" y="210"/>
                    <a:pt x="333" y="182"/>
                    <a:pt x="304" y="153"/>
                  </a:cubicBezTo>
                  <a:cubicBezTo>
                    <a:pt x="232" y="95"/>
                    <a:pt x="174" y="37"/>
                    <a:pt x="87" y="8"/>
                  </a:cubicBezTo>
                  <a:cubicBezTo>
                    <a:pt x="76" y="3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4"/>
            <p:cNvSpPr/>
            <p:nvPr/>
          </p:nvSpPr>
          <p:spPr>
            <a:xfrm>
              <a:off x="2866025" y="4966400"/>
              <a:ext cx="10300" cy="10275"/>
            </a:xfrm>
            <a:custGeom>
              <a:avLst/>
              <a:gdLst/>
              <a:ahLst/>
              <a:cxnLst/>
              <a:rect l="l" t="t" r="r" b="b"/>
              <a:pathLst>
                <a:path w="412" h="411" extrusionOk="0">
                  <a:moveTo>
                    <a:pt x="70" y="1"/>
                  </a:moveTo>
                  <a:cubicBezTo>
                    <a:pt x="32" y="1"/>
                    <a:pt x="0" y="49"/>
                    <a:pt x="26" y="75"/>
                  </a:cubicBezTo>
                  <a:cubicBezTo>
                    <a:pt x="69" y="133"/>
                    <a:pt x="113" y="176"/>
                    <a:pt x="156" y="234"/>
                  </a:cubicBezTo>
                  <a:cubicBezTo>
                    <a:pt x="199" y="292"/>
                    <a:pt x="243" y="350"/>
                    <a:pt x="300" y="393"/>
                  </a:cubicBezTo>
                  <a:cubicBezTo>
                    <a:pt x="313" y="405"/>
                    <a:pt x="327" y="411"/>
                    <a:pt x="342" y="411"/>
                  </a:cubicBezTo>
                  <a:cubicBezTo>
                    <a:pt x="378" y="411"/>
                    <a:pt x="412" y="377"/>
                    <a:pt x="401" y="335"/>
                  </a:cubicBezTo>
                  <a:cubicBezTo>
                    <a:pt x="358" y="191"/>
                    <a:pt x="228" y="61"/>
                    <a:pt x="84" y="3"/>
                  </a:cubicBezTo>
                  <a:cubicBezTo>
                    <a:pt x="79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4"/>
            <p:cNvSpPr/>
            <p:nvPr/>
          </p:nvSpPr>
          <p:spPr>
            <a:xfrm>
              <a:off x="2918450" y="4956525"/>
              <a:ext cx="11800" cy="13775"/>
            </a:xfrm>
            <a:custGeom>
              <a:avLst/>
              <a:gdLst/>
              <a:ahLst/>
              <a:cxnLst/>
              <a:rect l="l" t="t" r="r" b="b"/>
              <a:pathLst>
                <a:path w="472" h="551" extrusionOk="0">
                  <a:moveTo>
                    <a:pt x="79" y="0"/>
                  </a:moveTo>
                  <a:cubicBezTo>
                    <a:pt x="34" y="0"/>
                    <a:pt x="0" y="45"/>
                    <a:pt x="24" y="80"/>
                  </a:cubicBezTo>
                  <a:cubicBezTo>
                    <a:pt x="67" y="152"/>
                    <a:pt x="111" y="210"/>
                    <a:pt x="154" y="268"/>
                  </a:cubicBezTo>
                  <a:cubicBezTo>
                    <a:pt x="197" y="326"/>
                    <a:pt x="212" y="398"/>
                    <a:pt x="226" y="470"/>
                  </a:cubicBezTo>
                  <a:cubicBezTo>
                    <a:pt x="226" y="516"/>
                    <a:pt x="261" y="551"/>
                    <a:pt x="298" y="551"/>
                  </a:cubicBezTo>
                  <a:cubicBezTo>
                    <a:pt x="319" y="551"/>
                    <a:pt x="341" y="540"/>
                    <a:pt x="356" y="514"/>
                  </a:cubicBezTo>
                  <a:cubicBezTo>
                    <a:pt x="472" y="311"/>
                    <a:pt x="255" y="109"/>
                    <a:pt x="111" y="8"/>
                  </a:cubicBezTo>
                  <a:cubicBezTo>
                    <a:pt x="100" y="2"/>
                    <a:pt x="89" y="0"/>
                    <a:pt x="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4"/>
            <p:cNvSpPr/>
            <p:nvPr/>
          </p:nvSpPr>
          <p:spPr>
            <a:xfrm>
              <a:off x="2895350" y="4984750"/>
              <a:ext cx="10350" cy="11300"/>
            </a:xfrm>
            <a:custGeom>
              <a:avLst/>
              <a:gdLst/>
              <a:ahLst/>
              <a:cxnLst/>
              <a:rect l="l" t="t" r="r" b="b"/>
              <a:pathLst>
                <a:path w="414" h="452" extrusionOk="0">
                  <a:moveTo>
                    <a:pt x="86" y="0"/>
                  </a:moveTo>
                  <a:cubicBezTo>
                    <a:pt x="38" y="0"/>
                    <a:pt x="0" y="70"/>
                    <a:pt x="38" y="107"/>
                  </a:cubicBezTo>
                  <a:cubicBezTo>
                    <a:pt x="95" y="150"/>
                    <a:pt x="139" y="208"/>
                    <a:pt x="182" y="266"/>
                  </a:cubicBezTo>
                  <a:cubicBezTo>
                    <a:pt x="211" y="338"/>
                    <a:pt x="240" y="396"/>
                    <a:pt x="298" y="439"/>
                  </a:cubicBezTo>
                  <a:cubicBezTo>
                    <a:pt x="306" y="448"/>
                    <a:pt x="316" y="451"/>
                    <a:pt x="326" y="451"/>
                  </a:cubicBezTo>
                  <a:cubicBezTo>
                    <a:pt x="349" y="451"/>
                    <a:pt x="374" y="431"/>
                    <a:pt x="384" y="410"/>
                  </a:cubicBezTo>
                  <a:cubicBezTo>
                    <a:pt x="413" y="251"/>
                    <a:pt x="225" y="93"/>
                    <a:pt x="110" y="6"/>
                  </a:cubicBezTo>
                  <a:cubicBezTo>
                    <a:pt x="102" y="2"/>
                    <a:pt x="94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4"/>
            <p:cNvSpPr/>
            <p:nvPr/>
          </p:nvSpPr>
          <p:spPr>
            <a:xfrm>
              <a:off x="2909800" y="4680700"/>
              <a:ext cx="199700" cy="243025"/>
            </a:xfrm>
            <a:custGeom>
              <a:avLst/>
              <a:gdLst/>
              <a:ahLst/>
              <a:cxnLst/>
              <a:rect l="l" t="t" r="r" b="b"/>
              <a:pathLst>
                <a:path w="7988" h="9721" extrusionOk="0">
                  <a:moveTo>
                    <a:pt x="7938" y="1"/>
                  </a:moveTo>
                  <a:cubicBezTo>
                    <a:pt x="7929" y="1"/>
                    <a:pt x="7919" y="5"/>
                    <a:pt x="7912" y="16"/>
                  </a:cubicBezTo>
                  <a:cubicBezTo>
                    <a:pt x="6438" y="1505"/>
                    <a:pt x="5196" y="3195"/>
                    <a:pt x="3881" y="4828"/>
                  </a:cubicBezTo>
                  <a:cubicBezTo>
                    <a:pt x="3231" y="5623"/>
                    <a:pt x="2566" y="6374"/>
                    <a:pt x="1945" y="7183"/>
                  </a:cubicBezTo>
                  <a:cubicBezTo>
                    <a:pt x="1612" y="7616"/>
                    <a:pt x="1295" y="8035"/>
                    <a:pt x="962" y="8440"/>
                  </a:cubicBezTo>
                  <a:cubicBezTo>
                    <a:pt x="644" y="8830"/>
                    <a:pt x="283" y="9220"/>
                    <a:pt x="23" y="9654"/>
                  </a:cubicBezTo>
                  <a:cubicBezTo>
                    <a:pt x="1" y="9687"/>
                    <a:pt x="39" y="9721"/>
                    <a:pt x="71" y="9721"/>
                  </a:cubicBezTo>
                  <a:cubicBezTo>
                    <a:pt x="80" y="9721"/>
                    <a:pt x="89" y="9718"/>
                    <a:pt x="95" y="9712"/>
                  </a:cubicBezTo>
                  <a:cubicBezTo>
                    <a:pt x="746" y="9047"/>
                    <a:pt x="1309" y="8223"/>
                    <a:pt x="1873" y="7486"/>
                  </a:cubicBezTo>
                  <a:cubicBezTo>
                    <a:pt x="2552" y="6620"/>
                    <a:pt x="3288" y="5781"/>
                    <a:pt x="3982" y="4929"/>
                  </a:cubicBezTo>
                  <a:cubicBezTo>
                    <a:pt x="5297" y="3282"/>
                    <a:pt x="6525" y="1591"/>
                    <a:pt x="7955" y="60"/>
                  </a:cubicBezTo>
                  <a:cubicBezTo>
                    <a:pt x="7988" y="38"/>
                    <a:pt x="7964" y="1"/>
                    <a:pt x="7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4"/>
            <p:cNvSpPr/>
            <p:nvPr/>
          </p:nvSpPr>
          <p:spPr>
            <a:xfrm>
              <a:off x="2931450" y="4716475"/>
              <a:ext cx="220425" cy="226725"/>
            </a:xfrm>
            <a:custGeom>
              <a:avLst/>
              <a:gdLst/>
              <a:ahLst/>
              <a:cxnLst/>
              <a:rect l="l" t="t" r="r" b="b"/>
              <a:pathLst>
                <a:path w="8817" h="9069" extrusionOk="0">
                  <a:moveTo>
                    <a:pt x="8774" y="1"/>
                  </a:moveTo>
                  <a:cubicBezTo>
                    <a:pt x="8766" y="1"/>
                    <a:pt x="8758" y="5"/>
                    <a:pt x="8751" y="16"/>
                  </a:cubicBezTo>
                  <a:cubicBezTo>
                    <a:pt x="7335" y="1634"/>
                    <a:pt x="5775" y="3093"/>
                    <a:pt x="4257" y="4611"/>
                  </a:cubicBezTo>
                  <a:cubicBezTo>
                    <a:pt x="3549" y="5304"/>
                    <a:pt x="2957" y="6128"/>
                    <a:pt x="2249" y="6821"/>
                  </a:cubicBezTo>
                  <a:cubicBezTo>
                    <a:pt x="1527" y="7544"/>
                    <a:pt x="689" y="8208"/>
                    <a:pt x="24" y="8989"/>
                  </a:cubicBezTo>
                  <a:cubicBezTo>
                    <a:pt x="1" y="9024"/>
                    <a:pt x="25" y="9069"/>
                    <a:pt x="58" y="9069"/>
                  </a:cubicBezTo>
                  <a:cubicBezTo>
                    <a:pt x="66" y="9069"/>
                    <a:pt x="74" y="9066"/>
                    <a:pt x="82" y="9061"/>
                  </a:cubicBezTo>
                  <a:cubicBezTo>
                    <a:pt x="833" y="8512"/>
                    <a:pt x="1454" y="7746"/>
                    <a:pt x="2134" y="7110"/>
                  </a:cubicBezTo>
                  <a:cubicBezTo>
                    <a:pt x="2899" y="6402"/>
                    <a:pt x="3535" y="5564"/>
                    <a:pt x="4257" y="4813"/>
                  </a:cubicBezTo>
                  <a:cubicBezTo>
                    <a:pt x="5760" y="3209"/>
                    <a:pt x="7393" y="1764"/>
                    <a:pt x="8794" y="74"/>
                  </a:cubicBezTo>
                  <a:cubicBezTo>
                    <a:pt x="8816" y="41"/>
                    <a:pt x="8797" y="1"/>
                    <a:pt x="8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4"/>
            <p:cNvSpPr/>
            <p:nvPr/>
          </p:nvSpPr>
          <p:spPr>
            <a:xfrm>
              <a:off x="3107225" y="4678200"/>
              <a:ext cx="46450" cy="40400"/>
            </a:xfrm>
            <a:custGeom>
              <a:avLst/>
              <a:gdLst/>
              <a:ahLst/>
              <a:cxnLst/>
              <a:rect l="l" t="t" r="r" b="b"/>
              <a:pathLst>
                <a:path w="1858" h="1616" extrusionOk="0">
                  <a:moveTo>
                    <a:pt x="50" y="0"/>
                  </a:moveTo>
                  <a:cubicBezTo>
                    <a:pt x="43" y="0"/>
                    <a:pt x="36" y="1"/>
                    <a:pt x="30" y="1"/>
                  </a:cubicBezTo>
                  <a:cubicBezTo>
                    <a:pt x="15" y="1"/>
                    <a:pt x="1" y="30"/>
                    <a:pt x="15" y="44"/>
                  </a:cubicBezTo>
                  <a:cubicBezTo>
                    <a:pt x="131" y="160"/>
                    <a:pt x="290" y="218"/>
                    <a:pt x="420" y="319"/>
                  </a:cubicBezTo>
                  <a:cubicBezTo>
                    <a:pt x="607" y="449"/>
                    <a:pt x="766" y="622"/>
                    <a:pt x="925" y="796"/>
                  </a:cubicBezTo>
                  <a:cubicBezTo>
                    <a:pt x="1185" y="1070"/>
                    <a:pt x="1417" y="1388"/>
                    <a:pt x="1734" y="1605"/>
                  </a:cubicBezTo>
                  <a:cubicBezTo>
                    <a:pt x="1747" y="1612"/>
                    <a:pt x="1758" y="1615"/>
                    <a:pt x="1769" y="1615"/>
                  </a:cubicBezTo>
                  <a:cubicBezTo>
                    <a:pt x="1823" y="1615"/>
                    <a:pt x="1857" y="1537"/>
                    <a:pt x="1821" y="1489"/>
                  </a:cubicBezTo>
                  <a:cubicBezTo>
                    <a:pt x="1547" y="1157"/>
                    <a:pt x="1214" y="824"/>
                    <a:pt x="896" y="521"/>
                  </a:cubicBezTo>
                  <a:cubicBezTo>
                    <a:pt x="684" y="323"/>
                    <a:pt x="361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4"/>
            <p:cNvSpPr/>
            <p:nvPr/>
          </p:nvSpPr>
          <p:spPr>
            <a:xfrm>
              <a:off x="3105850" y="4695850"/>
              <a:ext cx="17225" cy="8800"/>
            </a:xfrm>
            <a:custGeom>
              <a:avLst/>
              <a:gdLst/>
              <a:ahLst/>
              <a:cxnLst/>
              <a:rect l="l" t="t" r="r" b="b"/>
              <a:pathLst>
                <a:path w="689" h="352" extrusionOk="0">
                  <a:moveTo>
                    <a:pt x="32" y="1"/>
                  </a:moveTo>
                  <a:cubicBezTo>
                    <a:pt x="10" y="1"/>
                    <a:pt x="1" y="48"/>
                    <a:pt x="27" y="61"/>
                  </a:cubicBezTo>
                  <a:cubicBezTo>
                    <a:pt x="243" y="133"/>
                    <a:pt x="431" y="263"/>
                    <a:pt x="648" y="350"/>
                  </a:cubicBezTo>
                  <a:cubicBezTo>
                    <a:pt x="651" y="351"/>
                    <a:pt x="654" y="352"/>
                    <a:pt x="657" y="352"/>
                  </a:cubicBezTo>
                  <a:cubicBezTo>
                    <a:pt x="680" y="352"/>
                    <a:pt x="688" y="305"/>
                    <a:pt x="662" y="292"/>
                  </a:cubicBezTo>
                  <a:cubicBezTo>
                    <a:pt x="460" y="191"/>
                    <a:pt x="258" y="75"/>
                    <a:pt x="41" y="3"/>
                  </a:cubicBezTo>
                  <a:cubicBezTo>
                    <a:pt x="38" y="1"/>
                    <a:pt x="35" y="1"/>
                    <a:pt x="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4"/>
            <p:cNvSpPr/>
            <p:nvPr/>
          </p:nvSpPr>
          <p:spPr>
            <a:xfrm>
              <a:off x="3092875" y="4702000"/>
              <a:ext cx="37375" cy="14575"/>
            </a:xfrm>
            <a:custGeom>
              <a:avLst/>
              <a:gdLst/>
              <a:ahLst/>
              <a:cxnLst/>
              <a:rect l="l" t="t" r="r" b="b"/>
              <a:pathLst>
                <a:path w="1495" h="583" extrusionOk="0">
                  <a:moveTo>
                    <a:pt x="43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517" y="234"/>
                    <a:pt x="979" y="407"/>
                    <a:pt x="1442" y="580"/>
                  </a:cubicBezTo>
                  <a:cubicBezTo>
                    <a:pt x="1446" y="582"/>
                    <a:pt x="1451" y="583"/>
                    <a:pt x="1455" y="583"/>
                  </a:cubicBezTo>
                  <a:cubicBezTo>
                    <a:pt x="1487" y="583"/>
                    <a:pt x="1495" y="535"/>
                    <a:pt x="1456" y="523"/>
                  </a:cubicBezTo>
                  <a:cubicBezTo>
                    <a:pt x="994" y="335"/>
                    <a:pt x="531" y="161"/>
                    <a:pt x="54" y="2"/>
                  </a:cubicBezTo>
                  <a:cubicBezTo>
                    <a:pt x="51" y="1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4"/>
            <p:cNvSpPr/>
            <p:nvPr/>
          </p:nvSpPr>
          <p:spPr>
            <a:xfrm>
              <a:off x="3114550" y="4718975"/>
              <a:ext cx="7525" cy="3700"/>
            </a:xfrm>
            <a:custGeom>
              <a:avLst/>
              <a:gdLst/>
              <a:ahLst/>
              <a:cxnLst/>
              <a:rect l="l" t="t" r="r" b="b"/>
              <a:pathLst>
                <a:path w="301" h="148" extrusionOk="0">
                  <a:moveTo>
                    <a:pt x="43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12" y="89"/>
                    <a:pt x="170" y="118"/>
                    <a:pt x="242" y="147"/>
                  </a:cubicBezTo>
                  <a:cubicBezTo>
                    <a:pt x="286" y="147"/>
                    <a:pt x="300" y="104"/>
                    <a:pt x="257" y="89"/>
                  </a:cubicBezTo>
                  <a:cubicBezTo>
                    <a:pt x="199" y="60"/>
                    <a:pt x="127" y="31"/>
                    <a:pt x="54" y="3"/>
                  </a:cubicBezTo>
                  <a:cubicBezTo>
                    <a:pt x="50" y="1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4"/>
            <p:cNvSpPr/>
            <p:nvPr/>
          </p:nvSpPr>
          <p:spPr>
            <a:xfrm>
              <a:off x="2919825" y="4923425"/>
              <a:ext cx="8550" cy="6325"/>
            </a:xfrm>
            <a:custGeom>
              <a:avLst/>
              <a:gdLst/>
              <a:ahLst/>
              <a:cxnLst/>
              <a:rect l="l" t="t" r="r" b="b"/>
              <a:pathLst>
                <a:path w="342" h="253" extrusionOk="0">
                  <a:moveTo>
                    <a:pt x="46" y="0"/>
                  </a:moveTo>
                  <a:cubicBezTo>
                    <a:pt x="21" y="0"/>
                    <a:pt x="1" y="47"/>
                    <a:pt x="27" y="60"/>
                  </a:cubicBezTo>
                  <a:cubicBezTo>
                    <a:pt x="128" y="104"/>
                    <a:pt x="200" y="190"/>
                    <a:pt x="287" y="248"/>
                  </a:cubicBezTo>
                  <a:cubicBezTo>
                    <a:pt x="292" y="251"/>
                    <a:pt x="297" y="252"/>
                    <a:pt x="302" y="252"/>
                  </a:cubicBezTo>
                  <a:cubicBezTo>
                    <a:pt x="325" y="252"/>
                    <a:pt x="342" y="228"/>
                    <a:pt x="330" y="205"/>
                  </a:cubicBezTo>
                  <a:cubicBezTo>
                    <a:pt x="272" y="118"/>
                    <a:pt x="142" y="60"/>
                    <a:pt x="56" y="3"/>
                  </a:cubicBezTo>
                  <a:cubicBezTo>
                    <a:pt x="52" y="1"/>
                    <a:pt x="49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4"/>
            <p:cNvSpPr/>
            <p:nvPr/>
          </p:nvSpPr>
          <p:spPr>
            <a:xfrm>
              <a:off x="2921200" y="4930350"/>
              <a:ext cx="6075" cy="3700"/>
            </a:xfrm>
            <a:custGeom>
              <a:avLst/>
              <a:gdLst/>
              <a:ahLst/>
              <a:cxnLst/>
              <a:rect l="l" t="t" r="r" b="b"/>
              <a:pathLst>
                <a:path w="243" h="148" extrusionOk="0">
                  <a:moveTo>
                    <a:pt x="58" y="0"/>
                  </a:moveTo>
                  <a:cubicBezTo>
                    <a:pt x="15" y="0"/>
                    <a:pt x="1" y="58"/>
                    <a:pt x="44" y="72"/>
                  </a:cubicBezTo>
                  <a:cubicBezTo>
                    <a:pt x="102" y="87"/>
                    <a:pt x="145" y="101"/>
                    <a:pt x="188" y="145"/>
                  </a:cubicBezTo>
                  <a:cubicBezTo>
                    <a:pt x="192" y="147"/>
                    <a:pt x="196" y="147"/>
                    <a:pt x="200" y="147"/>
                  </a:cubicBezTo>
                  <a:cubicBezTo>
                    <a:pt x="224" y="147"/>
                    <a:pt x="242" y="114"/>
                    <a:pt x="217" y="101"/>
                  </a:cubicBezTo>
                  <a:cubicBezTo>
                    <a:pt x="174" y="43"/>
                    <a:pt x="131" y="29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4"/>
            <p:cNvSpPr/>
            <p:nvPr/>
          </p:nvSpPr>
          <p:spPr>
            <a:xfrm>
              <a:off x="2907825" y="4943925"/>
              <a:ext cx="10800" cy="2750"/>
            </a:xfrm>
            <a:custGeom>
              <a:avLst/>
              <a:gdLst/>
              <a:ahLst/>
              <a:cxnLst/>
              <a:rect l="l" t="t" r="r" b="b"/>
              <a:pathLst>
                <a:path w="432" h="110" extrusionOk="0">
                  <a:moveTo>
                    <a:pt x="139" y="1"/>
                  </a:moveTo>
                  <a:cubicBezTo>
                    <a:pt x="108" y="1"/>
                    <a:pt x="77" y="3"/>
                    <a:pt x="44" y="6"/>
                  </a:cubicBezTo>
                  <a:cubicBezTo>
                    <a:pt x="1" y="6"/>
                    <a:pt x="1" y="78"/>
                    <a:pt x="44" y="78"/>
                  </a:cubicBezTo>
                  <a:cubicBezTo>
                    <a:pt x="75" y="74"/>
                    <a:pt x="106" y="73"/>
                    <a:pt x="137" y="73"/>
                  </a:cubicBezTo>
                  <a:cubicBezTo>
                    <a:pt x="221" y="73"/>
                    <a:pt x="303" y="86"/>
                    <a:pt x="377" y="107"/>
                  </a:cubicBezTo>
                  <a:cubicBezTo>
                    <a:pt x="381" y="109"/>
                    <a:pt x="386" y="110"/>
                    <a:pt x="390" y="110"/>
                  </a:cubicBezTo>
                  <a:cubicBezTo>
                    <a:pt x="423" y="110"/>
                    <a:pt x="431" y="62"/>
                    <a:pt x="406" y="49"/>
                  </a:cubicBezTo>
                  <a:cubicBezTo>
                    <a:pt x="319" y="17"/>
                    <a:pt x="232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4"/>
            <p:cNvSpPr/>
            <p:nvPr/>
          </p:nvSpPr>
          <p:spPr>
            <a:xfrm>
              <a:off x="2907950" y="4948325"/>
              <a:ext cx="6300" cy="3050"/>
            </a:xfrm>
            <a:custGeom>
              <a:avLst/>
              <a:gdLst/>
              <a:ahLst/>
              <a:cxnLst/>
              <a:rect l="l" t="t" r="r" b="b"/>
              <a:pathLst>
                <a:path w="252" h="122" extrusionOk="0">
                  <a:moveTo>
                    <a:pt x="224" y="1"/>
                  </a:moveTo>
                  <a:cubicBezTo>
                    <a:pt x="220" y="1"/>
                    <a:pt x="217" y="1"/>
                    <a:pt x="213" y="4"/>
                  </a:cubicBezTo>
                  <a:lnTo>
                    <a:pt x="39" y="61"/>
                  </a:lnTo>
                  <a:cubicBezTo>
                    <a:pt x="1" y="74"/>
                    <a:pt x="19" y="121"/>
                    <a:pt x="55" y="121"/>
                  </a:cubicBezTo>
                  <a:cubicBezTo>
                    <a:pt x="59" y="121"/>
                    <a:pt x="63" y="121"/>
                    <a:pt x="68" y="119"/>
                  </a:cubicBezTo>
                  <a:cubicBezTo>
                    <a:pt x="126" y="90"/>
                    <a:pt x="169" y="76"/>
                    <a:pt x="227" y="47"/>
                  </a:cubicBezTo>
                  <a:cubicBezTo>
                    <a:pt x="252" y="34"/>
                    <a:pt x="245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4"/>
            <p:cNvSpPr/>
            <p:nvPr/>
          </p:nvSpPr>
          <p:spPr>
            <a:xfrm>
              <a:off x="3224725" y="4597600"/>
              <a:ext cx="12575" cy="4050"/>
            </a:xfrm>
            <a:custGeom>
              <a:avLst/>
              <a:gdLst/>
              <a:ahLst/>
              <a:cxnLst/>
              <a:rect l="l" t="t" r="r" b="b"/>
              <a:pathLst>
                <a:path w="503" h="162" extrusionOk="0">
                  <a:moveTo>
                    <a:pt x="43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70" y="104"/>
                    <a:pt x="314" y="147"/>
                    <a:pt x="444" y="162"/>
                  </a:cubicBezTo>
                  <a:cubicBezTo>
                    <a:pt x="488" y="162"/>
                    <a:pt x="502" y="118"/>
                    <a:pt x="459" y="104"/>
                  </a:cubicBezTo>
                  <a:cubicBezTo>
                    <a:pt x="329" y="61"/>
                    <a:pt x="199" y="32"/>
                    <a:pt x="54" y="3"/>
                  </a:cubicBezTo>
                  <a:cubicBezTo>
                    <a:pt x="50" y="1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4"/>
            <p:cNvSpPr/>
            <p:nvPr/>
          </p:nvSpPr>
          <p:spPr>
            <a:xfrm>
              <a:off x="3227875" y="4604525"/>
              <a:ext cx="5800" cy="2250"/>
            </a:xfrm>
            <a:custGeom>
              <a:avLst/>
              <a:gdLst/>
              <a:ahLst/>
              <a:cxnLst/>
              <a:rect l="l" t="t" r="r" b="b"/>
              <a:pathLst>
                <a:path w="232" h="90" extrusionOk="0">
                  <a:moveTo>
                    <a:pt x="58" y="0"/>
                  </a:moveTo>
                  <a:cubicBezTo>
                    <a:pt x="0" y="0"/>
                    <a:pt x="0" y="73"/>
                    <a:pt x="44" y="73"/>
                  </a:cubicBezTo>
                  <a:cubicBezTo>
                    <a:pt x="102" y="87"/>
                    <a:pt x="145" y="87"/>
                    <a:pt x="188" y="87"/>
                  </a:cubicBezTo>
                  <a:cubicBezTo>
                    <a:pt x="193" y="89"/>
                    <a:pt x="197" y="89"/>
                    <a:pt x="201" y="89"/>
                  </a:cubicBezTo>
                  <a:cubicBezTo>
                    <a:pt x="231" y="89"/>
                    <a:pt x="228" y="42"/>
                    <a:pt x="203" y="29"/>
                  </a:cubicBezTo>
                  <a:cubicBezTo>
                    <a:pt x="159" y="29"/>
                    <a:pt x="102" y="15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4"/>
            <p:cNvSpPr/>
            <p:nvPr/>
          </p:nvSpPr>
          <p:spPr>
            <a:xfrm>
              <a:off x="3255825" y="4494625"/>
              <a:ext cx="11450" cy="4450"/>
            </a:xfrm>
            <a:custGeom>
              <a:avLst/>
              <a:gdLst/>
              <a:ahLst/>
              <a:cxnLst/>
              <a:rect l="l" t="t" r="r" b="b"/>
              <a:pathLst>
                <a:path w="458" h="178" extrusionOk="0">
                  <a:moveTo>
                    <a:pt x="37" y="0"/>
                  </a:moveTo>
                  <a:cubicBezTo>
                    <a:pt x="15" y="0"/>
                    <a:pt x="0" y="24"/>
                    <a:pt x="24" y="47"/>
                  </a:cubicBezTo>
                  <a:cubicBezTo>
                    <a:pt x="125" y="134"/>
                    <a:pt x="270" y="177"/>
                    <a:pt x="414" y="177"/>
                  </a:cubicBezTo>
                  <a:cubicBezTo>
                    <a:pt x="443" y="177"/>
                    <a:pt x="457" y="119"/>
                    <a:pt x="428" y="119"/>
                  </a:cubicBezTo>
                  <a:cubicBezTo>
                    <a:pt x="284" y="105"/>
                    <a:pt x="168" y="62"/>
                    <a:pt x="53" y="4"/>
                  </a:cubicBezTo>
                  <a:cubicBezTo>
                    <a:pt x="48" y="1"/>
                    <a:pt x="42" y="0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4"/>
            <p:cNvSpPr/>
            <p:nvPr/>
          </p:nvSpPr>
          <p:spPr>
            <a:xfrm>
              <a:off x="3234375" y="4498325"/>
              <a:ext cx="40050" cy="12725"/>
            </a:xfrm>
            <a:custGeom>
              <a:avLst/>
              <a:gdLst/>
              <a:ahLst/>
              <a:cxnLst/>
              <a:rect l="l" t="t" r="r" b="b"/>
              <a:pathLst>
                <a:path w="1602" h="509" extrusionOk="0">
                  <a:moveTo>
                    <a:pt x="44" y="0"/>
                  </a:moveTo>
                  <a:cubicBezTo>
                    <a:pt x="15" y="0"/>
                    <a:pt x="1" y="58"/>
                    <a:pt x="29" y="58"/>
                  </a:cubicBezTo>
                  <a:cubicBezTo>
                    <a:pt x="550" y="188"/>
                    <a:pt x="1055" y="333"/>
                    <a:pt x="1547" y="506"/>
                  </a:cubicBezTo>
                  <a:cubicBezTo>
                    <a:pt x="1550" y="508"/>
                    <a:pt x="1553" y="508"/>
                    <a:pt x="1556" y="508"/>
                  </a:cubicBezTo>
                  <a:cubicBezTo>
                    <a:pt x="1581" y="508"/>
                    <a:pt x="1601" y="461"/>
                    <a:pt x="1575" y="448"/>
                  </a:cubicBezTo>
                  <a:cubicBezTo>
                    <a:pt x="1084" y="232"/>
                    <a:pt x="564" y="130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4"/>
            <p:cNvSpPr/>
            <p:nvPr/>
          </p:nvSpPr>
          <p:spPr>
            <a:xfrm>
              <a:off x="3245700" y="4510175"/>
              <a:ext cx="15025" cy="6300"/>
            </a:xfrm>
            <a:custGeom>
              <a:avLst/>
              <a:gdLst/>
              <a:ahLst/>
              <a:cxnLst/>
              <a:rect l="l" t="t" r="r" b="b"/>
              <a:pathLst>
                <a:path w="601" h="252" extrusionOk="0">
                  <a:moveTo>
                    <a:pt x="40" y="1"/>
                  </a:moveTo>
                  <a:cubicBezTo>
                    <a:pt x="7" y="1"/>
                    <a:pt x="0" y="47"/>
                    <a:pt x="39" y="47"/>
                  </a:cubicBezTo>
                  <a:cubicBezTo>
                    <a:pt x="212" y="119"/>
                    <a:pt x="386" y="191"/>
                    <a:pt x="559" y="249"/>
                  </a:cubicBezTo>
                  <a:cubicBezTo>
                    <a:pt x="563" y="251"/>
                    <a:pt x="567" y="252"/>
                    <a:pt x="570" y="252"/>
                  </a:cubicBezTo>
                  <a:cubicBezTo>
                    <a:pt x="591" y="252"/>
                    <a:pt x="600" y="218"/>
                    <a:pt x="588" y="205"/>
                  </a:cubicBezTo>
                  <a:cubicBezTo>
                    <a:pt x="414" y="119"/>
                    <a:pt x="227" y="61"/>
                    <a:pt x="53" y="3"/>
                  </a:cubicBezTo>
                  <a:cubicBezTo>
                    <a:pt x="48" y="2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4"/>
            <p:cNvSpPr/>
            <p:nvPr/>
          </p:nvSpPr>
          <p:spPr>
            <a:xfrm>
              <a:off x="3242425" y="4519225"/>
              <a:ext cx="12200" cy="4100"/>
            </a:xfrm>
            <a:custGeom>
              <a:avLst/>
              <a:gdLst/>
              <a:ahLst/>
              <a:cxnLst/>
              <a:rect l="l" t="t" r="r" b="b"/>
              <a:pathLst>
                <a:path w="488" h="164" extrusionOk="0">
                  <a:moveTo>
                    <a:pt x="43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70" y="132"/>
                    <a:pt x="314" y="161"/>
                    <a:pt x="459" y="161"/>
                  </a:cubicBezTo>
                  <a:cubicBezTo>
                    <a:pt x="461" y="163"/>
                    <a:pt x="464" y="163"/>
                    <a:pt x="466" y="163"/>
                  </a:cubicBezTo>
                  <a:cubicBezTo>
                    <a:pt x="487" y="163"/>
                    <a:pt x="485" y="104"/>
                    <a:pt x="459" y="104"/>
                  </a:cubicBezTo>
                  <a:cubicBezTo>
                    <a:pt x="314" y="89"/>
                    <a:pt x="184" y="60"/>
                    <a:pt x="54" y="2"/>
                  </a:cubicBezTo>
                  <a:cubicBezTo>
                    <a:pt x="50" y="1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4"/>
            <p:cNvSpPr/>
            <p:nvPr/>
          </p:nvSpPr>
          <p:spPr>
            <a:xfrm>
              <a:off x="3303125" y="4533575"/>
              <a:ext cx="1725" cy="1250"/>
            </a:xfrm>
            <a:custGeom>
              <a:avLst/>
              <a:gdLst/>
              <a:ahLst/>
              <a:cxnLst/>
              <a:rect l="l" t="t" r="r" b="b"/>
              <a:pathLst>
                <a:path w="69" h="50" extrusionOk="0">
                  <a:moveTo>
                    <a:pt x="24" y="0"/>
                  </a:moveTo>
                  <a:cubicBezTo>
                    <a:pt x="11" y="0"/>
                    <a:pt x="0" y="11"/>
                    <a:pt x="10" y="21"/>
                  </a:cubicBezTo>
                  <a:lnTo>
                    <a:pt x="39" y="50"/>
                  </a:lnTo>
                  <a:cubicBezTo>
                    <a:pt x="54" y="50"/>
                    <a:pt x="68" y="35"/>
                    <a:pt x="68" y="35"/>
                  </a:cubicBezTo>
                  <a:cubicBezTo>
                    <a:pt x="54" y="21"/>
                    <a:pt x="39" y="6"/>
                    <a:pt x="39" y="6"/>
                  </a:cubicBezTo>
                  <a:cubicBezTo>
                    <a:pt x="35" y="2"/>
                    <a:pt x="29" y="0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4"/>
            <p:cNvSpPr/>
            <p:nvPr/>
          </p:nvSpPr>
          <p:spPr>
            <a:xfrm>
              <a:off x="3302750" y="4532975"/>
              <a:ext cx="14950" cy="10350"/>
            </a:xfrm>
            <a:custGeom>
              <a:avLst/>
              <a:gdLst/>
              <a:ahLst/>
              <a:cxnLst/>
              <a:rect l="l" t="t" r="r" b="b"/>
              <a:pathLst>
                <a:path w="598" h="414" extrusionOk="0">
                  <a:moveTo>
                    <a:pt x="45" y="0"/>
                  </a:moveTo>
                  <a:cubicBezTo>
                    <a:pt x="21" y="0"/>
                    <a:pt x="0" y="38"/>
                    <a:pt x="11" y="59"/>
                  </a:cubicBezTo>
                  <a:cubicBezTo>
                    <a:pt x="155" y="218"/>
                    <a:pt x="343" y="305"/>
                    <a:pt x="531" y="406"/>
                  </a:cubicBezTo>
                  <a:cubicBezTo>
                    <a:pt x="537" y="412"/>
                    <a:pt x="543" y="414"/>
                    <a:pt x="549" y="414"/>
                  </a:cubicBezTo>
                  <a:cubicBezTo>
                    <a:pt x="574" y="414"/>
                    <a:pt x="598" y="374"/>
                    <a:pt x="574" y="363"/>
                  </a:cubicBezTo>
                  <a:cubicBezTo>
                    <a:pt x="415" y="233"/>
                    <a:pt x="199" y="175"/>
                    <a:pt x="69" y="16"/>
                  </a:cubicBezTo>
                  <a:cubicBezTo>
                    <a:pt x="61" y="5"/>
                    <a:pt x="53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4"/>
            <p:cNvSpPr/>
            <p:nvPr/>
          </p:nvSpPr>
          <p:spPr>
            <a:xfrm>
              <a:off x="3300600" y="4544875"/>
              <a:ext cx="21125" cy="9150"/>
            </a:xfrm>
            <a:custGeom>
              <a:avLst/>
              <a:gdLst/>
              <a:ahLst/>
              <a:cxnLst/>
              <a:rect l="l" t="t" r="r" b="b"/>
              <a:pathLst>
                <a:path w="845" h="366" extrusionOk="0">
                  <a:moveTo>
                    <a:pt x="58" y="1"/>
                  </a:moveTo>
                  <a:cubicBezTo>
                    <a:pt x="21" y="1"/>
                    <a:pt x="0" y="76"/>
                    <a:pt x="53" y="89"/>
                  </a:cubicBezTo>
                  <a:cubicBezTo>
                    <a:pt x="299" y="161"/>
                    <a:pt x="545" y="248"/>
                    <a:pt x="776" y="363"/>
                  </a:cubicBezTo>
                  <a:cubicBezTo>
                    <a:pt x="781" y="365"/>
                    <a:pt x="785" y="366"/>
                    <a:pt x="789" y="366"/>
                  </a:cubicBezTo>
                  <a:cubicBezTo>
                    <a:pt x="825" y="366"/>
                    <a:pt x="845" y="317"/>
                    <a:pt x="819" y="291"/>
                  </a:cubicBezTo>
                  <a:cubicBezTo>
                    <a:pt x="588" y="161"/>
                    <a:pt x="328" y="89"/>
                    <a:pt x="68" y="2"/>
                  </a:cubicBezTo>
                  <a:cubicBezTo>
                    <a:pt x="65" y="1"/>
                    <a:pt x="61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4"/>
            <p:cNvSpPr/>
            <p:nvPr/>
          </p:nvSpPr>
          <p:spPr>
            <a:xfrm>
              <a:off x="3289025" y="4553550"/>
              <a:ext cx="34025" cy="12550"/>
            </a:xfrm>
            <a:custGeom>
              <a:avLst/>
              <a:gdLst/>
              <a:ahLst/>
              <a:cxnLst/>
              <a:rect l="l" t="t" r="r" b="b"/>
              <a:pathLst>
                <a:path w="1361" h="502" extrusionOk="0">
                  <a:moveTo>
                    <a:pt x="54" y="0"/>
                  </a:moveTo>
                  <a:cubicBezTo>
                    <a:pt x="9" y="0"/>
                    <a:pt x="0" y="61"/>
                    <a:pt x="40" y="74"/>
                  </a:cubicBezTo>
                  <a:cubicBezTo>
                    <a:pt x="473" y="190"/>
                    <a:pt x="907" y="277"/>
                    <a:pt x="1297" y="493"/>
                  </a:cubicBezTo>
                  <a:cubicBezTo>
                    <a:pt x="1302" y="499"/>
                    <a:pt x="1308" y="501"/>
                    <a:pt x="1314" y="501"/>
                  </a:cubicBezTo>
                  <a:cubicBezTo>
                    <a:pt x="1339" y="501"/>
                    <a:pt x="1361" y="459"/>
                    <a:pt x="1326" y="436"/>
                  </a:cubicBezTo>
                  <a:cubicBezTo>
                    <a:pt x="950" y="175"/>
                    <a:pt x="502" y="103"/>
                    <a:pt x="69" y="2"/>
                  </a:cubicBezTo>
                  <a:cubicBezTo>
                    <a:pt x="63" y="1"/>
                    <a:pt x="58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4"/>
            <p:cNvSpPr/>
            <p:nvPr/>
          </p:nvSpPr>
          <p:spPr>
            <a:xfrm>
              <a:off x="3290825" y="4563300"/>
              <a:ext cx="12450" cy="5175"/>
            </a:xfrm>
            <a:custGeom>
              <a:avLst/>
              <a:gdLst/>
              <a:ahLst/>
              <a:cxnLst/>
              <a:rect l="l" t="t" r="r" b="b"/>
              <a:pathLst>
                <a:path w="498" h="207" extrusionOk="0">
                  <a:moveTo>
                    <a:pt x="59" y="1"/>
                  </a:moveTo>
                  <a:cubicBezTo>
                    <a:pt x="22" y="1"/>
                    <a:pt x="1" y="76"/>
                    <a:pt x="54" y="89"/>
                  </a:cubicBezTo>
                  <a:cubicBezTo>
                    <a:pt x="170" y="132"/>
                    <a:pt x="300" y="176"/>
                    <a:pt x="430" y="204"/>
                  </a:cubicBezTo>
                  <a:cubicBezTo>
                    <a:pt x="434" y="206"/>
                    <a:pt x="438" y="206"/>
                    <a:pt x="441" y="206"/>
                  </a:cubicBezTo>
                  <a:cubicBezTo>
                    <a:pt x="478" y="206"/>
                    <a:pt x="497" y="145"/>
                    <a:pt x="444" y="132"/>
                  </a:cubicBezTo>
                  <a:cubicBezTo>
                    <a:pt x="329" y="89"/>
                    <a:pt x="199" y="46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4"/>
            <p:cNvSpPr/>
            <p:nvPr/>
          </p:nvSpPr>
          <p:spPr>
            <a:xfrm>
              <a:off x="3121325" y="4637750"/>
              <a:ext cx="5750" cy="3700"/>
            </a:xfrm>
            <a:custGeom>
              <a:avLst/>
              <a:gdLst/>
              <a:ahLst/>
              <a:cxnLst/>
              <a:rect l="l" t="t" r="r" b="b"/>
              <a:pathLst>
                <a:path w="230" h="148" extrusionOk="0">
                  <a:moveTo>
                    <a:pt x="58" y="1"/>
                  </a:moveTo>
                  <a:cubicBezTo>
                    <a:pt x="15" y="1"/>
                    <a:pt x="0" y="58"/>
                    <a:pt x="43" y="58"/>
                  </a:cubicBezTo>
                  <a:cubicBezTo>
                    <a:pt x="87" y="87"/>
                    <a:pt x="130" y="116"/>
                    <a:pt x="188" y="145"/>
                  </a:cubicBezTo>
                  <a:cubicBezTo>
                    <a:pt x="192" y="147"/>
                    <a:pt x="196" y="148"/>
                    <a:pt x="199" y="148"/>
                  </a:cubicBezTo>
                  <a:cubicBezTo>
                    <a:pt x="220" y="148"/>
                    <a:pt x="229" y="112"/>
                    <a:pt x="217" y="87"/>
                  </a:cubicBezTo>
                  <a:cubicBezTo>
                    <a:pt x="174" y="44"/>
                    <a:pt x="116" y="15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4"/>
            <p:cNvSpPr/>
            <p:nvPr/>
          </p:nvSpPr>
          <p:spPr>
            <a:xfrm>
              <a:off x="3118075" y="4645425"/>
              <a:ext cx="12800" cy="4475"/>
            </a:xfrm>
            <a:custGeom>
              <a:avLst/>
              <a:gdLst/>
              <a:ahLst/>
              <a:cxnLst/>
              <a:rect l="l" t="t" r="r" b="b"/>
              <a:pathLst>
                <a:path w="512" h="179" extrusionOk="0">
                  <a:moveTo>
                    <a:pt x="159" y="1"/>
                  </a:moveTo>
                  <a:cubicBezTo>
                    <a:pt x="121" y="1"/>
                    <a:pt x="82" y="4"/>
                    <a:pt x="43" y="11"/>
                  </a:cubicBezTo>
                  <a:cubicBezTo>
                    <a:pt x="3" y="11"/>
                    <a:pt x="0" y="85"/>
                    <a:pt x="46" y="85"/>
                  </a:cubicBezTo>
                  <a:cubicBezTo>
                    <a:pt x="49" y="85"/>
                    <a:pt x="53" y="85"/>
                    <a:pt x="58" y="84"/>
                  </a:cubicBezTo>
                  <a:cubicBezTo>
                    <a:pt x="75" y="82"/>
                    <a:pt x="92" y="81"/>
                    <a:pt x="109" y="81"/>
                  </a:cubicBezTo>
                  <a:cubicBezTo>
                    <a:pt x="222" y="81"/>
                    <a:pt x="333" y="120"/>
                    <a:pt x="434" y="170"/>
                  </a:cubicBezTo>
                  <a:cubicBezTo>
                    <a:pt x="442" y="176"/>
                    <a:pt x="450" y="178"/>
                    <a:pt x="458" y="178"/>
                  </a:cubicBezTo>
                  <a:cubicBezTo>
                    <a:pt x="490" y="178"/>
                    <a:pt x="512" y="136"/>
                    <a:pt x="477" y="113"/>
                  </a:cubicBezTo>
                  <a:cubicBezTo>
                    <a:pt x="389" y="36"/>
                    <a:pt x="277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4"/>
            <p:cNvSpPr/>
            <p:nvPr/>
          </p:nvSpPr>
          <p:spPr>
            <a:xfrm>
              <a:off x="3174775" y="4687500"/>
              <a:ext cx="9375" cy="4175"/>
            </a:xfrm>
            <a:custGeom>
              <a:avLst/>
              <a:gdLst/>
              <a:ahLst/>
              <a:cxnLst/>
              <a:rect l="l" t="t" r="r" b="b"/>
              <a:pathLst>
                <a:path w="375" h="167" extrusionOk="0">
                  <a:moveTo>
                    <a:pt x="100" y="1"/>
                  </a:moveTo>
                  <a:cubicBezTo>
                    <a:pt x="81" y="1"/>
                    <a:pt x="63" y="2"/>
                    <a:pt x="44" y="5"/>
                  </a:cubicBezTo>
                  <a:cubicBezTo>
                    <a:pt x="1" y="5"/>
                    <a:pt x="1" y="62"/>
                    <a:pt x="44" y="62"/>
                  </a:cubicBezTo>
                  <a:cubicBezTo>
                    <a:pt x="145" y="62"/>
                    <a:pt x="232" y="106"/>
                    <a:pt x="318" y="163"/>
                  </a:cubicBezTo>
                  <a:cubicBezTo>
                    <a:pt x="322" y="165"/>
                    <a:pt x="326" y="166"/>
                    <a:pt x="330" y="166"/>
                  </a:cubicBezTo>
                  <a:cubicBezTo>
                    <a:pt x="354" y="166"/>
                    <a:pt x="374" y="131"/>
                    <a:pt x="362" y="106"/>
                  </a:cubicBezTo>
                  <a:cubicBezTo>
                    <a:pt x="289" y="33"/>
                    <a:pt x="19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4"/>
            <p:cNvSpPr/>
            <p:nvPr/>
          </p:nvSpPr>
          <p:spPr>
            <a:xfrm>
              <a:off x="3172250" y="4694825"/>
              <a:ext cx="9425" cy="4000"/>
            </a:xfrm>
            <a:custGeom>
              <a:avLst/>
              <a:gdLst/>
              <a:ahLst/>
              <a:cxnLst/>
              <a:rect l="l" t="t" r="r" b="b"/>
              <a:pathLst>
                <a:path w="377" h="160" extrusionOk="0">
                  <a:moveTo>
                    <a:pt x="44" y="0"/>
                  </a:moveTo>
                  <a:cubicBezTo>
                    <a:pt x="15" y="0"/>
                    <a:pt x="0" y="58"/>
                    <a:pt x="29" y="58"/>
                  </a:cubicBezTo>
                  <a:cubicBezTo>
                    <a:pt x="130" y="73"/>
                    <a:pt x="232" y="116"/>
                    <a:pt x="318" y="159"/>
                  </a:cubicBezTo>
                  <a:cubicBezTo>
                    <a:pt x="347" y="159"/>
                    <a:pt x="376" y="131"/>
                    <a:pt x="347" y="116"/>
                  </a:cubicBezTo>
                  <a:cubicBezTo>
                    <a:pt x="260" y="58"/>
                    <a:pt x="159" y="15"/>
                    <a:pt x="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4"/>
            <p:cNvSpPr/>
            <p:nvPr/>
          </p:nvSpPr>
          <p:spPr>
            <a:xfrm>
              <a:off x="2993075" y="4772850"/>
              <a:ext cx="17625" cy="4425"/>
            </a:xfrm>
            <a:custGeom>
              <a:avLst/>
              <a:gdLst/>
              <a:ahLst/>
              <a:cxnLst/>
              <a:rect l="l" t="t" r="r" b="b"/>
              <a:pathLst>
                <a:path w="705" h="177" extrusionOk="0">
                  <a:moveTo>
                    <a:pt x="59" y="0"/>
                  </a:moveTo>
                  <a:cubicBezTo>
                    <a:pt x="1" y="0"/>
                    <a:pt x="1" y="73"/>
                    <a:pt x="59" y="73"/>
                  </a:cubicBezTo>
                  <a:cubicBezTo>
                    <a:pt x="261" y="87"/>
                    <a:pt x="463" y="116"/>
                    <a:pt x="651" y="174"/>
                  </a:cubicBezTo>
                  <a:cubicBezTo>
                    <a:pt x="655" y="176"/>
                    <a:pt x="659" y="177"/>
                    <a:pt x="663" y="177"/>
                  </a:cubicBezTo>
                  <a:cubicBezTo>
                    <a:pt x="687" y="177"/>
                    <a:pt x="705" y="143"/>
                    <a:pt x="680" y="130"/>
                  </a:cubicBezTo>
                  <a:cubicBezTo>
                    <a:pt x="478" y="29"/>
                    <a:pt x="275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4"/>
            <p:cNvSpPr/>
            <p:nvPr/>
          </p:nvSpPr>
          <p:spPr>
            <a:xfrm>
              <a:off x="2996425" y="4780025"/>
              <a:ext cx="12575" cy="5500"/>
            </a:xfrm>
            <a:custGeom>
              <a:avLst/>
              <a:gdLst/>
              <a:ahLst/>
              <a:cxnLst/>
              <a:rect l="l" t="t" r="r" b="b"/>
              <a:pathLst>
                <a:path w="503" h="220" extrusionOk="0">
                  <a:moveTo>
                    <a:pt x="45" y="0"/>
                  </a:moveTo>
                  <a:cubicBezTo>
                    <a:pt x="20" y="0"/>
                    <a:pt x="0" y="47"/>
                    <a:pt x="26" y="60"/>
                  </a:cubicBezTo>
                  <a:cubicBezTo>
                    <a:pt x="170" y="118"/>
                    <a:pt x="300" y="176"/>
                    <a:pt x="445" y="219"/>
                  </a:cubicBezTo>
                  <a:cubicBezTo>
                    <a:pt x="488" y="219"/>
                    <a:pt x="503" y="161"/>
                    <a:pt x="459" y="161"/>
                  </a:cubicBezTo>
                  <a:cubicBezTo>
                    <a:pt x="329" y="104"/>
                    <a:pt x="199" y="60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4"/>
            <p:cNvSpPr/>
            <p:nvPr/>
          </p:nvSpPr>
          <p:spPr>
            <a:xfrm>
              <a:off x="3053775" y="4825225"/>
              <a:ext cx="16100" cy="7050"/>
            </a:xfrm>
            <a:custGeom>
              <a:avLst/>
              <a:gdLst/>
              <a:ahLst/>
              <a:cxnLst/>
              <a:rect l="l" t="t" r="r" b="b"/>
              <a:pathLst>
                <a:path w="644" h="282" extrusionOk="0">
                  <a:moveTo>
                    <a:pt x="72" y="0"/>
                  </a:moveTo>
                  <a:cubicBezTo>
                    <a:pt x="0" y="0"/>
                    <a:pt x="15" y="102"/>
                    <a:pt x="72" y="116"/>
                  </a:cubicBezTo>
                  <a:cubicBezTo>
                    <a:pt x="246" y="131"/>
                    <a:pt x="405" y="188"/>
                    <a:pt x="549" y="275"/>
                  </a:cubicBezTo>
                  <a:cubicBezTo>
                    <a:pt x="556" y="280"/>
                    <a:pt x="564" y="282"/>
                    <a:pt x="571" y="282"/>
                  </a:cubicBezTo>
                  <a:cubicBezTo>
                    <a:pt x="609" y="282"/>
                    <a:pt x="643" y="227"/>
                    <a:pt x="607" y="203"/>
                  </a:cubicBezTo>
                  <a:cubicBezTo>
                    <a:pt x="463" y="73"/>
                    <a:pt x="275" y="15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4"/>
            <p:cNvSpPr/>
            <p:nvPr/>
          </p:nvSpPr>
          <p:spPr>
            <a:xfrm>
              <a:off x="3051775" y="4837025"/>
              <a:ext cx="10325" cy="3525"/>
            </a:xfrm>
            <a:custGeom>
              <a:avLst/>
              <a:gdLst/>
              <a:ahLst/>
              <a:cxnLst/>
              <a:rect l="l" t="t" r="r" b="b"/>
              <a:pathLst>
                <a:path w="413" h="141" extrusionOk="0">
                  <a:moveTo>
                    <a:pt x="60" y="0"/>
                  </a:moveTo>
                  <a:cubicBezTo>
                    <a:pt x="17" y="0"/>
                    <a:pt x="1" y="81"/>
                    <a:pt x="51" y="106"/>
                  </a:cubicBezTo>
                  <a:cubicBezTo>
                    <a:pt x="125" y="128"/>
                    <a:pt x="199" y="141"/>
                    <a:pt x="273" y="141"/>
                  </a:cubicBezTo>
                  <a:cubicBezTo>
                    <a:pt x="301" y="141"/>
                    <a:pt x="328" y="139"/>
                    <a:pt x="355" y="135"/>
                  </a:cubicBezTo>
                  <a:cubicBezTo>
                    <a:pt x="413" y="135"/>
                    <a:pt x="413" y="49"/>
                    <a:pt x="355" y="49"/>
                  </a:cubicBezTo>
                  <a:cubicBezTo>
                    <a:pt x="268" y="49"/>
                    <a:pt x="167" y="34"/>
                    <a:pt x="80" y="5"/>
                  </a:cubicBezTo>
                  <a:cubicBezTo>
                    <a:pt x="73" y="2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34"/>
          <p:cNvGrpSpPr/>
          <p:nvPr/>
        </p:nvGrpSpPr>
        <p:grpSpPr>
          <a:xfrm rot="1180131">
            <a:off x="414494" y="286615"/>
            <a:ext cx="597491" cy="1496981"/>
            <a:chOff x="3592700" y="3456200"/>
            <a:chExt cx="175225" cy="439000"/>
          </a:xfrm>
        </p:grpSpPr>
        <p:sp>
          <p:nvSpPr>
            <p:cNvPr id="4291" name="Google Shape;4291;p34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4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4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4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4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4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4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4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4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4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4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4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4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4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4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4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4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4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9" name="Google Shape;4309;p34"/>
          <p:cNvGrpSpPr/>
          <p:nvPr/>
        </p:nvGrpSpPr>
        <p:grpSpPr>
          <a:xfrm rot="1408117">
            <a:off x="8023980" y="2840947"/>
            <a:ext cx="653689" cy="572897"/>
            <a:chOff x="2168751" y="922175"/>
            <a:chExt cx="76500" cy="67050"/>
          </a:xfrm>
        </p:grpSpPr>
        <p:sp>
          <p:nvSpPr>
            <p:cNvPr id="4310" name="Google Shape;4310;p34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4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2" name="Google Shape;4312;p34"/>
          <p:cNvGrpSpPr/>
          <p:nvPr/>
        </p:nvGrpSpPr>
        <p:grpSpPr>
          <a:xfrm rot="721637">
            <a:off x="8243842" y="3764279"/>
            <a:ext cx="374117" cy="937304"/>
            <a:chOff x="3592700" y="3456200"/>
            <a:chExt cx="175225" cy="439000"/>
          </a:xfrm>
        </p:grpSpPr>
        <p:sp>
          <p:nvSpPr>
            <p:cNvPr id="4313" name="Google Shape;4313;p34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4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4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4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4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4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4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4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4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4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4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4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4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4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4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4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4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4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1" name="Google Shape;4331;p34"/>
          <p:cNvGrpSpPr/>
          <p:nvPr/>
        </p:nvGrpSpPr>
        <p:grpSpPr>
          <a:xfrm rot="-856919">
            <a:off x="548623" y="1932631"/>
            <a:ext cx="418401" cy="596727"/>
            <a:chOff x="3094225" y="3634550"/>
            <a:chExt cx="137275" cy="195775"/>
          </a:xfrm>
        </p:grpSpPr>
        <p:sp>
          <p:nvSpPr>
            <p:cNvPr id="4332" name="Google Shape;4332;p34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4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4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4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4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4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4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4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1" name="Google Shape;4341;p35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4342" name="Google Shape;4342;p35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3" name="Google Shape;4343;p35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4" name="Google Shape;4344;p35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5" name="Google Shape;4345;p35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6" name="Google Shape;4346;p35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7" name="Google Shape;4347;p35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8" name="Google Shape;4348;p35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9" name="Google Shape;4349;p35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0" name="Google Shape;4350;p35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1" name="Google Shape;4351;p35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2" name="Google Shape;4352;p35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3" name="Google Shape;4353;p35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4" name="Google Shape;4354;p35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5" name="Google Shape;4355;p35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6" name="Google Shape;4356;p35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7" name="Google Shape;4357;p35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8" name="Google Shape;4358;p35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9" name="Google Shape;4359;p35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0" name="Google Shape;4360;p35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1" name="Google Shape;4361;p35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2" name="Google Shape;4362;p35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3" name="Google Shape;4363;p35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4" name="Google Shape;4364;p35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5" name="Google Shape;4365;p35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6" name="Google Shape;4366;p35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7" name="Google Shape;4367;p35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8" name="Google Shape;4368;p35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9" name="Google Shape;4369;p35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70" name="Google Shape;4370;p35"/>
          <p:cNvGrpSpPr/>
          <p:nvPr/>
        </p:nvGrpSpPr>
        <p:grpSpPr>
          <a:xfrm rot="1408105">
            <a:off x="8468275" y="240526"/>
            <a:ext cx="398229" cy="349009"/>
            <a:chOff x="2168751" y="922175"/>
            <a:chExt cx="76500" cy="67050"/>
          </a:xfrm>
        </p:grpSpPr>
        <p:sp>
          <p:nvSpPr>
            <p:cNvPr id="4371" name="Google Shape;4371;p35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5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3" name="Google Shape;4373;p35"/>
          <p:cNvGrpSpPr/>
          <p:nvPr/>
        </p:nvGrpSpPr>
        <p:grpSpPr>
          <a:xfrm rot="1796799">
            <a:off x="305947" y="4162392"/>
            <a:ext cx="349928" cy="876714"/>
            <a:chOff x="3592700" y="3456200"/>
            <a:chExt cx="175225" cy="439000"/>
          </a:xfrm>
        </p:grpSpPr>
        <p:sp>
          <p:nvSpPr>
            <p:cNvPr id="4374" name="Google Shape;4374;p35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5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5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5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5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5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5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5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5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5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5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5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5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5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5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5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5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5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2" name="Google Shape;4392;p35"/>
          <p:cNvGrpSpPr/>
          <p:nvPr/>
        </p:nvGrpSpPr>
        <p:grpSpPr>
          <a:xfrm rot="1347880">
            <a:off x="150311" y="1198552"/>
            <a:ext cx="366437" cy="522613"/>
            <a:chOff x="3094225" y="3634550"/>
            <a:chExt cx="137275" cy="195775"/>
          </a:xfrm>
        </p:grpSpPr>
        <p:sp>
          <p:nvSpPr>
            <p:cNvPr id="4393" name="Google Shape;4393;p35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5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5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5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5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5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5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5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1" name="Google Shape;4401;p35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28575" dir="37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2" name="Google Shape;4402;p35"/>
          <p:cNvGrpSpPr/>
          <p:nvPr/>
        </p:nvGrpSpPr>
        <p:grpSpPr>
          <a:xfrm rot="-1058041">
            <a:off x="8412850" y="757480"/>
            <a:ext cx="469553" cy="669661"/>
            <a:chOff x="3094225" y="3634550"/>
            <a:chExt cx="137275" cy="195775"/>
          </a:xfrm>
        </p:grpSpPr>
        <p:sp>
          <p:nvSpPr>
            <p:cNvPr id="4403" name="Google Shape;4403;p35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5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5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5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5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5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5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5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1" name="Google Shape;4411;p35"/>
          <p:cNvGrpSpPr/>
          <p:nvPr/>
        </p:nvGrpSpPr>
        <p:grpSpPr>
          <a:xfrm rot="-1559650">
            <a:off x="252620" y="3586093"/>
            <a:ext cx="456571" cy="651140"/>
            <a:chOff x="3094225" y="3634550"/>
            <a:chExt cx="137275" cy="195775"/>
          </a:xfrm>
        </p:grpSpPr>
        <p:sp>
          <p:nvSpPr>
            <p:cNvPr id="4412" name="Google Shape;4412;p35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5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5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5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5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5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5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5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0" name="Google Shape;4420;p35"/>
          <p:cNvGrpSpPr/>
          <p:nvPr/>
        </p:nvGrpSpPr>
        <p:grpSpPr>
          <a:xfrm rot="812148">
            <a:off x="8285195" y="3635379"/>
            <a:ext cx="597502" cy="1496963"/>
            <a:chOff x="3592700" y="3456200"/>
            <a:chExt cx="175225" cy="439000"/>
          </a:xfrm>
        </p:grpSpPr>
        <p:sp>
          <p:nvSpPr>
            <p:cNvPr id="4421" name="Google Shape;4421;p35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5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5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5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5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5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5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5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5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5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5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5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5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5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5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5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5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5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9" name="Google Shape;4439;p35"/>
          <p:cNvGrpSpPr/>
          <p:nvPr/>
        </p:nvGrpSpPr>
        <p:grpSpPr>
          <a:xfrm rot="464254">
            <a:off x="50879" y="192416"/>
            <a:ext cx="733999" cy="643283"/>
            <a:chOff x="2168751" y="922175"/>
            <a:chExt cx="76500" cy="67050"/>
          </a:xfrm>
        </p:grpSpPr>
        <p:sp>
          <p:nvSpPr>
            <p:cNvPr id="4440" name="Google Shape;4440;p35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5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1175400" y="3672000"/>
            <a:ext cx="6793200" cy="555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257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3" name="Google Shape;3253;p27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3254" name="Google Shape;3254;p27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5" name="Google Shape;3255;p27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6" name="Google Shape;3256;p27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7" name="Google Shape;3257;p27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8" name="Google Shape;3258;p27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9" name="Google Shape;3259;p27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0" name="Google Shape;3260;p27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1" name="Google Shape;3261;p27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2" name="Google Shape;3262;p27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3" name="Google Shape;3263;p27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4" name="Google Shape;3264;p27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5" name="Google Shape;3265;p27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6" name="Google Shape;3266;p27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7" name="Google Shape;3267;p27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8" name="Google Shape;3268;p27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9" name="Google Shape;3269;p27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0" name="Google Shape;3270;p27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1" name="Google Shape;3271;p27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2" name="Google Shape;3272;p27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3" name="Google Shape;3273;p27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4" name="Google Shape;3274;p27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5" name="Google Shape;3275;p27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6" name="Google Shape;3276;p27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7" name="Google Shape;3277;p27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8" name="Google Shape;3278;p27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9" name="Google Shape;3279;p27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0" name="Google Shape;3280;p27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1" name="Google Shape;3281;p27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82" name="Google Shape;3282;p27"/>
          <p:cNvGrpSpPr/>
          <p:nvPr/>
        </p:nvGrpSpPr>
        <p:grpSpPr>
          <a:xfrm rot="5786918">
            <a:off x="3870719" y="213212"/>
            <a:ext cx="462136" cy="659072"/>
            <a:chOff x="3094225" y="3634550"/>
            <a:chExt cx="137275" cy="195775"/>
          </a:xfrm>
        </p:grpSpPr>
        <p:sp>
          <p:nvSpPr>
            <p:cNvPr id="3283" name="Google Shape;3283;p27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7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7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7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7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7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7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7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1" name="Google Shape;3291;p27"/>
          <p:cNvGrpSpPr/>
          <p:nvPr/>
        </p:nvGrpSpPr>
        <p:grpSpPr>
          <a:xfrm rot="1408117">
            <a:off x="4491205" y="209747"/>
            <a:ext cx="653689" cy="572897"/>
            <a:chOff x="2168751" y="922175"/>
            <a:chExt cx="76500" cy="67050"/>
          </a:xfrm>
        </p:grpSpPr>
        <p:sp>
          <p:nvSpPr>
            <p:cNvPr id="3292" name="Google Shape;3292;p27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7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4" name="Google Shape;3294;p27"/>
          <p:cNvGrpSpPr/>
          <p:nvPr/>
        </p:nvGrpSpPr>
        <p:grpSpPr>
          <a:xfrm rot="-3697207">
            <a:off x="3582006" y="4418994"/>
            <a:ext cx="459812" cy="655733"/>
            <a:chOff x="3094225" y="3634550"/>
            <a:chExt cx="137275" cy="195775"/>
          </a:xfrm>
        </p:grpSpPr>
        <p:sp>
          <p:nvSpPr>
            <p:cNvPr id="3295" name="Google Shape;3295;p27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7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7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7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7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7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7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7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3" name="Google Shape;3303;p27"/>
          <p:cNvGrpSpPr/>
          <p:nvPr/>
        </p:nvGrpSpPr>
        <p:grpSpPr>
          <a:xfrm rot="-1419687">
            <a:off x="4348960" y="4583953"/>
            <a:ext cx="500861" cy="438948"/>
            <a:chOff x="2168751" y="922175"/>
            <a:chExt cx="76500" cy="67050"/>
          </a:xfrm>
        </p:grpSpPr>
        <p:sp>
          <p:nvSpPr>
            <p:cNvPr id="3304" name="Google Shape;3304;p27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7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6" name="Google Shape;3306;p27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dist="28575" dir="378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7" name="Google Shape;3307;p27"/>
          <p:cNvSpPr txBox="1">
            <a:spLocks noGrp="1"/>
          </p:cNvSpPr>
          <p:nvPr>
            <p:ph type="title"/>
          </p:nvPr>
        </p:nvSpPr>
        <p:spPr>
          <a:xfrm>
            <a:off x="720000" y="5427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08" name="Google Shape;3308;p27"/>
          <p:cNvSpPr txBox="1">
            <a:spLocks noGrp="1"/>
          </p:cNvSpPr>
          <p:nvPr>
            <p:ph type="title" idx="2"/>
          </p:nvPr>
        </p:nvSpPr>
        <p:spPr>
          <a:xfrm>
            <a:off x="1255137" y="1794800"/>
            <a:ext cx="2160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09" name="Google Shape;3309;p27"/>
          <p:cNvSpPr txBox="1">
            <a:spLocks noGrp="1"/>
          </p:cNvSpPr>
          <p:nvPr>
            <p:ph type="subTitle" idx="1"/>
          </p:nvPr>
        </p:nvSpPr>
        <p:spPr>
          <a:xfrm>
            <a:off x="1255138" y="2170100"/>
            <a:ext cx="21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0" name="Google Shape;3310;p27"/>
          <p:cNvSpPr txBox="1">
            <a:spLocks noGrp="1"/>
          </p:cNvSpPr>
          <p:nvPr>
            <p:ph type="title" idx="3"/>
          </p:nvPr>
        </p:nvSpPr>
        <p:spPr>
          <a:xfrm>
            <a:off x="3492002" y="1794800"/>
            <a:ext cx="2160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1" name="Google Shape;3311;p27"/>
          <p:cNvSpPr txBox="1">
            <a:spLocks noGrp="1"/>
          </p:cNvSpPr>
          <p:nvPr>
            <p:ph type="subTitle" idx="4"/>
          </p:nvPr>
        </p:nvSpPr>
        <p:spPr>
          <a:xfrm>
            <a:off x="3492002" y="2170100"/>
            <a:ext cx="21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2" name="Google Shape;3312;p27"/>
          <p:cNvSpPr txBox="1">
            <a:spLocks noGrp="1"/>
          </p:cNvSpPr>
          <p:nvPr>
            <p:ph type="title" idx="5"/>
          </p:nvPr>
        </p:nvSpPr>
        <p:spPr>
          <a:xfrm>
            <a:off x="1255137" y="3228200"/>
            <a:ext cx="2160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3" name="Google Shape;3313;p27"/>
          <p:cNvSpPr txBox="1">
            <a:spLocks noGrp="1"/>
          </p:cNvSpPr>
          <p:nvPr>
            <p:ph type="subTitle" idx="6"/>
          </p:nvPr>
        </p:nvSpPr>
        <p:spPr>
          <a:xfrm>
            <a:off x="1255138" y="3603500"/>
            <a:ext cx="21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4" name="Google Shape;3314;p27"/>
          <p:cNvSpPr txBox="1">
            <a:spLocks noGrp="1"/>
          </p:cNvSpPr>
          <p:nvPr>
            <p:ph type="title" idx="7"/>
          </p:nvPr>
        </p:nvSpPr>
        <p:spPr>
          <a:xfrm>
            <a:off x="3491988" y="3228200"/>
            <a:ext cx="2160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5" name="Google Shape;3315;p27"/>
          <p:cNvSpPr txBox="1">
            <a:spLocks noGrp="1"/>
          </p:cNvSpPr>
          <p:nvPr>
            <p:ph type="subTitle" idx="8"/>
          </p:nvPr>
        </p:nvSpPr>
        <p:spPr>
          <a:xfrm>
            <a:off x="3491988" y="3603500"/>
            <a:ext cx="21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6" name="Google Shape;3316;p27"/>
          <p:cNvSpPr txBox="1">
            <a:spLocks noGrp="1"/>
          </p:cNvSpPr>
          <p:nvPr>
            <p:ph type="title" idx="9"/>
          </p:nvPr>
        </p:nvSpPr>
        <p:spPr>
          <a:xfrm>
            <a:off x="5728869" y="1794800"/>
            <a:ext cx="2160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7" name="Google Shape;3317;p27"/>
          <p:cNvSpPr txBox="1">
            <a:spLocks noGrp="1"/>
          </p:cNvSpPr>
          <p:nvPr>
            <p:ph type="subTitle" idx="13"/>
          </p:nvPr>
        </p:nvSpPr>
        <p:spPr>
          <a:xfrm>
            <a:off x="5728869" y="2170100"/>
            <a:ext cx="21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8" name="Google Shape;3318;p27"/>
          <p:cNvSpPr txBox="1">
            <a:spLocks noGrp="1"/>
          </p:cNvSpPr>
          <p:nvPr>
            <p:ph type="title" idx="14"/>
          </p:nvPr>
        </p:nvSpPr>
        <p:spPr>
          <a:xfrm>
            <a:off x="5728869" y="3228200"/>
            <a:ext cx="2160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accent4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9" name="Google Shape;3319;p27"/>
          <p:cNvSpPr txBox="1">
            <a:spLocks noGrp="1"/>
          </p:cNvSpPr>
          <p:nvPr>
            <p:ph type="subTitle" idx="15"/>
          </p:nvPr>
        </p:nvSpPr>
        <p:spPr>
          <a:xfrm>
            <a:off x="5728869" y="3603500"/>
            <a:ext cx="216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20" name="Google Shape;3320;p27"/>
          <p:cNvGrpSpPr/>
          <p:nvPr/>
        </p:nvGrpSpPr>
        <p:grpSpPr>
          <a:xfrm rot="1763629">
            <a:off x="8440586" y="1065335"/>
            <a:ext cx="462133" cy="659080"/>
            <a:chOff x="3094225" y="3634550"/>
            <a:chExt cx="137275" cy="195775"/>
          </a:xfrm>
        </p:grpSpPr>
        <p:sp>
          <p:nvSpPr>
            <p:cNvPr id="3321" name="Google Shape;3321;p27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7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7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7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7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7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7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7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27"/>
          <p:cNvGrpSpPr/>
          <p:nvPr/>
        </p:nvGrpSpPr>
        <p:grpSpPr>
          <a:xfrm rot="1408117">
            <a:off x="87030" y="4106222"/>
            <a:ext cx="653689" cy="572897"/>
            <a:chOff x="2168751" y="922175"/>
            <a:chExt cx="76500" cy="67050"/>
          </a:xfrm>
        </p:grpSpPr>
        <p:sp>
          <p:nvSpPr>
            <p:cNvPr id="3330" name="Google Shape;3330;p27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7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27"/>
          <p:cNvGrpSpPr/>
          <p:nvPr/>
        </p:nvGrpSpPr>
        <p:grpSpPr>
          <a:xfrm rot="-548662">
            <a:off x="8372922" y="3321377"/>
            <a:ext cx="597488" cy="1496961"/>
            <a:chOff x="3592700" y="3456200"/>
            <a:chExt cx="175225" cy="439000"/>
          </a:xfrm>
        </p:grpSpPr>
        <p:sp>
          <p:nvSpPr>
            <p:cNvPr id="3333" name="Google Shape;3333;p27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7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7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7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7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7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7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7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7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7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7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7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7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7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7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7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7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7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27"/>
          <p:cNvGrpSpPr/>
          <p:nvPr/>
        </p:nvGrpSpPr>
        <p:grpSpPr>
          <a:xfrm rot="361440">
            <a:off x="197238" y="1081025"/>
            <a:ext cx="504913" cy="1265032"/>
            <a:chOff x="3592700" y="3456200"/>
            <a:chExt cx="175225" cy="439000"/>
          </a:xfrm>
        </p:grpSpPr>
        <p:sp>
          <p:nvSpPr>
            <p:cNvPr id="3352" name="Google Shape;3352;p27"/>
            <p:cNvSpPr/>
            <p:nvPr/>
          </p:nvSpPr>
          <p:spPr>
            <a:xfrm>
              <a:off x="3600650" y="3456200"/>
              <a:ext cx="166175" cy="416300"/>
            </a:xfrm>
            <a:custGeom>
              <a:avLst/>
              <a:gdLst/>
              <a:ahLst/>
              <a:cxnLst/>
              <a:rect l="l" t="t" r="r" b="b"/>
              <a:pathLst>
                <a:path w="6647" h="16652" extrusionOk="0">
                  <a:moveTo>
                    <a:pt x="4680" y="764"/>
                  </a:moveTo>
                  <a:cubicBezTo>
                    <a:pt x="5219" y="764"/>
                    <a:pt x="5450" y="1359"/>
                    <a:pt x="5462" y="1850"/>
                  </a:cubicBezTo>
                  <a:cubicBezTo>
                    <a:pt x="5477" y="2370"/>
                    <a:pt x="5260" y="2688"/>
                    <a:pt x="5072" y="3151"/>
                  </a:cubicBezTo>
                  <a:cubicBezTo>
                    <a:pt x="4870" y="3613"/>
                    <a:pt x="4494" y="3844"/>
                    <a:pt x="4118" y="4148"/>
                  </a:cubicBezTo>
                  <a:cubicBezTo>
                    <a:pt x="3757" y="4437"/>
                    <a:pt x="3468" y="4769"/>
                    <a:pt x="3107" y="5043"/>
                  </a:cubicBezTo>
                  <a:cubicBezTo>
                    <a:pt x="3078" y="4422"/>
                    <a:pt x="3049" y="3815"/>
                    <a:pt x="3150" y="3180"/>
                  </a:cubicBezTo>
                  <a:cubicBezTo>
                    <a:pt x="3309" y="2284"/>
                    <a:pt x="3381" y="1171"/>
                    <a:pt x="4364" y="824"/>
                  </a:cubicBezTo>
                  <a:cubicBezTo>
                    <a:pt x="4479" y="783"/>
                    <a:pt x="4585" y="764"/>
                    <a:pt x="4680" y="764"/>
                  </a:cubicBezTo>
                  <a:close/>
                  <a:moveTo>
                    <a:pt x="2760" y="7182"/>
                  </a:moveTo>
                  <a:cubicBezTo>
                    <a:pt x="2746" y="7688"/>
                    <a:pt x="2775" y="8193"/>
                    <a:pt x="2818" y="8699"/>
                  </a:cubicBezTo>
                  <a:cubicBezTo>
                    <a:pt x="2760" y="8742"/>
                    <a:pt x="2702" y="8771"/>
                    <a:pt x="2659" y="8800"/>
                  </a:cubicBezTo>
                  <a:cubicBezTo>
                    <a:pt x="2153" y="9176"/>
                    <a:pt x="1850" y="9653"/>
                    <a:pt x="1763" y="10259"/>
                  </a:cubicBezTo>
                  <a:cubicBezTo>
                    <a:pt x="1662" y="10910"/>
                    <a:pt x="1951" y="11343"/>
                    <a:pt x="2081" y="11950"/>
                  </a:cubicBezTo>
                  <a:cubicBezTo>
                    <a:pt x="2096" y="12008"/>
                    <a:pt x="2110" y="12051"/>
                    <a:pt x="2139" y="12080"/>
                  </a:cubicBezTo>
                  <a:cubicBezTo>
                    <a:pt x="2023" y="11993"/>
                    <a:pt x="1864" y="11892"/>
                    <a:pt x="1807" y="11820"/>
                  </a:cubicBezTo>
                  <a:cubicBezTo>
                    <a:pt x="1619" y="11574"/>
                    <a:pt x="1590" y="11271"/>
                    <a:pt x="1532" y="10982"/>
                  </a:cubicBezTo>
                  <a:cubicBezTo>
                    <a:pt x="1402" y="10187"/>
                    <a:pt x="1489" y="9118"/>
                    <a:pt x="1821" y="8396"/>
                  </a:cubicBezTo>
                  <a:cubicBezTo>
                    <a:pt x="2052" y="7919"/>
                    <a:pt x="2385" y="7529"/>
                    <a:pt x="2760" y="7182"/>
                  </a:cubicBezTo>
                  <a:close/>
                  <a:moveTo>
                    <a:pt x="3829" y="9840"/>
                  </a:moveTo>
                  <a:lnTo>
                    <a:pt x="3829" y="9840"/>
                  </a:lnTo>
                  <a:cubicBezTo>
                    <a:pt x="4162" y="9884"/>
                    <a:pt x="4480" y="10028"/>
                    <a:pt x="4740" y="10259"/>
                  </a:cubicBezTo>
                  <a:cubicBezTo>
                    <a:pt x="5043" y="10534"/>
                    <a:pt x="5014" y="11357"/>
                    <a:pt x="4928" y="11690"/>
                  </a:cubicBezTo>
                  <a:cubicBezTo>
                    <a:pt x="4855" y="11979"/>
                    <a:pt x="4682" y="12210"/>
                    <a:pt x="4494" y="12441"/>
                  </a:cubicBezTo>
                  <a:cubicBezTo>
                    <a:pt x="4480" y="12354"/>
                    <a:pt x="4465" y="12268"/>
                    <a:pt x="4436" y="12181"/>
                  </a:cubicBezTo>
                  <a:cubicBezTo>
                    <a:pt x="4220" y="11401"/>
                    <a:pt x="4017" y="10635"/>
                    <a:pt x="3829" y="9840"/>
                  </a:cubicBezTo>
                  <a:close/>
                  <a:moveTo>
                    <a:pt x="2948" y="10129"/>
                  </a:moveTo>
                  <a:cubicBezTo>
                    <a:pt x="3006" y="10519"/>
                    <a:pt x="3064" y="10924"/>
                    <a:pt x="3121" y="11343"/>
                  </a:cubicBezTo>
                  <a:cubicBezTo>
                    <a:pt x="3194" y="11892"/>
                    <a:pt x="3324" y="12412"/>
                    <a:pt x="3410" y="12961"/>
                  </a:cubicBezTo>
                  <a:cubicBezTo>
                    <a:pt x="2962" y="12846"/>
                    <a:pt x="2500" y="12456"/>
                    <a:pt x="2240" y="12167"/>
                  </a:cubicBezTo>
                  <a:cubicBezTo>
                    <a:pt x="2232" y="12158"/>
                    <a:pt x="2228" y="12150"/>
                    <a:pt x="2224" y="12144"/>
                  </a:cubicBezTo>
                  <a:lnTo>
                    <a:pt x="2224" y="12144"/>
                  </a:lnTo>
                  <a:cubicBezTo>
                    <a:pt x="2256" y="12159"/>
                    <a:pt x="2294" y="12167"/>
                    <a:pt x="2332" y="12167"/>
                  </a:cubicBezTo>
                  <a:cubicBezTo>
                    <a:pt x="2481" y="12167"/>
                    <a:pt x="2648" y="12057"/>
                    <a:pt x="2659" y="11878"/>
                  </a:cubicBezTo>
                  <a:cubicBezTo>
                    <a:pt x="2688" y="11256"/>
                    <a:pt x="2385" y="10693"/>
                    <a:pt x="2890" y="10187"/>
                  </a:cubicBezTo>
                  <a:cubicBezTo>
                    <a:pt x="2919" y="10158"/>
                    <a:pt x="2934" y="10144"/>
                    <a:pt x="2948" y="10129"/>
                  </a:cubicBezTo>
                  <a:close/>
                  <a:moveTo>
                    <a:pt x="4510" y="1"/>
                  </a:moveTo>
                  <a:cubicBezTo>
                    <a:pt x="4500" y="1"/>
                    <a:pt x="4490" y="1"/>
                    <a:pt x="4480" y="1"/>
                  </a:cubicBezTo>
                  <a:cubicBezTo>
                    <a:pt x="3425" y="1"/>
                    <a:pt x="2789" y="853"/>
                    <a:pt x="2543" y="1764"/>
                  </a:cubicBezTo>
                  <a:cubicBezTo>
                    <a:pt x="2226" y="2992"/>
                    <a:pt x="1864" y="4465"/>
                    <a:pt x="2182" y="5751"/>
                  </a:cubicBezTo>
                  <a:cubicBezTo>
                    <a:pt x="1243" y="6589"/>
                    <a:pt x="477" y="7673"/>
                    <a:pt x="289" y="8916"/>
                  </a:cubicBezTo>
                  <a:cubicBezTo>
                    <a:pt x="102" y="10100"/>
                    <a:pt x="1" y="12138"/>
                    <a:pt x="1171" y="12889"/>
                  </a:cubicBezTo>
                  <a:cubicBezTo>
                    <a:pt x="1850" y="13337"/>
                    <a:pt x="2674" y="13944"/>
                    <a:pt x="3497" y="14059"/>
                  </a:cubicBezTo>
                  <a:cubicBezTo>
                    <a:pt x="3497" y="14348"/>
                    <a:pt x="3483" y="14666"/>
                    <a:pt x="3454" y="14926"/>
                  </a:cubicBezTo>
                  <a:cubicBezTo>
                    <a:pt x="3396" y="15389"/>
                    <a:pt x="3136" y="15721"/>
                    <a:pt x="3136" y="16198"/>
                  </a:cubicBezTo>
                  <a:cubicBezTo>
                    <a:pt x="3126" y="16471"/>
                    <a:pt x="3360" y="16652"/>
                    <a:pt x="3602" y="16652"/>
                  </a:cubicBezTo>
                  <a:cubicBezTo>
                    <a:pt x="3718" y="16652"/>
                    <a:pt x="3837" y="16610"/>
                    <a:pt x="3931" y="16516"/>
                  </a:cubicBezTo>
                  <a:cubicBezTo>
                    <a:pt x="4552" y="15894"/>
                    <a:pt x="4725" y="14811"/>
                    <a:pt x="4682" y="13785"/>
                  </a:cubicBezTo>
                  <a:cubicBezTo>
                    <a:pt x="4682" y="13785"/>
                    <a:pt x="4696" y="13785"/>
                    <a:pt x="4696" y="13770"/>
                  </a:cubicBezTo>
                  <a:cubicBezTo>
                    <a:pt x="6011" y="12918"/>
                    <a:pt x="6372" y="11256"/>
                    <a:pt x="5924" y="9840"/>
                  </a:cubicBezTo>
                  <a:cubicBezTo>
                    <a:pt x="5658" y="9002"/>
                    <a:pt x="4682" y="8470"/>
                    <a:pt x="3773" y="8470"/>
                  </a:cubicBezTo>
                  <a:cubicBezTo>
                    <a:pt x="3695" y="8470"/>
                    <a:pt x="3617" y="8474"/>
                    <a:pt x="3540" y="8482"/>
                  </a:cubicBezTo>
                  <a:cubicBezTo>
                    <a:pt x="3425" y="7904"/>
                    <a:pt x="3353" y="7312"/>
                    <a:pt x="3309" y="6734"/>
                  </a:cubicBezTo>
                  <a:cubicBezTo>
                    <a:pt x="3945" y="6243"/>
                    <a:pt x="4653" y="5795"/>
                    <a:pt x="5202" y="5246"/>
                  </a:cubicBezTo>
                  <a:cubicBezTo>
                    <a:pt x="5708" y="4740"/>
                    <a:pt x="6141" y="4509"/>
                    <a:pt x="6416" y="3801"/>
                  </a:cubicBezTo>
                  <a:cubicBezTo>
                    <a:pt x="6647" y="3237"/>
                    <a:pt x="6647" y="2558"/>
                    <a:pt x="6531" y="1980"/>
                  </a:cubicBezTo>
                  <a:cubicBezTo>
                    <a:pt x="6316" y="848"/>
                    <a:pt x="5718" y="1"/>
                    <a:pt x="4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7"/>
            <p:cNvSpPr/>
            <p:nvPr/>
          </p:nvSpPr>
          <p:spPr>
            <a:xfrm>
              <a:off x="3624850" y="3483250"/>
              <a:ext cx="120300" cy="411950"/>
            </a:xfrm>
            <a:custGeom>
              <a:avLst/>
              <a:gdLst/>
              <a:ahLst/>
              <a:cxnLst/>
              <a:rect l="l" t="t" r="r" b="b"/>
              <a:pathLst>
                <a:path w="4812" h="16478" extrusionOk="0">
                  <a:moveTo>
                    <a:pt x="3648" y="1"/>
                  </a:moveTo>
                  <a:cubicBezTo>
                    <a:pt x="3402" y="1"/>
                    <a:pt x="3146" y="96"/>
                    <a:pt x="2934" y="277"/>
                  </a:cubicBezTo>
                  <a:cubicBezTo>
                    <a:pt x="2139" y="942"/>
                    <a:pt x="1994" y="1866"/>
                    <a:pt x="2067" y="2849"/>
                  </a:cubicBezTo>
                  <a:cubicBezTo>
                    <a:pt x="2269" y="5421"/>
                    <a:pt x="2587" y="7993"/>
                    <a:pt x="3020" y="10536"/>
                  </a:cubicBezTo>
                  <a:cubicBezTo>
                    <a:pt x="3121" y="11171"/>
                    <a:pt x="3252" y="11822"/>
                    <a:pt x="3410" y="12457"/>
                  </a:cubicBezTo>
                  <a:cubicBezTo>
                    <a:pt x="3526" y="12920"/>
                    <a:pt x="3642" y="13382"/>
                    <a:pt x="3685" y="13859"/>
                  </a:cubicBezTo>
                  <a:cubicBezTo>
                    <a:pt x="3728" y="14639"/>
                    <a:pt x="3613" y="15578"/>
                    <a:pt x="2919" y="16055"/>
                  </a:cubicBezTo>
                  <a:cubicBezTo>
                    <a:pt x="2673" y="16221"/>
                    <a:pt x="2380" y="16296"/>
                    <a:pt x="2082" y="16296"/>
                  </a:cubicBezTo>
                  <a:cubicBezTo>
                    <a:pt x="1627" y="16296"/>
                    <a:pt x="1162" y="16121"/>
                    <a:pt x="839" y="15824"/>
                  </a:cubicBezTo>
                  <a:cubicBezTo>
                    <a:pt x="290" y="15333"/>
                    <a:pt x="1" y="14119"/>
                    <a:pt x="737" y="13656"/>
                  </a:cubicBezTo>
                  <a:cubicBezTo>
                    <a:pt x="872" y="13573"/>
                    <a:pt x="1006" y="13536"/>
                    <a:pt x="1134" y="13536"/>
                  </a:cubicBezTo>
                  <a:cubicBezTo>
                    <a:pt x="1511" y="13536"/>
                    <a:pt x="1829" y="13860"/>
                    <a:pt x="1937" y="14249"/>
                  </a:cubicBezTo>
                  <a:cubicBezTo>
                    <a:pt x="2110" y="14827"/>
                    <a:pt x="1778" y="15347"/>
                    <a:pt x="1214" y="15520"/>
                  </a:cubicBezTo>
                  <a:cubicBezTo>
                    <a:pt x="1176" y="15533"/>
                    <a:pt x="1194" y="15580"/>
                    <a:pt x="1229" y="15580"/>
                  </a:cubicBezTo>
                  <a:cubicBezTo>
                    <a:pt x="1234" y="15580"/>
                    <a:pt x="1238" y="15580"/>
                    <a:pt x="1243" y="15578"/>
                  </a:cubicBezTo>
                  <a:cubicBezTo>
                    <a:pt x="2312" y="15361"/>
                    <a:pt x="2471" y="13729"/>
                    <a:pt x="1388" y="13382"/>
                  </a:cubicBezTo>
                  <a:cubicBezTo>
                    <a:pt x="1303" y="13356"/>
                    <a:pt x="1219" y="13344"/>
                    <a:pt x="1137" y="13344"/>
                  </a:cubicBezTo>
                  <a:cubicBezTo>
                    <a:pt x="626" y="13344"/>
                    <a:pt x="180" y="13809"/>
                    <a:pt x="131" y="14307"/>
                  </a:cubicBezTo>
                  <a:cubicBezTo>
                    <a:pt x="44" y="15116"/>
                    <a:pt x="448" y="15896"/>
                    <a:pt x="1156" y="16272"/>
                  </a:cubicBezTo>
                  <a:cubicBezTo>
                    <a:pt x="1411" y="16408"/>
                    <a:pt x="1721" y="16478"/>
                    <a:pt x="2033" y="16478"/>
                  </a:cubicBezTo>
                  <a:cubicBezTo>
                    <a:pt x="2448" y="16478"/>
                    <a:pt x="2868" y="16354"/>
                    <a:pt x="3165" y="16098"/>
                  </a:cubicBezTo>
                  <a:cubicBezTo>
                    <a:pt x="3685" y="15665"/>
                    <a:pt x="3858" y="14986"/>
                    <a:pt x="3902" y="14321"/>
                  </a:cubicBezTo>
                  <a:cubicBezTo>
                    <a:pt x="3945" y="13396"/>
                    <a:pt x="3627" y="12501"/>
                    <a:pt x="3439" y="11590"/>
                  </a:cubicBezTo>
                  <a:cubicBezTo>
                    <a:pt x="3165" y="10261"/>
                    <a:pt x="2991" y="8917"/>
                    <a:pt x="2804" y="7559"/>
                  </a:cubicBezTo>
                  <a:cubicBezTo>
                    <a:pt x="2630" y="6288"/>
                    <a:pt x="2486" y="5016"/>
                    <a:pt x="2370" y="3745"/>
                  </a:cubicBezTo>
                  <a:cubicBezTo>
                    <a:pt x="2269" y="2618"/>
                    <a:pt x="2052" y="1505"/>
                    <a:pt x="2890" y="580"/>
                  </a:cubicBezTo>
                  <a:cubicBezTo>
                    <a:pt x="3103" y="352"/>
                    <a:pt x="3372" y="209"/>
                    <a:pt x="3634" y="209"/>
                  </a:cubicBezTo>
                  <a:cubicBezTo>
                    <a:pt x="3851" y="209"/>
                    <a:pt x="4064" y="307"/>
                    <a:pt x="4234" y="537"/>
                  </a:cubicBezTo>
                  <a:cubicBezTo>
                    <a:pt x="4523" y="942"/>
                    <a:pt x="4537" y="1548"/>
                    <a:pt x="4335" y="1996"/>
                  </a:cubicBezTo>
                  <a:cubicBezTo>
                    <a:pt x="4017" y="2748"/>
                    <a:pt x="3223" y="3528"/>
                    <a:pt x="2428" y="3759"/>
                  </a:cubicBezTo>
                  <a:cubicBezTo>
                    <a:pt x="2356" y="3774"/>
                    <a:pt x="2370" y="3889"/>
                    <a:pt x="2442" y="3889"/>
                  </a:cubicBezTo>
                  <a:cubicBezTo>
                    <a:pt x="3165" y="3788"/>
                    <a:pt x="3772" y="3167"/>
                    <a:pt x="4205" y="2618"/>
                  </a:cubicBezTo>
                  <a:cubicBezTo>
                    <a:pt x="4682" y="1996"/>
                    <a:pt x="4812" y="1245"/>
                    <a:pt x="4451" y="508"/>
                  </a:cubicBezTo>
                  <a:cubicBezTo>
                    <a:pt x="4279" y="164"/>
                    <a:pt x="3972" y="1"/>
                    <a:pt x="3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7"/>
            <p:cNvSpPr/>
            <p:nvPr/>
          </p:nvSpPr>
          <p:spPr>
            <a:xfrm>
              <a:off x="3649775" y="3456700"/>
              <a:ext cx="118150" cy="418900"/>
            </a:xfrm>
            <a:custGeom>
              <a:avLst/>
              <a:gdLst/>
              <a:ahLst/>
              <a:cxnLst/>
              <a:rect l="l" t="t" r="r" b="b"/>
              <a:pathLst>
                <a:path w="4726" h="16756" extrusionOk="0">
                  <a:moveTo>
                    <a:pt x="2759" y="0"/>
                  </a:moveTo>
                  <a:cubicBezTo>
                    <a:pt x="2111" y="0"/>
                    <a:pt x="1483" y="398"/>
                    <a:pt x="1084" y="891"/>
                  </a:cubicBezTo>
                  <a:cubicBezTo>
                    <a:pt x="506" y="1599"/>
                    <a:pt x="261" y="2582"/>
                    <a:pt x="159" y="3463"/>
                  </a:cubicBezTo>
                  <a:cubicBezTo>
                    <a:pt x="1" y="4734"/>
                    <a:pt x="304" y="6035"/>
                    <a:pt x="535" y="7277"/>
                  </a:cubicBezTo>
                  <a:cubicBezTo>
                    <a:pt x="795" y="8621"/>
                    <a:pt x="997" y="9979"/>
                    <a:pt x="1286" y="11323"/>
                  </a:cubicBezTo>
                  <a:cubicBezTo>
                    <a:pt x="1561" y="12623"/>
                    <a:pt x="2153" y="14011"/>
                    <a:pt x="1792" y="15354"/>
                  </a:cubicBezTo>
                  <a:cubicBezTo>
                    <a:pt x="1633" y="15955"/>
                    <a:pt x="1235" y="16638"/>
                    <a:pt x="606" y="16638"/>
                  </a:cubicBezTo>
                  <a:cubicBezTo>
                    <a:pt x="493" y="16638"/>
                    <a:pt x="373" y="16616"/>
                    <a:pt x="246" y="16568"/>
                  </a:cubicBezTo>
                  <a:cubicBezTo>
                    <a:pt x="241" y="16567"/>
                    <a:pt x="236" y="16566"/>
                    <a:pt x="231" y="16566"/>
                  </a:cubicBezTo>
                  <a:cubicBezTo>
                    <a:pt x="184" y="16566"/>
                    <a:pt x="163" y="16628"/>
                    <a:pt x="203" y="16655"/>
                  </a:cubicBezTo>
                  <a:cubicBezTo>
                    <a:pt x="361" y="16724"/>
                    <a:pt x="510" y="16756"/>
                    <a:pt x="649" y="16756"/>
                  </a:cubicBezTo>
                  <a:cubicBezTo>
                    <a:pt x="1143" y="16756"/>
                    <a:pt x="1512" y="16356"/>
                    <a:pt x="1749" y="15860"/>
                  </a:cubicBezTo>
                  <a:cubicBezTo>
                    <a:pt x="2240" y="14892"/>
                    <a:pt x="2067" y="13823"/>
                    <a:pt x="1821" y="12811"/>
                  </a:cubicBezTo>
                  <a:cubicBezTo>
                    <a:pt x="1503" y="11482"/>
                    <a:pt x="1229" y="10167"/>
                    <a:pt x="1012" y="8838"/>
                  </a:cubicBezTo>
                  <a:cubicBezTo>
                    <a:pt x="781" y="7480"/>
                    <a:pt x="448" y="6107"/>
                    <a:pt x="347" y="4734"/>
                  </a:cubicBezTo>
                  <a:cubicBezTo>
                    <a:pt x="246" y="3550"/>
                    <a:pt x="448" y="2321"/>
                    <a:pt x="1041" y="1281"/>
                  </a:cubicBezTo>
                  <a:cubicBezTo>
                    <a:pt x="1404" y="650"/>
                    <a:pt x="2097" y="183"/>
                    <a:pt x="2788" y="183"/>
                  </a:cubicBezTo>
                  <a:cubicBezTo>
                    <a:pt x="3141" y="183"/>
                    <a:pt x="3493" y="305"/>
                    <a:pt x="3801" y="588"/>
                  </a:cubicBezTo>
                  <a:cubicBezTo>
                    <a:pt x="4725" y="1426"/>
                    <a:pt x="4494" y="3001"/>
                    <a:pt x="4017" y="3998"/>
                  </a:cubicBezTo>
                  <a:cubicBezTo>
                    <a:pt x="3772" y="4532"/>
                    <a:pt x="3425" y="5023"/>
                    <a:pt x="3049" y="5486"/>
                  </a:cubicBezTo>
                  <a:cubicBezTo>
                    <a:pt x="2688" y="5919"/>
                    <a:pt x="2255" y="6194"/>
                    <a:pt x="1821" y="6541"/>
                  </a:cubicBezTo>
                  <a:cubicBezTo>
                    <a:pt x="1705" y="6642"/>
                    <a:pt x="1604" y="6728"/>
                    <a:pt x="1532" y="6844"/>
                  </a:cubicBezTo>
                  <a:cubicBezTo>
                    <a:pt x="1491" y="6916"/>
                    <a:pt x="1552" y="6981"/>
                    <a:pt x="1617" y="6981"/>
                  </a:cubicBezTo>
                  <a:cubicBezTo>
                    <a:pt x="1643" y="6981"/>
                    <a:pt x="1670" y="6970"/>
                    <a:pt x="1691" y="6945"/>
                  </a:cubicBezTo>
                  <a:cubicBezTo>
                    <a:pt x="1922" y="6555"/>
                    <a:pt x="2457" y="6338"/>
                    <a:pt x="2775" y="6035"/>
                  </a:cubicBezTo>
                  <a:cubicBezTo>
                    <a:pt x="3194" y="5630"/>
                    <a:pt x="3540" y="5153"/>
                    <a:pt x="3844" y="4662"/>
                  </a:cubicBezTo>
                  <a:cubicBezTo>
                    <a:pt x="4393" y="3795"/>
                    <a:pt x="4682" y="2842"/>
                    <a:pt x="4552" y="1816"/>
                  </a:cubicBezTo>
                  <a:cubicBezTo>
                    <a:pt x="4436" y="1021"/>
                    <a:pt x="3988" y="299"/>
                    <a:pt x="3208" y="67"/>
                  </a:cubicBezTo>
                  <a:cubicBezTo>
                    <a:pt x="3059" y="21"/>
                    <a:pt x="2909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7"/>
            <p:cNvSpPr/>
            <p:nvPr/>
          </p:nvSpPr>
          <p:spPr>
            <a:xfrm>
              <a:off x="3623775" y="3646725"/>
              <a:ext cx="72975" cy="138250"/>
            </a:xfrm>
            <a:custGeom>
              <a:avLst/>
              <a:gdLst/>
              <a:ahLst/>
              <a:cxnLst/>
              <a:rect l="l" t="t" r="r" b="b"/>
              <a:pathLst>
                <a:path w="2919" h="5530" extrusionOk="0">
                  <a:moveTo>
                    <a:pt x="1847" y="1"/>
                  </a:moveTo>
                  <a:cubicBezTo>
                    <a:pt x="1838" y="1"/>
                    <a:pt x="1829" y="3"/>
                    <a:pt x="1821" y="9"/>
                  </a:cubicBezTo>
                  <a:cubicBezTo>
                    <a:pt x="853" y="803"/>
                    <a:pt x="0" y="2118"/>
                    <a:pt x="217" y="3433"/>
                  </a:cubicBezTo>
                  <a:cubicBezTo>
                    <a:pt x="333" y="4054"/>
                    <a:pt x="622" y="4661"/>
                    <a:pt x="1156" y="5037"/>
                  </a:cubicBezTo>
                  <a:cubicBezTo>
                    <a:pt x="1528" y="5293"/>
                    <a:pt x="2031" y="5530"/>
                    <a:pt x="2507" y="5530"/>
                  </a:cubicBezTo>
                  <a:cubicBezTo>
                    <a:pt x="2623" y="5530"/>
                    <a:pt x="2737" y="5516"/>
                    <a:pt x="2847" y="5485"/>
                  </a:cubicBezTo>
                  <a:cubicBezTo>
                    <a:pt x="2919" y="5456"/>
                    <a:pt x="2904" y="5355"/>
                    <a:pt x="2832" y="5355"/>
                  </a:cubicBezTo>
                  <a:cubicBezTo>
                    <a:pt x="2821" y="5355"/>
                    <a:pt x="2809" y="5355"/>
                    <a:pt x="2798" y="5355"/>
                  </a:cubicBezTo>
                  <a:cubicBezTo>
                    <a:pt x="1485" y="5355"/>
                    <a:pt x="447" y="4534"/>
                    <a:pt x="347" y="3173"/>
                  </a:cubicBezTo>
                  <a:cubicBezTo>
                    <a:pt x="260" y="1974"/>
                    <a:pt x="1055" y="861"/>
                    <a:pt x="1893" y="81"/>
                  </a:cubicBezTo>
                  <a:cubicBezTo>
                    <a:pt x="1928" y="46"/>
                    <a:pt x="1887" y="1"/>
                    <a:pt x="1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7"/>
            <p:cNvSpPr/>
            <p:nvPr/>
          </p:nvSpPr>
          <p:spPr>
            <a:xfrm>
              <a:off x="3694725" y="3699800"/>
              <a:ext cx="49000" cy="82025"/>
            </a:xfrm>
            <a:custGeom>
              <a:avLst/>
              <a:gdLst/>
              <a:ahLst/>
              <a:cxnLst/>
              <a:rect l="l" t="t" r="r" b="b"/>
              <a:pathLst>
                <a:path w="1960" h="3281" extrusionOk="0">
                  <a:moveTo>
                    <a:pt x="482" y="0"/>
                  </a:moveTo>
                  <a:cubicBezTo>
                    <a:pt x="305" y="0"/>
                    <a:pt x="144" y="82"/>
                    <a:pt x="23" y="284"/>
                  </a:cubicBezTo>
                  <a:cubicBezTo>
                    <a:pt x="1" y="318"/>
                    <a:pt x="22" y="351"/>
                    <a:pt x="52" y="351"/>
                  </a:cubicBezTo>
                  <a:cubicBezTo>
                    <a:pt x="61" y="351"/>
                    <a:pt x="71" y="349"/>
                    <a:pt x="81" y="342"/>
                  </a:cubicBezTo>
                  <a:cubicBezTo>
                    <a:pt x="226" y="244"/>
                    <a:pt x="374" y="202"/>
                    <a:pt x="517" y="202"/>
                  </a:cubicBezTo>
                  <a:cubicBezTo>
                    <a:pt x="1116" y="202"/>
                    <a:pt x="1650" y="944"/>
                    <a:pt x="1685" y="1527"/>
                  </a:cubicBezTo>
                  <a:cubicBezTo>
                    <a:pt x="1742" y="2206"/>
                    <a:pt x="1338" y="2885"/>
                    <a:pt x="745" y="3188"/>
                  </a:cubicBezTo>
                  <a:cubicBezTo>
                    <a:pt x="696" y="3213"/>
                    <a:pt x="721" y="3281"/>
                    <a:pt x="757" y="3281"/>
                  </a:cubicBezTo>
                  <a:cubicBezTo>
                    <a:pt x="762" y="3281"/>
                    <a:pt x="768" y="3279"/>
                    <a:pt x="774" y="3275"/>
                  </a:cubicBezTo>
                  <a:cubicBezTo>
                    <a:pt x="1569" y="2943"/>
                    <a:pt x="1959" y="2033"/>
                    <a:pt x="1800" y="1223"/>
                  </a:cubicBezTo>
                  <a:cubicBezTo>
                    <a:pt x="1713" y="776"/>
                    <a:pt x="1025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7"/>
            <p:cNvSpPr/>
            <p:nvPr/>
          </p:nvSpPr>
          <p:spPr>
            <a:xfrm>
              <a:off x="3645800" y="3676200"/>
              <a:ext cx="37750" cy="91800"/>
            </a:xfrm>
            <a:custGeom>
              <a:avLst/>
              <a:gdLst/>
              <a:ahLst/>
              <a:cxnLst/>
              <a:rect l="l" t="t" r="r" b="b"/>
              <a:pathLst>
                <a:path w="1510" h="3672" extrusionOk="0">
                  <a:moveTo>
                    <a:pt x="1084" y="0"/>
                  </a:moveTo>
                  <a:cubicBezTo>
                    <a:pt x="261" y="58"/>
                    <a:pt x="29" y="1228"/>
                    <a:pt x="15" y="1864"/>
                  </a:cubicBezTo>
                  <a:cubicBezTo>
                    <a:pt x="1" y="2615"/>
                    <a:pt x="318" y="3598"/>
                    <a:pt x="1185" y="3670"/>
                  </a:cubicBezTo>
                  <a:cubicBezTo>
                    <a:pt x="1190" y="3671"/>
                    <a:pt x="1195" y="3672"/>
                    <a:pt x="1200" y="3672"/>
                  </a:cubicBezTo>
                  <a:cubicBezTo>
                    <a:pt x="1248" y="3672"/>
                    <a:pt x="1270" y="3608"/>
                    <a:pt x="1243" y="3569"/>
                  </a:cubicBezTo>
                  <a:cubicBezTo>
                    <a:pt x="896" y="2919"/>
                    <a:pt x="737" y="1994"/>
                    <a:pt x="1460" y="1532"/>
                  </a:cubicBezTo>
                  <a:cubicBezTo>
                    <a:pt x="1510" y="1494"/>
                    <a:pt x="1474" y="1425"/>
                    <a:pt x="1426" y="1425"/>
                  </a:cubicBezTo>
                  <a:cubicBezTo>
                    <a:pt x="1418" y="1425"/>
                    <a:pt x="1410" y="1426"/>
                    <a:pt x="1402" y="1430"/>
                  </a:cubicBezTo>
                  <a:cubicBezTo>
                    <a:pt x="637" y="1881"/>
                    <a:pt x="737" y="2823"/>
                    <a:pt x="1068" y="3522"/>
                  </a:cubicBezTo>
                  <a:lnTo>
                    <a:pt x="1068" y="3522"/>
                  </a:lnTo>
                  <a:cubicBezTo>
                    <a:pt x="369" y="3372"/>
                    <a:pt x="173" y="2495"/>
                    <a:pt x="160" y="1864"/>
                  </a:cubicBezTo>
                  <a:cubicBezTo>
                    <a:pt x="160" y="1127"/>
                    <a:pt x="420" y="419"/>
                    <a:pt x="1113" y="101"/>
                  </a:cubicBezTo>
                  <a:cubicBezTo>
                    <a:pt x="1171" y="87"/>
                    <a:pt x="1142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7"/>
            <p:cNvSpPr/>
            <p:nvPr/>
          </p:nvSpPr>
          <p:spPr>
            <a:xfrm>
              <a:off x="3692050" y="3672225"/>
              <a:ext cx="72975" cy="131600"/>
            </a:xfrm>
            <a:custGeom>
              <a:avLst/>
              <a:gdLst/>
              <a:ahLst/>
              <a:cxnLst/>
              <a:rect l="l" t="t" r="r" b="b"/>
              <a:pathLst>
                <a:path w="2919" h="5264" extrusionOk="0">
                  <a:moveTo>
                    <a:pt x="43" y="0"/>
                  </a:moveTo>
                  <a:cubicBezTo>
                    <a:pt x="0" y="0"/>
                    <a:pt x="0" y="72"/>
                    <a:pt x="29" y="72"/>
                  </a:cubicBezTo>
                  <a:cubicBezTo>
                    <a:pt x="968" y="419"/>
                    <a:pt x="2167" y="578"/>
                    <a:pt x="2543" y="1676"/>
                  </a:cubicBezTo>
                  <a:cubicBezTo>
                    <a:pt x="2760" y="2312"/>
                    <a:pt x="2543" y="3078"/>
                    <a:pt x="2268" y="3670"/>
                  </a:cubicBezTo>
                  <a:cubicBezTo>
                    <a:pt x="2124" y="4017"/>
                    <a:pt x="1907" y="4320"/>
                    <a:pt x="1618" y="4566"/>
                  </a:cubicBezTo>
                  <a:cubicBezTo>
                    <a:pt x="1387" y="4754"/>
                    <a:pt x="1156" y="4913"/>
                    <a:pt x="968" y="5144"/>
                  </a:cubicBezTo>
                  <a:cubicBezTo>
                    <a:pt x="924" y="5200"/>
                    <a:pt x="982" y="5264"/>
                    <a:pt x="1038" y="5264"/>
                  </a:cubicBezTo>
                  <a:cubicBezTo>
                    <a:pt x="1054" y="5264"/>
                    <a:pt x="1070" y="5258"/>
                    <a:pt x="1084" y="5245"/>
                  </a:cubicBezTo>
                  <a:cubicBezTo>
                    <a:pt x="1329" y="4956"/>
                    <a:pt x="1676" y="4783"/>
                    <a:pt x="1951" y="4523"/>
                  </a:cubicBezTo>
                  <a:cubicBezTo>
                    <a:pt x="2196" y="4291"/>
                    <a:pt x="2384" y="3945"/>
                    <a:pt x="2514" y="3627"/>
                  </a:cubicBezTo>
                  <a:cubicBezTo>
                    <a:pt x="2774" y="2991"/>
                    <a:pt x="2919" y="2297"/>
                    <a:pt x="2731" y="1618"/>
                  </a:cubicBezTo>
                  <a:cubicBezTo>
                    <a:pt x="2413" y="549"/>
                    <a:pt x="1011" y="13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7"/>
            <p:cNvSpPr/>
            <p:nvPr/>
          </p:nvSpPr>
          <p:spPr>
            <a:xfrm>
              <a:off x="3592700" y="3595100"/>
              <a:ext cx="111175" cy="212625"/>
            </a:xfrm>
            <a:custGeom>
              <a:avLst/>
              <a:gdLst/>
              <a:ahLst/>
              <a:cxnLst/>
              <a:rect l="l" t="t" r="r" b="b"/>
              <a:pathLst>
                <a:path w="4447" h="8505" extrusionOk="0">
                  <a:moveTo>
                    <a:pt x="2540" y="1"/>
                  </a:moveTo>
                  <a:cubicBezTo>
                    <a:pt x="2533" y="1"/>
                    <a:pt x="2524" y="3"/>
                    <a:pt x="2515" y="8"/>
                  </a:cubicBezTo>
                  <a:cubicBezTo>
                    <a:pt x="1720" y="412"/>
                    <a:pt x="1185" y="1308"/>
                    <a:pt x="781" y="2059"/>
                  </a:cubicBezTo>
                  <a:cubicBezTo>
                    <a:pt x="304" y="2941"/>
                    <a:pt x="1" y="3851"/>
                    <a:pt x="116" y="4862"/>
                  </a:cubicBezTo>
                  <a:cubicBezTo>
                    <a:pt x="347" y="7001"/>
                    <a:pt x="2327" y="8229"/>
                    <a:pt x="4306" y="8503"/>
                  </a:cubicBezTo>
                  <a:cubicBezTo>
                    <a:pt x="4311" y="8504"/>
                    <a:pt x="4316" y="8504"/>
                    <a:pt x="4320" y="8504"/>
                  </a:cubicBezTo>
                  <a:cubicBezTo>
                    <a:pt x="4411" y="8504"/>
                    <a:pt x="4446" y="8372"/>
                    <a:pt x="4350" y="8344"/>
                  </a:cubicBezTo>
                  <a:cubicBezTo>
                    <a:pt x="3468" y="8142"/>
                    <a:pt x="2630" y="7954"/>
                    <a:pt x="1879" y="7434"/>
                  </a:cubicBezTo>
                  <a:cubicBezTo>
                    <a:pt x="1026" y="6856"/>
                    <a:pt x="477" y="5960"/>
                    <a:pt x="304" y="4963"/>
                  </a:cubicBezTo>
                  <a:cubicBezTo>
                    <a:pt x="116" y="3995"/>
                    <a:pt x="449" y="3100"/>
                    <a:pt x="868" y="2247"/>
                  </a:cubicBezTo>
                  <a:cubicBezTo>
                    <a:pt x="1287" y="1424"/>
                    <a:pt x="1821" y="629"/>
                    <a:pt x="2558" y="80"/>
                  </a:cubicBezTo>
                  <a:cubicBezTo>
                    <a:pt x="2594" y="56"/>
                    <a:pt x="2580" y="1"/>
                    <a:pt x="2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7"/>
            <p:cNvSpPr/>
            <p:nvPr/>
          </p:nvSpPr>
          <p:spPr>
            <a:xfrm>
              <a:off x="3639650" y="3635375"/>
              <a:ext cx="13625" cy="3175"/>
            </a:xfrm>
            <a:custGeom>
              <a:avLst/>
              <a:gdLst/>
              <a:ahLst/>
              <a:cxnLst/>
              <a:rect l="l" t="t" r="r" b="b"/>
              <a:pathLst>
                <a:path w="545" h="127" extrusionOk="0">
                  <a:moveTo>
                    <a:pt x="88" y="0"/>
                  </a:moveTo>
                  <a:cubicBezTo>
                    <a:pt x="30" y="0"/>
                    <a:pt x="1" y="73"/>
                    <a:pt x="59" y="101"/>
                  </a:cubicBezTo>
                  <a:cubicBezTo>
                    <a:pt x="131" y="116"/>
                    <a:pt x="203" y="127"/>
                    <a:pt x="275" y="127"/>
                  </a:cubicBezTo>
                  <a:cubicBezTo>
                    <a:pt x="348" y="127"/>
                    <a:pt x="420" y="116"/>
                    <a:pt x="492" y="87"/>
                  </a:cubicBezTo>
                  <a:cubicBezTo>
                    <a:pt x="545" y="74"/>
                    <a:pt x="526" y="13"/>
                    <a:pt x="478" y="13"/>
                  </a:cubicBezTo>
                  <a:cubicBezTo>
                    <a:pt x="473" y="13"/>
                    <a:pt x="469" y="14"/>
                    <a:pt x="463" y="15"/>
                  </a:cubicBezTo>
                  <a:cubicBezTo>
                    <a:pt x="415" y="21"/>
                    <a:pt x="365" y="24"/>
                    <a:pt x="313" y="24"/>
                  </a:cubicBezTo>
                  <a:cubicBezTo>
                    <a:pt x="240" y="24"/>
                    <a:pt x="164" y="17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7"/>
            <p:cNvSpPr/>
            <p:nvPr/>
          </p:nvSpPr>
          <p:spPr>
            <a:xfrm>
              <a:off x="3631825" y="3647250"/>
              <a:ext cx="24850" cy="4075"/>
            </a:xfrm>
            <a:custGeom>
              <a:avLst/>
              <a:gdLst/>
              <a:ahLst/>
              <a:cxnLst/>
              <a:rect l="l" t="t" r="r" b="b"/>
              <a:pathLst>
                <a:path w="994" h="163" extrusionOk="0">
                  <a:moveTo>
                    <a:pt x="517" y="0"/>
                  </a:moveTo>
                  <a:cubicBezTo>
                    <a:pt x="360" y="0"/>
                    <a:pt x="205" y="22"/>
                    <a:pt x="54" y="74"/>
                  </a:cubicBezTo>
                  <a:cubicBezTo>
                    <a:pt x="1" y="88"/>
                    <a:pt x="21" y="163"/>
                    <a:pt x="59" y="163"/>
                  </a:cubicBezTo>
                  <a:cubicBezTo>
                    <a:pt x="62" y="163"/>
                    <a:pt x="65" y="162"/>
                    <a:pt x="68" y="161"/>
                  </a:cubicBezTo>
                  <a:cubicBezTo>
                    <a:pt x="203" y="114"/>
                    <a:pt x="338" y="101"/>
                    <a:pt x="473" y="101"/>
                  </a:cubicBezTo>
                  <a:cubicBezTo>
                    <a:pt x="627" y="101"/>
                    <a:pt x="781" y="118"/>
                    <a:pt x="935" y="118"/>
                  </a:cubicBezTo>
                  <a:cubicBezTo>
                    <a:pt x="979" y="118"/>
                    <a:pt x="993" y="46"/>
                    <a:pt x="950" y="46"/>
                  </a:cubicBezTo>
                  <a:cubicBezTo>
                    <a:pt x="805" y="18"/>
                    <a:pt x="660" y="0"/>
                    <a:pt x="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7"/>
            <p:cNvSpPr/>
            <p:nvPr/>
          </p:nvSpPr>
          <p:spPr>
            <a:xfrm>
              <a:off x="3635425" y="3657350"/>
              <a:ext cx="9675" cy="2825"/>
            </a:xfrm>
            <a:custGeom>
              <a:avLst/>
              <a:gdLst/>
              <a:ahLst/>
              <a:cxnLst/>
              <a:rect l="l" t="t" r="r" b="b"/>
              <a:pathLst>
                <a:path w="387" h="113" extrusionOk="0">
                  <a:moveTo>
                    <a:pt x="54" y="1"/>
                  </a:moveTo>
                  <a:cubicBezTo>
                    <a:pt x="9" y="1"/>
                    <a:pt x="0" y="62"/>
                    <a:pt x="40" y="75"/>
                  </a:cubicBezTo>
                  <a:cubicBezTo>
                    <a:pt x="104" y="102"/>
                    <a:pt x="168" y="113"/>
                    <a:pt x="232" y="113"/>
                  </a:cubicBezTo>
                  <a:cubicBezTo>
                    <a:pt x="269" y="113"/>
                    <a:pt x="306" y="109"/>
                    <a:pt x="343" y="104"/>
                  </a:cubicBezTo>
                  <a:cubicBezTo>
                    <a:pt x="387" y="89"/>
                    <a:pt x="372" y="32"/>
                    <a:pt x="329" y="32"/>
                  </a:cubicBezTo>
                  <a:cubicBezTo>
                    <a:pt x="306" y="35"/>
                    <a:pt x="282" y="37"/>
                    <a:pt x="259" y="37"/>
                  </a:cubicBezTo>
                  <a:cubicBezTo>
                    <a:pt x="196" y="37"/>
                    <a:pt x="132" y="24"/>
                    <a:pt x="69" y="3"/>
                  </a:cubicBezTo>
                  <a:cubicBezTo>
                    <a:pt x="64" y="1"/>
                    <a:pt x="59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7"/>
            <p:cNvSpPr/>
            <p:nvPr/>
          </p:nvSpPr>
          <p:spPr>
            <a:xfrm>
              <a:off x="3688875" y="3597750"/>
              <a:ext cx="12375" cy="7600"/>
            </a:xfrm>
            <a:custGeom>
              <a:avLst/>
              <a:gdLst/>
              <a:ahLst/>
              <a:cxnLst/>
              <a:rect l="l" t="t" r="r" b="b"/>
              <a:pathLst>
                <a:path w="495" h="304" extrusionOk="0">
                  <a:moveTo>
                    <a:pt x="55" y="1"/>
                  </a:moveTo>
                  <a:cubicBezTo>
                    <a:pt x="9" y="1"/>
                    <a:pt x="1" y="62"/>
                    <a:pt x="40" y="75"/>
                  </a:cubicBezTo>
                  <a:cubicBezTo>
                    <a:pt x="185" y="118"/>
                    <a:pt x="300" y="205"/>
                    <a:pt x="416" y="292"/>
                  </a:cubicBezTo>
                  <a:cubicBezTo>
                    <a:pt x="424" y="300"/>
                    <a:pt x="434" y="303"/>
                    <a:pt x="444" y="303"/>
                  </a:cubicBezTo>
                  <a:cubicBezTo>
                    <a:pt x="470" y="303"/>
                    <a:pt x="495" y="280"/>
                    <a:pt x="474" y="248"/>
                  </a:cubicBezTo>
                  <a:cubicBezTo>
                    <a:pt x="373" y="118"/>
                    <a:pt x="228" y="32"/>
                    <a:pt x="69" y="3"/>
                  </a:cubicBezTo>
                  <a:cubicBezTo>
                    <a:pt x="64" y="1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7"/>
            <p:cNvSpPr/>
            <p:nvPr/>
          </p:nvSpPr>
          <p:spPr>
            <a:xfrm>
              <a:off x="3685650" y="3608575"/>
              <a:ext cx="8125" cy="2350"/>
            </a:xfrm>
            <a:custGeom>
              <a:avLst/>
              <a:gdLst/>
              <a:ahLst/>
              <a:cxnLst/>
              <a:rect l="l" t="t" r="r" b="b"/>
              <a:pathLst>
                <a:path w="325" h="94" extrusionOk="0">
                  <a:moveTo>
                    <a:pt x="58" y="1"/>
                  </a:moveTo>
                  <a:cubicBezTo>
                    <a:pt x="31" y="1"/>
                    <a:pt x="1" y="48"/>
                    <a:pt x="39" y="61"/>
                  </a:cubicBezTo>
                  <a:cubicBezTo>
                    <a:pt x="83" y="83"/>
                    <a:pt x="126" y="93"/>
                    <a:pt x="169" y="93"/>
                  </a:cubicBezTo>
                  <a:cubicBezTo>
                    <a:pt x="213" y="93"/>
                    <a:pt x="256" y="83"/>
                    <a:pt x="299" y="61"/>
                  </a:cubicBezTo>
                  <a:cubicBezTo>
                    <a:pt x="324" y="49"/>
                    <a:pt x="317" y="15"/>
                    <a:pt x="287" y="15"/>
                  </a:cubicBezTo>
                  <a:cubicBezTo>
                    <a:pt x="282" y="15"/>
                    <a:pt x="277" y="16"/>
                    <a:pt x="270" y="18"/>
                  </a:cubicBezTo>
                  <a:cubicBezTo>
                    <a:pt x="247" y="24"/>
                    <a:pt x="220" y="27"/>
                    <a:pt x="192" y="27"/>
                  </a:cubicBezTo>
                  <a:cubicBezTo>
                    <a:pt x="153" y="27"/>
                    <a:pt x="111" y="20"/>
                    <a:pt x="68" y="3"/>
                  </a:cubicBezTo>
                  <a:cubicBezTo>
                    <a:pt x="65" y="2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7"/>
            <p:cNvSpPr/>
            <p:nvPr/>
          </p:nvSpPr>
          <p:spPr>
            <a:xfrm>
              <a:off x="3655625" y="3832550"/>
              <a:ext cx="7900" cy="3325"/>
            </a:xfrm>
            <a:custGeom>
              <a:avLst/>
              <a:gdLst/>
              <a:ahLst/>
              <a:cxnLst/>
              <a:rect l="l" t="t" r="r" b="b"/>
              <a:pathLst>
                <a:path w="316" h="133" extrusionOk="0">
                  <a:moveTo>
                    <a:pt x="42" y="0"/>
                  </a:moveTo>
                  <a:cubicBezTo>
                    <a:pt x="10" y="0"/>
                    <a:pt x="1" y="47"/>
                    <a:pt x="27" y="60"/>
                  </a:cubicBezTo>
                  <a:cubicBezTo>
                    <a:pt x="99" y="89"/>
                    <a:pt x="171" y="118"/>
                    <a:pt x="243" y="132"/>
                  </a:cubicBezTo>
                  <a:cubicBezTo>
                    <a:pt x="287" y="132"/>
                    <a:pt x="316" y="75"/>
                    <a:pt x="272" y="60"/>
                  </a:cubicBezTo>
                  <a:cubicBezTo>
                    <a:pt x="200" y="31"/>
                    <a:pt x="128" y="17"/>
                    <a:pt x="55" y="2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7"/>
            <p:cNvSpPr/>
            <p:nvPr/>
          </p:nvSpPr>
          <p:spPr>
            <a:xfrm>
              <a:off x="3654100" y="3831150"/>
              <a:ext cx="5450" cy="4350"/>
            </a:xfrm>
            <a:custGeom>
              <a:avLst/>
              <a:gdLst/>
              <a:ahLst/>
              <a:cxnLst/>
              <a:rect l="l" t="t" r="r" b="b"/>
              <a:pathLst>
                <a:path w="218" h="174" extrusionOk="0">
                  <a:moveTo>
                    <a:pt x="102" y="1"/>
                  </a:moveTo>
                  <a:cubicBezTo>
                    <a:pt x="1" y="1"/>
                    <a:pt x="1" y="174"/>
                    <a:pt x="102" y="174"/>
                  </a:cubicBezTo>
                  <a:cubicBezTo>
                    <a:pt x="218" y="174"/>
                    <a:pt x="2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7"/>
            <p:cNvSpPr/>
            <p:nvPr/>
          </p:nvSpPr>
          <p:spPr>
            <a:xfrm>
              <a:off x="3648450" y="3840500"/>
              <a:ext cx="19400" cy="5475"/>
            </a:xfrm>
            <a:custGeom>
              <a:avLst/>
              <a:gdLst/>
              <a:ahLst/>
              <a:cxnLst/>
              <a:rect l="l" t="t" r="r" b="b"/>
              <a:pathLst>
                <a:path w="776" h="219" extrusionOk="0">
                  <a:moveTo>
                    <a:pt x="57" y="0"/>
                  </a:moveTo>
                  <a:cubicBezTo>
                    <a:pt x="20" y="0"/>
                    <a:pt x="1" y="61"/>
                    <a:pt x="54" y="74"/>
                  </a:cubicBezTo>
                  <a:cubicBezTo>
                    <a:pt x="270" y="147"/>
                    <a:pt x="487" y="190"/>
                    <a:pt x="718" y="219"/>
                  </a:cubicBezTo>
                  <a:cubicBezTo>
                    <a:pt x="762" y="219"/>
                    <a:pt x="776" y="147"/>
                    <a:pt x="733" y="132"/>
                  </a:cubicBezTo>
                  <a:cubicBezTo>
                    <a:pt x="516" y="74"/>
                    <a:pt x="285" y="60"/>
                    <a:pt x="68" y="2"/>
                  </a:cubicBezTo>
                  <a:cubicBezTo>
                    <a:pt x="64" y="1"/>
                    <a:pt x="60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7"/>
            <p:cNvSpPr/>
            <p:nvPr/>
          </p:nvSpPr>
          <p:spPr>
            <a:xfrm>
              <a:off x="3653475" y="3853500"/>
              <a:ext cx="9250" cy="3750"/>
            </a:xfrm>
            <a:custGeom>
              <a:avLst/>
              <a:gdLst/>
              <a:ahLst/>
              <a:cxnLst/>
              <a:rect l="l" t="t" r="r" b="b"/>
              <a:pathLst>
                <a:path w="370" h="150" extrusionOk="0">
                  <a:moveTo>
                    <a:pt x="55" y="0"/>
                  </a:moveTo>
                  <a:cubicBezTo>
                    <a:pt x="9" y="0"/>
                    <a:pt x="1" y="61"/>
                    <a:pt x="40" y="75"/>
                  </a:cubicBezTo>
                  <a:cubicBezTo>
                    <a:pt x="141" y="104"/>
                    <a:pt x="228" y="147"/>
                    <a:pt x="329" y="147"/>
                  </a:cubicBezTo>
                  <a:cubicBezTo>
                    <a:pt x="332" y="148"/>
                    <a:pt x="335" y="149"/>
                    <a:pt x="338" y="149"/>
                  </a:cubicBezTo>
                  <a:cubicBezTo>
                    <a:pt x="361" y="149"/>
                    <a:pt x="370" y="102"/>
                    <a:pt x="344" y="89"/>
                  </a:cubicBezTo>
                  <a:cubicBezTo>
                    <a:pt x="257" y="46"/>
                    <a:pt x="156" y="17"/>
                    <a:pt x="69" y="2"/>
                  </a:cubicBezTo>
                  <a:cubicBezTo>
                    <a:pt x="64" y="1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7"/>
            <p:cNvSpPr/>
            <p:nvPr/>
          </p:nvSpPr>
          <p:spPr>
            <a:xfrm>
              <a:off x="3649175" y="3862175"/>
              <a:ext cx="7400" cy="2975"/>
            </a:xfrm>
            <a:custGeom>
              <a:avLst/>
              <a:gdLst/>
              <a:ahLst/>
              <a:cxnLst/>
              <a:rect l="l" t="t" r="r" b="b"/>
              <a:pathLst>
                <a:path w="296" h="119" extrusionOk="0">
                  <a:moveTo>
                    <a:pt x="238" y="0"/>
                  </a:moveTo>
                  <a:cubicBezTo>
                    <a:pt x="234" y="0"/>
                    <a:pt x="231" y="1"/>
                    <a:pt x="227" y="2"/>
                  </a:cubicBezTo>
                  <a:cubicBezTo>
                    <a:pt x="205" y="9"/>
                    <a:pt x="180" y="13"/>
                    <a:pt x="155" y="13"/>
                  </a:cubicBezTo>
                  <a:cubicBezTo>
                    <a:pt x="129" y="13"/>
                    <a:pt x="104" y="9"/>
                    <a:pt x="82" y="2"/>
                  </a:cubicBezTo>
                  <a:cubicBezTo>
                    <a:pt x="78" y="1"/>
                    <a:pt x="74" y="1"/>
                    <a:pt x="70" y="1"/>
                  </a:cubicBezTo>
                  <a:cubicBezTo>
                    <a:pt x="21" y="1"/>
                    <a:pt x="0" y="77"/>
                    <a:pt x="53" y="103"/>
                  </a:cubicBezTo>
                  <a:cubicBezTo>
                    <a:pt x="79" y="114"/>
                    <a:pt x="105" y="118"/>
                    <a:pt x="130" y="118"/>
                  </a:cubicBezTo>
                  <a:cubicBezTo>
                    <a:pt x="175" y="118"/>
                    <a:pt x="218" y="102"/>
                    <a:pt x="256" y="74"/>
                  </a:cubicBezTo>
                  <a:cubicBezTo>
                    <a:pt x="295" y="61"/>
                    <a:pt x="275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0" name="Google Shape;3370;p27"/>
          <p:cNvGrpSpPr/>
          <p:nvPr/>
        </p:nvGrpSpPr>
        <p:grpSpPr>
          <a:xfrm rot="-1800086">
            <a:off x="278882" y="3479971"/>
            <a:ext cx="269981" cy="385034"/>
            <a:chOff x="3094225" y="3634550"/>
            <a:chExt cx="137275" cy="195775"/>
          </a:xfrm>
        </p:grpSpPr>
        <p:sp>
          <p:nvSpPr>
            <p:cNvPr id="3371" name="Google Shape;3371;p27"/>
            <p:cNvSpPr/>
            <p:nvPr/>
          </p:nvSpPr>
          <p:spPr>
            <a:xfrm>
              <a:off x="3097275" y="3641300"/>
              <a:ext cx="128450" cy="187925"/>
            </a:xfrm>
            <a:custGeom>
              <a:avLst/>
              <a:gdLst/>
              <a:ahLst/>
              <a:cxnLst/>
              <a:rect l="l" t="t" r="r" b="b"/>
              <a:pathLst>
                <a:path w="5138" h="7517" extrusionOk="0">
                  <a:moveTo>
                    <a:pt x="2545" y="1"/>
                  </a:moveTo>
                  <a:cubicBezTo>
                    <a:pt x="2361" y="1"/>
                    <a:pt x="2179" y="126"/>
                    <a:pt x="2161" y="385"/>
                  </a:cubicBezTo>
                  <a:cubicBezTo>
                    <a:pt x="2104" y="1122"/>
                    <a:pt x="2104" y="1858"/>
                    <a:pt x="2089" y="2595"/>
                  </a:cubicBezTo>
                  <a:cubicBezTo>
                    <a:pt x="2075" y="3361"/>
                    <a:pt x="1974" y="4185"/>
                    <a:pt x="2176" y="4936"/>
                  </a:cubicBezTo>
                  <a:cubicBezTo>
                    <a:pt x="2190" y="4965"/>
                    <a:pt x="2205" y="4994"/>
                    <a:pt x="2219" y="5023"/>
                  </a:cubicBezTo>
                  <a:cubicBezTo>
                    <a:pt x="2132" y="4994"/>
                    <a:pt x="2060" y="4965"/>
                    <a:pt x="1974" y="4965"/>
                  </a:cubicBezTo>
                  <a:cubicBezTo>
                    <a:pt x="1950" y="4963"/>
                    <a:pt x="1926" y="4961"/>
                    <a:pt x="1901" y="4961"/>
                  </a:cubicBezTo>
                  <a:cubicBezTo>
                    <a:pt x="1491" y="4961"/>
                    <a:pt x="1078" y="5300"/>
                    <a:pt x="832" y="5586"/>
                  </a:cubicBezTo>
                  <a:cubicBezTo>
                    <a:pt x="572" y="5890"/>
                    <a:pt x="297" y="6265"/>
                    <a:pt x="167" y="6641"/>
                  </a:cubicBezTo>
                  <a:cubicBezTo>
                    <a:pt x="1" y="7120"/>
                    <a:pt x="435" y="7517"/>
                    <a:pt x="858" y="7517"/>
                  </a:cubicBezTo>
                  <a:cubicBezTo>
                    <a:pt x="1022" y="7517"/>
                    <a:pt x="1184" y="7457"/>
                    <a:pt x="1309" y="7320"/>
                  </a:cubicBezTo>
                  <a:lnTo>
                    <a:pt x="1309" y="7320"/>
                  </a:lnTo>
                  <a:cubicBezTo>
                    <a:pt x="1283" y="7333"/>
                    <a:pt x="1269" y="7340"/>
                    <a:pt x="1267" y="7340"/>
                  </a:cubicBezTo>
                  <a:cubicBezTo>
                    <a:pt x="1266" y="7340"/>
                    <a:pt x="1284" y="7329"/>
                    <a:pt x="1323" y="7306"/>
                  </a:cubicBezTo>
                  <a:cubicBezTo>
                    <a:pt x="1410" y="7248"/>
                    <a:pt x="1497" y="7190"/>
                    <a:pt x="1569" y="7118"/>
                  </a:cubicBezTo>
                  <a:cubicBezTo>
                    <a:pt x="1612" y="7089"/>
                    <a:pt x="1641" y="7060"/>
                    <a:pt x="1685" y="7017"/>
                  </a:cubicBezTo>
                  <a:cubicBezTo>
                    <a:pt x="1901" y="6944"/>
                    <a:pt x="2118" y="6814"/>
                    <a:pt x="2277" y="6728"/>
                  </a:cubicBezTo>
                  <a:cubicBezTo>
                    <a:pt x="2696" y="6468"/>
                    <a:pt x="3173" y="5947"/>
                    <a:pt x="3028" y="5413"/>
                  </a:cubicBezTo>
                  <a:cubicBezTo>
                    <a:pt x="2999" y="5312"/>
                    <a:pt x="2942" y="5239"/>
                    <a:pt x="2869" y="5167"/>
                  </a:cubicBezTo>
                  <a:cubicBezTo>
                    <a:pt x="2956" y="5124"/>
                    <a:pt x="3014" y="5037"/>
                    <a:pt x="3043" y="4936"/>
                  </a:cubicBezTo>
                  <a:cubicBezTo>
                    <a:pt x="3216" y="4271"/>
                    <a:pt x="3129" y="3592"/>
                    <a:pt x="3086" y="2913"/>
                  </a:cubicBezTo>
                  <a:cubicBezTo>
                    <a:pt x="3086" y="2696"/>
                    <a:pt x="3072" y="2465"/>
                    <a:pt x="3057" y="2249"/>
                  </a:cubicBezTo>
                  <a:lnTo>
                    <a:pt x="3057" y="2249"/>
                  </a:lnTo>
                  <a:cubicBezTo>
                    <a:pt x="3317" y="2566"/>
                    <a:pt x="3563" y="2899"/>
                    <a:pt x="3852" y="3173"/>
                  </a:cubicBezTo>
                  <a:cubicBezTo>
                    <a:pt x="3866" y="3188"/>
                    <a:pt x="3881" y="3188"/>
                    <a:pt x="3895" y="3202"/>
                  </a:cubicBezTo>
                  <a:cubicBezTo>
                    <a:pt x="3924" y="3260"/>
                    <a:pt x="3953" y="3318"/>
                    <a:pt x="3982" y="3376"/>
                  </a:cubicBezTo>
                  <a:cubicBezTo>
                    <a:pt x="4054" y="3506"/>
                    <a:pt x="4155" y="3607"/>
                    <a:pt x="4256" y="3722"/>
                  </a:cubicBezTo>
                  <a:cubicBezTo>
                    <a:pt x="4296" y="3766"/>
                    <a:pt x="4345" y="3785"/>
                    <a:pt x="4393" y="3785"/>
                  </a:cubicBezTo>
                  <a:cubicBezTo>
                    <a:pt x="4520" y="3785"/>
                    <a:pt x="4645" y="3656"/>
                    <a:pt x="4603" y="3520"/>
                  </a:cubicBezTo>
                  <a:cubicBezTo>
                    <a:pt x="4560" y="3376"/>
                    <a:pt x="4531" y="3231"/>
                    <a:pt x="4459" y="3101"/>
                  </a:cubicBezTo>
                  <a:cubicBezTo>
                    <a:pt x="4430" y="3058"/>
                    <a:pt x="4401" y="3000"/>
                    <a:pt x="4372" y="2957"/>
                  </a:cubicBezTo>
                  <a:cubicBezTo>
                    <a:pt x="4372" y="2928"/>
                    <a:pt x="4358" y="2899"/>
                    <a:pt x="4358" y="2884"/>
                  </a:cubicBezTo>
                  <a:cubicBezTo>
                    <a:pt x="4170" y="2263"/>
                    <a:pt x="3635" y="1815"/>
                    <a:pt x="3173" y="1382"/>
                  </a:cubicBezTo>
                  <a:cubicBezTo>
                    <a:pt x="3129" y="1338"/>
                    <a:pt x="3072" y="1309"/>
                    <a:pt x="3014" y="1295"/>
                  </a:cubicBezTo>
                  <a:cubicBezTo>
                    <a:pt x="2999" y="1208"/>
                    <a:pt x="2999" y="1107"/>
                    <a:pt x="2999" y="1006"/>
                  </a:cubicBezTo>
                  <a:lnTo>
                    <a:pt x="2999" y="1006"/>
                  </a:lnTo>
                  <a:cubicBezTo>
                    <a:pt x="3245" y="1107"/>
                    <a:pt x="3505" y="1179"/>
                    <a:pt x="3751" y="1309"/>
                  </a:cubicBezTo>
                  <a:cubicBezTo>
                    <a:pt x="4170" y="1512"/>
                    <a:pt x="4271" y="1974"/>
                    <a:pt x="4603" y="2249"/>
                  </a:cubicBezTo>
                  <a:cubicBezTo>
                    <a:pt x="4656" y="2295"/>
                    <a:pt x="4734" y="2323"/>
                    <a:pt x="4809" y="2323"/>
                  </a:cubicBezTo>
                  <a:cubicBezTo>
                    <a:pt x="4898" y="2323"/>
                    <a:pt x="4983" y="2284"/>
                    <a:pt x="5022" y="2191"/>
                  </a:cubicBezTo>
                  <a:cubicBezTo>
                    <a:pt x="5138" y="1945"/>
                    <a:pt x="5051" y="1772"/>
                    <a:pt x="4892" y="1555"/>
                  </a:cubicBezTo>
                  <a:cubicBezTo>
                    <a:pt x="4733" y="1324"/>
                    <a:pt x="4647" y="1064"/>
                    <a:pt x="4444" y="847"/>
                  </a:cubicBezTo>
                  <a:cubicBezTo>
                    <a:pt x="4054" y="457"/>
                    <a:pt x="3433" y="168"/>
                    <a:pt x="2869" y="168"/>
                  </a:cubicBezTo>
                  <a:cubicBezTo>
                    <a:pt x="2794" y="57"/>
                    <a:pt x="2669" y="1"/>
                    <a:pt x="2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7"/>
            <p:cNvSpPr/>
            <p:nvPr/>
          </p:nvSpPr>
          <p:spPr>
            <a:xfrm>
              <a:off x="3094225" y="3685850"/>
              <a:ext cx="86350" cy="144475"/>
            </a:xfrm>
            <a:custGeom>
              <a:avLst/>
              <a:gdLst/>
              <a:ahLst/>
              <a:cxnLst/>
              <a:rect l="l" t="t" r="r" b="b"/>
              <a:pathLst>
                <a:path w="3454" h="5779" extrusionOk="0">
                  <a:moveTo>
                    <a:pt x="3008" y="1"/>
                  </a:moveTo>
                  <a:cubicBezTo>
                    <a:pt x="2966" y="1"/>
                    <a:pt x="2926" y="26"/>
                    <a:pt x="2934" y="76"/>
                  </a:cubicBezTo>
                  <a:cubicBezTo>
                    <a:pt x="3006" y="1044"/>
                    <a:pt x="3194" y="1998"/>
                    <a:pt x="3223" y="2952"/>
                  </a:cubicBezTo>
                  <a:cubicBezTo>
                    <a:pt x="3237" y="3515"/>
                    <a:pt x="3165" y="4165"/>
                    <a:pt x="2818" y="4613"/>
                  </a:cubicBezTo>
                  <a:cubicBezTo>
                    <a:pt x="2558" y="4917"/>
                    <a:pt x="2211" y="5162"/>
                    <a:pt x="1879" y="5350"/>
                  </a:cubicBezTo>
                  <a:cubicBezTo>
                    <a:pt x="1586" y="5519"/>
                    <a:pt x="1241" y="5662"/>
                    <a:pt x="904" y="5662"/>
                  </a:cubicBezTo>
                  <a:cubicBezTo>
                    <a:pt x="809" y="5662"/>
                    <a:pt x="714" y="5650"/>
                    <a:pt x="622" y="5625"/>
                  </a:cubicBezTo>
                  <a:cubicBezTo>
                    <a:pt x="73" y="5466"/>
                    <a:pt x="116" y="4801"/>
                    <a:pt x="347" y="4425"/>
                  </a:cubicBezTo>
                  <a:cubicBezTo>
                    <a:pt x="766" y="3790"/>
                    <a:pt x="1763" y="3241"/>
                    <a:pt x="2529" y="3212"/>
                  </a:cubicBezTo>
                  <a:cubicBezTo>
                    <a:pt x="2587" y="3212"/>
                    <a:pt x="2587" y="3125"/>
                    <a:pt x="2529" y="3125"/>
                  </a:cubicBezTo>
                  <a:cubicBezTo>
                    <a:pt x="2510" y="3124"/>
                    <a:pt x="2491" y="3124"/>
                    <a:pt x="2471" y="3124"/>
                  </a:cubicBezTo>
                  <a:cubicBezTo>
                    <a:pt x="1630" y="3124"/>
                    <a:pt x="626" y="3733"/>
                    <a:pt x="203" y="4425"/>
                  </a:cubicBezTo>
                  <a:cubicBezTo>
                    <a:pt x="0" y="4758"/>
                    <a:pt x="0" y="5133"/>
                    <a:pt x="203" y="5451"/>
                  </a:cubicBezTo>
                  <a:cubicBezTo>
                    <a:pt x="365" y="5700"/>
                    <a:pt x="623" y="5778"/>
                    <a:pt x="888" y="5778"/>
                  </a:cubicBezTo>
                  <a:cubicBezTo>
                    <a:pt x="978" y="5778"/>
                    <a:pt x="1069" y="5769"/>
                    <a:pt x="1156" y="5755"/>
                  </a:cubicBezTo>
                  <a:cubicBezTo>
                    <a:pt x="2067" y="5625"/>
                    <a:pt x="2991" y="4888"/>
                    <a:pt x="3251" y="4006"/>
                  </a:cubicBezTo>
                  <a:cubicBezTo>
                    <a:pt x="3454" y="3342"/>
                    <a:pt x="3381" y="2605"/>
                    <a:pt x="3309" y="1940"/>
                  </a:cubicBezTo>
                  <a:cubicBezTo>
                    <a:pt x="3237" y="1319"/>
                    <a:pt x="3150" y="698"/>
                    <a:pt x="3092" y="76"/>
                  </a:cubicBezTo>
                  <a:cubicBezTo>
                    <a:pt x="3092" y="26"/>
                    <a:pt x="3049" y="1"/>
                    <a:pt x="3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7"/>
            <p:cNvSpPr/>
            <p:nvPr/>
          </p:nvSpPr>
          <p:spPr>
            <a:xfrm>
              <a:off x="3166025" y="3671325"/>
              <a:ext cx="57900" cy="73250"/>
            </a:xfrm>
            <a:custGeom>
              <a:avLst/>
              <a:gdLst/>
              <a:ahLst/>
              <a:cxnLst/>
              <a:rect l="l" t="t" r="r" b="b"/>
              <a:pathLst>
                <a:path w="2316" h="2930" extrusionOk="0">
                  <a:moveTo>
                    <a:pt x="300" y="1"/>
                  </a:moveTo>
                  <a:cubicBezTo>
                    <a:pt x="262" y="1"/>
                    <a:pt x="227" y="55"/>
                    <a:pt x="264" y="79"/>
                  </a:cubicBezTo>
                  <a:cubicBezTo>
                    <a:pt x="993" y="879"/>
                    <a:pt x="2144" y="1501"/>
                    <a:pt x="1868" y="2740"/>
                  </a:cubicBezTo>
                  <a:lnTo>
                    <a:pt x="1868" y="2740"/>
                  </a:lnTo>
                  <a:cubicBezTo>
                    <a:pt x="1377" y="1974"/>
                    <a:pt x="793" y="1264"/>
                    <a:pt x="90" y="672"/>
                  </a:cubicBezTo>
                  <a:cubicBezTo>
                    <a:pt x="80" y="661"/>
                    <a:pt x="68" y="657"/>
                    <a:pt x="57" y="657"/>
                  </a:cubicBezTo>
                  <a:cubicBezTo>
                    <a:pt x="25" y="657"/>
                    <a:pt x="0" y="697"/>
                    <a:pt x="33" y="730"/>
                  </a:cubicBezTo>
                  <a:cubicBezTo>
                    <a:pt x="726" y="1380"/>
                    <a:pt x="1333" y="2088"/>
                    <a:pt x="1853" y="2897"/>
                  </a:cubicBezTo>
                  <a:cubicBezTo>
                    <a:pt x="1868" y="2919"/>
                    <a:pt x="1889" y="2929"/>
                    <a:pt x="1909" y="2929"/>
                  </a:cubicBezTo>
                  <a:cubicBezTo>
                    <a:pt x="1929" y="2929"/>
                    <a:pt x="1947" y="2919"/>
                    <a:pt x="1954" y="2897"/>
                  </a:cubicBezTo>
                  <a:cubicBezTo>
                    <a:pt x="2316" y="1654"/>
                    <a:pt x="1232" y="672"/>
                    <a:pt x="322" y="7"/>
                  </a:cubicBezTo>
                  <a:cubicBezTo>
                    <a:pt x="315" y="3"/>
                    <a:pt x="30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7"/>
            <p:cNvSpPr/>
            <p:nvPr/>
          </p:nvSpPr>
          <p:spPr>
            <a:xfrm>
              <a:off x="3144075" y="3634550"/>
              <a:ext cx="87425" cy="132600"/>
            </a:xfrm>
            <a:custGeom>
              <a:avLst/>
              <a:gdLst/>
              <a:ahLst/>
              <a:cxnLst/>
              <a:rect l="l" t="t" r="r" b="b"/>
              <a:pathLst>
                <a:path w="3497" h="5304" extrusionOk="0">
                  <a:moveTo>
                    <a:pt x="128" y="1"/>
                  </a:moveTo>
                  <a:cubicBezTo>
                    <a:pt x="102" y="1"/>
                    <a:pt x="73" y="24"/>
                    <a:pt x="73" y="48"/>
                  </a:cubicBezTo>
                  <a:cubicBezTo>
                    <a:pt x="0" y="337"/>
                    <a:pt x="29" y="611"/>
                    <a:pt x="87" y="886"/>
                  </a:cubicBezTo>
                  <a:cubicBezTo>
                    <a:pt x="174" y="1363"/>
                    <a:pt x="246" y="1825"/>
                    <a:pt x="289" y="2302"/>
                  </a:cubicBezTo>
                  <a:cubicBezTo>
                    <a:pt x="362" y="3270"/>
                    <a:pt x="347" y="4281"/>
                    <a:pt x="275" y="5249"/>
                  </a:cubicBezTo>
                  <a:cubicBezTo>
                    <a:pt x="275" y="5285"/>
                    <a:pt x="307" y="5304"/>
                    <a:pt x="340" y="5304"/>
                  </a:cubicBezTo>
                  <a:cubicBezTo>
                    <a:pt x="372" y="5304"/>
                    <a:pt x="405" y="5285"/>
                    <a:pt x="405" y="5249"/>
                  </a:cubicBezTo>
                  <a:cubicBezTo>
                    <a:pt x="492" y="3732"/>
                    <a:pt x="448" y="2215"/>
                    <a:pt x="188" y="727"/>
                  </a:cubicBezTo>
                  <a:cubicBezTo>
                    <a:pt x="188" y="727"/>
                    <a:pt x="83" y="160"/>
                    <a:pt x="225" y="160"/>
                  </a:cubicBezTo>
                  <a:cubicBezTo>
                    <a:pt x="231" y="160"/>
                    <a:pt x="238" y="161"/>
                    <a:pt x="246" y="163"/>
                  </a:cubicBezTo>
                  <a:cubicBezTo>
                    <a:pt x="434" y="221"/>
                    <a:pt x="607" y="265"/>
                    <a:pt x="795" y="293"/>
                  </a:cubicBezTo>
                  <a:cubicBezTo>
                    <a:pt x="1286" y="409"/>
                    <a:pt x="1749" y="539"/>
                    <a:pt x="2153" y="857"/>
                  </a:cubicBezTo>
                  <a:cubicBezTo>
                    <a:pt x="2783" y="1350"/>
                    <a:pt x="3244" y="2129"/>
                    <a:pt x="3352" y="2910"/>
                  </a:cubicBezTo>
                  <a:lnTo>
                    <a:pt x="3352" y="2910"/>
                  </a:lnTo>
                  <a:cubicBezTo>
                    <a:pt x="3040" y="2693"/>
                    <a:pt x="2818" y="2340"/>
                    <a:pt x="2572" y="2056"/>
                  </a:cubicBezTo>
                  <a:cubicBezTo>
                    <a:pt x="2370" y="1811"/>
                    <a:pt x="2124" y="1637"/>
                    <a:pt x="1879" y="1449"/>
                  </a:cubicBezTo>
                  <a:cubicBezTo>
                    <a:pt x="1725" y="1330"/>
                    <a:pt x="1442" y="1151"/>
                    <a:pt x="1252" y="1151"/>
                  </a:cubicBezTo>
                  <a:cubicBezTo>
                    <a:pt x="1120" y="1151"/>
                    <a:pt x="1034" y="1238"/>
                    <a:pt x="1070" y="1493"/>
                  </a:cubicBezTo>
                  <a:cubicBezTo>
                    <a:pt x="1070" y="1522"/>
                    <a:pt x="1091" y="1536"/>
                    <a:pt x="1113" y="1536"/>
                  </a:cubicBezTo>
                  <a:cubicBezTo>
                    <a:pt x="1135" y="1536"/>
                    <a:pt x="1156" y="1522"/>
                    <a:pt x="1156" y="1493"/>
                  </a:cubicBezTo>
                  <a:cubicBezTo>
                    <a:pt x="1151" y="1332"/>
                    <a:pt x="1209" y="1276"/>
                    <a:pt x="1293" y="1276"/>
                  </a:cubicBezTo>
                  <a:cubicBezTo>
                    <a:pt x="1435" y="1276"/>
                    <a:pt x="1649" y="1434"/>
                    <a:pt x="1749" y="1507"/>
                  </a:cubicBezTo>
                  <a:cubicBezTo>
                    <a:pt x="1922" y="1623"/>
                    <a:pt x="2095" y="1753"/>
                    <a:pt x="2254" y="1897"/>
                  </a:cubicBezTo>
                  <a:cubicBezTo>
                    <a:pt x="2673" y="2258"/>
                    <a:pt x="2905" y="2822"/>
                    <a:pt x="3396" y="3096"/>
                  </a:cubicBezTo>
                  <a:cubicBezTo>
                    <a:pt x="3404" y="3099"/>
                    <a:pt x="3412" y="3100"/>
                    <a:pt x="3420" y="3100"/>
                  </a:cubicBezTo>
                  <a:cubicBezTo>
                    <a:pt x="3458" y="3100"/>
                    <a:pt x="3497" y="3074"/>
                    <a:pt x="3497" y="3039"/>
                  </a:cubicBezTo>
                  <a:cubicBezTo>
                    <a:pt x="3425" y="2273"/>
                    <a:pt x="3035" y="1594"/>
                    <a:pt x="2514" y="1030"/>
                  </a:cubicBezTo>
                  <a:cubicBezTo>
                    <a:pt x="1864" y="322"/>
                    <a:pt x="1012" y="279"/>
                    <a:pt x="145" y="4"/>
                  </a:cubicBezTo>
                  <a:cubicBezTo>
                    <a:pt x="140" y="2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7"/>
            <p:cNvSpPr/>
            <p:nvPr/>
          </p:nvSpPr>
          <p:spPr>
            <a:xfrm>
              <a:off x="3116125" y="3808825"/>
              <a:ext cx="9350" cy="11975"/>
            </a:xfrm>
            <a:custGeom>
              <a:avLst/>
              <a:gdLst/>
              <a:ahLst/>
              <a:cxnLst/>
              <a:rect l="l" t="t" r="r" b="b"/>
              <a:pathLst>
                <a:path w="374" h="479" extrusionOk="0">
                  <a:moveTo>
                    <a:pt x="330" y="0"/>
                  </a:moveTo>
                  <a:cubicBezTo>
                    <a:pt x="321" y="0"/>
                    <a:pt x="313" y="4"/>
                    <a:pt x="309" y="12"/>
                  </a:cubicBezTo>
                  <a:cubicBezTo>
                    <a:pt x="208" y="157"/>
                    <a:pt x="121" y="287"/>
                    <a:pt x="20" y="431"/>
                  </a:cubicBezTo>
                  <a:cubicBezTo>
                    <a:pt x="0" y="451"/>
                    <a:pt x="22" y="478"/>
                    <a:pt x="47" y="478"/>
                  </a:cubicBezTo>
                  <a:cubicBezTo>
                    <a:pt x="58" y="478"/>
                    <a:pt x="69" y="473"/>
                    <a:pt x="78" y="460"/>
                  </a:cubicBezTo>
                  <a:cubicBezTo>
                    <a:pt x="179" y="330"/>
                    <a:pt x="280" y="200"/>
                    <a:pt x="353" y="41"/>
                  </a:cubicBezTo>
                  <a:cubicBezTo>
                    <a:pt x="373" y="21"/>
                    <a:pt x="350" y="0"/>
                    <a:pt x="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7"/>
            <p:cNvSpPr/>
            <p:nvPr/>
          </p:nvSpPr>
          <p:spPr>
            <a:xfrm>
              <a:off x="3126175" y="3787700"/>
              <a:ext cx="20600" cy="30350"/>
            </a:xfrm>
            <a:custGeom>
              <a:avLst/>
              <a:gdLst/>
              <a:ahLst/>
              <a:cxnLst/>
              <a:rect l="l" t="t" r="r" b="b"/>
              <a:pathLst>
                <a:path w="824" h="1214" extrusionOk="0">
                  <a:moveTo>
                    <a:pt x="781" y="1"/>
                  </a:moveTo>
                  <a:cubicBezTo>
                    <a:pt x="773" y="1"/>
                    <a:pt x="764" y="6"/>
                    <a:pt x="760" y="19"/>
                  </a:cubicBezTo>
                  <a:cubicBezTo>
                    <a:pt x="514" y="395"/>
                    <a:pt x="326" y="814"/>
                    <a:pt x="23" y="1146"/>
                  </a:cubicBezTo>
                  <a:cubicBezTo>
                    <a:pt x="0" y="1180"/>
                    <a:pt x="21" y="1213"/>
                    <a:pt x="52" y="1213"/>
                  </a:cubicBezTo>
                  <a:cubicBezTo>
                    <a:pt x="61" y="1213"/>
                    <a:pt x="71" y="1210"/>
                    <a:pt x="81" y="1204"/>
                  </a:cubicBezTo>
                  <a:cubicBezTo>
                    <a:pt x="399" y="872"/>
                    <a:pt x="586" y="453"/>
                    <a:pt x="803" y="48"/>
                  </a:cubicBezTo>
                  <a:cubicBezTo>
                    <a:pt x="823" y="28"/>
                    <a:pt x="801" y="1"/>
                    <a:pt x="7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7"/>
            <p:cNvSpPr/>
            <p:nvPr/>
          </p:nvSpPr>
          <p:spPr>
            <a:xfrm>
              <a:off x="3148525" y="3778575"/>
              <a:ext cx="14225" cy="26675"/>
            </a:xfrm>
            <a:custGeom>
              <a:avLst/>
              <a:gdLst/>
              <a:ahLst/>
              <a:cxnLst/>
              <a:rect l="l" t="t" r="r" b="b"/>
              <a:pathLst>
                <a:path w="569" h="1067" extrusionOk="0">
                  <a:moveTo>
                    <a:pt x="539" y="1"/>
                  </a:moveTo>
                  <a:cubicBezTo>
                    <a:pt x="530" y="1"/>
                    <a:pt x="521" y="7"/>
                    <a:pt x="516" y="23"/>
                  </a:cubicBezTo>
                  <a:cubicBezTo>
                    <a:pt x="357" y="355"/>
                    <a:pt x="184" y="688"/>
                    <a:pt x="10" y="1005"/>
                  </a:cubicBezTo>
                  <a:cubicBezTo>
                    <a:pt x="0" y="1036"/>
                    <a:pt x="26" y="1067"/>
                    <a:pt x="47" y="1067"/>
                  </a:cubicBezTo>
                  <a:cubicBezTo>
                    <a:pt x="56" y="1067"/>
                    <a:pt x="64" y="1062"/>
                    <a:pt x="68" y="1049"/>
                  </a:cubicBezTo>
                  <a:cubicBezTo>
                    <a:pt x="241" y="716"/>
                    <a:pt x="429" y="384"/>
                    <a:pt x="559" y="37"/>
                  </a:cubicBezTo>
                  <a:cubicBezTo>
                    <a:pt x="568" y="19"/>
                    <a:pt x="554" y="1"/>
                    <a:pt x="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7"/>
            <p:cNvSpPr/>
            <p:nvPr/>
          </p:nvSpPr>
          <p:spPr>
            <a:xfrm>
              <a:off x="3166250" y="3781725"/>
              <a:ext cx="4075" cy="8900"/>
            </a:xfrm>
            <a:custGeom>
              <a:avLst/>
              <a:gdLst/>
              <a:ahLst/>
              <a:cxnLst/>
              <a:rect l="l" t="t" r="r" b="b"/>
              <a:pathLst>
                <a:path w="163" h="356" extrusionOk="0">
                  <a:moveTo>
                    <a:pt x="128" y="1"/>
                  </a:moveTo>
                  <a:cubicBezTo>
                    <a:pt x="116" y="1"/>
                    <a:pt x="102" y="9"/>
                    <a:pt x="96" y="27"/>
                  </a:cubicBezTo>
                  <a:cubicBezTo>
                    <a:pt x="81" y="128"/>
                    <a:pt x="38" y="215"/>
                    <a:pt x="9" y="302"/>
                  </a:cubicBezTo>
                  <a:cubicBezTo>
                    <a:pt x="0" y="337"/>
                    <a:pt x="23" y="356"/>
                    <a:pt x="46" y="356"/>
                  </a:cubicBezTo>
                  <a:cubicBezTo>
                    <a:pt x="61" y="356"/>
                    <a:pt x="76" y="348"/>
                    <a:pt x="81" y="330"/>
                  </a:cubicBezTo>
                  <a:cubicBezTo>
                    <a:pt x="125" y="229"/>
                    <a:pt x="139" y="143"/>
                    <a:pt x="154" y="41"/>
                  </a:cubicBezTo>
                  <a:cubicBezTo>
                    <a:pt x="162" y="16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9" name="Google Shape;3379;p27"/>
          <p:cNvGrpSpPr/>
          <p:nvPr/>
        </p:nvGrpSpPr>
        <p:grpSpPr>
          <a:xfrm rot="-1419742">
            <a:off x="8554516" y="1879789"/>
            <a:ext cx="336310" cy="294748"/>
            <a:chOff x="2168751" y="922175"/>
            <a:chExt cx="76500" cy="67050"/>
          </a:xfrm>
        </p:grpSpPr>
        <p:sp>
          <p:nvSpPr>
            <p:cNvPr id="3380" name="Google Shape;3380;p27"/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7"/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59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●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ssistant"/>
              <a:buChar char="○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ssistant"/>
              <a:buChar char="■"/>
              <a:defRPr>
                <a:solidFill>
                  <a:schemeClr val="lt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60" r:id="rId4"/>
    <p:sldLayoutId id="2147483671" r:id="rId5"/>
    <p:sldLayoutId id="2147483680" r:id="rId6"/>
    <p:sldLayoutId id="2147483681" r:id="rId7"/>
    <p:sldLayoutId id="2147483685" r:id="rId8"/>
    <p:sldLayoutId id="2147483686" r:id="rId9"/>
    <p:sldLayoutId id="214748368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2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898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sv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9" name="Google Shape;4629;p42"/>
          <p:cNvSpPr/>
          <p:nvPr/>
        </p:nvSpPr>
        <p:spPr>
          <a:xfrm rot="-5339502">
            <a:off x="4518597" y="-188100"/>
            <a:ext cx="106817" cy="4092672"/>
          </a:xfrm>
          <a:custGeom>
            <a:avLst/>
            <a:gdLst/>
            <a:ahLst/>
            <a:cxnLst/>
            <a:rect l="l" t="t" r="r" b="b"/>
            <a:pathLst>
              <a:path w="4272" h="4623" extrusionOk="0">
                <a:moveTo>
                  <a:pt x="160" y="1"/>
                </a:moveTo>
                <a:cubicBezTo>
                  <a:pt x="76" y="1"/>
                  <a:pt x="0" y="121"/>
                  <a:pt x="78" y="198"/>
                </a:cubicBezTo>
                <a:cubicBezTo>
                  <a:pt x="1393" y="1657"/>
                  <a:pt x="2693" y="3131"/>
                  <a:pt x="4022" y="4576"/>
                </a:cubicBezTo>
                <a:cubicBezTo>
                  <a:pt x="4048" y="4609"/>
                  <a:pt x="4078" y="4622"/>
                  <a:pt x="4106" y="4622"/>
                </a:cubicBezTo>
                <a:cubicBezTo>
                  <a:pt x="4193" y="4622"/>
                  <a:pt x="4272" y="4500"/>
                  <a:pt x="4196" y="4403"/>
                </a:cubicBezTo>
                <a:cubicBezTo>
                  <a:pt x="2953" y="2886"/>
                  <a:pt x="1581" y="1470"/>
                  <a:pt x="237" y="39"/>
                </a:cubicBezTo>
                <a:cubicBezTo>
                  <a:pt x="213" y="12"/>
                  <a:pt x="186" y="1"/>
                  <a:pt x="1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9704932-217C-03DA-1069-578739E6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558" y="1415123"/>
            <a:ext cx="2143679" cy="532524"/>
          </a:xfrm>
        </p:spPr>
        <p:txBody>
          <a:bodyPr anchor="ctr"/>
          <a:lstStyle/>
          <a:p>
            <a:r>
              <a:rPr 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GB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20</a:t>
            </a:r>
            <a:endParaRPr lang="vi-VN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C865EC56-3C3C-3160-9886-617EF090C48E}"/>
              </a:ext>
            </a:extLst>
          </p:cNvPr>
          <p:cNvSpPr txBox="1">
            <a:spLocks/>
          </p:cNvSpPr>
          <p:nvPr/>
        </p:nvSpPr>
        <p:spPr>
          <a:xfrm>
            <a:off x="1643771" y="2098183"/>
            <a:ext cx="5605374" cy="868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96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BÀI ĐỌC NHẠC SỐ 3 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247;p4">
            <a:extLst>
              <a:ext uri="{FF2B5EF4-FFF2-40B4-BE49-F238E27FC236}">
                <a16:creationId xmlns:a16="http://schemas.microsoft.com/office/drawing/2014/main" id="{C9E83EA3-364D-6254-481D-968E420FDE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60108"/>
            <a:ext cx="1040524" cy="183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8797BE-457F-E3C1-E694-D98540D4AFBD}"/>
              </a:ext>
            </a:extLst>
          </p:cNvPr>
          <p:cNvSpPr txBox="1">
            <a:spLocks/>
          </p:cNvSpPr>
          <p:nvPr/>
        </p:nvSpPr>
        <p:spPr>
          <a:xfrm>
            <a:off x="1040524" y="520419"/>
            <a:ext cx="7340213" cy="66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exend Deca SemiBold"/>
              <a:buNone/>
              <a:defRPr sz="3200" b="0" i="0" u="none" strike="noStrike" cap="none">
                <a:solidFill>
                  <a:schemeClr val="dk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defRPr>
            </a:lvl9pPr>
          </a:lstStyle>
          <a:p>
            <a:pPr algn="just"/>
            <a:r>
              <a:rPr lang="en-GB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vi-VN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2E8C6-1243-00C9-DEAC-51441F37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890" y="-97959"/>
            <a:ext cx="9144000" cy="555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vi-VN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từng </a:t>
            </a:r>
            <a:r>
              <a:rPr lang="en-GB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vi-VN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nhạc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63C99E-2AAE-F2AC-D681-F2B9E364A0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890" y="381419"/>
            <a:ext cx="8932220" cy="2205351"/>
          </a:xfrm>
          <a:prstGeom prst="rect">
            <a:avLst/>
          </a:prstGeom>
        </p:spPr>
      </p:pic>
      <p:pic>
        <p:nvPicPr>
          <p:cNvPr id="16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8F23C0E1-A5F5-9636-4A44-F2AE42175D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21" end="14107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8331" y="468969"/>
            <a:ext cx="319779" cy="319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C03153-47D4-2947-969E-D4ABDFD03F7B}"/>
              </a:ext>
            </a:extLst>
          </p:cNvPr>
          <p:cNvSpPr txBox="1"/>
          <p:nvPr/>
        </p:nvSpPr>
        <p:spPr>
          <a:xfrm>
            <a:off x="793249" y="12545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B227A-A710-FDC3-532E-12D7D2D8DD5E}"/>
              </a:ext>
            </a:extLst>
          </p:cNvPr>
          <p:cNvSpPr txBox="1"/>
          <p:nvPr/>
        </p:nvSpPr>
        <p:spPr>
          <a:xfrm>
            <a:off x="1130845" y="124883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DABDA-06EF-D7DD-A1D9-7EDA5612761B}"/>
              </a:ext>
            </a:extLst>
          </p:cNvPr>
          <p:cNvSpPr txBox="1"/>
          <p:nvPr/>
        </p:nvSpPr>
        <p:spPr>
          <a:xfrm>
            <a:off x="2367385" y="122913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B1C8E-51F1-F146-8EFC-D36AAD635586}"/>
              </a:ext>
            </a:extLst>
          </p:cNvPr>
          <p:cNvSpPr txBox="1"/>
          <p:nvPr/>
        </p:nvSpPr>
        <p:spPr>
          <a:xfrm>
            <a:off x="4128611" y="118235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64DBA9-8528-C898-23FE-C5FEC66D2ED5}"/>
              </a:ext>
            </a:extLst>
          </p:cNvPr>
          <p:cNvSpPr txBox="1"/>
          <p:nvPr/>
        </p:nvSpPr>
        <p:spPr>
          <a:xfrm>
            <a:off x="4949899" y="11257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22C0A8-376A-8139-0A9D-45A4A1679D37}"/>
              </a:ext>
            </a:extLst>
          </p:cNvPr>
          <p:cNvSpPr txBox="1"/>
          <p:nvPr/>
        </p:nvSpPr>
        <p:spPr>
          <a:xfrm>
            <a:off x="1468440" y="128403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829A60-21E1-56B4-7AFA-EB63D59C4F95}"/>
              </a:ext>
            </a:extLst>
          </p:cNvPr>
          <p:cNvSpPr txBox="1"/>
          <p:nvPr/>
        </p:nvSpPr>
        <p:spPr>
          <a:xfrm>
            <a:off x="1842060" y="132579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38A9BB-BBD0-65D0-3375-15E7FE5A8CCB}"/>
              </a:ext>
            </a:extLst>
          </p:cNvPr>
          <p:cNvSpPr txBox="1"/>
          <p:nvPr/>
        </p:nvSpPr>
        <p:spPr>
          <a:xfrm>
            <a:off x="4569876" y="118235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BAC083-1700-5198-15FB-2CB663FCD309}"/>
              </a:ext>
            </a:extLst>
          </p:cNvPr>
          <p:cNvSpPr txBox="1"/>
          <p:nvPr/>
        </p:nvSpPr>
        <p:spPr>
          <a:xfrm>
            <a:off x="5267183" y="11481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DABCD2-30F2-2F33-9B54-AFE19CD0EA1F}"/>
              </a:ext>
            </a:extLst>
          </p:cNvPr>
          <p:cNvSpPr txBox="1"/>
          <p:nvPr/>
        </p:nvSpPr>
        <p:spPr>
          <a:xfrm>
            <a:off x="5701717" y="11481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0AFF90-F008-7960-3618-E32FA77058F7}"/>
              </a:ext>
            </a:extLst>
          </p:cNvPr>
          <p:cNvSpPr txBox="1"/>
          <p:nvPr/>
        </p:nvSpPr>
        <p:spPr>
          <a:xfrm>
            <a:off x="6080564" y="11481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AAC629-5D57-9BEB-E582-EDE0B676F926}"/>
              </a:ext>
            </a:extLst>
          </p:cNvPr>
          <p:cNvSpPr txBox="1"/>
          <p:nvPr/>
        </p:nvSpPr>
        <p:spPr>
          <a:xfrm>
            <a:off x="6501872" y="11481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4790DD-E26A-16E1-28FF-5176B1E18C0A}"/>
              </a:ext>
            </a:extLst>
          </p:cNvPr>
          <p:cNvSpPr txBox="1"/>
          <p:nvPr/>
        </p:nvSpPr>
        <p:spPr>
          <a:xfrm>
            <a:off x="7377636" y="11257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DC3590-B19B-9A55-3EAF-5A869820062F}"/>
              </a:ext>
            </a:extLst>
          </p:cNvPr>
          <p:cNvSpPr txBox="1"/>
          <p:nvPr/>
        </p:nvSpPr>
        <p:spPr>
          <a:xfrm>
            <a:off x="7750607" y="11257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FF0D9E-BD6A-9A02-5BEE-ECDEC7C5D217}"/>
              </a:ext>
            </a:extLst>
          </p:cNvPr>
          <p:cNvSpPr txBox="1"/>
          <p:nvPr/>
        </p:nvSpPr>
        <p:spPr>
          <a:xfrm>
            <a:off x="8063976" y="11257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2D15FC-6564-A30F-135B-BFAF48B84480}"/>
              </a:ext>
            </a:extLst>
          </p:cNvPr>
          <p:cNvSpPr txBox="1"/>
          <p:nvPr/>
        </p:nvSpPr>
        <p:spPr>
          <a:xfrm>
            <a:off x="8436947" y="11481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058E08-74CD-54B2-E8B8-2E122B7684BD}"/>
              </a:ext>
            </a:extLst>
          </p:cNvPr>
          <p:cNvSpPr txBox="1"/>
          <p:nvPr/>
        </p:nvSpPr>
        <p:spPr>
          <a:xfrm>
            <a:off x="753179" y="220426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924302-1D0F-3297-2FED-5B0DD11B6A69}"/>
              </a:ext>
            </a:extLst>
          </p:cNvPr>
          <p:cNvSpPr txBox="1"/>
          <p:nvPr/>
        </p:nvSpPr>
        <p:spPr>
          <a:xfrm>
            <a:off x="2367384" y="229586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EE809F-B14A-F5F2-DBFF-C54BACB6C2F2}"/>
              </a:ext>
            </a:extLst>
          </p:cNvPr>
          <p:cNvSpPr txBox="1"/>
          <p:nvPr/>
        </p:nvSpPr>
        <p:spPr>
          <a:xfrm>
            <a:off x="2746231" y="227689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5DE50E-F041-E3E9-23A7-4BF40E4C458F}"/>
              </a:ext>
            </a:extLst>
          </p:cNvPr>
          <p:cNvSpPr txBox="1"/>
          <p:nvPr/>
        </p:nvSpPr>
        <p:spPr>
          <a:xfrm>
            <a:off x="3125078" y="249592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2EAA82-D482-10BB-AB78-531E5EDBCC2B}"/>
              </a:ext>
            </a:extLst>
          </p:cNvPr>
          <p:cNvSpPr txBox="1"/>
          <p:nvPr/>
        </p:nvSpPr>
        <p:spPr>
          <a:xfrm>
            <a:off x="3454814" y="250389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E2AE24-7AFE-4DA5-8C92-EE5E1F8B8DE3}"/>
              </a:ext>
            </a:extLst>
          </p:cNvPr>
          <p:cNvSpPr txBox="1"/>
          <p:nvPr/>
        </p:nvSpPr>
        <p:spPr>
          <a:xfrm>
            <a:off x="4158112" y="23038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AAC89D-C22E-5526-03A6-301C7B63E535}"/>
              </a:ext>
            </a:extLst>
          </p:cNvPr>
          <p:cNvSpPr txBox="1"/>
          <p:nvPr/>
        </p:nvSpPr>
        <p:spPr>
          <a:xfrm>
            <a:off x="5705758" y="247472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B3B202-A381-FE1C-208C-3630D9F310DD}"/>
              </a:ext>
            </a:extLst>
          </p:cNvPr>
          <p:cNvSpPr txBox="1"/>
          <p:nvPr/>
        </p:nvSpPr>
        <p:spPr>
          <a:xfrm>
            <a:off x="6123025" y="24413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7FCD00-A4DE-424C-3A17-E916C387A644}"/>
              </a:ext>
            </a:extLst>
          </p:cNvPr>
          <p:cNvSpPr txBox="1"/>
          <p:nvPr/>
        </p:nvSpPr>
        <p:spPr>
          <a:xfrm>
            <a:off x="6537000" y="247472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835E5D-04BA-6EB9-6DE1-07FBE607F81E}"/>
              </a:ext>
            </a:extLst>
          </p:cNvPr>
          <p:cNvSpPr txBox="1"/>
          <p:nvPr/>
        </p:nvSpPr>
        <p:spPr>
          <a:xfrm>
            <a:off x="6791099" y="247472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138F1F-3C12-39A5-E3C1-0124D67F61DC}"/>
              </a:ext>
            </a:extLst>
          </p:cNvPr>
          <p:cNvSpPr txBox="1"/>
          <p:nvPr/>
        </p:nvSpPr>
        <p:spPr>
          <a:xfrm>
            <a:off x="7377636" y="23038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35CC21-CE7D-E70F-896E-C7F7A5E7C343}"/>
              </a:ext>
            </a:extLst>
          </p:cNvPr>
          <p:cNvSpPr txBox="1"/>
          <p:nvPr/>
        </p:nvSpPr>
        <p:spPr>
          <a:xfrm>
            <a:off x="8125497" y="248663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2F1A3BA-3B89-77B0-DAA2-450C51A1E2D3}"/>
              </a:ext>
            </a:extLst>
          </p:cNvPr>
          <p:cNvSpPr/>
          <p:nvPr/>
        </p:nvSpPr>
        <p:spPr>
          <a:xfrm>
            <a:off x="4337812" y="1973430"/>
            <a:ext cx="940570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V2.2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80C3D86-7A84-0F99-FE89-207B8C8633B8}"/>
              </a:ext>
            </a:extLst>
          </p:cNvPr>
          <p:cNvSpPr/>
          <p:nvPr/>
        </p:nvSpPr>
        <p:spPr>
          <a:xfrm>
            <a:off x="2556807" y="481084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B650F4E-5FF0-0004-B24E-99EFDE7F45F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389" y="2469854"/>
            <a:ext cx="8921442" cy="244199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8F9DBE4-515B-5E44-EEC1-F8045E18A6B6}"/>
              </a:ext>
            </a:extLst>
          </p:cNvPr>
          <p:cNvSpPr txBox="1"/>
          <p:nvPr/>
        </p:nvSpPr>
        <p:spPr>
          <a:xfrm>
            <a:off x="716755" y="352863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645119-1171-ACA7-A343-F18F281699D1}"/>
              </a:ext>
            </a:extLst>
          </p:cNvPr>
          <p:cNvSpPr txBox="1"/>
          <p:nvPr/>
        </p:nvSpPr>
        <p:spPr>
          <a:xfrm>
            <a:off x="1049479" y="362476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396B5A-9964-64D9-8674-A49A2BA383EB}"/>
              </a:ext>
            </a:extLst>
          </p:cNvPr>
          <p:cNvSpPr txBox="1"/>
          <p:nvPr/>
        </p:nvSpPr>
        <p:spPr>
          <a:xfrm>
            <a:off x="2545784" y="347874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E38102-F759-EF49-22A0-CB1541839ED6}"/>
              </a:ext>
            </a:extLst>
          </p:cNvPr>
          <p:cNvSpPr txBox="1"/>
          <p:nvPr/>
        </p:nvSpPr>
        <p:spPr>
          <a:xfrm>
            <a:off x="1442365" y="457196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2711B7-F2EA-E357-DF19-2F79FECE677B}"/>
              </a:ext>
            </a:extLst>
          </p:cNvPr>
          <p:cNvSpPr txBox="1"/>
          <p:nvPr/>
        </p:nvSpPr>
        <p:spPr>
          <a:xfrm>
            <a:off x="1422066" y="369228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2B8791-10A4-885D-DDC3-8735D308C2E5}"/>
              </a:ext>
            </a:extLst>
          </p:cNvPr>
          <p:cNvSpPr txBox="1"/>
          <p:nvPr/>
        </p:nvSpPr>
        <p:spPr>
          <a:xfrm>
            <a:off x="2049929" y="357781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01A0F3-C419-6722-35E8-C96BE86A01FB}"/>
              </a:ext>
            </a:extLst>
          </p:cNvPr>
          <p:cNvSpPr txBox="1"/>
          <p:nvPr/>
        </p:nvSpPr>
        <p:spPr>
          <a:xfrm>
            <a:off x="4536959" y="357048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5DF277-8A34-7AC6-AB2B-B16664FCB2ED}"/>
              </a:ext>
            </a:extLst>
          </p:cNvPr>
          <p:cNvSpPr txBox="1"/>
          <p:nvPr/>
        </p:nvSpPr>
        <p:spPr>
          <a:xfrm>
            <a:off x="4879818" y="352863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DBA8EB-484C-3518-BAFC-F58A0CB3D1EE}"/>
              </a:ext>
            </a:extLst>
          </p:cNvPr>
          <p:cNvSpPr txBox="1"/>
          <p:nvPr/>
        </p:nvSpPr>
        <p:spPr>
          <a:xfrm>
            <a:off x="6089603" y="352863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C1B114-F26D-51F9-3255-4608FCA73721}"/>
              </a:ext>
            </a:extLst>
          </p:cNvPr>
          <p:cNvSpPr txBox="1"/>
          <p:nvPr/>
        </p:nvSpPr>
        <p:spPr>
          <a:xfrm>
            <a:off x="7675560" y="354858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2D992C-50BE-86DE-651C-BE1BC425EA15}"/>
              </a:ext>
            </a:extLst>
          </p:cNvPr>
          <p:cNvSpPr txBox="1"/>
          <p:nvPr/>
        </p:nvSpPr>
        <p:spPr>
          <a:xfrm>
            <a:off x="5123803" y="364822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F09C51-26E9-2B28-675C-C9079689CC35}"/>
              </a:ext>
            </a:extLst>
          </p:cNvPr>
          <p:cNvSpPr txBox="1"/>
          <p:nvPr/>
        </p:nvSpPr>
        <p:spPr>
          <a:xfrm>
            <a:off x="5484710" y="363468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176EE8-9853-0D65-8F95-F1F9AFE1077E}"/>
              </a:ext>
            </a:extLst>
          </p:cNvPr>
          <p:cNvSpPr txBox="1"/>
          <p:nvPr/>
        </p:nvSpPr>
        <p:spPr>
          <a:xfrm>
            <a:off x="673030" y="47598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A657A2-8D04-29A4-1884-DEDA8C68A7D9}"/>
              </a:ext>
            </a:extLst>
          </p:cNvPr>
          <p:cNvSpPr txBox="1"/>
          <p:nvPr/>
        </p:nvSpPr>
        <p:spPr>
          <a:xfrm>
            <a:off x="3208019" y="344297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943ED06-7F39-3B19-9F58-D3C9D1B6B796}"/>
              </a:ext>
            </a:extLst>
          </p:cNvPr>
          <p:cNvSpPr txBox="1"/>
          <p:nvPr/>
        </p:nvSpPr>
        <p:spPr>
          <a:xfrm>
            <a:off x="4403443" y="45877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1220CCE-B582-E0D4-3E5E-AC67016EA923}"/>
              </a:ext>
            </a:extLst>
          </p:cNvPr>
          <p:cNvSpPr txBox="1"/>
          <p:nvPr/>
        </p:nvSpPr>
        <p:spPr>
          <a:xfrm>
            <a:off x="6578904" y="479964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5EC0E83-3709-68D3-4C8D-748E4A8E684B}"/>
              </a:ext>
            </a:extLst>
          </p:cNvPr>
          <p:cNvSpPr txBox="1"/>
          <p:nvPr/>
        </p:nvSpPr>
        <p:spPr>
          <a:xfrm>
            <a:off x="6943750" y="478779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5ECF5-8298-7134-28C8-9B7000667A12}"/>
              </a:ext>
            </a:extLst>
          </p:cNvPr>
          <p:cNvSpPr txBox="1"/>
          <p:nvPr/>
        </p:nvSpPr>
        <p:spPr>
          <a:xfrm>
            <a:off x="3746731" y="459958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B20777-CD9F-8122-4C08-FE94643FF632}"/>
              </a:ext>
            </a:extLst>
          </p:cNvPr>
          <p:cNvSpPr txBox="1"/>
          <p:nvPr/>
        </p:nvSpPr>
        <p:spPr>
          <a:xfrm>
            <a:off x="1037876" y="466373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7D7A830-3A2F-695B-8B0A-9EDBB1C034C2}"/>
              </a:ext>
            </a:extLst>
          </p:cNvPr>
          <p:cNvSpPr txBox="1"/>
          <p:nvPr/>
        </p:nvSpPr>
        <p:spPr>
          <a:xfrm>
            <a:off x="3186786" y="463580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DC6DEB-24CA-0EE7-D3DD-288903E04E87}"/>
              </a:ext>
            </a:extLst>
          </p:cNvPr>
          <p:cNvSpPr txBox="1"/>
          <p:nvPr/>
        </p:nvSpPr>
        <p:spPr>
          <a:xfrm>
            <a:off x="5940516" y="467552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FB9BBA-8106-3774-288D-EA90C8CC4075}"/>
              </a:ext>
            </a:extLst>
          </p:cNvPr>
          <p:cNvSpPr txBox="1"/>
          <p:nvPr/>
        </p:nvSpPr>
        <p:spPr>
          <a:xfrm>
            <a:off x="6267195" y="467552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F77685F-521C-73F1-B492-C7DCBD35C370}"/>
              </a:ext>
            </a:extLst>
          </p:cNvPr>
          <p:cNvSpPr txBox="1"/>
          <p:nvPr/>
        </p:nvSpPr>
        <p:spPr>
          <a:xfrm>
            <a:off x="7650054" y="467552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4E2BD60B-E022-AE7B-39A1-B70E30DA2DD0}"/>
              </a:ext>
            </a:extLst>
          </p:cNvPr>
          <p:cNvSpPr/>
          <p:nvPr/>
        </p:nvSpPr>
        <p:spPr>
          <a:xfrm>
            <a:off x="1453123" y="2903290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V3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5893740-E6A4-3E65-82A8-94ECCCA79FB8}"/>
              </a:ext>
            </a:extLst>
          </p:cNvPr>
          <p:cNvSpPr/>
          <p:nvPr/>
        </p:nvSpPr>
        <p:spPr>
          <a:xfrm>
            <a:off x="1651727" y="4120654"/>
            <a:ext cx="1120874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V3.3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FF5C7A9-8195-691C-3BD3-F08AA149D707}"/>
              </a:ext>
            </a:extLst>
          </p:cNvPr>
          <p:cNvSpPr/>
          <p:nvPr/>
        </p:nvSpPr>
        <p:spPr>
          <a:xfrm>
            <a:off x="7909956" y="3910815"/>
            <a:ext cx="1120874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V4.4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A5E0136-FA69-222D-89CF-8CCC0B9FFABA}"/>
              </a:ext>
            </a:extLst>
          </p:cNvPr>
          <p:cNvSpPr/>
          <p:nvPr/>
        </p:nvSpPr>
        <p:spPr>
          <a:xfrm>
            <a:off x="6070721" y="2790917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V4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8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9" grpId="0"/>
      <p:bldP spid="40" grpId="0"/>
      <p:bldP spid="67" grpId="0"/>
      <p:bldP spid="68" grpId="0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2E8C6-1243-00C9-DEAC-51441F37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934" y="907835"/>
            <a:ext cx="2262352" cy="1806266"/>
          </a:xfrm>
          <a:solidFill>
            <a:schemeClr val="accent6"/>
          </a:solidFill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vi-V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br>
              <a:rPr lang="vi-V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nhạc số 3</a:t>
            </a:r>
          </a:p>
        </p:txBody>
      </p:sp>
      <p:pic>
        <p:nvPicPr>
          <p:cNvPr id="16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8F23C0E1-A5F5-9636-4A44-F2AE42175D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18573" y="0"/>
            <a:ext cx="319779" cy="31977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B3486CF-BD46-98BC-F4EF-42C7A06EB7D6}"/>
              </a:ext>
            </a:extLst>
          </p:cNvPr>
          <p:cNvGrpSpPr/>
          <p:nvPr/>
        </p:nvGrpSpPr>
        <p:grpSpPr>
          <a:xfrm>
            <a:off x="105890" y="55977"/>
            <a:ext cx="6334325" cy="5031546"/>
            <a:chOff x="105890" y="262975"/>
            <a:chExt cx="6334325" cy="503154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0868635-9FDC-F344-9578-0C7C81F2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890" y="262975"/>
              <a:ext cx="6334324" cy="151598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CAC67C-A6BB-D569-1B67-ABD50974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05890" y="1865670"/>
              <a:ext cx="6334324" cy="156393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0B8A83-B37A-A167-0722-D2285745D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05891" y="3516316"/>
              <a:ext cx="6334324" cy="1778205"/>
            </a:xfrm>
            <a:prstGeom prst="rect">
              <a:avLst/>
            </a:prstGeom>
          </p:spPr>
        </p:pic>
      </p:grpSp>
      <p:pic>
        <p:nvPicPr>
          <p:cNvPr id="11" name="Picture 6">
            <a:extLst>
              <a:ext uri="{FF2B5EF4-FFF2-40B4-BE49-F238E27FC236}">
                <a16:creationId xmlns:a16="http://schemas.microsoft.com/office/drawing/2014/main" id="{E2470341-066F-A8E9-6861-E514AC1CD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18586" y="3004823"/>
            <a:ext cx="2057400" cy="2233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1BF3EE-E38F-84F1-BF20-989E2E73AA66}"/>
              </a:ext>
            </a:extLst>
          </p:cNvPr>
          <p:cNvSpPr txBox="1"/>
          <p:nvPr/>
        </p:nvSpPr>
        <p:spPr>
          <a:xfrm>
            <a:off x="427516" y="538504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EC1FE9-34FE-B605-8C6C-3C4149575845}"/>
              </a:ext>
            </a:extLst>
          </p:cNvPr>
          <p:cNvSpPr txBox="1"/>
          <p:nvPr/>
        </p:nvSpPr>
        <p:spPr>
          <a:xfrm>
            <a:off x="965506" y="538503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3D958-C815-E775-A1C9-C400F54BD11B}"/>
              </a:ext>
            </a:extLst>
          </p:cNvPr>
          <p:cNvSpPr txBox="1"/>
          <p:nvPr/>
        </p:nvSpPr>
        <p:spPr>
          <a:xfrm>
            <a:off x="1628549" y="539876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96AE2C-BF23-A12A-0B68-B38CE677A500}"/>
              </a:ext>
            </a:extLst>
          </p:cNvPr>
          <p:cNvSpPr txBox="1"/>
          <p:nvPr/>
        </p:nvSpPr>
        <p:spPr>
          <a:xfrm>
            <a:off x="2832610" y="527628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4A1812-9A60-6281-AB97-CF2009A8D0C0}"/>
              </a:ext>
            </a:extLst>
          </p:cNvPr>
          <p:cNvSpPr txBox="1"/>
          <p:nvPr/>
        </p:nvSpPr>
        <p:spPr>
          <a:xfrm>
            <a:off x="3156572" y="527628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CD2091-4F77-42B5-219D-A8F7467ED5F5}"/>
              </a:ext>
            </a:extLst>
          </p:cNvPr>
          <p:cNvSpPr txBox="1"/>
          <p:nvPr/>
        </p:nvSpPr>
        <p:spPr>
          <a:xfrm>
            <a:off x="3535419" y="538503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E39D27-0C45-99C6-6A95-9FC0BBDF87E7}"/>
              </a:ext>
            </a:extLst>
          </p:cNvPr>
          <p:cNvSpPr txBox="1"/>
          <p:nvPr/>
        </p:nvSpPr>
        <p:spPr>
          <a:xfrm>
            <a:off x="3915124" y="538503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4734E-E361-BAB2-4B6D-80ABA29F29A4}"/>
              </a:ext>
            </a:extLst>
          </p:cNvPr>
          <p:cNvSpPr txBox="1"/>
          <p:nvPr/>
        </p:nvSpPr>
        <p:spPr>
          <a:xfrm>
            <a:off x="7189270" y="494576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46D385-56D0-BDF4-F9D5-06637C73276E}"/>
              </a:ext>
            </a:extLst>
          </p:cNvPr>
          <p:cNvSpPr txBox="1"/>
          <p:nvPr/>
        </p:nvSpPr>
        <p:spPr>
          <a:xfrm>
            <a:off x="5991251" y="623746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FB941-83A3-3D93-9588-6DC2EEA23D28}"/>
              </a:ext>
            </a:extLst>
          </p:cNvPr>
          <p:cNvSpPr txBox="1"/>
          <p:nvPr/>
        </p:nvSpPr>
        <p:spPr>
          <a:xfrm>
            <a:off x="4429933" y="540566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F482F1-B3EA-35DC-4510-F2CC72818AD3}"/>
              </a:ext>
            </a:extLst>
          </p:cNvPr>
          <p:cNvSpPr txBox="1"/>
          <p:nvPr/>
        </p:nvSpPr>
        <p:spPr>
          <a:xfrm>
            <a:off x="6545371" y="564804"/>
            <a:ext cx="37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5431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1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2E8C6-1243-00C9-DEAC-51441F37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083"/>
            <a:ext cx="9144000" cy="555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vi-VN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từng bè nhạc</a:t>
            </a:r>
            <a:r>
              <a:rPr lang="en-GB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vi-VN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9AE9-E295-4CE4-A495-E41C6CEF3018}"/>
              </a:ext>
            </a:extLst>
          </p:cNvPr>
          <p:cNvGrpSpPr/>
          <p:nvPr/>
        </p:nvGrpSpPr>
        <p:grpSpPr>
          <a:xfrm>
            <a:off x="3815253" y="1283485"/>
            <a:ext cx="1513493" cy="638593"/>
            <a:chOff x="478305" y="1473601"/>
            <a:chExt cx="2405093" cy="30641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5832527-5F70-F0BD-6FB4-0F500B78C0EF}"/>
                </a:ext>
              </a:extLst>
            </p:cNvPr>
            <p:cNvSpPr/>
            <p:nvPr/>
          </p:nvSpPr>
          <p:spPr>
            <a:xfrm>
              <a:off x="478305" y="1473601"/>
              <a:ext cx="2293728" cy="2709463"/>
            </a:xfrm>
            <a:prstGeom prst="roundRect">
              <a:avLst>
                <a:gd name="adj" fmla="val 17351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69349B2-A805-C3BA-B5D3-DBCCD7E3ADC3}"/>
                </a:ext>
              </a:extLst>
            </p:cNvPr>
            <p:cNvSpPr/>
            <p:nvPr/>
          </p:nvSpPr>
          <p:spPr>
            <a:xfrm>
              <a:off x="589669" y="1828279"/>
              <a:ext cx="2293729" cy="2709462"/>
            </a:xfrm>
            <a:prstGeom prst="roundRect">
              <a:avLst>
                <a:gd name="adj" fmla="val 17351"/>
              </a:avLst>
            </a:prstGeom>
            <a:solidFill>
              <a:schemeClr val="accent6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1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Bè 1</a:t>
              </a:r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63C99E-2AAE-F2AC-D681-F2B9E364A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90" y="2226474"/>
            <a:ext cx="8932220" cy="21377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1BF3EE-E38F-84F1-BF20-989E2E73AA66}"/>
              </a:ext>
            </a:extLst>
          </p:cNvPr>
          <p:cNvSpPr txBox="1"/>
          <p:nvPr/>
        </p:nvSpPr>
        <p:spPr>
          <a:xfrm>
            <a:off x="945931" y="3087846"/>
            <a:ext cx="796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Đô     Rê       Mi            Son </a:t>
            </a:r>
            <a:r>
              <a:rPr lang="vi-VN" sz="1800" dirty="0" err="1">
                <a:solidFill>
                  <a:srgbClr val="FF0000"/>
                </a:solidFill>
              </a:rPr>
              <a:t>Son</a:t>
            </a:r>
            <a:r>
              <a:rPr lang="vi-VN" sz="1800" dirty="0">
                <a:solidFill>
                  <a:srgbClr val="FF0000"/>
                </a:solidFill>
              </a:rPr>
              <a:t> Mi </a:t>
            </a:r>
            <a:r>
              <a:rPr lang="vi-VN" sz="1800" dirty="0" err="1">
                <a:solidFill>
                  <a:srgbClr val="FF0000"/>
                </a:solidFill>
              </a:rPr>
              <a:t>Mi</a:t>
            </a:r>
            <a:r>
              <a:rPr lang="vi-VN" sz="1800" dirty="0">
                <a:solidFill>
                  <a:srgbClr val="FF0000"/>
                </a:solidFill>
              </a:rPr>
              <a:t>    Rê                    Đô    Rê       Mi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95596-CD88-253D-01D0-65FE238B89EB}"/>
              </a:ext>
            </a:extLst>
          </p:cNvPr>
          <p:cNvSpPr txBox="1"/>
          <p:nvPr/>
        </p:nvSpPr>
        <p:spPr>
          <a:xfrm>
            <a:off x="2199290" y="4357278"/>
            <a:ext cx="683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Đô     Rê     Mi                  Rê  </a:t>
            </a:r>
            <a:r>
              <a:rPr lang="vi-VN" sz="1800" dirty="0" err="1">
                <a:solidFill>
                  <a:srgbClr val="FF0000"/>
                </a:solidFill>
              </a:rPr>
              <a:t>Rê</a:t>
            </a:r>
            <a:r>
              <a:rPr lang="vi-VN" sz="1800" dirty="0">
                <a:solidFill>
                  <a:srgbClr val="FF0000"/>
                </a:solidFill>
              </a:rPr>
              <a:t> Son </a:t>
            </a:r>
            <a:r>
              <a:rPr lang="vi-VN" sz="1800" dirty="0" err="1">
                <a:solidFill>
                  <a:srgbClr val="FF0000"/>
                </a:solidFill>
              </a:rPr>
              <a:t>Son</a:t>
            </a:r>
            <a:r>
              <a:rPr lang="vi-VN" sz="1800" dirty="0">
                <a:solidFill>
                  <a:srgbClr val="FF0000"/>
                </a:solidFill>
              </a:rPr>
              <a:t>  La               Đô   Rê</a:t>
            </a:r>
          </a:p>
        </p:txBody>
      </p:sp>
      <p:pic>
        <p:nvPicPr>
          <p:cNvPr id="16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8F23C0E1-A5F5-9636-4A44-F2AE42175D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085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8331" y="1556624"/>
            <a:ext cx="319779" cy="3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2E8C6-1243-00C9-DEAC-51441F37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083"/>
            <a:ext cx="9144000" cy="555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vi-VN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từng bè nhạc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9AE9-E295-4CE4-A495-E41C6CEF3018}"/>
              </a:ext>
            </a:extLst>
          </p:cNvPr>
          <p:cNvGrpSpPr/>
          <p:nvPr/>
        </p:nvGrpSpPr>
        <p:grpSpPr>
          <a:xfrm>
            <a:off x="3815253" y="1283485"/>
            <a:ext cx="1513493" cy="638593"/>
            <a:chOff x="478305" y="1473601"/>
            <a:chExt cx="2405093" cy="30641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5832527-5F70-F0BD-6FB4-0F500B78C0EF}"/>
                </a:ext>
              </a:extLst>
            </p:cNvPr>
            <p:cNvSpPr/>
            <p:nvPr/>
          </p:nvSpPr>
          <p:spPr>
            <a:xfrm>
              <a:off x="478305" y="1473601"/>
              <a:ext cx="2293728" cy="2709463"/>
            </a:xfrm>
            <a:prstGeom prst="roundRect">
              <a:avLst>
                <a:gd name="adj" fmla="val 17351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69349B2-A805-C3BA-B5D3-DBCCD7E3ADC3}"/>
                </a:ext>
              </a:extLst>
            </p:cNvPr>
            <p:cNvSpPr/>
            <p:nvPr/>
          </p:nvSpPr>
          <p:spPr>
            <a:xfrm>
              <a:off x="589669" y="1828279"/>
              <a:ext cx="2293729" cy="2709462"/>
            </a:xfrm>
            <a:prstGeom prst="roundRect">
              <a:avLst>
                <a:gd name="adj" fmla="val 17351"/>
              </a:avLst>
            </a:prstGeom>
            <a:solidFill>
              <a:schemeClr val="accent6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b="1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vi-VN" sz="21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63C99E-2AAE-F2AC-D681-F2B9E364A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90" y="2226474"/>
            <a:ext cx="8932220" cy="21377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1BF3EE-E38F-84F1-BF20-989E2E73AA66}"/>
              </a:ext>
            </a:extLst>
          </p:cNvPr>
          <p:cNvSpPr txBox="1"/>
          <p:nvPr/>
        </p:nvSpPr>
        <p:spPr>
          <a:xfrm>
            <a:off x="945931" y="3087846"/>
            <a:ext cx="796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Đô     Rê       Mi            Son </a:t>
            </a:r>
            <a:r>
              <a:rPr lang="vi-VN" sz="1800" dirty="0" err="1">
                <a:solidFill>
                  <a:srgbClr val="FF0000"/>
                </a:solidFill>
              </a:rPr>
              <a:t>Son</a:t>
            </a:r>
            <a:r>
              <a:rPr lang="vi-VN" sz="1800" dirty="0">
                <a:solidFill>
                  <a:srgbClr val="FF0000"/>
                </a:solidFill>
              </a:rPr>
              <a:t> Mi </a:t>
            </a:r>
            <a:r>
              <a:rPr lang="vi-VN" sz="1800" dirty="0" err="1">
                <a:solidFill>
                  <a:srgbClr val="FF0000"/>
                </a:solidFill>
              </a:rPr>
              <a:t>Mi</a:t>
            </a:r>
            <a:r>
              <a:rPr lang="vi-VN" sz="1800" dirty="0">
                <a:solidFill>
                  <a:srgbClr val="FF0000"/>
                </a:solidFill>
              </a:rPr>
              <a:t>    Rê                    Đô    Rê       Mi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95596-CD88-253D-01D0-65FE238B89EB}"/>
              </a:ext>
            </a:extLst>
          </p:cNvPr>
          <p:cNvSpPr txBox="1"/>
          <p:nvPr/>
        </p:nvSpPr>
        <p:spPr>
          <a:xfrm>
            <a:off x="2199290" y="4357278"/>
            <a:ext cx="683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Đô     Rê     Mi                  Rê  </a:t>
            </a:r>
            <a:r>
              <a:rPr lang="vi-VN" sz="1800" dirty="0" err="1">
                <a:solidFill>
                  <a:srgbClr val="FF0000"/>
                </a:solidFill>
              </a:rPr>
              <a:t>Rê</a:t>
            </a:r>
            <a:r>
              <a:rPr lang="vi-VN" sz="1800" dirty="0">
                <a:solidFill>
                  <a:srgbClr val="FF0000"/>
                </a:solidFill>
              </a:rPr>
              <a:t> Son </a:t>
            </a:r>
            <a:r>
              <a:rPr lang="vi-VN" sz="1800" dirty="0" err="1">
                <a:solidFill>
                  <a:srgbClr val="FF0000"/>
                </a:solidFill>
              </a:rPr>
              <a:t>Son</a:t>
            </a:r>
            <a:r>
              <a:rPr lang="vi-VN" sz="1800" dirty="0">
                <a:solidFill>
                  <a:srgbClr val="FF0000"/>
                </a:solidFill>
              </a:rPr>
              <a:t>  La               Đô   Rê</a:t>
            </a:r>
          </a:p>
        </p:txBody>
      </p:sp>
      <p:pic>
        <p:nvPicPr>
          <p:cNvPr id="16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8F23C0E1-A5F5-9636-4A44-F2AE42175D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085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8331" y="1556624"/>
            <a:ext cx="319779" cy="3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2E8C6-1243-00C9-DEAC-51441F37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083"/>
            <a:ext cx="9144000" cy="555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vi-VN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từng bè nhạc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9AE9-E295-4CE4-A495-E41C6CEF3018}"/>
              </a:ext>
            </a:extLst>
          </p:cNvPr>
          <p:cNvGrpSpPr/>
          <p:nvPr/>
        </p:nvGrpSpPr>
        <p:grpSpPr>
          <a:xfrm>
            <a:off x="3815253" y="1283485"/>
            <a:ext cx="1513493" cy="638593"/>
            <a:chOff x="478305" y="1473601"/>
            <a:chExt cx="2405093" cy="30641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5832527-5F70-F0BD-6FB4-0F500B78C0EF}"/>
                </a:ext>
              </a:extLst>
            </p:cNvPr>
            <p:cNvSpPr/>
            <p:nvPr/>
          </p:nvSpPr>
          <p:spPr>
            <a:xfrm>
              <a:off x="478305" y="1473601"/>
              <a:ext cx="2293728" cy="2709463"/>
            </a:xfrm>
            <a:prstGeom prst="roundRect">
              <a:avLst>
                <a:gd name="adj" fmla="val 17351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69349B2-A805-C3BA-B5D3-DBCCD7E3ADC3}"/>
                </a:ext>
              </a:extLst>
            </p:cNvPr>
            <p:cNvSpPr/>
            <p:nvPr/>
          </p:nvSpPr>
          <p:spPr>
            <a:xfrm>
              <a:off x="589669" y="1828279"/>
              <a:ext cx="2293729" cy="2709462"/>
            </a:xfrm>
            <a:prstGeom prst="roundRect">
              <a:avLst>
                <a:gd name="adj" fmla="val 17351"/>
              </a:avLst>
            </a:prstGeom>
            <a:solidFill>
              <a:schemeClr val="accent6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b="1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vi-VN" sz="21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63C99E-2AAE-F2AC-D681-F2B9E364A0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890" y="2136228"/>
            <a:ext cx="8932220" cy="22053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1BF3EE-E38F-84F1-BF20-989E2E73AA66}"/>
              </a:ext>
            </a:extLst>
          </p:cNvPr>
          <p:cNvSpPr txBox="1"/>
          <p:nvPr/>
        </p:nvSpPr>
        <p:spPr>
          <a:xfrm>
            <a:off x="725214" y="3087846"/>
            <a:ext cx="823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Đô </a:t>
            </a:r>
            <a:r>
              <a:rPr lang="vi-VN" sz="1800" dirty="0" err="1">
                <a:solidFill>
                  <a:srgbClr val="FF0000"/>
                </a:solidFill>
              </a:rPr>
              <a:t>Đô</a:t>
            </a:r>
            <a:r>
              <a:rPr lang="vi-VN" sz="1800" dirty="0">
                <a:solidFill>
                  <a:srgbClr val="FF0000"/>
                </a:solidFill>
              </a:rPr>
              <a:t>  La </a:t>
            </a:r>
            <a:r>
              <a:rPr lang="vi-VN" sz="1800" dirty="0" err="1">
                <a:solidFill>
                  <a:srgbClr val="FF0000"/>
                </a:solidFill>
              </a:rPr>
              <a:t>La</a:t>
            </a:r>
            <a:r>
              <a:rPr lang="vi-VN" sz="1800" dirty="0">
                <a:solidFill>
                  <a:srgbClr val="FF0000"/>
                </a:solidFill>
              </a:rPr>
              <a:t>     Đô                       Mi  </a:t>
            </a:r>
            <a:r>
              <a:rPr lang="vi-VN" sz="1800" dirty="0" err="1">
                <a:solidFill>
                  <a:srgbClr val="FF0000"/>
                </a:solidFill>
              </a:rPr>
              <a:t>Mi</a:t>
            </a:r>
            <a:r>
              <a:rPr lang="vi-VN" sz="1800" dirty="0">
                <a:solidFill>
                  <a:srgbClr val="FF0000"/>
                </a:solidFill>
              </a:rPr>
              <a:t>   </a:t>
            </a:r>
            <a:r>
              <a:rPr lang="vi-VN" sz="1800" dirty="0" err="1">
                <a:solidFill>
                  <a:srgbClr val="FF0000"/>
                </a:solidFill>
              </a:rPr>
              <a:t>Mi</a:t>
            </a:r>
            <a:r>
              <a:rPr lang="vi-VN" sz="1800" dirty="0">
                <a:solidFill>
                  <a:srgbClr val="FF0000"/>
                </a:solidFill>
              </a:rPr>
              <a:t>  </a:t>
            </a:r>
            <a:r>
              <a:rPr lang="vi-VN" sz="1800" dirty="0" err="1">
                <a:solidFill>
                  <a:srgbClr val="FF0000"/>
                </a:solidFill>
              </a:rPr>
              <a:t>Mi</a:t>
            </a:r>
            <a:r>
              <a:rPr lang="vi-VN" sz="1800" dirty="0">
                <a:solidFill>
                  <a:srgbClr val="FF0000"/>
                </a:solidFill>
              </a:rPr>
              <a:t>   La Son Rê        Mi Son Mi Rê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95596-CD88-253D-01D0-65FE238B89EB}"/>
              </a:ext>
            </a:extLst>
          </p:cNvPr>
          <p:cNvSpPr txBox="1"/>
          <p:nvPr/>
        </p:nvSpPr>
        <p:spPr>
          <a:xfrm>
            <a:off x="725213" y="4357278"/>
            <a:ext cx="823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Mi                     Đô </a:t>
            </a:r>
            <a:r>
              <a:rPr lang="vi-VN" sz="1800" dirty="0" err="1">
                <a:solidFill>
                  <a:srgbClr val="FF0000"/>
                </a:solidFill>
              </a:rPr>
              <a:t>Đô</a:t>
            </a:r>
            <a:r>
              <a:rPr lang="vi-VN" sz="1800" dirty="0">
                <a:solidFill>
                  <a:srgbClr val="FF0000"/>
                </a:solidFill>
              </a:rPr>
              <a:t> Son </a:t>
            </a:r>
            <a:r>
              <a:rPr lang="vi-VN" sz="1800" dirty="0" err="1">
                <a:solidFill>
                  <a:srgbClr val="FF0000"/>
                </a:solidFill>
              </a:rPr>
              <a:t>Son</a:t>
            </a:r>
            <a:r>
              <a:rPr lang="vi-VN" sz="1800" dirty="0">
                <a:solidFill>
                  <a:srgbClr val="FF0000"/>
                </a:solidFill>
              </a:rPr>
              <a:t>    Đô                 Son </a:t>
            </a:r>
            <a:r>
              <a:rPr lang="vi-VN" sz="1800" dirty="0" err="1">
                <a:solidFill>
                  <a:srgbClr val="FF0000"/>
                </a:solidFill>
              </a:rPr>
              <a:t>Son</a:t>
            </a:r>
            <a:r>
              <a:rPr lang="vi-VN" sz="1800" dirty="0">
                <a:solidFill>
                  <a:srgbClr val="FF0000"/>
                </a:solidFill>
              </a:rPr>
              <a:t> </a:t>
            </a:r>
            <a:r>
              <a:rPr lang="vi-VN" sz="1800" dirty="0" err="1">
                <a:solidFill>
                  <a:srgbClr val="FF0000"/>
                </a:solidFill>
              </a:rPr>
              <a:t>Son</a:t>
            </a:r>
            <a:r>
              <a:rPr lang="vi-VN" sz="1800" dirty="0">
                <a:solidFill>
                  <a:srgbClr val="FF0000"/>
                </a:solidFill>
              </a:rPr>
              <a:t> </a:t>
            </a:r>
            <a:r>
              <a:rPr lang="vi-VN" sz="1800" dirty="0" err="1">
                <a:solidFill>
                  <a:srgbClr val="FF0000"/>
                </a:solidFill>
              </a:rPr>
              <a:t>Son</a:t>
            </a:r>
            <a:r>
              <a:rPr lang="vi-VN" sz="1800" dirty="0">
                <a:solidFill>
                  <a:srgbClr val="FF0000"/>
                </a:solidFill>
              </a:rPr>
              <a:t> Đô     Son</a:t>
            </a:r>
          </a:p>
        </p:txBody>
      </p:sp>
      <p:pic>
        <p:nvPicPr>
          <p:cNvPr id="16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8F23C0E1-A5F5-9636-4A44-F2AE42175D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21" end="14107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8331" y="1556624"/>
            <a:ext cx="319779" cy="319779"/>
          </a:xfrm>
          <a:prstGeom prst="rect">
            <a:avLst/>
          </a:prstGeom>
        </p:spPr>
      </p:pic>
      <p:pic>
        <p:nvPicPr>
          <p:cNvPr id="2" name="Google Shape;247;p4">
            <a:extLst>
              <a:ext uri="{FF2B5EF4-FFF2-40B4-BE49-F238E27FC236}">
                <a16:creationId xmlns:a16="http://schemas.microsoft.com/office/drawing/2014/main" id="{9549BED5-F466-AFD3-1E5A-699ACA20B60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960108"/>
            <a:ext cx="1040524" cy="183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65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97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2E8C6-1243-00C9-DEAC-51441F37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083"/>
            <a:ext cx="9144000" cy="555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vi-VN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từng bè nhạc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9AE9-E295-4CE4-A495-E41C6CEF3018}"/>
              </a:ext>
            </a:extLst>
          </p:cNvPr>
          <p:cNvGrpSpPr/>
          <p:nvPr/>
        </p:nvGrpSpPr>
        <p:grpSpPr>
          <a:xfrm>
            <a:off x="3815253" y="1283485"/>
            <a:ext cx="1513493" cy="638593"/>
            <a:chOff x="478305" y="1473601"/>
            <a:chExt cx="2405093" cy="30641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5832527-5F70-F0BD-6FB4-0F500B78C0EF}"/>
                </a:ext>
              </a:extLst>
            </p:cNvPr>
            <p:cNvSpPr/>
            <p:nvPr/>
          </p:nvSpPr>
          <p:spPr>
            <a:xfrm>
              <a:off x="478305" y="1473601"/>
              <a:ext cx="2293728" cy="2709463"/>
            </a:xfrm>
            <a:prstGeom prst="roundRect">
              <a:avLst>
                <a:gd name="adj" fmla="val 17351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69349B2-A805-C3BA-B5D3-DBCCD7E3ADC3}"/>
                </a:ext>
              </a:extLst>
            </p:cNvPr>
            <p:cNvSpPr/>
            <p:nvPr/>
          </p:nvSpPr>
          <p:spPr>
            <a:xfrm>
              <a:off x="589669" y="1828279"/>
              <a:ext cx="2293729" cy="2709462"/>
            </a:xfrm>
            <a:prstGeom prst="roundRect">
              <a:avLst>
                <a:gd name="adj" fmla="val 17351"/>
              </a:avLst>
            </a:prstGeom>
            <a:solidFill>
              <a:schemeClr val="accent6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b="1" dirty="0" err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câu</a:t>
              </a:r>
              <a:r>
                <a:rPr lang="vi-VN" sz="21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</a:t>
              </a:r>
              <a:endParaRPr lang="vi-VN" sz="21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63C99E-2AAE-F2AC-D681-F2B9E364A0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2557" y="1995996"/>
            <a:ext cx="8698885" cy="24419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1BF3EE-E38F-84F1-BF20-989E2E73AA66}"/>
              </a:ext>
            </a:extLst>
          </p:cNvPr>
          <p:cNvSpPr txBox="1"/>
          <p:nvPr/>
        </p:nvSpPr>
        <p:spPr>
          <a:xfrm>
            <a:off x="725214" y="3216994"/>
            <a:ext cx="823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Đô  La Son     Đô    Rê     Mi              Đô </a:t>
            </a:r>
            <a:r>
              <a:rPr lang="vi-VN" sz="1800" dirty="0" err="1">
                <a:solidFill>
                  <a:srgbClr val="FF0000"/>
                </a:solidFill>
              </a:rPr>
              <a:t>Đô</a:t>
            </a:r>
            <a:r>
              <a:rPr lang="vi-VN" sz="1800" dirty="0">
                <a:solidFill>
                  <a:srgbClr val="FF0000"/>
                </a:solidFill>
              </a:rPr>
              <a:t> La </a:t>
            </a:r>
            <a:r>
              <a:rPr lang="vi-VN" sz="1800" dirty="0" err="1">
                <a:solidFill>
                  <a:srgbClr val="FF0000"/>
                </a:solidFill>
              </a:rPr>
              <a:t>La</a:t>
            </a:r>
            <a:r>
              <a:rPr lang="vi-VN" sz="1800" dirty="0">
                <a:solidFill>
                  <a:srgbClr val="FF0000"/>
                </a:solidFill>
              </a:rPr>
              <a:t>    Đô                     </a:t>
            </a:r>
            <a:r>
              <a:rPr lang="vi-VN" sz="1800" dirty="0" err="1">
                <a:solidFill>
                  <a:srgbClr val="FF0000"/>
                </a:solidFill>
              </a:rPr>
              <a:t>Đô</a:t>
            </a:r>
            <a:r>
              <a:rPr lang="vi-VN" sz="1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95596-CD88-253D-01D0-65FE238B89EB}"/>
              </a:ext>
            </a:extLst>
          </p:cNvPr>
          <p:cNvSpPr txBox="1"/>
          <p:nvPr/>
        </p:nvSpPr>
        <p:spPr>
          <a:xfrm>
            <a:off x="819807" y="4421963"/>
            <a:ext cx="814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La Đô  Mi                        Đô   Rê      Mi                  Đô </a:t>
            </a:r>
            <a:r>
              <a:rPr lang="vi-VN" sz="1800" dirty="0" err="1">
                <a:solidFill>
                  <a:srgbClr val="FF0000"/>
                </a:solidFill>
              </a:rPr>
              <a:t>Đô</a:t>
            </a:r>
            <a:r>
              <a:rPr lang="vi-VN" sz="1800" dirty="0">
                <a:solidFill>
                  <a:srgbClr val="FF0000"/>
                </a:solidFill>
              </a:rPr>
              <a:t> </a:t>
            </a:r>
            <a:r>
              <a:rPr lang="vi-VN" sz="1800" dirty="0" err="1">
                <a:solidFill>
                  <a:srgbClr val="FF0000"/>
                </a:solidFill>
              </a:rPr>
              <a:t>SonSon</a:t>
            </a:r>
            <a:r>
              <a:rPr lang="vi-VN" sz="1800" dirty="0">
                <a:solidFill>
                  <a:srgbClr val="FF0000"/>
                </a:solidFill>
              </a:rPr>
              <a:t>    Đô</a:t>
            </a:r>
          </a:p>
        </p:txBody>
      </p:sp>
      <p:pic>
        <p:nvPicPr>
          <p:cNvPr id="16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8F23C0E1-A5F5-9636-4A44-F2AE42175D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681" end="0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8331" y="1556624"/>
            <a:ext cx="319779" cy="3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7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4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>
          <a:extLst>
            <a:ext uri="{FF2B5EF4-FFF2-40B4-BE49-F238E27FC236}">
              <a16:creationId xmlns:a16="http://schemas.microsoft.com/office/drawing/2014/main" id="{D7B6AC50-84E2-5E36-5E61-246B302FC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311A00-B389-C6C1-0FA8-2E569122CEC4}"/>
              </a:ext>
            </a:extLst>
          </p:cNvPr>
          <p:cNvGrpSpPr/>
          <p:nvPr/>
        </p:nvGrpSpPr>
        <p:grpSpPr>
          <a:xfrm>
            <a:off x="329337" y="1021365"/>
            <a:ext cx="2892976" cy="3350172"/>
            <a:chOff x="266275" y="1332187"/>
            <a:chExt cx="2892976" cy="335017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4BF4697-01C1-7743-3335-46C82CC2EB0F}"/>
                </a:ext>
              </a:extLst>
            </p:cNvPr>
            <p:cNvSpPr/>
            <p:nvPr/>
          </p:nvSpPr>
          <p:spPr>
            <a:xfrm>
              <a:off x="266275" y="1332187"/>
              <a:ext cx="2892976" cy="3350172"/>
            </a:xfrm>
            <a:prstGeom prst="roundRect">
              <a:avLst>
                <a:gd name="adj" fmla="val 8493"/>
              </a:avLst>
            </a:prstGeom>
            <a:solidFill>
              <a:schemeClr val="accent6"/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457200">
                <a:lnSpc>
                  <a:spcPct val="150000"/>
                </a:lnSpc>
                <a:buClrTx/>
              </a:pPr>
              <a:r>
                <a:rPr lang="vi-V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ọc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i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lang="vi-VN" sz="20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đọc nhạc số 3</a:t>
              </a:r>
              <a:r>
                <a:rPr lang="vi-VN" sz="20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kết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hợp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gõ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đệm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</a:t>
              </a:r>
              <a:r>
                <a:rPr lang="vi-VN" sz="2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phách</a:t>
              </a:r>
              <a:r>
                <a:rPr lang="vi-V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/nhịp </a:t>
              </a:r>
              <a:endParaRPr lang="en-US" sz="2400" b="1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AF03ED0D-E70E-4D15-A641-1A42F5709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35026" y="3077155"/>
              <a:ext cx="2147587" cy="1463043"/>
            </a:xfrm>
            <a:prstGeom prst="rect">
              <a:avLst/>
            </a:prstGeom>
          </p:spPr>
        </p:pic>
      </p:grpSp>
      <p:pic>
        <p:nvPicPr>
          <p:cNvPr id="7" name="yt1s.com - Bài đọc nhạc số 3  Âm nhạc 9 Kết nối tri thức  Có ghi tên nốt nhạc">
            <a:hlinkClick r:id="" action="ppaction://media"/>
            <a:extLst>
              <a:ext uri="{FF2B5EF4-FFF2-40B4-BE49-F238E27FC236}">
                <a16:creationId xmlns:a16="http://schemas.microsoft.com/office/drawing/2014/main" id="{A210ADB0-5419-1DF6-355F-2E1D36148C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28580" y="4824087"/>
            <a:ext cx="315420" cy="3154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1BF2CF9-706D-5F51-9147-9EF2A0AFD4B0}"/>
              </a:ext>
            </a:extLst>
          </p:cNvPr>
          <p:cNvGrpSpPr/>
          <p:nvPr/>
        </p:nvGrpSpPr>
        <p:grpSpPr>
          <a:xfrm>
            <a:off x="3515601" y="174223"/>
            <a:ext cx="5439157" cy="4795054"/>
            <a:chOff x="3547133" y="99978"/>
            <a:chExt cx="5439157" cy="479505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4622BAF-2352-6492-D517-424E4FD9CFF7}"/>
                </a:ext>
              </a:extLst>
            </p:cNvPr>
            <p:cNvGrpSpPr/>
            <p:nvPr/>
          </p:nvGrpSpPr>
          <p:grpSpPr>
            <a:xfrm>
              <a:off x="3547133" y="574545"/>
              <a:ext cx="5439157" cy="4320487"/>
              <a:chOff x="105890" y="262975"/>
              <a:chExt cx="6334325" cy="503154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BDD9472-D572-7CAB-3EB2-D12D5480C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890" y="262975"/>
                <a:ext cx="6334324" cy="151598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48A7EED-46A2-14AE-7316-F3690FA44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105890" y="1865670"/>
                <a:ext cx="6334324" cy="156393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4BABE29-5CAB-E3D1-3964-C6D7B3E45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/>
            </p:blipFill>
            <p:spPr>
              <a:xfrm>
                <a:off x="105891" y="3516316"/>
                <a:ext cx="6334324" cy="1778205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4B848F-F46D-5BED-8E57-477448665732}"/>
                </a:ext>
              </a:extLst>
            </p:cNvPr>
            <p:cNvSpPr txBox="1"/>
            <p:nvPr/>
          </p:nvSpPr>
          <p:spPr>
            <a:xfrm>
              <a:off x="4942407" y="99978"/>
              <a:ext cx="264860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2000" dirty="0">
                  <a:solidFill>
                    <a:srgbClr val="002F8E"/>
                  </a:solidFill>
                  <a:latin typeface="Bahnschrift SemiBold" panose="020B0502040204020203" pitchFamily="34" charset="0"/>
                </a:rPr>
                <a:t>Bài đọc nhạc số 3</a:t>
              </a:r>
            </a:p>
          </p:txBody>
        </p:sp>
      </p:grpSp>
      <p:pic>
        <p:nvPicPr>
          <p:cNvPr id="4" name="Google Shape;247;p4">
            <a:extLst>
              <a:ext uri="{FF2B5EF4-FFF2-40B4-BE49-F238E27FC236}">
                <a16:creationId xmlns:a16="http://schemas.microsoft.com/office/drawing/2014/main" id="{EE7D60E9-BAA6-0CD6-3333-D859A1FBBDE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960108"/>
            <a:ext cx="1040524" cy="183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4351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4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3">
          <a:extLst>
            <a:ext uri="{FF2B5EF4-FFF2-40B4-BE49-F238E27FC236}">
              <a16:creationId xmlns:a16="http://schemas.microsoft.com/office/drawing/2014/main" id="{ED631FDA-85A2-2188-4A65-05DBDA0D1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F603F2-84DB-8BC2-F5E7-826E7D80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58335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5CC2FD6-D405-270D-E83C-E1EC6E1DA312}"/>
              </a:ext>
            </a:extLst>
          </p:cNvPr>
          <p:cNvSpPr/>
          <p:nvPr/>
        </p:nvSpPr>
        <p:spPr>
          <a:xfrm>
            <a:off x="1976358" y="1944072"/>
            <a:ext cx="5191284" cy="620446"/>
          </a:xfrm>
          <a:prstGeom prst="roundRect">
            <a:avLst>
              <a:gd name="adj" fmla="val 28510"/>
            </a:avLst>
          </a:prstGeom>
          <a:solidFill>
            <a:schemeClr val="accent6"/>
          </a:solidFill>
          <a:ln w="12700">
            <a:solidFill>
              <a:schemeClr val="accent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Ôn lại kiến thức đã học.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C34A0C3-399B-D211-08CC-87CA078AD0F1}"/>
              </a:ext>
            </a:extLst>
          </p:cNvPr>
          <p:cNvSpPr/>
          <p:nvPr/>
        </p:nvSpPr>
        <p:spPr>
          <a:xfrm>
            <a:off x="1976358" y="2877555"/>
            <a:ext cx="5191284" cy="1295692"/>
          </a:xfrm>
          <a:prstGeom prst="roundRect">
            <a:avLst>
              <a:gd name="adj" fmla="val 17298"/>
            </a:avLst>
          </a:prstGeom>
          <a:solidFill>
            <a:schemeClr val="accent6"/>
          </a:solidFill>
          <a:ln w="12700">
            <a:solidFill>
              <a:schemeClr val="accent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Đọc và tìm hiểu trước nội dung tiết học sau </a:t>
            </a:r>
            <a:r>
              <a:rPr lang="fr-FR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– </a:t>
            </a:r>
            <a:r>
              <a:rPr lang="fr-FR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fr-FR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22: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dụng – Sáng tạo.</a:t>
            </a:r>
            <a:endParaRPr lang="vi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30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744E22E-8F05-209A-06B0-BC005F98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03146"/>
            <a:ext cx="7704000" cy="572700"/>
          </a:xfrm>
        </p:spPr>
        <p:txBody>
          <a:bodyPr anchor="ctr"/>
          <a:lstStyle/>
          <a:p>
            <a:r>
              <a:rPr lang="vi-V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Nghe lại bài hát </a:t>
            </a:r>
            <a:r>
              <a:rPr 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 nhà của chúng ta</a:t>
            </a:r>
            <a:endParaRPr lang="vi-VN" sz="2400" i="1" dirty="0">
              <a:solidFill>
                <a:srgbClr val="C0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2A503FD-23A4-AB6B-6182-E1B752A6D922}"/>
              </a:ext>
            </a:extLst>
          </p:cNvPr>
          <p:cNvGrpSpPr/>
          <p:nvPr/>
        </p:nvGrpSpPr>
        <p:grpSpPr>
          <a:xfrm>
            <a:off x="1318475" y="2169062"/>
            <a:ext cx="6320792" cy="1871292"/>
            <a:chOff x="558283" y="1523707"/>
            <a:chExt cx="3730882" cy="110454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F1D9B19-E233-1826-4F0A-4B46C1375894}"/>
                </a:ext>
              </a:extLst>
            </p:cNvPr>
            <p:cNvGrpSpPr/>
            <p:nvPr/>
          </p:nvGrpSpPr>
          <p:grpSpPr>
            <a:xfrm>
              <a:off x="558283" y="1523707"/>
              <a:ext cx="3730882" cy="1104540"/>
              <a:chOff x="707477" y="1277656"/>
              <a:chExt cx="3730882" cy="110454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DD10DDE-0237-2EDB-9864-57458351BA2A}"/>
                  </a:ext>
                </a:extLst>
              </p:cNvPr>
              <p:cNvGrpSpPr/>
              <p:nvPr/>
            </p:nvGrpSpPr>
            <p:grpSpPr>
              <a:xfrm>
                <a:off x="1941225" y="1314106"/>
                <a:ext cx="2497134" cy="1031637"/>
                <a:chOff x="2810655" y="1339611"/>
                <a:chExt cx="2497134" cy="1031637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C55FE4FA-A17A-7F95-0EE9-07BAF76CDEB1}"/>
                    </a:ext>
                  </a:extLst>
                </p:cNvPr>
                <p:cNvSpPr/>
                <p:nvPr/>
              </p:nvSpPr>
              <p:spPr>
                <a:xfrm>
                  <a:off x="2810655" y="1339611"/>
                  <a:ext cx="2497134" cy="422860"/>
                </a:xfrm>
                <a:prstGeom prst="round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200" b="1" i="1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Ngôi nhà của chúng ta</a:t>
                  </a:r>
                </a:p>
              </p:txBody>
            </p:sp>
            <p:pic>
              <p:nvPicPr>
                <p:cNvPr id="42" name="Picture 12">
                  <a:extLst>
                    <a:ext uri="{FF2B5EF4-FFF2-40B4-BE49-F238E27FC236}">
                      <a16:creationId xmlns:a16="http://schemas.microsoft.com/office/drawing/2014/main" id="{CCFAE8C7-94FB-2A9D-B016-3A3037C36E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932145" y="1946446"/>
                  <a:ext cx="2254155" cy="424802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">
                <a:extLst>
                  <a:ext uri="{FF2B5EF4-FFF2-40B4-BE49-F238E27FC236}">
                    <a16:creationId xmlns:a16="http://schemas.microsoft.com/office/drawing/2014/main" id="{0A01CD38-3F54-8B1D-0ECF-44D0669313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 l="21979" r="21979"/>
              <a:stretch/>
            </p:blipFill>
            <p:spPr bwMode="auto">
              <a:xfrm>
                <a:off x="707477" y="1277656"/>
                <a:ext cx="1104540" cy="1104540"/>
              </a:xfrm>
              <a:prstGeom prst="roundRect">
                <a:avLst>
                  <a:gd name="adj" fmla="val 9733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B4C785CA-335A-E948-1513-7F5021294E35}"/>
                </a:ext>
              </a:extLst>
            </p:cNvPr>
            <p:cNvSpPr/>
            <p:nvPr/>
          </p:nvSpPr>
          <p:spPr>
            <a:xfrm>
              <a:off x="2812663" y="2153558"/>
              <a:ext cx="455870" cy="438236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43" name="yt1s.com - Hát mẫu Ngôi nhà của chúng ta lớp 9 Kết nối tri thức">
            <a:hlinkClick r:id="" action="ppaction://media"/>
            <a:extLst>
              <a:ext uri="{FF2B5EF4-FFF2-40B4-BE49-F238E27FC236}">
                <a16:creationId xmlns:a16="http://schemas.microsoft.com/office/drawing/2014/main" id="{0221E1B3-717F-393B-05AE-3F597DE03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13192" y="3322979"/>
            <a:ext cx="621549" cy="62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151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048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CA9BF8-F251-BD17-F969-06128594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146" y="644663"/>
            <a:ext cx="7015708" cy="572700"/>
          </a:xfrm>
        </p:spPr>
        <p:txBody>
          <a:bodyPr anchor="ctr"/>
          <a:lstStyle/>
          <a:p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906B41-699B-7537-6220-191A6876176A}"/>
              </a:ext>
            </a:extLst>
          </p:cNvPr>
          <p:cNvGrpSpPr/>
          <p:nvPr/>
        </p:nvGrpSpPr>
        <p:grpSpPr>
          <a:xfrm>
            <a:off x="915670" y="1404156"/>
            <a:ext cx="3175482" cy="2317696"/>
            <a:chOff x="4925736" y="1260354"/>
            <a:chExt cx="3175482" cy="231769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5EE968B-75C5-4A50-4BBD-91B5BFDCB4E5}"/>
                </a:ext>
              </a:extLst>
            </p:cNvPr>
            <p:cNvSpPr/>
            <p:nvPr/>
          </p:nvSpPr>
          <p:spPr>
            <a:xfrm>
              <a:off x="5138835" y="1260354"/>
              <a:ext cx="2749284" cy="53846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Hát lĩnh xướng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61CFA3-D3CE-0400-B297-7AF447FFE1A7}"/>
                </a:ext>
              </a:extLst>
            </p:cNvPr>
            <p:cNvSpPr txBox="1"/>
            <p:nvPr/>
          </p:nvSpPr>
          <p:spPr>
            <a:xfrm>
              <a:off x="4925736" y="1875020"/>
              <a:ext cx="3175482" cy="1703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Lĩnh xướng 1: </a:t>
              </a:r>
              <a:r>
                <a:rPr lang="vi-VN" sz="18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Ngôi nhà chung</a:t>
              </a:r>
              <a:r>
                <a:rPr lang="vi-VN" sz="1800" i="1" dirty="0">
                  <a:latin typeface="Arial" panose="020B0604020202020204" pitchFamily="34" charset="0"/>
                  <a:cs typeface="Arial" panose="020B0604020202020204" pitchFamily="34" charset="0"/>
                </a:rPr>
                <a:t> … bao la.</a:t>
              </a:r>
            </a:p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Lĩnh xướng 2: </a:t>
              </a:r>
              <a:r>
                <a:rPr lang="vi-VN" sz="18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Ngôi nhà chung</a:t>
              </a:r>
              <a:r>
                <a:rPr lang="vi-VN" sz="1800" i="1" dirty="0">
                  <a:latin typeface="Arial" panose="020B0604020202020204" pitchFamily="34" charset="0"/>
                  <a:cs typeface="Arial" panose="020B0604020202020204" pitchFamily="34" charset="0"/>
                </a:rPr>
                <a:t> … hiền hòa</a:t>
              </a:r>
              <a:r>
                <a:rPr lang="vi-VN" sz="18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DAD3E5-B485-2A47-A0E3-D947D030B144}"/>
              </a:ext>
            </a:extLst>
          </p:cNvPr>
          <p:cNvGrpSpPr/>
          <p:nvPr/>
        </p:nvGrpSpPr>
        <p:grpSpPr>
          <a:xfrm>
            <a:off x="5052850" y="1404156"/>
            <a:ext cx="3175478" cy="2318353"/>
            <a:chOff x="4925738" y="1260354"/>
            <a:chExt cx="3175478" cy="231835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742B401-E3CD-5091-D4F9-749433952A94}"/>
                </a:ext>
              </a:extLst>
            </p:cNvPr>
            <p:cNvSpPr/>
            <p:nvPr/>
          </p:nvSpPr>
          <p:spPr>
            <a:xfrm>
              <a:off x="5138835" y="1260354"/>
              <a:ext cx="2749284" cy="53846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 tiếp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3C1ED1-E500-6B1C-DF36-9CBE11CD3DE9}"/>
                </a:ext>
              </a:extLst>
            </p:cNvPr>
            <p:cNvSpPr txBox="1"/>
            <p:nvPr/>
          </p:nvSpPr>
          <p:spPr>
            <a:xfrm>
              <a:off x="4925738" y="1875677"/>
              <a:ext cx="3175478" cy="1703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Nhóm nữ: </a:t>
              </a:r>
              <a:r>
                <a:rPr lang="vi-VN" sz="18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Ngôi nhà chung</a:t>
              </a:r>
              <a:r>
                <a:rPr lang="vi-VN" sz="1800" i="1" dirty="0">
                  <a:latin typeface="Arial" panose="020B0604020202020204" pitchFamily="34" charset="0"/>
                  <a:cs typeface="Arial" panose="020B0604020202020204" pitchFamily="34" charset="0"/>
                </a:rPr>
                <a:t> … bao la.</a:t>
              </a:r>
            </a:p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 b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Nhóm nam: </a:t>
              </a:r>
              <a:r>
                <a:rPr lang="vi-VN" sz="18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Ngôi nhà chung</a:t>
              </a:r>
              <a:r>
                <a:rPr lang="vi-VN" sz="1800" i="1" dirty="0">
                  <a:latin typeface="Arial" panose="020B0604020202020204" pitchFamily="34" charset="0"/>
                  <a:cs typeface="Arial" panose="020B0604020202020204" pitchFamily="34" charset="0"/>
                </a:rPr>
                <a:t> … hiền hòa</a:t>
              </a:r>
              <a:r>
                <a:rPr lang="vi-VN" sz="18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E8C63D-923A-0272-B8A5-8E6361AD2B69}"/>
              </a:ext>
            </a:extLst>
          </p:cNvPr>
          <p:cNvCxnSpPr>
            <a:stCxn id="3" idx="3"/>
            <a:endCxn id="14" idx="1"/>
          </p:cNvCxnSpPr>
          <p:nvPr/>
        </p:nvCxnSpPr>
        <p:spPr>
          <a:xfrm>
            <a:off x="3878053" y="1673389"/>
            <a:ext cx="1387894" cy="0"/>
          </a:xfrm>
          <a:prstGeom prst="line">
            <a:avLst/>
          </a:prstGeom>
          <a:ln w="12700">
            <a:solidFill>
              <a:srgbClr val="0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AF9A61-2059-F2B0-AC59-376959EADA7A}"/>
              </a:ext>
            </a:extLst>
          </p:cNvPr>
          <p:cNvCxnSpPr>
            <a:cxnSpLocks/>
          </p:cNvCxnSpPr>
          <p:nvPr/>
        </p:nvCxnSpPr>
        <p:spPr>
          <a:xfrm>
            <a:off x="4572000" y="1721108"/>
            <a:ext cx="0" cy="222087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B57A4AA-68FC-C28F-7010-D600724ED9B7}"/>
              </a:ext>
            </a:extLst>
          </p:cNvPr>
          <p:cNvGrpSpPr/>
          <p:nvPr/>
        </p:nvGrpSpPr>
        <p:grpSpPr>
          <a:xfrm>
            <a:off x="1503068" y="4161447"/>
            <a:ext cx="6137863" cy="538466"/>
            <a:chOff x="3070246" y="1493809"/>
            <a:chExt cx="6137863" cy="53846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FB7C3A8-1596-5670-801C-B016565E40F3}"/>
                </a:ext>
              </a:extLst>
            </p:cNvPr>
            <p:cNvSpPr/>
            <p:nvPr/>
          </p:nvSpPr>
          <p:spPr>
            <a:xfrm>
              <a:off x="3070246" y="1493809"/>
              <a:ext cx="2749284" cy="53846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Hòa giọng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4E2F5A-333E-92D5-0D19-961BCC83FCFC}"/>
                </a:ext>
              </a:extLst>
            </p:cNvPr>
            <p:cNvSpPr txBox="1"/>
            <p:nvPr/>
          </p:nvSpPr>
          <p:spPr>
            <a:xfrm>
              <a:off x="6032629" y="1493809"/>
              <a:ext cx="3175480" cy="456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Mặt trời lên … một lời.</a:t>
              </a:r>
              <a:endParaRPr lang="vi-VN" sz="18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39C1CE-1D3B-86C1-AC6D-FF59BD872842}"/>
              </a:ext>
            </a:extLst>
          </p:cNvPr>
          <p:cNvCxnSpPr>
            <a:cxnSpLocks/>
          </p:cNvCxnSpPr>
          <p:nvPr/>
        </p:nvCxnSpPr>
        <p:spPr>
          <a:xfrm>
            <a:off x="2100755" y="3941978"/>
            <a:ext cx="4942490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4791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3">
          <a:extLst>
            <a:ext uri="{FF2B5EF4-FFF2-40B4-BE49-F238E27FC236}">
              <a16:creationId xmlns:a16="http://schemas.microsoft.com/office/drawing/2014/main" id="{6B14E0DD-B153-40B9-BA29-CDB9882CC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4" name="Google Shape;4684;p43">
            <a:extLst>
              <a:ext uri="{FF2B5EF4-FFF2-40B4-BE49-F238E27FC236}">
                <a16:creationId xmlns:a16="http://schemas.microsoft.com/office/drawing/2014/main" id="{5A887A0E-9F1E-4424-397D-FE71091FF238}"/>
              </a:ext>
            </a:extLst>
          </p:cNvPr>
          <p:cNvGrpSpPr/>
          <p:nvPr/>
        </p:nvGrpSpPr>
        <p:grpSpPr>
          <a:xfrm rot="19622351">
            <a:off x="5695719" y="94714"/>
            <a:ext cx="2413661" cy="2478722"/>
            <a:chOff x="2469425" y="3504750"/>
            <a:chExt cx="673225" cy="691400"/>
          </a:xfrm>
        </p:grpSpPr>
        <p:sp>
          <p:nvSpPr>
            <p:cNvPr id="4685" name="Google Shape;4685;p43">
              <a:extLst>
                <a:ext uri="{FF2B5EF4-FFF2-40B4-BE49-F238E27FC236}">
                  <a16:creationId xmlns:a16="http://schemas.microsoft.com/office/drawing/2014/main" id="{09EAA7BE-2F93-1E8D-283E-DF6BBB23988B}"/>
                </a:ext>
              </a:extLst>
            </p:cNvPr>
            <p:cNvSpPr/>
            <p:nvPr/>
          </p:nvSpPr>
          <p:spPr>
            <a:xfrm>
              <a:off x="2724350" y="3806025"/>
              <a:ext cx="418300" cy="386975"/>
            </a:xfrm>
            <a:custGeom>
              <a:avLst/>
              <a:gdLst/>
              <a:ahLst/>
              <a:cxnLst/>
              <a:rect l="l" t="t" r="r" b="b"/>
              <a:pathLst>
                <a:path w="16732" h="15479" extrusionOk="0">
                  <a:moveTo>
                    <a:pt x="9103" y="7638"/>
                  </a:moveTo>
                  <a:cubicBezTo>
                    <a:pt x="9334" y="7941"/>
                    <a:pt x="9565" y="8244"/>
                    <a:pt x="9825" y="8548"/>
                  </a:cubicBezTo>
                  <a:cubicBezTo>
                    <a:pt x="9738" y="8606"/>
                    <a:pt x="9652" y="8663"/>
                    <a:pt x="9565" y="8721"/>
                  </a:cubicBezTo>
                  <a:cubicBezTo>
                    <a:pt x="9103" y="8895"/>
                    <a:pt x="8727" y="9198"/>
                    <a:pt x="8337" y="9487"/>
                  </a:cubicBezTo>
                  <a:cubicBezTo>
                    <a:pt x="8062" y="9675"/>
                    <a:pt x="7745" y="9848"/>
                    <a:pt x="7456" y="10022"/>
                  </a:cubicBezTo>
                  <a:cubicBezTo>
                    <a:pt x="7340" y="9762"/>
                    <a:pt x="7210" y="9516"/>
                    <a:pt x="7080" y="9256"/>
                  </a:cubicBezTo>
                  <a:cubicBezTo>
                    <a:pt x="7441" y="8952"/>
                    <a:pt x="7817" y="8663"/>
                    <a:pt x="8178" y="8374"/>
                  </a:cubicBezTo>
                  <a:cubicBezTo>
                    <a:pt x="8467" y="8158"/>
                    <a:pt x="8843" y="7927"/>
                    <a:pt x="9103" y="7638"/>
                  </a:cubicBezTo>
                  <a:close/>
                  <a:moveTo>
                    <a:pt x="6836" y="0"/>
                  </a:moveTo>
                  <a:cubicBezTo>
                    <a:pt x="6637" y="0"/>
                    <a:pt x="6442" y="58"/>
                    <a:pt x="6271" y="196"/>
                  </a:cubicBezTo>
                  <a:cubicBezTo>
                    <a:pt x="5982" y="428"/>
                    <a:pt x="5924" y="717"/>
                    <a:pt x="5996" y="1049"/>
                  </a:cubicBezTo>
                  <a:cubicBezTo>
                    <a:pt x="6112" y="1482"/>
                    <a:pt x="6618" y="1887"/>
                    <a:pt x="6401" y="2349"/>
                  </a:cubicBezTo>
                  <a:cubicBezTo>
                    <a:pt x="6199" y="2768"/>
                    <a:pt x="6068" y="3144"/>
                    <a:pt x="5621" y="3361"/>
                  </a:cubicBezTo>
                  <a:cubicBezTo>
                    <a:pt x="5187" y="3563"/>
                    <a:pt x="5014" y="4285"/>
                    <a:pt x="5563" y="4488"/>
                  </a:cubicBezTo>
                  <a:cubicBezTo>
                    <a:pt x="6097" y="4690"/>
                    <a:pt x="6646" y="5152"/>
                    <a:pt x="7037" y="5542"/>
                  </a:cubicBezTo>
                  <a:cubicBezTo>
                    <a:pt x="7080" y="5600"/>
                    <a:pt x="7138" y="5629"/>
                    <a:pt x="7195" y="5658"/>
                  </a:cubicBezTo>
                  <a:cubicBezTo>
                    <a:pt x="6849" y="5860"/>
                    <a:pt x="6516" y="6120"/>
                    <a:pt x="6285" y="6424"/>
                  </a:cubicBezTo>
                  <a:cubicBezTo>
                    <a:pt x="6213" y="6496"/>
                    <a:pt x="6184" y="6583"/>
                    <a:pt x="6184" y="6669"/>
                  </a:cubicBezTo>
                  <a:cubicBezTo>
                    <a:pt x="6097" y="6727"/>
                    <a:pt x="5996" y="6800"/>
                    <a:pt x="5910" y="6857"/>
                  </a:cubicBezTo>
                  <a:cubicBezTo>
                    <a:pt x="5707" y="6973"/>
                    <a:pt x="5505" y="7103"/>
                    <a:pt x="5317" y="7247"/>
                  </a:cubicBezTo>
                  <a:cubicBezTo>
                    <a:pt x="5259" y="7175"/>
                    <a:pt x="5202" y="7117"/>
                    <a:pt x="5144" y="7060"/>
                  </a:cubicBezTo>
                  <a:cubicBezTo>
                    <a:pt x="4985" y="6597"/>
                    <a:pt x="4522" y="6250"/>
                    <a:pt x="4190" y="5918"/>
                  </a:cubicBezTo>
                  <a:cubicBezTo>
                    <a:pt x="3959" y="5673"/>
                    <a:pt x="3728" y="5412"/>
                    <a:pt x="3453" y="5239"/>
                  </a:cubicBezTo>
                  <a:cubicBezTo>
                    <a:pt x="3468" y="5080"/>
                    <a:pt x="3395" y="4921"/>
                    <a:pt x="3237" y="4806"/>
                  </a:cubicBezTo>
                  <a:cubicBezTo>
                    <a:pt x="2979" y="4621"/>
                    <a:pt x="2685" y="4540"/>
                    <a:pt x="2385" y="4540"/>
                  </a:cubicBezTo>
                  <a:cubicBezTo>
                    <a:pt x="1555" y="4540"/>
                    <a:pt x="685" y="5162"/>
                    <a:pt x="462" y="5947"/>
                  </a:cubicBezTo>
                  <a:cubicBezTo>
                    <a:pt x="0" y="6539"/>
                    <a:pt x="549" y="7695"/>
                    <a:pt x="983" y="8143"/>
                  </a:cubicBezTo>
                  <a:cubicBezTo>
                    <a:pt x="1373" y="8548"/>
                    <a:pt x="2052" y="8765"/>
                    <a:pt x="2514" y="9039"/>
                  </a:cubicBezTo>
                  <a:cubicBezTo>
                    <a:pt x="2832" y="9212"/>
                    <a:pt x="3135" y="9285"/>
                    <a:pt x="3424" y="9516"/>
                  </a:cubicBezTo>
                  <a:cubicBezTo>
                    <a:pt x="3641" y="9689"/>
                    <a:pt x="3829" y="9906"/>
                    <a:pt x="4017" y="10108"/>
                  </a:cubicBezTo>
                  <a:cubicBezTo>
                    <a:pt x="4075" y="10238"/>
                    <a:pt x="4132" y="10354"/>
                    <a:pt x="4190" y="10484"/>
                  </a:cubicBezTo>
                  <a:cubicBezTo>
                    <a:pt x="4508" y="11206"/>
                    <a:pt x="4840" y="11799"/>
                    <a:pt x="5303" y="12420"/>
                  </a:cubicBezTo>
                  <a:cubicBezTo>
                    <a:pt x="5317" y="12536"/>
                    <a:pt x="5346" y="12666"/>
                    <a:pt x="5418" y="12767"/>
                  </a:cubicBezTo>
                  <a:cubicBezTo>
                    <a:pt x="5808" y="13359"/>
                    <a:pt x="6184" y="13995"/>
                    <a:pt x="6748" y="14356"/>
                  </a:cubicBezTo>
                  <a:cubicBezTo>
                    <a:pt x="6820" y="14457"/>
                    <a:pt x="6892" y="14544"/>
                    <a:pt x="6979" y="14602"/>
                  </a:cubicBezTo>
                  <a:cubicBezTo>
                    <a:pt x="7412" y="14977"/>
                    <a:pt x="8062" y="15223"/>
                    <a:pt x="8611" y="15368"/>
                  </a:cubicBezTo>
                  <a:cubicBezTo>
                    <a:pt x="8917" y="15441"/>
                    <a:pt x="9223" y="15479"/>
                    <a:pt x="9526" y="15479"/>
                  </a:cubicBezTo>
                  <a:cubicBezTo>
                    <a:pt x="10053" y="15479"/>
                    <a:pt x="10572" y="15366"/>
                    <a:pt x="11068" y="15136"/>
                  </a:cubicBezTo>
                  <a:cubicBezTo>
                    <a:pt x="11906" y="14761"/>
                    <a:pt x="12888" y="14544"/>
                    <a:pt x="13380" y="13706"/>
                  </a:cubicBezTo>
                  <a:cubicBezTo>
                    <a:pt x="13408" y="13663"/>
                    <a:pt x="13423" y="13590"/>
                    <a:pt x="13423" y="13533"/>
                  </a:cubicBezTo>
                  <a:cubicBezTo>
                    <a:pt x="14723" y="12839"/>
                    <a:pt x="16038" y="11669"/>
                    <a:pt x="16341" y="10339"/>
                  </a:cubicBezTo>
                  <a:cubicBezTo>
                    <a:pt x="16732" y="8504"/>
                    <a:pt x="15821" y="6583"/>
                    <a:pt x="14102" y="5817"/>
                  </a:cubicBezTo>
                  <a:cubicBezTo>
                    <a:pt x="13221" y="5412"/>
                    <a:pt x="12325" y="5254"/>
                    <a:pt x="11414" y="5022"/>
                  </a:cubicBezTo>
                  <a:cubicBezTo>
                    <a:pt x="10938" y="4892"/>
                    <a:pt x="10475" y="4690"/>
                    <a:pt x="10071" y="4415"/>
                  </a:cubicBezTo>
                  <a:cubicBezTo>
                    <a:pt x="9580" y="4083"/>
                    <a:pt x="9522" y="3606"/>
                    <a:pt x="9319" y="3101"/>
                  </a:cubicBezTo>
                  <a:cubicBezTo>
                    <a:pt x="8987" y="2248"/>
                    <a:pt x="8698" y="1482"/>
                    <a:pt x="8135" y="731"/>
                  </a:cubicBezTo>
                  <a:cubicBezTo>
                    <a:pt x="7847" y="351"/>
                    <a:pt x="7326" y="0"/>
                    <a:pt x="6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3">
              <a:extLst>
                <a:ext uri="{FF2B5EF4-FFF2-40B4-BE49-F238E27FC236}">
                  <a16:creationId xmlns:a16="http://schemas.microsoft.com/office/drawing/2014/main" id="{B4DC288D-4DD8-C6C9-D6E8-C4A015D3C7A5}"/>
                </a:ext>
              </a:extLst>
            </p:cNvPr>
            <p:cNvSpPr/>
            <p:nvPr/>
          </p:nvSpPr>
          <p:spPr>
            <a:xfrm>
              <a:off x="2840475" y="3932600"/>
              <a:ext cx="69050" cy="55275"/>
            </a:xfrm>
            <a:custGeom>
              <a:avLst/>
              <a:gdLst/>
              <a:ahLst/>
              <a:cxnLst/>
              <a:rect l="l" t="t" r="r" b="b"/>
              <a:pathLst>
                <a:path w="2762" h="2211" extrusionOk="0">
                  <a:moveTo>
                    <a:pt x="2000" y="0"/>
                  </a:moveTo>
                  <a:cubicBezTo>
                    <a:pt x="1953" y="0"/>
                    <a:pt x="1905" y="6"/>
                    <a:pt x="1857" y="17"/>
                  </a:cubicBezTo>
                  <a:cubicBezTo>
                    <a:pt x="1467" y="104"/>
                    <a:pt x="1077" y="335"/>
                    <a:pt x="817" y="638"/>
                  </a:cubicBezTo>
                  <a:cubicBezTo>
                    <a:pt x="715" y="768"/>
                    <a:pt x="629" y="927"/>
                    <a:pt x="542" y="1057"/>
                  </a:cubicBezTo>
                  <a:cubicBezTo>
                    <a:pt x="412" y="1245"/>
                    <a:pt x="224" y="1361"/>
                    <a:pt x="138" y="1578"/>
                  </a:cubicBezTo>
                  <a:cubicBezTo>
                    <a:pt x="1" y="1889"/>
                    <a:pt x="228" y="2211"/>
                    <a:pt x="544" y="2211"/>
                  </a:cubicBezTo>
                  <a:cubicBezTo>
                    <a:pt x="594" y="2211"/>
                    <a:pt x="647" y="2202"/>
                    <a:pt x="701" y="2184"/>
                  </a:cubicBezTo>
                  <a:cubicBezTo>
                    <a:pt x="1033" y="2083"/>
                    <a:pt x="1409" y="1823"/>
                    <a:pt x="1655" y="1578"/>
                  </a:cubicBezTo>
                  <a:cubicBezTo>
                    <a:pt x="1770" y="1462"/>
                    <a:pt x="1842" y="1361"/>
                    <a:pt x="1973" y="1260"/>
                  </a:cubicBezTo>
                  <a:cubicBezTo>
                    <a:pt x="2131" y="1144"/>
                    <a:pt x="2319" y="1000"/>
                    <a:pt x="2449" y="841"/>
                  </a:cubicBezTo>
                  <a:cubicBezTo>
                    <a:pt x="2762" y="450"/>
                    <a:pt x="2429" y="0"/>
                    <a:pt x="2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43">
              <a:extLst>
                <a:ext uri="{FF2B5EF4-FFF2-40B4-BE49-F238E27FC236}">
                  <a16:creationId xmlns:a16="http://schemas.microsoft.com/office/drawing/2014/main" id="{B0E2D4EA-6DEC-94AC-A5CF-A1310FA18D30}"/>
                </a:ext>
              </a:extLst>
            </p:cNvPr>
            <p:cNvSpPr/>
            <p:nvPr/>
          </p:nvSpPr>
          <p:spPr>
            <a:xfrm>
              <a:off x="2906750" y="3997350"/>
              <a:ext cx="61075" cy="53250"/>
            </a:xfrm>
            <a:custGeom>
              <a:avLst/>
              <a:gdLst/>
              <a:ahLst/>
              <a:cxnLst/>
              <a:rect l="l" t="t" r="r" b="b"/>
              <a:pathLst>
                <a:path w="2443" h="2130" extrusionOk="0">
                  <a:moveTo>
                    <a:pt x="1752" y="0"/>
                  </a:moveTo>
                  <a:cubicBezTo>
                    <a:pt x="1635" y="0"/>
                    <a:pt x="1521" y="35"/>
                    <a:pt x="1431" y="115"/>
                  </a:cubicBezTo>
                  <a:cubicBezTo>
                    <a:pt x="1330" y="216"/>
                    <a:pt x="1200" y="274"/>
                    <a:pt x="1099" y="360"/>
                  </a:cubicBezTo>
                  <a:cubicBezTo>
                    <a:pt x="925" y="490"/>
                    <a:pt x="824" y="664"/>
                    <a:pt x="694" y="823"/>
                  </a:cubicBezTo>
                  <a:cubicBezTo>
                    <a:pt x="405" y="1184"/>
                    <a:pt x="1" y="1444"/>
                    <a:pt x="131" y="1950"/>
                  </a:cubicBezTo>
                  <a:cubicBezTo>
                    <a:pt x="145" y="2036"/>
                    <a:pt x="232" y="2094"/>
                    <a:pt x="304" y="2109"/>
                  </a:cubicBezTo>
                  <a:cubicBezTo>
                    <a:pt x="367" y="2123"/>
                    <a:pt x="428" y="2129"/>
                    <a:pt x="488" y="2129"/>
                  </a:cubicBezTo>
                  <a:cubicBezTo>
                    <a:pt x="856" y="2129"/>
                    <a:pt x="1174" y="1884"/>
                    <a:pt x="1460" y="1661"/>
                  </a:cubicBezTo>
                  <a:cubicBezTo>
                    <a:pt x="1604" y="1559"/>
                    <a:pt x="1734" y="1415"/>
                    <a:pt x="1864" y="1314"/>
                  </a:cubicBezTo>
                  <a:cubicBezTo>
                    <a:pt x="2009" y="1213"/>
                    <a:pt x="2139" y="1155"/>
                    <a:pt x="2240" y="1010"/>
                  </a:cubicBezTo>
                  <a:cubicBezTo>
                    <a:pt x="2399" y="779"/>
                    <a:pt x="2442" y="505"/>
                    <a:pt x="2284" y="259"/>
                  </a:cubicBezTo>
                  <a:cubicBezTo>
                    <a:pt x="2165" y="104"/>
                    <a:pt x="1953" y="0"/>
                    <a:pt x="1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3">
              <a:extLst>
                <a:ext uri="{FF2B5EF4-FFF2-40B4-BE49-F238E27FC236}">
                  <a16:creationId xmlns:a16="http://schemas.microsoft.com/office/drawing/2014/main" id="{424428B2-1741-98C5-8952-155218031A36}"/>
                </a:ext>
              </a:extLst>
            </p:cNvPr>
            <p:cNvSpPr/>
            <p:nvPr/>
          </p:nvSpPr>
          <p:spPr>
            <a:xfrm>
              <a:off x="3019400" y="3958950"/>
              <a:ext cx="55750" cy="42075"/>
            </a:xfrm>
            <a:custGeom>
              <a:avLst/>
              <a:gdLst/>
              <a:ahLst/>
              <a:cxnLst/>
              <a:rect l="l" t="t" r="r" b="b"/>
              <a:pathLst>
                <a:path w="2230" h="1683" extrusionOk="0">
                  <a:moveTo>
                    <a:pt x="1123" y="0"/>
                  </a:moveTo>
                  <a:cubicBezTo>
                    <a:pt x="1097" y="0"/>
                    <a:pt x="1070" y="1"/>
                    <a:pt x="1043" y="3"/>
                  </a:cubicBezTo>
                  <a:cubicBezTo>
                    <a:pt x="1" y="102"/>
                    <a:pt x="112" y="1683"/>
                    <a:pt x="1108" y="1683"/>
                  </a:cubicBezTo>
                  <a:cubicBezTo>
                    <a:pt x="1134" y="1683"/>
                    <a:pt x="1160" y="1682"/>
                    <a:pt x="1187" y="1679"/>
                  </a:cubicBezTo>
                  <a:cubicBezTo>
                    <a:pt x="2229" y="1581"/>
                    <a:pt x="2119" y="0"/>
                    <a:pt x="1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3">
              <a:extLst>
                <a:ext uri="{FF2B5EF4-FFF2-40B4-BE49-F238E27FC236}">
                  <a16:creationId xmlns:a16="http://schemas.microsoft.com/office/drawing/2014/main" id="{106D6636-A104-537A-46BD-257EEF829AFC}"/>
                </a:ext>
              </a:extLst>
            </p:cNvPr>
            <p:cNvSpPr/>
            <p:nvPr/>
          </p:nvSpPr>
          <p:spPr>
            <a:xfrm>
              <a:off x="2947025" y="4036750"/>
              <a:ext cx="88350" cy="77375"/>
            </a:xfrm>
            <a:custGeom>
              <a:avLst/>
              <a:gdLst/>
              <a:ahLst/>
              <a:cxnLst/>
              <a:rect l="l" t="t" r="r" b="b"/>
              <a:pathLst>
                <a:path w="3534" h="3095" extrusionOk="0">
                  <a:moveTo>
                    <a:pt x="3000" y="0"/>
                  </a:moveTo>
                  <a:cubicBezTo>
                    <a:pt x="2912" y="0"/>
                    <a:pt x="2822" y="27"/>
                    <a:pt x="2739" y="85"/>
                  </a:cubicBezTo>
                  <a:cubicBezTo>
                    <a:pt x="2262" y="417"/>
                    <a:pt x="1828" y="865"/>
                    <a:pt x="1409" y="1255"/>
                  </a:cubicBezTo>
                  <a:cubicBezTo>
                    <a:pt x="933" y="1703"/>
                    <a:pt x="441" y="2136"/>
                    <a:pt x="95" y="2685"/>
                  </a:cubicBezTo>
                  <a:cubicBezTo>
                    <a:pt x="1" y="2859"/>
                    <a:pt x="155" y="3095"/>
                    <a:pt x="338" y="3095"/>
                  </a:cubicBezTo>
                  <a:cubicBezTo>
                    <a:pt x="353" y="3095"/>
                    <a:pt x="368" y="3093"/>
                    <a:pt x="384" y="3090"/>
                  </a:cubicBezTo>
                  <a:cubicBezTo>
                    <a:pt x="990" y="2989"/>
                    <a:pt x="1568" y="2339"/>
                    <a:pt x="2031" y="1948"/>
                  </a:cubicBezTo>
                  <a:cubicBezTo>
                    <a:pt x="2320" y="1703"/>
                    <a:pt x="2666" y="1486"/>
                    <a:pt x="2926" y="1197"/>
                  </a:cubicBezTo>
                  <a:cubicBezTo>
                    <a:pt x="3143" y="952"/>
                    <a:pt x="3418" y="821"/>
                    <a:pt x="3504" y="489"/>
                  </a:cubicBezTo>
                  <a:cubicBezTo>
                    <a:pt x="3533" y="374"/>
                    <a:pt x="3476" y="215"/>
                    <a:pt x="3374" y="142"/>
                  </a:cubicBezTo>
                  <a:cubicBezTo>
                    <a:pt x="3360" y="128"/>
                    <a:pt x="3346" y="113"/>
                    <a:pt x="3317" y="113"/>
                  </a:cubicBezTo>
                  <a:cubicBezTo>
                    <a:pt x="3220" y="41"/>
                    <a:pt x="3111" y="0"/>
                    <a:pt x="3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3">
              <a:extLst>
                <a:ext uri="{FF2B5EF4-FFF2-40B4-BE49-F238E27FC236}">
                  <a16:creationId xmlns:a16="http://schemas.microsoft.com/office/drawing/2014/main" id="{B73CC498-84FE-491B-300B-29726E0A9016}"/>
                </a:ext>
              </a:extLst>
            </p:cNvPr>
            <p:cNvSpPr/>
            <p:nvPr/>
          </p:nvSpPr>
          <p:spPr>
            <a:xfrm>
              <a:off x="2479075" y="3513125"/>
              <a:ext cx="109475" cy="152150"/>
            </a:xfrm>
            <a:custGeom>
              <a:avLst/>
              <a:gdLst/>
              <a:ahLst/>
              <a:cxnLst/>
              <a:rect l="l" t="t" r="r" b="b"/>
              <a:pathLst>
                <a:path w="4379" h="6086" extrusionOk="0">
                  <a:moveTo>
                    <a:pt x="378" y="0"/>
                  </a:moveTo>
                  <a:cubicBezTo>
                    <a:pt x="248" y="0"/>
                    <a:pt x="143" y="59"/>
                    <a:pt x="73" y="195"/>
                  </a:cubicBezTo>
                  <a:cubicBezTo>
                    <a:pt x="0" y="353"/>
                    <a:pt x="29" y="498"/>
                    <a:pt x="116" y="614"/>
                  </a:cubicBezTo>
                  <a:cubicBezTo>
                    <a:pt x="232" y="1148"/>
                    <a:pt x="362" y="1654"/>
                    <a:pt x="535" y="2188"/>
                  </a:cubicBezTo>
                  <a:cubicBezTo>
                    <a:pt x="795" y="2940"/>
                    <a:pt x="940" y="3792"/>
                    <a:pt x="1272" y="4515"/>
                  </a:cubicBezTo>
                  <a:cubicBezTo>
                    <a:pt x="1474" y="4977"/>
                    <a:pt x="1546" y="5483"/>
                    <a:pt x="2023" y="5772"/>
                  </a:cubicBezTo>
                  <a:cubicBezTo>
                    <a:pt x="2350" y="5971"/>
                    <a:pt x="2717" y="6086"/>
                    <a:pt x="3084" y="6086"/>
                  </a:cubicBezTo>
                  <a:cubicBezTo>
                    <a:pt x="3301" y="6086"/>
                    <a:pt x="3519" y="6046"/>
                    <a:pt x="3728" y="5960"/>
                  </a:cubicBezTo>
                  <a:cubicBezTo>
                    <a:pt x="4191" y="5772"/>
                    <a:pt x="4378" y="5309"/>
                    <a:pt x="4234" y="4847"/>
                  </a:cubicBezTo>
                  <a:cubicBezTo>
                    <a:pt x="4060" y="4255"/>
                    <a:pt x="4032" y="3590"/>
                    <a:pt x="3743" y="3026"/>
                  </a:cubicBezTo>
                  <a:cubicBezTo>
                    <a:pt x="3555" y="2694"/>
                    <a:pt x="3381" y="2477"/>
                    <a:pt x="3078" y="2246"/>
                  </a:cubicBezTo>
                  <a:cubicBezTo>
                    <a:pt x="2720" y="1975"/>
                    <a:pt x="1133" y="0"/>
                    <a:pt x="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3">
              <a:extLst>
                <a:ext uri="{FF2B5EF4-FFF2-40B4-BE49-F238E27FC236}">
                  <a16:creationId xmlns:a16="http://schemas.microsoft.com/office/drawing/2014/main" id="{90C69011-B7DE-E43B-996C-5422486C8806}"/>
                </a:ext>
              </a:extLst>
            </p:cNvPr>
            <p:cNvSpPr/>
            <p:nvPr/>
          </p:nvSpPr>
          <p:spPr>
            <a:xfrm>
              <a:off x="2572400" y="3657625"/>
              <a:ext cx="304750" cy="298775"/>
            </a:xfrm>
            <a:custGeom>
              <a:avLst/>
              <a:gdLst/>
              <a:ahLst/>
              <a:cxnLst/>
              <a:rect l="l" t="t" r="r" b="b"/>
              <a:pathLst>
                <a:path w="12190" h="11951" extrusionOk="0">
                  <a:moveTo>
                    <a:pt x="462" y="0"/>
                  </a:moveTo>
                  <a:cubicBezTo>
                    <a:pt x="234" y="0"/>
                    <a:pt x="0" y="190"/>
                    <a:pt x="53" y="440"/>
                  </a:cubicBezTo>
                  <a:cubicBezTo>
                    <a:pt x="53" y="440"/>
                    <a:pt x="53" y="454"/>
                    <a:pt x="53" y="469"/>
                  </a:cubicBezTo>
                  <a:cubicBezTo>
                    <a:pt x="67" y="570"/>
                    <a:pt x="125" y="642"/>
                    <a:pt x="183" y="714"/>
                  </a:cubicBezTo>
                  <a:cubicBezTo>
                    <a:pt x="631" y="1104"/>
                    <a:pt x="862" y="1754"/>
                    <a:pt x="1267" y="2188"/>
                  </a:cubicBezTo>
                  <a:cubicBezTo>
                    <a:pt x="1454" y="2390"/>
                    <a:pt x="1657" y="2549"/>
                    <a:pt x="1859" y="2723"/>
                  </a:cubicBezTo>
                  <a:cubicBezTo>
                    <a:pt x="2134" y="2925"/>
                    <a:pt x="2264" y="3272"/>
                    <a:pt x="2495" y="3503"/>
                  </a:cubicBezTo>
                  <a:cubicBezTo>
                    <a:pt x="2798" y="3835"/>
                    <a:pt x="3116" y="4153"/>
                    <a:pt x="3448" y="4471"/>
                  </a:cubicBezTo>
                  <a:cubicBezTo>
                    <a:pt x="3838" y="4847"/>
                    <a:pt x="4113" y="5410"/>
                    <a:pt x="4431" y="5843"/>
                  </a:cubicBezTo>
                  <a:cubicBezTo>
                    <a:pt x="5905" y="7852"/>
                    <a:pt x="7638" y="9427"/>
                    <a:pt x="9719" y="10799"/>
                  </a:cubicBezTo>
                  <a:cubicBezTo>
                    <a:pt x="10066" y="11031"/>
                    <a:pt x="10153" y="11666"/>
                    <a:pt x="10586" y="11840"/>
                  </a:cubicBezTo>
                  <a:cubicBezTo>
                    <a:pt x="10773" y="11910"/>
                    <a:pt x="10960" y="11951"/>
                    <a:pt x="11147" y="11951"/>
                  </a:cubicBezTo>
                  <a:cubicBezTo>
                    <a:pt x="11307" y="11951"/>
                    <a:pt x="11466" y="11921"/>
                    <a:pt x="11626" y="11854"/>
                  </a:cubicBezTo>
                  <a:cubicBezTo>
                    <a:pt x="12045" y="11695"/>
                    <a:pt x="12190" y="11204"/>
                    <a:pt x="11944" y="10828"/>
                  </a:cubicBezTo>
                  <a:cubicBezTo>
                    <a:pt x="11670" y="10395"/>
                    <a:pt x="11150" y="10019"/>
                    <a:pt x="10803" y="9615"/>
                  </a:cubicBezTo>
                  <a:cubicBezTo>
                    <a:pt x="10456" y="9224"/>
                    <a:pt x="10095" y="8805"/>
                    <a:pt x="9661" y="8516"/>
                  </a:cubicBezTo>
                  <a:cubicBezTo>
                    <a:pt x="9040" y="8112"/>
                    <a:pt x="8607" y="7476"/>
                    <a:pt x="8000" y="7043"/>
                  </a:cubicBezTo>
                  <a:cubicBezTo>
                    <a:pt x="7335" y="6566"/>
                    <a:pt x="6974" y="5786"/>
                    <a:pt x="6266" y="5396"/>
                  </a:cubicBezTo>
                  <a:cubicBezTo>
                    <a:pt x="5645" y="5049"/>
                    <a:pt x="5269" y="4326"/>
                    <a:pt x="4749" y="3850"/>
                  </a:cubicBezTo>
                  <a:cubicBezTo>
                    <a:pt x="4272" y="3416"/>
                    <a:pt x="3752" y="2954"/>
                    <a:pt x="3376" y="2419"/>
                  </a:cubicBezTo>
                  <a:cubicBezTo>
                    <a:pt x="3000" y="1899"/>
                    <a:pt x="2495" y="1639"/>
                    <a:pt x="2090" y="1162"/>
                  </a:cubicBezTo>
                  <a:cubicBezTo>
                    <a:pt x="1715" y="729"/>
                    <a:pt x="1122" y="78"/>
                    <a:pt x="530" y="6"/>
                  </a:cubicBezTo>
                  <a:cubicBezTo>
                    <a:pt x="507" y="2"/>
                    <a:pt x="485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43">
              <a:extLst>
                <a:ext uri="{FF2B5EF4-FFF2-40B4-BE49-F238E27FC236}">
                  <a16:creationId xmlns:a16="http://schemas.microsoft.com/office/drawing/2014/main" id="{6B0E233D-74F7-2946-DCE5-EF7BA8C360C0}"/>
                </a:ext>
              </a:extLst>
            </p:cNvPr>
            <p:cNvSpPr/>
            <p:nvPr/>
          </p:nvSpPr>
          <p:spPr>
            <a:xfrm>
              <a:off x="2759525" y="3932650"/>
              <a:ext cx="56225" cy="12425"/>
            </a:xfrm>
            <a:custGeom>
              <a:avLst/>
              <a:gdLst/>
              <a:ahLst/>
              <a:cxnLst/>
              <a:rect l="l" t="t" r="r" b="b"/>
              <a:pathLst>
                <a:path w="2249" h="497" extrusionOk="0">
                  <a:moveTo>
                    <a:pt x="2061" y="1"/>
                  </a:moveTo>
                  <a:cubicBezTo>
                    <a:pt x="1598" y="1"/>
                    <a:pt x="1150" y="15"/>
                    <a:pt x="688" y="102"/>
                  </a:cubicBezTo>
                  <a:cubicBezTo>
                    <a:pt x="486" y="131"/>
                    <a:pt x="182" y="116"/>
                    <a:pt x="52" y="304"/>
                  </a:cubicBezTo>
                  <a:cubicBezTo>
                    <a:pt x="1" y="394"/>
                    <a:pt x="53" y="496"/>
                    <a:pt x="157" y="496"/>
                  </a:cubicBezTo>
                  <a:cubicBezTo>
                    <a:pt x="170" y="496"/>
                    <a:pt x="183" y="495"/>
                    <a:pt x="197" y="492"/>
                  </a:cubicBezTo>
                  <a:cubicBezTo>
                    <a:pt x="399" y="449"/>
                    <a:pt x="659" y="463"/>
                    <a:pt x="876" y="434"/>
                  </a:cubicBezTo>
                  <a:cubicBezTo>
                    <a:pt x="1280" y="405"/>
                    <a:pt x="1685" y="333"/>
                    <a:pt x="2090" y="261"/>
                  </a:cubicBezTo>
                  <a:cubicBezTo>
                    <a:pt x="2249" y="232"/>
                    <a:pt x="2234" y="1"/>
                    <a:pt x="20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43">
              <a:extLst>
                <a:ext uri="{FF2B5EF4-FFF2-40B4-BE49-F238E27FC236}">
                  <a16:creationId xmlns:a16="http://schemas.microsoft.com/office/drawing/2014/main" id="{475DE1DA-5137-5479-8BB2-6986F7803D7F}"/>
                </a:ext>
              </a:extLst>
            </p:cNvPr>
            <p:cNvSpPr/>
            <p:nvPr/>
          </p:nvSpPr>
          <p:spPr>
            <a:xfrm>
              <a:off x="2867925" y="3897250"/>
              <a:ext cx="71600" cy="19600"/>
            </a:xfrm>
            <a:custGeom>
              <a:avLst/>
              <a:gdLst/>
              <a:ahLst/>
              <a:cxnLst/>
              <a:rect l="l" t="t" r="r" b="b"/>
              <a:pathLst>
                <a:path w="2864" h="784" extrusionOk="0">
                  <a:moveTo>
                    <a:pt x="2680" y="0"/>
                  </a:moveTo>
                  <a:cubicBezTo>
                    <a:pt x="2676" y="0"/>
                    <a:pt x="2671" y="0"/>
                    <a:pt x="2666" y="1"/>
                  </a:cubicBezTo>
                  <a:cubicBezTo>
                    <a:pt x="1814" y="102"/>
                    <a:pt x="889" y="203"/>
                    <a:pt x="109" y="564"/>
                  </a:cubicBezTo>
                  <a:cubicBezTo>
                    <a:pt x="1" y="605"/>
                    <a:pt x="19" y="784"/>
                    <a:pt x="128" y="784"/>
                  </a:cubicBezTo>
                  <a:cubicBezTo>
                    <a:pt x="135" y="784"/>
                    <a:pt x="143" y="783"/>
                    <a:pt x="152" y="781"/>
                  </a:cubicBezTo>
                  <a:cubicBezTo>
                    <a:pt x="1005" y="622"/>
                    <a:pt x="1857" y="463"/>
                    <a:pt x="2695" y="290"/>
                  </a:cubicBezTo>
                  <a:cubicBezTo>
                    <a:pt x="2864" y="262"/>
                    <a:pt x="2855" y="0"/>
                    <a:pt x="2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43">
              <a:extLst>
                <a:ext uri="{FF2B5EF4-FFF2-40B4-BE49-F238E27FC236}">
                  <a16:creationId xmlns:a16="http://schemas.microsoft.com/office/drawing/2014/main" id="{7A85A15C-0C0F-2C9D-C725-3AFB3D7FFEEE}"/>
                </a:ext>
              </a:extLst>
            </p:cNvPr>
            <p:cNvSpPr/>
            <p:nvPr/>
          </p:nvSpPr>
          <p:spPr>
            <a:xfrm>
              <a:off x="2758400" y="3988225"/>
              <a:ext cx="77375" cy="22125"/>
            </a:xfrm>
            <a:custGeom>
              <a:avLst/>
              <a:gdLst/>
              <a:ahLst/>
              <a:cxnLst/>
              <a:rect l="l" t="t" r="r" b="b"/>
              <a:pathLst>
                <a:path w="3095" h="885" extrusionOk="0">
                  <a:moveTo>
                    <a:pt x="2867" y="1"/>
                  </a:moveTo>
                  <a:cubicBezTo>
                    <a:pt x="2859" y="1"/>
                    <a:pt x="2851" y="1"/>
                    <a:pt x="2843" y="3"/>
                  </a:cubicBezTo>
                  <a:cubicBezTo>
                    <a:pt x="1932" y="133"/>
                    <a:pt x="935" y="321"/>
                    <a:pt x="97" y="696"/>
                  </a:cubicBezTo>
                  <a:cubicBezTo>
                    <a:pt x="0" y="724"/>
                    <a:pt x="23" y="885"/>
                    <a:pt x="127" y="885"/>
                  </a:cubicBezTo>
                  <a:cubicBezTo>
                    <a:pt x="132" y="885"/>
                    <a:pt x="136" y="885"/>
                    <a:pt x="141" y="884"/>
                  </a:cubicBezTo>
                  <a:cubicBezTo>
                    <a:pt x="1065" y="682"/>
                    <a:pt x="2005" y="595"/>
                    <a:pt x="2915" y="321"/>
                  </a:cubicBezTo>
                  <a:cubicBezTo>
                    <a:pt x="3094" y="279"/>
                    <a:pt x="3036" y="1"/>
                    <a:pt x="2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43">
              <a:extLst>
                <a:ext uri="{FF2B5EF4-FFF2-40B4-BE49-F238E27FC236}">
                  <a16:creationId xmlns:a16="http://schemas.microsoft.com/office/drawing/2014/main" id="{041D99EA-26C7-0429-45FE-032477D26B25}"/>
                </a:ext>
              </a:extLst>
            </p:cNvPr>
            <p:cNvSpPr/>
            <p:nvPr/>
          </p:nvSpPr>
          <p:spPr>
            <a:xfrm>
              <a:off x="2872375" y="3932925"/>
              <a:ext cx="158400" cy="51550"/>
            </a:xfrm>
            <a:custGeom>
              <a:avLst/>
              <a:gdLst/>
              <a:ahLst/>
              <a:cxnLst/>
              <a:rect l="l" t="t" r="r" b="b"/>
              <a:pathLst>
                <a:path w="6336" h="2062" extrusionOk="0">
                  <a:moveTo>
                    <a:pt x="6059" y="0"/>
                  </a:moveTo>
                  <a:cubicBezTo>
                    <a:pt x="6044" y="0"/>
                    <a:pt x="6029" y="1"/>
                    <a:pt x="6014" y="4"/>
                  </a:cubicBezTo>
                  <a:lnTo>
                    <a:pt x="5985" y="4"/>
                  </a:lnTo>
                  <a:cubicBezTo>
                    <a:pt x="5970" y="4"/>
                    <a:pt x="5970" y="19"/>
                    <a:pt x="5956" y="19"/>
                  </a:cubicBezTo>
                  <a:lnTo>
                    <a:pt x="5941" y="19"/>
                  </a:lnTo>
                  <a:cubicBezTo>
                    <a:pt x="5927" y="19"/>
                    <a:pt x="5927" y="33"/>
                    <a:pt x="5912" y="33"/>
                  </a:cubicBezTo>
                  <a:cubicBezTo>
                    <a:pt x="5580" y="192"/>
                    <a:pt x="5190" y="235"/>
                    <a:pt x="4843" y="351"/>
                  </a:cubicBezTo>
                  <a:cubicBezTo>
                    <a:pt x="4309" y="510"/>
                    <a:pt x="3789" y="698"/>
                    <a:pt x="3254" y="857"/>
                  </a:cubicBezTo>
                  <a:cubicBezTo>
                    <a:pt x="2243" y="1146"/>
                    <a:pt x="1043" y="1290"/>
                    <a:pt x="119" y="1810"/>
                  </a:cubicBezTo>
                  <a:cubicBezTo>
                    <a:pt x="0" y="1876"/>
                    <a:pt x="85" y="2062"/>
                    <a:pt x="211" y="2062"/>
                  </a:cubicBezTo>
                  <a:cubicBezTo>
                    <a:pt x="223" y="2062"/>
                    <a:pt x="236" y="2060"/>
                    <a:pt x="249" y="2056"/>
                  </a:cubicBezTo>
                  <a:cubicBezTo>
                    <a:pt x="1361" y="1680"/>
                    <a:pt x="2589" y="1536"/>
                    <a:pt x="3716" y="1247"/>
                  </a:cubicBezTo>
                  <a:cubicBezTo>
                    <a:pt x="4236" y="1117"/>
                    <a:pt x="4742" y="958"/>
                    <a:pt x="5248" y="784"/>
                  </a:cubicBezTo>
                  <a:cubicBezTo>
                    <a:pt x="5551" y="683"/>
                    <a:pt x="5927" y="669"/>
                    <a:pt x="6173" y="438"/>
                  </a:cubicBezTo>
                  <a:cubicBezTo>
                    <a:pt x="6335" y="302"/>
                    <a:pt x="6282" y="0"/>
                    <a:pt x="6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43">
              <a:extLst>
                <a:ext uri="{FF2B5EF4-FFF2-40B4-BE49-F238E27FC236}">
                  <a16:creationId xmlns:a16="http://schemas.microsoft.com/office/drawing/2014/main" id="{C0B94FAF-794E-37F1-4C2E-55B03E5DEE85}"/>
                </a:ext>
              </a:extLst>
            </p:cNvPr>
            <p:cNvSpPr/>
            <p:nvPr/>
          </p:nvSpPr>
          <p:spPr>
            <a:xfrm>
              <a:off x="2819775" y="4017550"/>
              <a:ext cx="87375" cy="30575"/>
            </a:xfrm>
            <a:custGeom>
              <a:avLst/>
              <a:gdLst/>
              <a:ahLst/>
              <a:cxnLst/>
              <a:rect l="l" t="t" r="r" b="b"/>
              <a:pathLst>
                <a:path w="3495" h="1223" extrusionOk="0">
                  <a:moveTo>
                    <a:pt x="3205" y="0"/>
                  </a:moveTo>
                  <a:cubicBezTo>
                    <a:pt x="2786" y="43"/>
                    <a:pt x="2338" y="275"/>
                    <a:pt x="1934" y="390"/>
                  </a:cubicBezTo>
                  <a:cubicBezTo>
                    <a:pt x="1341" y="578"/>
                    <a:pt x="734" y="723"/>
                    <a:pt x="156" y="939"/>
                  </a:cubicBezTo>
                  <a:cubicBezTo>
                    <a:pt x="0" y="1004"/>
                    <a:pt x="67" y="1222"/>
                    <a:pt x="209" y="1222"/>
                  </a:cubicBezTo>
                  <a:cubicBezTo>
                    <a:pt x="224" y="1222"/>
                    <a:pt x="240" y="1220"/>
                    <a:pt x="258" y="1214"/>
                  </a:cubicBezTo>
                  <a:cubicBezTo>
                    <a:pt x="1269" y="910"/>
                    <a:pt x="2367" y="809"/>
                    <a:pt x="3364" y="419"/>
                  </a:cubicBezTo>
                  <a:cubicBezTo>
                    <a:pt x="3436" y="390"/>
                    <a:pt x="3494" y="289"/>
                    <a:pt x="3451" y="202"/>
                  </a:cubicBezTo>
                  <a:lnTo>
                    <a:pt x="3436" y="159"/>
                  </a:lnTo>
                  <a:cubicBezTo>
                    <a:pt x="3407" y="58"/>
                    <a:pt x="3306" y="0"/>
                    <a:pt x="3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43">
              <a:extLst>
                <a:ext uri="{FF2B5EF4-FFF2-40B4-BE49-F238E27FC236}">
                  <a16:creationId xmlns:a16="http://schemas.microsoft.com/office/drawing/2014/main" id="{C67F93DF-ADE7-9DC3-07E5-A237C663C97D}"/>
                </a:ext>
              </a:extLst>
            </p:cNvPr>
            <p:cNvSpPr/>
            <p:nvPr/>
          </p:nvSpPr>
          <p:spPr>
            <a:xfrm>
              <a:off x="2968150" y="3986450"/>
              <a:ext cx="57375" cy="20375"/>
            </a:xfrm>
            <a:custGeom>
              <a:avLst/>
              <a:gdLst/>
              <a:ahLst/>
              <a:cxnLst/>
              <a:rect l="l" t="t" r="r" b="b"/>
              <a:pathLst>
                <a:path w="2295" h="815" extrusionOk="0">
                  <a:moveTo>
                    <a:pt x="2068" y="1"/>
                  </a:moveTo>
                  <a:cubicBezTo>
                    <a:pt x="2063" y="1"/>
                    <a:pt x="2058" y="1"/>
                    <a:pt x="2053" y="2"/>
                  </a:cubicBezTo>
                  <a:cubicBezTo>
                    <a:pt x="1374" y="59"/>
                    <a:pt x="796" y="175"/>
                    <a:pt x="174" y="449"/>
                  </a:cubicBezTo>
                  <a:cubicBezTo>
                    <a:pt x="15" y="522"/>
                    <a:pt x="1" y="796"/>
                    <a:pt x="203" y="811"/>
                  </a:cubicBezTo>
                  <a:cubicBezTo>
                    <a:pt x="232" y="813"/>
                    <a:pt x="260" y="814"/>
                    <a:pt x="288" y="814"/>
                  </a:cubicBezTo>
                  <a:cubicBezTo>
                    <a:pt x="578" y="814"/>
                    <a:pt x="867" y="690"/>
                    <a:pt x="1157" y="637"/>
                  </a:cubicBezTo>
                  <a:cubicBezTo>
                    <a:pt x="1504" y="579"/>
                    <a:pt x="1865" y="536"/>
                    <a:pt x="2168" y="319"/>
                  </a:cubicBezTo>
                  <a:cubicBezTo>
                    <a:pt x="2294" y="221"/>
                    <a:pt x="2230" y="1"/>
                    <a:pt x="20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43">
              <a:extLst>
                <a:ext uri="{FF2B5EF4-FFF2-40B4-BE49-F238E27FC236}">
                  <a16:creationId xmlns:a16="http://schemas.microsoft.com/office/drawing/2014/main" id="{988CD64E-7848-1D6C-9AEE-E20603EF6AD5}"/>
                </a:ext>
              </a:extLst>
            </p:cNvPr>
            <p:cNvSpPr/>
            <p:nvPr/>
          </p:nvSpPr>
          <p:spPr>
            <a:xfrm>
              <a:off x="2854200" y="4059075"/>
              <a:ext cx="127700" cy="39450"/>
            </a:xfrm>
            <a:custGeom>
              <a:avLst/>
              <a:gdLst/>
              <a:ahLst/>
              <a:cxnLst/>
              <a:rect l="l" t="t" r="r" b="b"/>
              <a:pathLst>
                <a:path w="5108" h="1578" extrusionOk="0">
                  <a:moveTo>
                    <a:pt x="4756" y="0"/>
                  </a:moveTo>
                  <a:cubicBezTo>
                    <a:pt x="4115" y="0"/>
                    <a:pt x="3421" y="394"/>
                    <a:pt x="2825" y="593"/>
                  </a:cubicBezTo>
                  <a:cubicBezTo>
                    <a:pt x="1958" y="868"/>
                    <a:pt x="1048" y="1041"/>
                    <a:pt x="166" y="1258"/>
                  </a:cubicBezTo>
                  <a:cubicBezTo>
                    <a:pt x="1" y="1299"/>
                    <a:pt x="46" y="1578"/>
                    <a:pt x="214" y="1578"/>
                  </a:cubicBezTo>
                  <a:cubicBezTo>
                    <a:pt x="222" y="1578"/>
                    <a:pt x="230" y="1577"/>
                    <a:pt x="239" y="1576"/>
                  </a:cubicBezTo>
                  <a:cubicBezTo>
                    <a:pt x="1756" y="1272"/>
                    <a:pt x="3461" y="1070"/>
                    <a:pt x="4877" y="405"/>
                  </a:cubicBezTo>
                  <a:cubicBezTo>
                    <a:pt x="5108" y="304"/>
                    <a:pt x="5021" y="1"/>
                    <a:pt x="4790" y="1"/>
                  </a:cubicBezTo>
                  <a:cubicBezTo>
                    <a:pt x="4779" y="0"/>
                    <a:pt x="4767" y="0"/>
                    <a:pt x="4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43">
              <a:extLst>
                <a:ext uri="{FF2B5EF4-FFF2-40B4-BE49-F238E27FC236}">
                  <a16:creationId xmlns:a16="http://schemas.microsoft.com/office/drawing/2014/main" id="{C14B1D01-3642-9A25-A30F-2A5FB8F25DBC}"/>
                </a:ext>
              </a:extLst>
            </p:cNvPr>
            <p:cNvSpPr/>
            <p:nvPr/>
          </p:nvSpPr>
          <p:spPr>
            <a:xfrm>
              <a:off x="2884600" y="4106950"/>
              <a:ext cx="137775" cy="34600"/>
            </a:xfrm>
            <a:custGeom>
              <a:avLst/>
              <a:gdLst/>
              <a:ahLst/>
              <a:cxnLst/>
              <a:rect l="l" t="t" r="r" b="b"/>
              <a:pathLst>
                <a:path w="5511" h="1384" extrusionOk="0">
                  <a:moveTo>
                    <a:pt x="4952" y="0"/>
                  </a:moveTo>
                  <a:cubicBezTo>
                    <a:pt x="4281" y="0"/>
                    <a:pt x="3517" y="425"/>
                    <a:pt x="2909" y="556"/>
                  </a:cubicBezTo>
                  <a:cubicBezTo>
                    <a:pt x="2071" y="730"/>
                    <a:pt x="872" y="658"/>
                    <a:pt x="135" y="1134"/>
                  </a:cubicBezTo>
                  <a:cubicBezTo>
                    <a:pt x="1" y="1215"/>
                    <a:pt x="104" y="1383"/>
                    <a:pt x="235" y="1383"/>
                  </a:cubicBezTo>
                  <a:cubicBezTo>
                    <a:pt x="245" y="1383"/>
                    <a:pt x="255" y="1382"/>
                    <a:pt x="265" y="1380"/>
                  </a:cubicBezTo>
                  <a:cubicBezTo>
                    <a:pt x="1031" y="1207"/>
                    <a:pt x="1898" y="1221"/>
                    <a:pt x="2693" y="1120"/>
                  </a:cubicBezTo>
                  <a:cubicBezTo>
                    <a:pt x="3545" y="1033"/>
                    <a:pt x="4340" y="730"/>
                    <a:pt x="5192" y="629"/>
                  </a:cubicBezTo>
                  <a:cubicBezTo>
                    <a:pt x="5337" y="614"/>
                    <a:pt x="5438" y="513"/>
                    <a:pt x="5467" y="383"/>
                  </a:cubicBezTo>
                  <a:lnTo>
                    <a:pt x="5496" y="296"/>
                  </a:lnTo>
                  <a:cubicBezTo>
                    <a:pt x="5510" y="210"/>
                    <a:pt x="5452" y="94"/>
                    <a:pt x="5366" y="65"/>
                  </a:cubicBezTo>
                  <a:cubicBezTo>
                    <a:pt x="5234" y="19"/>
                    <a:pt x="5095" y="0"/>
                    <a:pt x="4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43">
              <a:extLst>
                <a:ext uri="{FF2B5EF4-FFF2-40B4-BE49-F238E27FC236}">
                  <a16:creationId xmlns:a16="http://schemas.microsoft.com/office/drawing/2014/main" id="{05F21BD6-5055-455A-73AF-3B25DAE56EAF}"/>
                </a:ext>
              </a:extLst>
            </p:cNvPr>
            <p:cNvSpPr/>
            <p:nvPr/>
          </p:nvSpPr>
          <p:spPr>
            <a:xfrm>
              <a:off x="2881825" y="3842650"/>
              <a:ext cx="45900" cy="14100"/>
            </a:xfrm>
            <a:custGeom>
              <a:avLst/>
              <a:gdLst/>
              <a:ahLst/>
              <a:cxnLst/>
              <a:rect l="l" t="t" r="r" b="b"/>
              <a:pathLst>
                <a:path w="1836" h="564" extrusionOk="0">
                  <a:moveTo>
                    <a:pt x="1267" y="1"/>
                  </a:moveTo>
                  <a:cubicBezTo>
                    <a:pt x="1162" y="1"/>
                    <a:pt x="1054" y="12"/>
                    <a:pt x="940" y="32"/>
                  </a:cubicBezTo>
                  <a:cubicBezTo>
                    <a:pt x="694" y="61"/>
                    <a:pt x="391" y="61"/>
                    <a:pt x="160" y="191"/>
                  </a:cubicBezTo>
                  <a:cubicBezTo>
                    <a:pt x="1" y="263"/>
                    <a:pt x="15" y="465"/>
                    <a:pt x="188" y="523"/>
                  </a:cubicBezTo>
                  <a:cubicBezTo>
                    <a:pt x="281" y="554"/>
                    <a:pt x="378" y="564"/>
                    <a:pt x="478" y="564"/>
                  </a:cubicBezTo>
                  <a:cubicBezTo>
                    <a:pt x="612" y="564"/>
                    <a:pt x="749" y="546"/>
                    <a:pt x="882" y="538"/>
                  </a:cubicBezTo>
                  <a:cubicBezTo>
                    <a:pt x="1157" y="538"/>
                    <a:pt x="1417" y="523"/>
                    <a:pt x="1677" y="407"/>
                  </a:cubicBezTo>
                  <a:cubicBezTo>
                    <a:pt x="1836" y="321"/>
                    <a:pt x="1821" y="90"/>
                    <a:pt x="1633" y="46"/>
                  </a:cubicBezTo>
                  <a:cubicBezTo>
                    <a:pt x="1509" y="15"/>
                    <a:pt x="1390" y="1"/>
                    <a:pt x="1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43">
              <a:extLst>
                <a:ext uri="{FF2B5EF4-FFF2-40B4-BE49-F238E27FC236}">
                  <a16:creationId xmlns:a16="http://schemas.microsoft.com/office/drawing/2014/main" id="{2F54014D-5DFF-3F19-9384-4866AC68E821}"/>
                </a:ext>
              </a:extLst>
            </p:cNvPr>
            <p:cNvSpPr/>
            <p:nvPr/>
          </p:nvSpPr>
          <p:spPr>
            <a:xfrm>
              <a:off x="2526400" y="3634250"/>
              <a:ext cx="59250" cy="13675"/>
            </a:xfrm>
            <a:custGeom>
              <a:avLst/>
              <a:gdLst/>
              <a:ahLst/>
              <a:cxnLst/>
              <a:rect l="l" t="t" r="r" b="b"/>
              <a:pathLst>
                <a:path w="2370" h="547" extrusionOk="0">
                  <a:moveTo>
                    <a:pt x="1621" y="1"/>
                  </a:moveTo>
                  <a:cubicBezTo>
                    <a:pt x="1138" y="1"/>
                    <a:pt x="606" y="174"/>
                    <a:pt x="159" y="204"/>
                  </a:cubicBezTo>
                  <a:cubicBezTo>
                    <a:pt x="29" y="204"/>
                    <a:pt x="0" y="392"/>
                    <a:pt x="116" y="450"/>
                  </a:cubicBezTo>
                  <a:cubicBezTo>
                    <a:pt x="257" y="525"/>
                    <a:pt x="412" y="547"/>
                    <a:pt x="570" y="547"/>
                  </a:cubicBezTo>
                  <a:cubicBezTo>
                    <a:pt x="688" y="547"/>
                    <a:pt x="808" y="534"/>
                    <a:pt x="925" y="522"/>
                  </a:cubicBezTo>
                  <a:cubicBezTo>
                    <a:pt x="1076" y="505"/>
                    <a:pt x="1230" y="502"/>
                    <a:pt x="1385" y="502"/>
                  </a:cubicBezTo>
                  <a:cubicBezTo>
                    <a:pt x="1510" y="502"/>
                    <a:pt x="1637" y="504"/>
                    <a:pt x="1764" y="504"/>
                  </a:cubicBezTo>
                  <a:cubicBezTo>
                    <a:pt x="1884" y="504"/>
                    <a:pt x="2004" y="502"/>
                    <a:pt x="2124" y="493"/>
                  </a:cubicBezTo>
                  <a:cubicBezTo>
                    <a:pt x="2326" y="479"/>
                    <a:pt x="2370" y="190"/>
                    <a:pt x="2196" y="118"/>
                  </a:cubicBezTo>
                  <a:cubicBezTo>
                    <a:pt x="2020" y="32"/>
                    <a:pt x="1825" y="1"/>
                    <a:pt x="16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43">
              <a:extLst>
                <a:ext uri="{FF2B5EF4-FFF2-40B4-BE49-F238E27FC236}">
                  <a16:creationId xmlns:a16="http://schemas.microsoft.com/office/drawing/2014/main" id="{9ED010D4-AFC8-5636-6EC9-6D8D8825A40B}"/>
                </a:ext>
              </a:extLst>
            </p:cNvPr>
            <p:cNvSpPr/>
            <p:nvPr/>
          </p:nvSpPr>
          <p:spPr>
            <a:xfrm>
              <a:off x="2509425" y="3602175"/>
              <a:ext cx="74775" cy="14050"/>
            </a:xfrm>
            <a:custGeom>
              <a:avLst/>
              <a:gdLst/>
              <a:ahLst/>
              <a:cxnLst/>
              <a:rect l="l" t="t" r="r" b="b"/>
              <a:pathLst>
                <a:path w="2991" h="562" extrusionOk="0">
                  <a:moveTo>
                    <a:pt x="1641" y="1"/>
                  </a:moveTo>
                  <a:cubicBezTo>
                    <a:pt x="1113" y="1"/>
                    <a:pt x="574" y="75"/>
                    <a:pt x="145" y="216"/>
                  </a:cubicBezTo>
                  <a:cubicBezTo>
                    <a:pt x="0" y="274"/>
                    <a:pt x="15" y="490"/>
                    <a:pt x="173" y="505"/>
                  </a:cubicBezTo>
                  <a:cubicBezTo>
                    <a:pt x="349" y="534"/>
                    <a:pt x="530" y="542"/>
                    <a:pt x="713" y="542"/>
                  </a:cubicBezTo>
                  <a:cubicBezTo>
                    <a:pt x="926" y="542"/>
                    <a:pt x="1141" y="531"/>
                    <a:pt x="1355" y="531"/>
                  </a:cubicBezTo>
                  <a:cubicBezTo>
                    <a:pt x="1409" y="531"/>
                    <a:pt x="1463" y="532"/>
                    <a:pt x="1517" y="534"/>
                  </a:cubicBezTo>
                  <a:cubicBezTo>
                    <a:pt x="1765" y="534"/>
                    <a:pt x="2003" y="562"/>
                    <a:pt x="2243" y="562"/>
                  </a:cubicBezTo>
                  <a:cubicBezTo>
                    <a:pt x="2422" y="562"/>
                    <a:pt x="2603" y="546"/>
                    <a:pt x="2789" y="490"/>
                  </a:cubicBezTo>
                  <a:cubicBezTo>
                    <a:pt x="2991" y="433"/>
                    <a:pt x="2919" y="172"/>
                    <a:pt x="2760" y="129"/>
                  </a:cubicBezTo>
                  <a:cubicBezTo>
                    <a:pt x="2426" y="43"/>
                    <a:pt x="2036" y="1"/>
                    <a:pt x="1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43">
              <a:extLst>
                <a:ext uri="{FF2B5EF4-FFF2-40B4-BE49-F238E27FC236}">
                  <a16:creationId xmlns:a16="http://schemas.microsoft.com/office/drawing/2014/main" id="{C4D34209-9735-A41E-8E96-4F44E2160950}"/>
                </a:ext>
              </a:extLst>
            </p:cNvPr>
            <p:cNvSpPr/>
            <p:nvPr/>
          </p:nvSpPr>
          <p:spPr>
            <a:xfrm>
              <a:off x="2494250" y="3564075"/>
              <a:ext cx="53475" cy="9650"/>
            </a:xfrm>
            <a:custGeom>
              <a:avLst/>
              <a:gdLst/>
              <a:ahLst/>
              <a:cxnLst/>
              <a:rect l="l" t="t" r="r" b="b"/>
              <a:pathLst>
                <a:path w="2139" h="386" extrusionOk="0">
                  <a:moveTo>
                    <a:pt x="1358" y="0"/>
                  </a:moveTo>
                  <a:cubicBezTo>
                    <a:pt x="950" y="0"/>
                    <a:pt x="544" y="48"/>
                    <a:pt x="145" y="136"/>
                  </a:cubicBezTo>
                  <a:cubicBezTo>
                    <a:pt x="0" y="165"/>
                    <a:pt x="72" y="367"/>
                    <a:pt x="203" y="382"/>
                  </a:cubicBezTo>
                  <a:cubicBezTo>
                    <a:pt x="264" y="385"/>
                    <a:pt x="325" y="386"/>
                    <a:pt x="386" y="386"/>
                  </a:cubicBezTo>
                  <a:cubicBezTo>
                    <a:pt x="553" y="386"/>
                    <a:pt x="719" y="377"/>
                    <a:pt x="886" y="377"/>
                  </a:cubicBezTo>
                  <a:cubicBezTo>
                    <a:pt x="947" y="377"/>
                    <a:pt x="1008" y="379"/>
                    <a:pt x="1069" y="382"/>
                  </a:cubicBezTo>
                  <a:cubicBezTo>
                    <a:pt x="1171" y="382"/>
                    <a:pt x="1269" y="383"/>
                    <a:pt x="1365" y="383"/>
                  </a:cubicBezTo>
                  <a:cubicBezTo>
                    <a:pt x="1557" y="383"/>
                    <a:pt x="1744" y="377"/>
                    <a:pt x="1936" y="338"/>
                  </a:cubicBezTo>
                  <a:cubicBezTo>
                    <a:pt x="2095" y="309"/>
                    <a:pt x="2139" y="64"/>
                    <a:pt x="1951" y="35"/>
                  </a:cubicBezTo>
                  <a:cubicBezTo>
                    <a:pt x="1753" y="11"/>
                    <a:pt x="1555" y="0"/>
                    <a:pt x="1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43">
              <a:extLst>
                <a:ext uri="{FF2B5EF4-FFF2-40B4-BE49-F238E27FC236}">
                  <a16:creationId xmlns:a16="http://schemas.microsoft.com/office/drawing/2014/main" id="{1322EC0F-1C86-425A-5C7B-FCF7F8DBF20B}"/>
                </a:ext>
              </a:extLst>
            </p:cNvPr>
            <p:cNvSpPr/>
            <p:nvPr/>
          </p:nvSpPr>
          <p:spPr>
            <a:xfrm>
              <a:off x="2486425" y="3535775"/>
              <a:ext cx="37825" cy="9425"/>
            </a:xfrm>
            <a:custGeom>
              <a:avLst/>
              <a:gdLst/>
              <a:ahLst/>
              <a:cxnLst/>
              <a:rect l="l" t="t" r="r" b="b"/>
              <a:pathLst>
                <a:path w="1513" h="377" extrusionOk="0">
                  <a:moveTo>
                    <a:pt x="915" y="1"/>
                  </a:moveTo>
                  <a:cubicBezTo>
                    <a:pt x="670" y="1"/>
                    <a:pt x="424" y="48"/>
                    <a:pt x="183" y="83"/>
                  </a:cubicBezTo>
                  <a:cubicBezTo>
                    <a:pt x="0" y="111"/>
                    <a:pt x="9" y="373"/>
                    <a:pt x="197" y="373"/>
                  </a:cubicBezTo>
                  <a:cubicBezTo>
                    <a:pt x="202" y="373"/>
                    <a:pt x="207" y="373"/>
                    <a:pt x="212" y="372"/>
                  </a:cubicBezTo>
                  <a:cubicBezTo>
                    <a:pt x="288" y="369"/>
                    <a:pt x="365" y="368"/>
                    <a:pt x="443" y="368"/>
                  </a:cubicBezTo>
                  <a:cubicBezTo>
                    <a:pt x="654" y="368"/>
                    <a:pt x="868" y="376"/>
                    <a:pt x="1080" y="376"/>
                  </a:cubicBezTo>
                  <a:cubicBezTo>
                    <a:pt x="1157" y="376"/>
                    <a:pt x="1234" y="375"/>
                    <a:pt x="1310" y="372"/>
                  </a:cubicBezTo>
                  <a:cubicBezTo>
                    <a:pt x="1469" y="372"/>
                    <a:pt x="1512" y="127"/>
                    <a:pt x="1368" y="69"/>
                  </a:cubicBezTo>
                  <a:cubicBezTo>
                    <a:pt x="1218" y="19"/>
                    <a:pt x="1067" y="1"/>
                    <a:pt x="9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43">
              <a:extLst>
                <a:ext uri="{FF2B5EF4-FFF2-40B4-BE49-F238E27FC236}">
                  <a16:creationId xmlns:a16="http://schemas.microsoft.com/office/drawing/2014/main" id="{68EA1C4F-081A-C183-D166-C3AB19CFFBF2}"/>
                </a:ext>
              </a:extLst>
            </p:cNvPr>
            <p:cNvSpPr/>
            <p:nvPr/>
          </p:nvSpPr>
          <p:spPr>
            <a:xfrm>
              <a:off x="2833875" y="3924950"/>
              <a:ext cx="79400" cy="68450"/>
            </a:xfrm>
            <a:custGeom>
              <a:avLst/>
              <a:gdLst/>
              <a:ahLst/>
              <a:cxnLst/>
              <a:rect l="l" t="t" r="r" b="b"/>
              <a:pathLst>
                <a:path w="3176" h="2738" extrusionOk="0">
                  <a:moveTo>
                    <a:pt x="2117" y="211"/>
                  </a:moveTo>
                  <a:cubicBezTo>
                    <a:pt x="2236" y="211"/>
                    <a:pt x="2359" y="261"/>
                    <a:pt x="2497" y="366"/>
                  </a:cubicBezTo>
                  <a:cubicBezTo>
                    <a:pt x="2699" y="525"/>
                    <a:pt x="3002" y="785"/>
                    <a:pt x="2728" y="1017"/>
                  </a:cubicBezTo>
                  <a:cubicBezTo>
                    <a:pt x="2381" y="1335"/>
                    <a:pt x="2034" y="1624"/>
                    <a:pt x="1687" y="1941"/>
                  </a:cubicBezTo>
                  <a:cubicBezTo>
                    <a:pt x="1471" y="2158"/>
                    <a:pt x="1225" y="2360"/>
                    <a:pt x="965" y="2534"/>
                  </a:cubicBezTo>
                  <a:cubicBezTo>
                    <a:pt x="957" y="2539"/>
                    <a:pt x="948" y="2541"/>
                    <a:pt x="937" y="2541"/>
                  </a:cubicBezTo>
                  <a:cubicBezTo>
                    <a:pt x="787" y="2541"/>
                    <a:pt x="396" y="2086"/>
                    <a:pt x="236" y="1892"/>
                  </a:cubicBezTo>
                  <a:lnTo>
                    <a:pt x="236" y="1892"/>
                  </a:lnTo>
                  <a:cubicBezTo>
                    <a:pt x="719" y="1421"/>
                    <a:pt x="1189" y="937"/>
                    <a:pt x="1659" y="453"/>
                  </a:cubicBezTo>
                  <a:cubicBezTo>
                    <a:pt x="1815" y="297"/>
                    <a:pt x="1961" y="211"/>
                    <a:pt x="2117" y="211"/>
                  </a:cubicBezTo>
                  <a:close/>
                  <a:moveTo>
                    <a:pt x="2110" y="0"/>
                  </a:moveTo>
                  <a:cubicBezTo>
                    <a:pt x="2045" y="0"/>
                    <a:pt x="1981" y="15"/>
                    <a:pt x="1919" y="49"/>
                  </a:cubicBezTo>
                  <a:cubicBezTo>
                    <a:pt x="1586" y="236"/>
                    <a:pt x="1341" y="554"/>
                    <a:pt x="1081" y="814"/>
                  </a:cubicBezTo>
                  <a:cubicBezTo>
                    <a:pt x="756" y="1139"/>
                    <a:pt x="431" y="1464"/>
                    <a:pt x="118" y="1788"/>
                  </a:cubicBezTo>
                  <a:lnTo>
                    <a:pt x="118" y="1788"/>
                  </a:lnTo>
                  <a:cubicBezTo>
                    <a:pt x="96" y="1792"/>
                    <a:pt x="76" y="1811"/>
                    <a:pt x="72" y="1836"/>
                  </a:cubicBezTo>
                  <a:lnTo>
                    <a:pt x="72" y="1836"/>
                  </a:lnTo>
                  <a:cubicBezTo>
                    <a:pt x="67" y="1842"/>
                    <a:pt x="61" y="1849"/>
                    <a:pt x="55" y="1855"/>
                  </a:cubicBezTo>
                  <a:cubicBezTo>
                    <a:pt x="0" y="1909"/>
                    <a:pt x="53" y="1981"/>
                    <a:pt x="113" y="1981"/>
                  </a:cubicBezTo>
                  <a:cubicBezTo>
                    <a:pt x="125" y="1981"/>
                    <a:pt x="138" y="1978"/>
                    <a:pt x="149" y="1972"/>
                  </a:cubicBezTo>
                  <a:lnTo>
                    <a:pt x="149" y="1972"/>
                  </a:lnTo>
                  <a:cubicBezTo>
                    <a:pt x="354" y="2236"/>
                    <a:pt x="599" y="2460"/>
                    <a:pt x="821" y="2707"/>
                  </a:cubicBezTo>
                  <a:cubicBezTo>
                    <a:pt x="838" y="2725"/>
                    <a:pt x="862" y="2737"/>
                    <a:pt x="887" y="2737"/>
                  </a:cubicBezTo>
                  <a:cubicBezTo>
                    <a:pt x="903" y="2737"/>
                    <a:pt x="920" y="2733"/>
                    <a:pt x="936" y="2722"/>
                  </a:cubicBezTo>
                  <a:cubicBezTo>
                    <a:pt x="1586" y="2375"/>
                    <a:pt x="2020" y="1768"/>
                    <a:pt x="2598" y="1335"/>
                  </a:cubicBezTo>
                  <a:cubicBezTo>
                    <a:pt x="2959" y="1074"/>
                    <a:pt x="3176" y="916"/>
                    <a:pt x="2872" y="511"/>
                  </a:cubicBezTo>
                  <a:cubicBezTo>
                    <a:pt x="2718" y="309"/>
                    <a:pt x="2408" y="0"/>
                    <a:pt x="2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43">
              <a:extLst>
                <a:ext uri="{FF2B5EF4-FFF2-40B4-BE49-F238E27FC236}">
                  <a16:creationId xmlns:a16="http://schemas.microsoft.com/office/drawing/2014/main" id="{B7E5B5D4-3E0B-B87F-2BF9-71D2A56A4C44}"/>
                </a:ext>
              </a:extLst>
            </p:cNvPr>
            <p:cNvSpPr/>
            <p:nvPr/>
          </p:nvSpPr>
          <p:spPr>
            <a:xfrm>
              <a:off x="2897075" y="3991050"/>
              <a:ext cx="79425" cy="68450"/>
            </a:xfrm>
            <a:custGeom>
              <a:avLst/>
              <a:gdLst/>
              <a:ahLst/>
              <a:cxnLst/>
              <a:rect l="l" t="t" r="r" b="b"/>
              <a:pathLst>
                <a:path w="3177" h="2738" extrusionOk="0">
                  <a:moveTo>
                    <a:pt x="2118" y="211"/>
                  </a:moveTo>
                  <a:cubicBezTo>
                    <a:pt x="2236" y="211"/>
                    <a:pt x="2360" y="261"/>
                    <a:pt x="2497" y="367"/>
                  </a:cubicBezTo>
                  <a:cubicBezTo>
                    <a:pt x="2699" y="526"/>
                    <a:pt x="3003" y="786"/>
                    <a:pt x="2743" y="1017"/>
                  </a:cubicBezTo>
                  <a:cubicBezTo>
                    <a:pt x="2382" y="1335"/>
                    <a:pt x="2035" y="1624"/>
                    <a:pt x="1688" y="1941"/>
                  </a:cubicBezTo>
                  <a:cubicBezTo>
                    <a:pt x="1471" y="2158"/>
                    <a:pt x="1226" y="2361"/>
                    <a:pt x="966" y="2534"/>
                  </a:cubicBezTo>
                  <a:cubicBezTo>
                    <a:pt x="958" y="2539"/>
                    <a:pt x="948" y="2541"/>
                    <a:pt x="938" y="2541"/>
                  </a:cubicBezTo>
                  <a:cubicBezTo>
                    <a:pt x="788" y="2541"/>
                    <a:pt x="397" y="2086"/>
                    <a:pt x="236" y="1892"/>
                  </a:cubicBezTo>
                  <a:lnTo>
                    <a:pt x="236" y="1892"/>
                  </a:lnTo>
                  <a:cubicBezTo>
                    <a:pt x="719" y="1421"/>
                    <a:pt x="1189" y="937"/>
                    <a:pt x="1659" y="453"/>
                  </a:cubicBezTo>
                  <a:cubicBezTo>
                    <a:pt x="1815" y="297"/>
                    <a:pt x="1962" y="211"/>
                    <a:pt x="2118" y="211"/>
                  </a:cubicBezTo>
                  <a:close/>
                  <a:moveTo>
                    <a:pt x="2110" y="0"/>
                  </a:moveTo>
                  <a:cubicBezTo>
                    <a:pt x="2045" y="0"/>
                    <a:pt x="1981" y="15"/>
                    <a:pt x="1919" y="49"/>
                  </a:cubicBezTo>
                  <a:cubicBezTo>
                    <a:pt x="1601" y="237"/>
                    <a:pt x="1341" y="554"/>
                    <a:pt x="1081" y="814"/>
                  </a:cubicBezTo>
                  <a:cubicBezTo>
                    <a:pt x="757" y="1139"/>
                    <a:pt x="445" y="1464"/>
                    <a:pt x="122" y="1788"/>
                  </a:cubicBezTo>
                  <a:lnTo>
                    <a:pt x="122" y="1788"/>
                  </a:lnTo>
                  <a:cubicBezTo>
                    <a:pt x="98" y="1791"/>
                    <a:pt x="76" y="1810"/>
                    <a:pt x="73" y="1837"/>
                  </a:cubicBezTo>
                  <a:lnTo>
                    <a:pt x="73" y="1837"/>
                  </a:lnTo>
                  <a:cubicBezTo>
                    <a:pt x="67" y="1843"/>
                    <a:pt x="61" y="1849"/>
                    <a:pt x="55" y="1855"/>
                  </a:cubicBezTo>
                  <a:cubicBezTo>
                    <a:pt x="1" y="1910"/>
                    <a:pt x="54" y="1981"/>
                    <a:pt x="114" y="1981"/>
                  </a:cubicBezTo>
                  <a:cubicBezTo>
                    <a:pt x="126" y="1981"/>
                    <a:pt x="138" y="1978"/>
                    <a:pt x="150" y="1972"/>
                  </a:cubicBezTo>
                  <a:lnTo>
                    <a:pt x="150" y="1972"/>
                  </a:lnTo>
                  <a:cubicBezTo>
                    <a:pt x="355" y="2236"/>
                    <a:pt x="600" y="2460"/>
                    <a:pt x="821" y="2707"/>
                  </a:cubicBezTo>
                  <a:cubicBezTo>
                    <a:pt x="839" y="2725"/>
                    <a:pt x="862" y="2737"/>
                    <a:pt x="888" y="2737"/>
                  </a:cubicBezTo>
                  <a:cubicBezTo>
                    <a:pt x="904" y="2737"/>
                    <a:pt x="920" y="2733"/>
                    <a:pt x="937" y="2722"/>
                  </a:cubicBezTo>
                  <a:cubicBezTo>
                    <a:pt x="1587" y="2375"/>
                    <a:pt x="2020" y="1768"/>
                    <a:pt x="2598" y="1335"/>
                  </a:cubicBezTo>
                  <a:cubicBezTo>
                    <a:pt x="2959" y="1075"/>
                    <a:pt x="3176" y="916"/>
                    <a:pt x="2873" y="511"/>
                  </a:cubicBezTo>
                  <a:cubicBezTo>
                    <a:pt x="2719" y="309"/>
                    <a:pt x="2408" y="0"/>
                    <a:pt x="2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43">
              <a:extLst>
                <a:ext uri="{FF2B5EF4-FFF2-40B4-BE49-F238E27FC236}">
                  <a16:creationId xmlns:a16="http://schemas.microsoft.com/office/drawing/2014/main" id="{B625BEC8-56CF-8D77-AE36-419140629D22}"/>
                </a:ext>
              </a:extLst>
            </p:cNvPr>
            <p:cNvSpPr/>
            <p:nvPr/>
          </p:nvSpPr>
          <p:spPr>
            <a:xfrm>
              <a:off x="2957325" y="4041475"/>
              <a:ext cx="63900" cy="67400"/>
            </a:xfrm>
            <a:custGeom>
              <a:avLst/>
              <a:gdLst/>
              <a:ahLst/>
              <a:cxnLst/>
              <a:rect l="l" t="t" r="r" b="b"/>
              <a:pathLst>
                <a:path w="2556" h="2696" extrusionOk="0">
                  <a:moveTo>
                    <a:pt x="2414" y="1"/>
                  </a:moveTo>
                  <a:cubicBezTo>
                    <a:pt x="2399" y="1"/>
                    <a:pt x="2384" y="4"/>
                    <a:pt x="2370" y="11"/>
                  </a:cubicBezTo>
                  <a:cubicBezTo>
                    <a:pt x="2139" y="127"/>
                    <a:pt x="1980" y="387"/>
                    <a:pt x="1792" y="546"/>
                  </a:cubicBezTo>
                  <a:cubicBezTo>
                    <a:pt x="1518" y="806"/>
                    <a:pt x="1214" y="1037"/>
                    <a:pt x="940" y="1297"/>
                  </a:cubicBezTo>
                  <a:cubicBezTo>
                    <a:pt x="578" y="1615"/>
                    <a:pt x="0" y="2106"/>
                    <a:pt x="44" y="2655"/>
                  </a:cubicBezTo>
                  <a:cubicBezTo>
                    <a:pt x="44" y="2680"/>
                    <a:pt x="68" y="2696"/>
                    <a:pt x="94" y="2696"/>
                  </a:cubicBezTo>
                  <a:cubicBezTo>
                    <a:pt x="113" y="2696"/>
                    <a:pt x="133" y="2688"/>
                    <a:pt x="145" y="2670"/>
                  </a:cubicBezTo>
                  <a:cubicBezTo>
                    <a:pt x="463" y="2106"/>
                    <a:pt x="867" y="1716"/>
                    <a:pt x="1373" y="1312"/>
                  </a:cubicBezTo>
                  <a:cubicBezTo>
                    <a:pt x="1633" y="1109"/>
                    <a:pt x="1893" y="893"/>
                    <a:pt x="2139" y="676"/>
                  </a:cubicBezTo>
                  <a:cubicBezTo>
                    <a:pt x="2298" y="531"/>
                    <a:pt x="2500" y="372"/>
                    <a:pt x="2543" y="156"/>
                  </a:cubicBezTo>
                  <a:cubicBezTo>
                    <a:pt x="2555" y="83"/>
                    <a:pt x="2487" y="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43">
              <a:extLst>
                <a:ext uri="{FF2B5EF4-FFF2-40B4-BE49-F238E27FC236}">
                  <a16:creationId xmlns:a16="http://schemas.microsoft.com/office/drawing/2014/main" id="{A0899D9D-3E15-E629-94E3-DF77F4E0A30C}"/>
                </a:ext>
              </a:extLst>
            </p:cNvPr>
            <p:cNvSpPr/>
            <p:nvPr/>
          </p:nvSpPr>
          <p:spPr>
            <a:xfrm>
              <a:off x="2564825" y="3646525"/>
              <a:ext cx="28300" cy="22650"/>
            </a:xfrm>
            <a:custGeom>
              <a:avLst/>
              <a:gdLst/>
              <a:ahLst/>
              <a:cxnLst/>
              <a:rect l="l" t="t" r="r" b="b"/>
              <a:pathLst>
                <a:path w="1132" h="906" extrusionOk="0">
                  <a:moveTo>
                    <a:pt x="1048" y="1"/>
                  </a:moveTo>
                  <a:cubicBezTo>
                    <a:pt x="1044" y="1"/>
                    <a:pt x="1039" y="1"/>
                    <a:pt x="1035" y="2"/>
                  </a:cubicBezTo>
                  <a:cubicBezTo>
                    <a:pt x="659" y="205"/>
                    <a:pt x="341" y="551"/>
                    <a:pt x="24" y="840"/>
                  </a:cubicBezTo>
                  <a:cubicBezTo>
                    <a:pt x="0" y="864"/>
                    <a:pt x="34" y="906"/>
                    <a:pt x="63" y="906"/>
                  </a:cubicBezTo>
                  <a:cubicBezTo>
                    <a:pt x="69" y="906"/>
                    <a:pt x="76" y="904"/>
                    <a:pt x="81" y="898"/>
                  </a:cubicBezTo>
                  <a:cubicBezTo>
                    <a:pt x="428" y="638"/>
                    <a:pt x="746" y="363"/>
                    <a:pt x="1078" y="103"/>
                  </a:cubicBezTo>
                  <a:cubicBezTo>
                    <a:pt x="1132" y="77"/>
                    <a:pt x="1099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43">
              <a:extLst>
                <a:ext uri="{FF2B5EF4-FFF2-40B4-BE49-F238E27FC236}">
                  <a16:creationId xmlns:a16="http://schemas.microsoft.com/office/drawing/2014/main" id="{89F43B95-3BB3-CCBD-8923-743E777AFFC7}"/>
                </a:ext>
              </a:extLst>
            </p:cNvPr>
            <p:cNvSpPr/>
            <p:nvPr/>
          </p:nvSpPr>
          <p:spPr>
            <a:xfrm>
              <a:off x="2474025" y="3504750"/>
              <a:ext cx="116700" cy="165800"/>
            </a:xfrm>
            <a:custGeom>
              <a:avLst/>
              <a:gdLst/>
              <a:ahLst/>
              <a:cxnLst/>
              <a:rect l="l" t="t" r="r" b="b"/>
              <a:pathLst>
                <a:path w="4668" h="6632" extrusionOk="0">
                  <a:moveTo>
                    <a:pt x="814" y="0"/>
                  </a:moveTo>
                  <a:cubicBezTo>
                    <a:pt x="727" y="0"/>
                    <a:pt x="634" y="17"/>
                    <a:pt x="535" y="53"/>
                  </a:cubicBezTo>
                  <a:cubicBezTo>
                    <a:pt x="43" y="226"/>
                    <a:pt x="0" y="847"/>
                    <a:pt x="101" y="1266"/>
                  </a:cubicBezTo>
                  <a:cubicBezTo>
                    <a:pt x="289" y="2032"/>
                    <a:pt x="694" y="2740"/>
                    <a:pt x="954" y="3477"/>
                  </a:cubicBezTo>
                  <a:cubicBezTo>
                    <a:pt x="1243" y="4272"/>
                    <a:pt x="1431" y="5139"/>
                    <a:pt x="1878" y="5861"/>
                  </a:cubicBezTo>
                  <a:cubicBezTo>
                    <a:pt x="2297" y="6511"/>
                    <a:pt x="2948" y="6497"/>
                    <a:pt x="3641" y="6627"/>
                  </a:cubicBezTo>
                  <a:cubicBezTo>
                    <a:pt x="3648" y="6630"/>
                    <a:pt x="3655" y="6631"/>
                    <a:pt x="3661" y="6631"/>
                  </a:cubicBezTo>
                  <a:cubicBezTo>
                    <a:pt x="3715" y="6631"/>
                    <a:pt x="3721" y="6524"/>
                    <a:pt x="3656" y="6511"/>
                  </a:cubicBezTo>
                  <a:cubicBezTo>
                    <a:pt x="3381" y="6425"/>
                    <a:pt x="3107" y="6396"/>
                    <a:pt x="2818" y="6338"/>
                  </a:cubicBezTo>
                  <a:cubicBezTo>
                    <a:pt x="2427" y="6266"/>
                    <a:pt x="2167" y="5991"/>
                    <a:pt x="1965" y="5644"/>
                  </a:cubicBezTo>
                  <a:cubicBezTo>
                    <a:pt x="1575" y="5023"/>
                    <a:pt x="1402" y="4243"/>
                    <a:pt x="1170" y="3564"/>
                  </a:cubicBezTo>
                  <a:cubicBezTo>
                    <a:pt x="968" y="2971"/>
                    <a:pt x="723" y="2408"/>
                    <a:pt x="491" y="1844"/>
                  </a:cubicBezTo>
                  <a:cubicBezTo>
                    <a:pt x="376" y="1570"/>
                    <a:pt x="289" y="1310"/>
                    <a:pt x="246" y="1021"/>
                  </a:cubicBezTo>
                  <a:cubicBezTo>
                    <a:pt x="183" y="581"/>
                    <a:pt x="454" y="203"/>
                    <a:pt x="811" y="203"/>
                  </a:cubicBezTo>
                  <a:cubicBezTo>
                    <a:pt x="947" y="203"/>
                    <a:pt x="1095" y="257"/>
                    <a:pt x="1243" y="385"/>
                  </a:cubicBezTo>
                  <a:cubicBezTo>
                    <a:pt x="1633" y="703"/>
                    <a:pt x="1777" y="1324"/>
                    <a:pt x="2110" y="1714"/>
                  </a:cubicBezTo>
                  <a:cubicBezTo>
                    <a:pt x="2427" y="2076"/>
                    <a:pt x="2890" y="2263"/>
                    <a:pt x="3237" y="2596"/>
                  </a:cubicBezTo>
                  <a:cubicBezTo>
                    <a:pt x="4017" y="3361"/>
                    <a:pt x="4349" y="4619"/>
                    <a:pt x="4580" y="5659"/>
                  </a:cubicBezTo>
                  <a:cubicBezTo>
                    <a:pt x="4585" y="5674"/>
                    <a:pt x="4597" y="5680"/>
                    <a:pt x="4611" y="5680"/>
                  </a:cubicBezTo>
                  <a:cubicBezTo>
                    <a:pt x="4636" y="5680"/>
                    <a:pt x="4667" y="5658"/>
                    <a:pt x="4667" y="5630"/>
                  </a:cubicBezTo>
                  <a:cubicBezTo>
                    <a:pt x="4479" y="4460"/>
                    <a:pt x="4089" y="3044"/>
                    <a:pt x="3121" y="2263"/>
                  </a:cubicBezTo>
                  <a:cubicBezTo>
                    <a:pt x="2875" y="2061"/>
                    <a:pt x="2601" y="1931"/>
                    <a:pt x="2370" y="1714"/>
                  </a:cubicBezTo>
                  <a:cubicBezTo>
                    <a:pt x="2124" y="1483"/>
                    <a:pt x="1951" y="1194"/>
                    <a:pt x="1806" y="891"/>
                  </a:cubicBezTo>
                  <a:cubicBezTo>
                    <a:pt x="1587" y="476"/>
                    <a:pt x="1285" y="0"/>
                    <a:pt x="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43">
              <a:extLst>
                <a:ext uri="{FF2B5EF4-FFF2-40B4-BE49-F238E27FC236}">
                  <a16:creationId xmlns:a16="http://schemas.microsoft.com/office/drawing/2014/main" id="{ECE24A2B-9D3E-8A7E-FC24-6B89F2492DF3}"/>
                </a:ext>
              </a:extLst>
            </p:cNvPr>
            <p:cNvSpPr/>
            <p:nvPr/>
          </p:nvSpPr>
          <p:spPr>
            <a:xfrm>
              <a:off x="2507375" y="3644775"/>
              <a:ext cx="12550" cy="6700"/>
            </a:xfrm>
            <a:custGeom>
              <a:avLst/>
              <a:gdLst/>
              <a:ahLst/>
              <a:cxnLst/>
              <a:rect l="l" t="t" r="r" b="b"/>
              <a:pathLst>
                <a:path w="502" h="268" extrusionOk="0">
                  <a:moveTo>
                    <a:pt x="355" y="1"/>
                  </a:moveTo>
                  <a:cubicBezTo>
                    <a:pt x="232" y="1"/>
                    <a:pt x="88" y="102"/>
                    <a:pt x="24" y="188"/>
                  </a:cubicBezTo>
                  <a:cubicBezTo>
                    <a:pt x="1" y="223"/>
                    <a:pt x="25" y="268"/>
                    <a:pt x="58" y="268"/>
                  </a:cubicBezTo>
                  <a:cubicBezTo>
                    <a:pt x="66" y="268"/>
                    <a:pt x="74" y="266"/>
                    <a:pt x="82" y="260"/>
                  </a:cubicBezTo>
                  <a:cubicBezTo>
                    <a:pt x="140" y="217"/>
                    <a:pt x="212" y="173"/>
                    <a:pt x="284" y="159"/>
                  </a:cubicBezTo>
                  <a:cubicBezTo>
                    <a:pt x="313" y="152"/>
                    <a:pt x="342" y="152"/>
                    <a:pt x="371" y="152"/>
                  </a:cubicBezTo>
                  <a:cubicBezTo>
                    <a:pt x="400" y="152"/>
                    <a:pt x="429" y="152"/>
                    <a:pt x="458" y="145"/>
                  </a:cubicBezTo>
                  <a:cubicBezTo>
                    <a:pt x="501" y="130"/>
                    <a:pt x="501" y="72"/>
                    <a:pt x="472" y="43"/>
                  </a:cubicBezTo>
                  <a:cubicBezTo>
                    <a:pt x="438" y="13"/>
                    <a:pt x="398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43">
              <a:extLst>
                <a:ext uri="{FF2B5EF4-FFF2-40B4-BE49-F238E27FC236}">
                  <a16:creationId xmlns:a16="http://schemas.microsoft.com/office/drawing/2014/main" id="{E0BD909B-7920-3129-78A0-999A634F8076}"/>
                </a:ext>
              </a:extLst>
            </p:cNvPr>
            <p:cNvSpPr/>
            <p:nvPr/>
          </p:nvSpPr>
          <p:spPr>
            <a:xfrm>
              <a:off x="2499500" y="3622050"/>
              <a:ext cx="12825" cy="5950"/>
            </a:xfrm>
            <a:custGeom>
              <a:avLst/>
              <a:gdLst/>
              <a:ahLst/>
              <a:cxnLst/>
              <a:rect l="l" t="t" r="r" b="b"/>
              <a:pathLst>
                <a:path w="513" h="238" extrusionOk="0">
                  <a:moveTo>
                    <a:pt x="369" y="0"/>
                  </a:moveTo>
                  <a:cubicBezTo>
                    <a:pt x="239" y="0"/>
                    <a:pt x="128" y="65"/>
                    <a:pt x="36" y="158"/>
                  </a:cubicBezTo>
                  <a:cubicBezTo>
                    <a:pt x="1" y="193"/>
                    <a:pt x="32" y="238"/>
                    <a:pt x="69" y="238"/>
                  </a:cubicBezTo>
                  <a:cubicBezTo>
                    <a:pt x="77" y="238"/>
                    <a:pt x="86" y="235"/>
                    <a:pt x="94" y="230"/>
                  </a:cubicBezTo>
                  <a:cubicBezTo>
                    <a:pt x="209" y="143"/>
                    <a:pt x="325" y="114"/>
                    <a:pt x="455" y="100"/>
                  </a:cubicBezTo>
                  <a:cubicBezTo>
                    <a:pt x="513" y="100"/>
                    <a:pt x="513" y="28"/>
                    <a:pt x="469" y="13"/>
                  </a:cubicBezTo>
                  <a:cubicBezTo>
                    <a:pt x="435" y="5"/>
                    <a:pt x="401" y="0"/>
                    <a:pt x="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43">
              <a:extLst>
                <a:ext uri="{FF2B5EF4-FFF2-40B4-BE49-F238E27FC236}">
                  <a16:creationId xmlns:a16="http://schemas.microsoft.com/office/drawing/2014/main" id="{7753F132-22C5-C54D-C5C6-E1D162114A11}"/>
                </a:ext>
              </a:extLst>
            </p:cNvPr>
            <p:cNvSpPr/>
            <p:nvPr/>
          </p:nvSpPr>
          <p:spPr>
            <a:xfrm>
              <a:off x="2489025" y="3602400"/>
              <a:ext cx="13550" cy="7550"/>
            </a:xfrm>
            <a:custGeom>
              <a:avLst/>
              <a:gdLst/>
              <a:ahLst/>
              <a:cxnLst/>
              <a:rect l="l" t="t" r="r" b="b"/>
              <a:pathLst>
                <a:path w="542" h="302" extrusionOk="0">
                  <a:moveTo>
                    <a:pt x="437" y="0"/>
                  </a:moveTo>
                  <a:cubicBezTo>
                    <a:pt x="287" y="0"/>
                    <a:pt x="114" y="117"/>
                    <a:pt x="36" y="221"/>
                  </a:cubicBezTo>
                  <a:cubicBezTo>
                    <a:pt x="1" y="256"/>
                    <a:pt x="32" y="301"/>
                    <a:pt x="69" y="301"/>
                  </a:cubicBezTo>
                  <a:cubicBezTo>
                    <a:pt x="77" y="301"/>
                    <a:pt x="86" y="299"/>
                    <a:pt x="94" y="293"/>
                  </a:cubicBezTo>
                  <a:cubicBezTo>
                    <a:pt x="166" y="250"/>
                    <a:pt x="224" y="207"/>
                    <a:pt x="310" y="178"/>
                  </a:cubicBezTo>
                  <a:cubicBezTo>
                    <a:pt x="368" y="149"/>
                    <a:pt x="440" y="135"/>
                    <a:pt x="498" y="91"/>
                  </a:cubicBezTo>
                  <a:cubicBezTo>
                    <a:pt x="542" y="62"/>
                    <a:pt x="527" y="5"/>
                    <a:pt x="484" y="5"/>
                  </a:cubicBezTo>
                  <a:cubicBezTo>
                    <a:pt x="469" y="2"/>
                    <a:pt x="453" y="0"/>
                    <a:pt x="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43">
              <a:extLst>
                <a:ext uri="{FF2B5EF4-FFF2-40B4-BE49-F238E27FC236}">
                  <a16:creationId xmlns:a16="http://schemas.microsoft.com/office/drawing/2014/main" id="{F88AFB94-E216-57EA-6A89-E52DC7D205BC}"/>
                </a:ext>
              </a:extLst>
            </p:cNvPr>
            <p:cNvSpPr/>
            <p:nvPr/>
          </p:nvSpPr>
          <p:spPr>
            <a:xfrm>
              <a:off x="2479200" y="3582900"/>
              <a:ext cx="13625" cy="7175"/>
            </a:xfrm>
            <a:custGeom>
              <a:avLst/>
              <a:gdLst/>
              <a:ahLst/>
              <a:cxnLst/>
              <a:rect l="l" t="t" r="r" b="b"/>
              <a:pathLst>
                <a:path w="545" h="287" extrusionOk="0">
                  <a:moveTo>
                    <a:pt x="388" y="1"/>
                  </a:moveTo>
                  <a:cubicBezTo>
                    <a:pt x="251" y="1"/>
                    <a:pt x="103" y="117"/>
                    <a:pt x="24" y="207"/>
                  </a:cubicBezTo>
                  <a:cubicBezTo>
                    <a:pt x="1" y="242"/>
                    <a:pt x="25" y="287"/>
                    <a:pt x="58" y="287"/>
                  </a:cubicBezTo>
                  <a:cubicBezTo>
                    <a:pt x="66" y="287"/>
                    <a:pt x="74" y="284"/>
                    <a:pt x="82" y="279"/>
                  </a:cubicBezTo>
                  <a:cubicBezTo>
                    <a:pt x="140" y="221"/>
                    <a:pt x="212" y="178"/>
                    <a:pt x="284" y="149"/>
                  </a:cubicBezTo>
                  <a:cubicBezTo>
                    <a:pt x="342" y="134"/>
                    <a:pt x="414" y="134"/>
                    <a:pt x="487" y="120"/>
                  </a:cubicBezTo>
                  <a:cubicBezTo>
                    <a:pt x="530" y="120"/>
                    <a:pt x="544" y="62"/>
                    <a:pt x="501" y="33"/>
                  </a:cubicBezTo>
                  <a:cubicBezTo>
                    <a:pt x="466" y="11"/>
                    <a:pt x="427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43">
              <a:extLst>
                <a:ext uri="{FF2B5EF4-FFF2-40B4-BE49-F238E27FC236}">
                  <a16:creationId xmlns:a16="http://schemas.microsoft.com/office/drawing/2014/main" id="{B36042A2-BF8D-2D33-A87A-E3AAB801C5AE}"/>
                </a:ext>
              </a:extLst>
            </p:cNvPr>
            <p:cNvSpPr/>
            <p:nvPr/>
          </p:nvSpPr>
          <p:spPr>
            <a:xfrm>
              <a:off x="2472050" y="3559450"/>
              <a:ext cx="14550" cy="10050"/>
            </a:xfrm>
            <a:custGeom>
              <a:avLst/>
              <a:gdLst/>
              <a:ahLst/>
              <a:cxnLst/>
              <a:rect l="l" t="t" r="r" b="b"/>
              <a:pathLst>
                <a:path w="582" h="402" extrusionOk="0">
                  <a:moveTo>
                    <a:pt x="512" y="1"/>
                  </a:moveTo>
                  <a:cubicBezTo>
                    <a:pt x="507" y="1"/>
                    <a:pt x="503" y="2"/>
                    <a:pt x="498" y="3"/>
                  </a:cubicBezTo>
                  <a:cubicBezTo>
                    <a:pt x="339" y="75"/>
                    <a:pt x="180" y="220"/>
                    <a:pt x="36" y="321"/>
                  </a:cubicBezTo>
                  <a:cubicBezTo>
                    <a:pt x="1" y="356"/>
                    <a:pt x="23" y="401"/>
                    <a:pt x="55" y="401"/>
                  </a:cubicBezTo>
                  <a:cubicBezTo>
                    <a:pt x="63" y="401"/>
                    <a:pt x="71" y="399"/>
                    <a:pt x="79" y="393"/>
                  </a:cubicBezTo>
                  <a:cubicBezTo>
                    <a:pt x="238" y="292"/>
                    <a:pt x="426" y="205"/>
                    <a:pt x="556" y="75"/>
                  </a:cubicBezTo>
                  <a:cubicBezTo>
                    <a:pt x="582" y="50"/>
                    <a:pt x="550" y="1"/>
                    <a:pt x="5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43">
              <a:extLst>
                <a:ext uri="{FF2B5EF4-FFF2-40B4-BE49-F238E27FC236}">
                  <a16:creationId xmlns:a16="http://schemas.microsoft.com/office/drawing/2014/main" id="{3B9AE251-6BEB-F6D3-8C2C-7D1C358D4340}"/>
                </a:ext>
              </a:extLst>
            </p:cNvPr>
            <p:cNvSpPr/>
            <p:nvPr/>
          </p:nvSpPr>
          <p:spPr>
            <a:xfrm>
              <a:off x="2469425" y="3540725"/>
              <a:ext cx="12925" cy="5500"/>
            </a:xfrm>
            <a:custGeom>
              <a:avLst/>
              <a:gdLst/>
              <a:ahLst/>
              <a:cxnLst/>
              <a:rect l="l" t="t" r="r" b="b"/>
              <a:pathLst>
                <a:path w="517" h="220" extrusionOk="0">
                  <a:moveTo>
                    <a:pt x="430" y="1"/>
                  </a:moveTo>
                  <a:cubicBezTo>
                    <a:pt x="300" y="44"/>
                    <a:pt x="184" y="87"/>
                    <a:pt x="54" y="131"/>
                  </a:cubicBezTo>
                  <a:cubicBezTo>
                    <a:pt x="1" y="144"/>
                    <a:pt x="9" y="219"/>
                    <a:pt x="56" y="219"/>
                  </a:cubicBezTo>
                  <a:cubicBezTo>
                    <a:pt x="60" y="219"/>
                    <a:pt x="64" y="219"/>
                    <a:pt x="69" y="218"/>
                  </a:cubicBezTo>
                  <a:cubicBezTo>
                    <a:pt x="213" y="189"/>
                    <a:pt x="343" y="160"/>
                    <a:pt x="473" y="73"/>
                  </a:cubicBezTo>
                  <a:cubicBezTo>
                    <a:pt x="516" y="44"/>
                    <a:pt x="4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43">
              <a:extLst>
                <a:ext uri="{FF2B5EF4-FFF2-40B4-BE49-F238E27FC236}">
                  <a16:creationId xmlns:a16="http://schemas.microsoft.com/office/drawing/2014/main" id="{9CD041E6-948E-B4F8-7D0C-9F4815368E4D}"/>
                </a:ext>
              </a:extLst>
            </p:cNvPr>
            <p:cNvSpPr/>
            <p:nvPr/>
          </p:nvSpPr>
          <p:spPr>
            <a:xfrm>
              <a:off x="2489900" y="3540725"/>
              <a:ext cx="6775" cy="5100"/>
            </a:xfrm>
            <a:custGeom>
              <a:avLst/>
              <a:gdLst/>
              <a:ahLst/>
              <a:cxnLst/>
              <a:rect l="l" t="t" r="r" b="b"/>
              <a:pathLst>
                <a:path w="271" h="204" extrusionOk="0">
                  <a:moveTo>
                    <a:pt x="144" y="0"/>
                  </a:moveTo>
                  <a:cubicBezTo>
                    <a:pt x="140" y="0"/>
                    <a:pt x="135" y="0"/>
                    <a:pt x="131" y="1"/>
                  </a:cubicBezTo>
                  <a:cubicBezTo>
                    <a:pt x="1" y="15"/>
                    <a:pt x="15" y="203"/>
                    <a:pt x="145" y="203"/>
                  </a:cubicBezTo>
                  <a:cubicBezTo>
                    <a:pt x="271" y="189"/>
                    <a:pt x="262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43">
              <a:extLst>
                <a:ext uri="{FF2B5EF4-FFF2-40B4-BE49-F238E27FC236}">
                  <a16:creationId xmlns:a16="http://schemas.microsoft.com/office/drawing/2014/main" id="{16B43C10-6C06-DC6D-6150-B0E3AC732B53}"/>
                </a:ext>
              </a:extLst>
            </p:cNvPr>
            <p:cNvSpPr/>
            <p:nvPr/>
          </p:nvSpPr>
          <p:spPr>
            <a:xfrm>
              <a:off x="2503625" y="3563700"/>
              <a:ext cx="6350" cy="5225"/>
            </a:xfrm>
            <a:custGeom>
              <a:avLst/>
              <a:gdLst/>
              <a:ahLst/>
              <a:cxnLst/>
              <a:rect l="l" t="t" r="r" b="b"/>
              <a:pathLst>
                <a:path w="254" h="209" extrusionOk="0">
                  <a:moveTo>
                    <a:pt x="136" y="1"/>
                  </a:moveTo>
                  <a:cubicBezTo>
                    <a:pt x="125" y="1"/>
                    <a:pt x="114" y="3"/>
                    <a:pt x="102" y="7"/>
                  </a:cubicBezTo>
                  <a:lnTo>
                    <a:pt x="73" y="7"/>
                  </a:lnTo>
                  <a:cubicBezTo>
                    <a:pt x="44" y="21"/>
                    <a:pt x="15" y="50"/>
                    <a:pt x="15" y="79"/>
                  </a:cubicBezTo>
                  <a:cubicBezTo>
                    <a:pt x="15" y="93"/>
                    <a:pt x="1" y="93"/>
                    <a:pt x="1" y="108"/>
                  </a:cubicBezTo>
                  <a:cubicBezTo>
                    <a:pt x="1" y="151"/>
                    <a:pt x="30" y="194"/>
                    <a:pt x="73" y="194"/>
                  </a:cubicBezTo>
                  <a:cubicBezTo>
                    <a:pt x="73" y="209"/>
                    <a:pt x="88" y="209"/>
                    <a:pt x="88" y="209"/>
                  </a:cubicBezTo>
                  <a:cubicBezTo>
                    <a:pt x="131" y="209"/>
                    <a:pt x="174" y="194"/>
                    <a:pt x="189" y="165"/>
                  </a:cubicBezTo>
                  <a:cubicBezTo>
                    <a:pt x="189" y="165"/>
                    <a:pt x="203" y="151"/>
                    <a:pt x="203" y="151"/>
                  </a:cubicBezTo>
                  <a:cubicBezTo>
                    <a:pt x="253" y="76"/>
                    <a:pt x="20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43">
              <a:extLst>
                <a:ext uri="{FF2B5EF4-FFF2-40B4-BE49-F238E27FC236}">
                  <a16:creationId xmlns:a16="http://schemas.microsoft.com/office/drawing/2014/main" id="{E467FC6B-AA3C-5F68-3568-B6EE20324DE3}"/>
                </a:ext>
              </a:extLst>
            </p:cNvPr>
            <p:cNvSpPr/>
            <p:nvPr/>
          </p:nvSpPr>
          <p:spPr>
            <a:xfrm>
              <a:off x="2514225" y="3594175"/>
              <a:ext cx="7375" cy="5475"/>
            </a:xfrm>
            <a:custGeom>
              <a:avLst/>
              <a:gdLst/>
              <a:ahLst/>
              <a:cxnLst/>
              <a:rect l="l" t="t" r="r" b="b"/>
              <a:pathLst>
                <a:path w="295" h="219" extrusionOk="0">
                  <a:moveTo>
                    <a:pt x="153" y="1"/>
                  </a:moveTo>
                  <a:cubicBezTo>
                    <a:pt x="149" y="1"/>
                    <a:pt x="145" y="1"/>
                    <a:pt x="140" y="1"/>
                  </a:cubicBezTo>
                  <a:cubicBezTo>
                    <a:pt x="1" y="15"/>
                    <a:pt x="10" y="219"/>
                    <a:pt x="141" y="219"/>
                  </a:cubicBezTo>
                  <a:cubicBezTo>
                    <a:pt x="146" y="219"/>
                    <a:pt x="150" y="218"/>
                    <a:pt x="155" y="218"/>
                  </a:cubicBezTo>
                  <a:cubicBezTo>
                    <a:pt x="295" y="218"/>
                    <a:pt x="28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43">
              <a:extLst>
                <a:ext uri="{FF2B5EF4-FFF2-40B4-BE49-F238E27FC236}">
                  <a16:creationId xmlns:a16="http://schemas.microsoft.com/office/drawing/2014/main" id="{B808BCDB-33FB-511D-C18C-B61BA4272911}"/>
                </a:ext>
              </a:extLst>
            </p:cNvPr>
            <p:cNvSpPr/>
            <p:nvPr/>
          </p:nvSpPr>
          <p:spPr>
            <a:xfrm>
              <a:off x="2524950" y="3624375"/>
              <a:ext cx="6525" cy="5250"/>
            </a:xfrm>
            <a:custGeom>
              <a:avLst/>
              <a:gdLst/>
              <a:ahLst/>
              <a:cxnLst/>
              <a:rect l="l" t="t" r="r" b="b"/>
              <a:pathLst>
                <a:path w="261" h="210" extrusionOk="0">
                  <a:moveTo>
                    <a:pt x="142" y="0"/>
                  </a:moveTo>
                  <a:cubicBezTo>
                    <a:pt x="102" y="0"/>
                    <a:pt x="61" y="23"/>
                    <a:pt x="44" y="65"/>
                  </a:cubicBezTo>
                  <a:cubicBezTo>
                    <a:pt x="29" y="79"/>
                    <a:pt x="29" y="94"/>
                    <a:pt x="15" y="108"/>
                  </a:cubicBezTo>
                  <a:cubicBezTo>
                    <a:pt x="0" y="151"/>
                    <a:pt x="29" y="209"/>
                    <a:pt x="87" y="209"/>
                  </a:cubicBezTo>
                  <a:lnTo>
                    <a:pt x="145" y="209"/>
                  </a:lnTo>
                  <a:cubicBezTo>
                    <a:pt x="217" y="195"/>
                    <a:pt x="260" y="108"/>
                    <a:pt x="217" y="36"/>
                  </a:cubicBezTo>
                  <a:cubicBezTo>
                    <a:pt x="199" y="12"/>
                    <a:pt x="171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43">
              <a:extLst>
                <a:ext uri="{FF2B5EF4-FFF2-40B4-BE49-F238E27FC236}">
                  <a16:creationId xmlns:a16="http://schemas.microsoft.com/office/drawing/2014/main" id="{4C946160-00ED-6263-746D-753345776B80}"/>
                </a:ext>
              </a:extLst>
            </p:cNvPr>
            <p:cNvSpPr/>
            <p:nvPr/>
          </p:nvSpPr>
          <p:spPr>
            <a:xfrm>
              <a:off x="2534350" y="3642575"/>
              <a:ext cx="4950" cy="4025"/>
            </a:xfrm>
            <a:custGeom>
              <a:avLst/>
              <a:gdLst/>
              <a:ahLst/>
              <a:cxnLst/>
              <a:rect l="l" t="t" r="r" b="b"/>
              <a:pathLst>
                <a:path w="198" h="161" extrusionOk="0">
                  <a:moveTo>
                    <a:pt x="99" y="0"/>
                  </a:moveTo>
                  <a:cubicBezTo>
                    <a:pt x="95" y="0"/>
                    <a:pt x="91" y="1"/>
                    <a:pt x="87" y="1"/>
                  </a:cubicBezTo>
                  <a:cubicBezTo>
                    <a:pt x="0" y="16"/>
                    <a:pt x="0" y="160"/>
                    <a:pt x="101" y="160"/>
                  </a:cubicBezTo>
                  <a:cubicBezTo>
                    <a:pt x="198" y="146"/>
                    <a:pt x="189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43">
              <a:extLst>
                <a:ext uri="{FF2B5EF4-FFF2-40B4-BE49-F238E27FC236}">
                  <a16:creationId xmlns:a16="http://schemas.microsoft.com/office/drawing/2014/main" id="{7DFEB6C1-2588-CB2C-966D-856EAA7D2450}"/>
                </a:ext>
              </a:extLst>
            </p:cNvPr>
            <p:cNvSpPr/>
            <p:nvPr/>
          </p:nvSpPr>
          <p:spPr>
            <a:xfrm>
              <a:off x="2566950" y="3669750"/>
              <a:ext cx="275175" cy="295475"/>
            </a:xfrm>
            <a:custGeom>
              <a:avLst/>
              <a:gdLst/>
              <a:ahLst/>
              <a:cxnLst/>
              <a:rect l="l" t="t" r="r" b="b"/>
              <a:pathLst>
                <a:path w="11007" h="11819" extrusionOk="0">
                  <a:moveTo>
                    <a:pt x="43" y="1"/>
                  </a:moveTo>
                  <a:cubicBezTo>
                    <a:pt x="20" y="1"/>
                    <a:pt x="0" y="25"/>
                    <a:pt x="11" y="56"/>
                  </a:cubicBezTo>
                  <a:cubicBezTo>
                    <a:pt x="777" y="1212"/>
                    <a:pt x="1745" y="2266"/>
                    <a:pt x="2669" y="3292"/>
                  </a:cubicBezTo>
                  <a:cubicBezTo>
                    <a:pt x="3609" y="4333"/>
                    <a:pt x="4577" y="5358"/>
                    <a:pt x="5530" y="6384"/>
                  </a:cubicBezTo>
                  <a:cubicBezTo>
                    <a:pt x="6498" y="7439"/>
                    <a:pt x="7582" y="8378"/>
                    <a:pt x="8579" y="9404"/>
                  </a:cubicBezTo>
                  <a:cubicBezTo>
                    <a:pt x="8998" y="9852"/>
                    <a:pt x="9388" y="10372"/>
                    <a:pt x="9865" y="10777"/>
                  </a:cubicBezTo>
                  <a:cubicBezTo>
                    <a:pt x="10125" y="10993"/>
                    <a:pt x="10876" y="11369"/>
                    <a:pt x="10876" y="11759"/>
                  </a:cubicBezTo>
                  <a:cubicBezTo>
                    <a:pt x="10876" y="11801"/>
                    <a:pt x="10906" y="11819"/>
                    <a:pt x="10937" y="11819"/>
                  </a:cubicBezTo>
                  <a:cubicBezTo>
                    <a:pt x="10971" y="11819"/>
                    <a:pt x="11006" y="11797"/>
                    <a:pt x="11006" y="11759"/>
                  </a:cubicBezTo>
                  <a:cubicBezTo>
                    <a:pt x="11006" y="11441"/>
                    <a:pt x="10645" y="11196"/>
                    <a:pt x="10428" y="11037"/>
                  </a:cubicBezTo>
                  <a:cubicBezTo>
                    <a:pt x="9966" y="10661"/>
                    <a:pt x="9590" y="10285"/>
                    <a:pt x="9200" y="9852"/>
                  </a:cubicBezTo>
                  <a:cubicBezTo>
                    <a:pt x="8232" y="8783"/>
                    <a:pt x="7163" y="7858"/>
                    <a:pt x="6166" y="6818"/>
                  </a:cubicBezTo>
                  <a:cubicBezTo>
                    <a:pt x="4056" y="4607"/>
                    <a:pt x="1990" y="2382"/>
                    <a:pt x="69" y="12"/>
                  </a:cubicBezTo>
                  <a:cubicBezTo>
                    <a:pt x="61" y="4"/>
                    <a:pt x="51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43">
              <a:extLst>
                <a:ext uri="{FF2B5EF4-FFF2-40B4-BE49-F238E27FC236}">
                  <a16:creationId xmlns:a16="http://schemas.microsoft.com/office/drawing/2014/main" id="{36525EAE-51F6-D476-9EF6-554E1D51D1D3}"/>
                </a:ext>
              </a:extLst>
            </p:cNvPr>
            <p:cNvSpPr/>
            <p:nvPr/>
          </p:nvSpPr>
          <p:spPr>
            <a:xfrm>
              <a:off x="2593350" y="3649625"/>
              <a:ext cx="282725" cy="285825"/>
            </a:xfrm>
            <a:custGeom>
              <a:avLst/>
              <a:gdLst/>
              <a:ahLst/>
              <a:cxnLst/>
              <a:rect l="l" t="t" r="r" b="b"/>
              <a:pathLst>
                <a:path w="11309" h="11433" extrusionOk="0">
                  <a:moveTo>
                    <a:pt x="58" y="0"/>
                  </a:moveTo>
                  <a:cubicBezTo>
                    <a:pt x="25" y="0"/>
                    <a:pt x="1" y="43"/>
                    <a:pt x="24" y="66"/>
                  </a:cubicBezTo>
                  <a:cubicBezTo>
                    <a:pt x="1064" y="1049"/>
                    <a:pt x="2032" y="2103"/>
                    <a:pt x="2986" y="3158"/>
                  </a:cubicBezTo>
                  <a:cubicBezTo>
                    <a:pt x="3925" y="4198"/>
                    <a:pt x="4937" y="5152"/>
                    <a:pt x="5934" y="6135"/>
                  </a:cubicBezTo>
                  <a:cubicBezTo>
                    <a:pt x="6974" y="7160"/>
                    <a:pt x="8043" y="8186"/>
                    <a:pt x="9040" y="9255"/>
                  </a:cubicBezTo>
                  <a:cubicBezTo>
                    <a:pt x="9445" y="9689"/>
                    <a:pt x="9820" y="10151"/>
                    <a:pt x="10268" y="10541"/>
                  </a:cubicBezTo>
                  <a:cubicBezTo>
                    <a:pt x="10427" y="10686"/>
                    <a:pt x="10600" y="10816"/>
                    <a:pt x="10759" y="10960"/>
                  </a:cubicBezTo>
                  <a:cubicBezTo>
                    <a:pt x="10861" y="11047"/>
                    <a:pt x="11164" y="11249"/>
                    <a:pt x="11178" y="11394"/>
                  </a:cubicBezTo>
                  <a:cubicBezTo>
                    <a:pt x="11178" y="11417"/>
                    <a:pt x="11203" y="11432"/>
                    <a:pt x="11229" y="11432"/>
                  </a:cubicBezTo>
                  <a:cubicBezTo>
                    <a:pt x="11251" y="11432"/>
                    <a:pt x="11273" y="11421"/>
                    <a:pt x="11280" y="11394"/>
                  </a:cubicBezTo>
                  <a:cubicBezTo>
                    <a:pt x="11308" y="11177"/>
                    <a:pt x="10991" y="10975"/>
                    <a:pt x="10861" y="10859"/>
                  </a:cubicBezTo>
                  <a:cubicBezTo>
                    <a:pt x="10442" y="10484"/>
                    <a:pt x="10037" y="10137"/>
                    <a:pt x="9661" y="9718"/>
                  </a:cubicBezTo>
                  <a:cubicBezTo>
                    <a:pt x="8635" y="8605"/>
                    <a:pt x="7566" y="7522"/>
                    <a:pt x="6512" y="6438"/>
                  </a:cubicBezTo>
                  <a:cubicBezTo>
                    <a:pt x="5457" y="5369"/>
                    <a:pt x="4344" y="4372"/>
                    <a:pt x="3304" y="3274"/>
                  </a:cubicBezTo>
                  <a:cubicBezTo>
                    <a:pt x="2249" y="2161"/>
                    <a:pt x="1238" y="1020"/>
                    <a:pt x="82" y="8"/>
                  </a:cubicBezTo>
                  <a:cubicBezTo>
                    <a:pt x="74" y="3"/>
                    <a:pt x="65" y="0"/>
                    <a:pt x="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43">
              <a:extLst>
                <a:ext uri="{FF2B5EF4-FFF2-40B4-BE49-F238E27FC236}">
                  <a16:creationId xmlns:a16="http://schemas.microsoft.com/office/drawing/2014/main" id="{02C888B5-A51B-A05D-8D92-23719558CAFE}"/>
                </a:ext>
              </a:extLst>
            </p:cNvPr>
            <p:cNvSpPr/>
            <p:nvPr/>
          </p:nvSpPr>
          <p:spPr>
            <a:xfrm>
              <a:off x="2718700" y="3807875"/>
              <a:ext cx="403725" cy="388275"/>
            </a:xfrm>
            <a:custGeom>
              <a:avLst/>
              <a:gdLst/>
              <a:ahLst/>
              <a:cxnLst/>
              <a:rect l="l" t="t" r="r" b="b"/>
              <a:pathLst>
                <a:path w="16149" h="15531" extrusionOk="0">
                  <a:moveTo>
                    <a:pt x="6773" y="1"/>
                  </a:moveTo>
                  <a:cubicBezTo>
                    <a:pt x="6403" y="1"/>
                    <a:pt x="6065" y="214"/>
                    <a:pt x="5991" y="700"/>
                  </a:cubicBezTo>
                  <a:cubicBezTo>
                    <a:pt x="5890" y="1264"/>
                    <a:pt x="6367" y="1856"/>
                    <a:pt x="6555" y="2362"/>
                  </a:cubicBezTo>
                  <a:cubicBezTo>
                    <a:pt x="6699" y="2795"/>
                    <a:pt x="6583" y="3272"/>
                    <a:pt x="6150" y="3460"/>
                  </a:cubicBezTo>
                  <a:cubicBezTo>
                    <a:pt x="5875" y="3576"/>
                    <a:pt x="5558" y="3619"/>
                    <a:pt x="5269" y="3720"/>
                  </a:cubicBezTo>
                  <a:cubicBezTo>
                    <a:pt x="5176" y="3747"/>
                    <a:pt x="5217" y="3883"/>
                    <a:pt x="5302" y="3883"/>
                  </a:cubicBezTo>
                  <a:cubicBezTo>
                    <a:pt x="5310" y="3883"/>
                    <a:pt x="5318" y="3882"/>
                    <a:pt x="5326" y="3879"/>
                  </a:cubicBezTo>
                  <a:cubicBezTo>
                    <a:pt x="5991" y="3677"/>
                    <a:pt x="6670" y="3619"/>
                    <a:pt x="6742" y="2795"/>
                  </a:cubicBezTo>
                  <a:cubicBezTo>
                    <a:pt x="6800" y="2059"/>
                    <a:pt x="5774" y="1148"/>
                    <a:pt x="6222" y="455"/>
                  </a:cubicBezTo>
                  <a:cubicBezTo>
                    <a:pt x="6375" y="225"/>
                    <a:pt x="6557" y="136"/>
                    <a:pt x="6744" y="136"/>
                  </a:cubicBezTo>
                  <a:cubicBezTo>
                    <a:pt x="7086" y="136"/>
                    <a:pt x="7443" y="435"/>
                    <a:pt x="7667" y="715"/>
                  </a:cubicBezTo>
                  <a:cubicBezTo>
                    <a:pt x="8086" y="1235"/>
                    <a:pt x="8375" y="1885"/>
                    <a:pt x="8650" y="2492"/>
                  </a:cubicBezTo>
                  <a:cubicBezTo>
                    <a:pt x="8852" y="2925"/>
                    <a:pt x="9011" y="3402"/>
                    <a:pt x="9329" y="3778"/>
                  </a:cubicBezTo>
                  <a:cubicBezTo>
                    <a:pt x="9921" y="4472"/>
                    <a:pt x="10788" y="4775"/>
                    <a:pt x="11640" y="5035"/>
                  </a:cubicBezTo>
                  <a:cubicBezTo>
                    <a:pt x="12724" y="5353"/>
                    <a:pt x="13692" y="5685"/>
                    <a:pt x="14516" y="6494"/>
                  </a:cubicBezTo>
                  <a:cubicBezTo>
                    <a:pt x="15383" y="7347"/>
                    <a:pt x="15932" y="8546"/>
                    <a:pt x="15787" y="9774"/>
                  </a:cubicBezTo>
                  <a:cubicBezTo>
                    <a:pt x="15657" y="10901"/>
                    <a:pt x="14949" y="11913"/>
                    <a:pt x="14241" y="12751"/>
                  </a:cubicBezTo>
                  <a:cubicBezTo>
                    <a:pt x="13475" y="13675"/>
                    <a:pt x="12637" y="14499"/>
                    <a:pt x="11539" y="15005"/>
                  </a:cubicBezTo>
                  <a:cubicBezTo>
                    <a:pt x="10961" y="15274"/>
                    <a:pt x="10322" y="15422"/>
                    <a:pt x="9687" y="15422"/>
                  </a:cubicBezTo>
                  <a:cubicBezTo>
                    <a:pt x="9163" y="15422"/>
                    <a:pt x="8641" y="15321"/>
                    <a:pt x="8158" y="15106"/>
                  </a:cubicBezTo>
                  <a:cubicBezTo>
                    <a:pt x="7393" y="14788"/>
                    <a:pt x="6844" y="14152"/>
                    <a:pt x="6410" y="13473"/>
                  </a:cubicBezTo>
                  <a:cubicBezTo>
                    <a:pt x="5586" y="12202"/>
                    <a:pt x="5124" y="10670"/>
                    <a:pt x="3954" y="9644"/>
                  </a:cubicBezTo>
                  <a:cubicBezTo>
                    <a:pt x="3318" y="9081"/>
                    <a:pt x="2466" y="8806"/>
                    <a:pt x="1772" y="8344"/>
                  </a:cubicBezTo>
                  <a:cubicBezTo>
                    <a:pt x="992" y="7824"/>
                    <a:pt x="110" y="6870"/>
                    <a:pt x="515" y="5859"/>
                  </a:cubicBezTo>
                  <a:cubicBezTo>
                    <a:pt x="809" y="5105"/>
                    <a:pt x="1792" y="4543"/>
                    <a:pt x="2635" y="4543"/>
                  </a:cubicBezTo>
                  <a:cubicBezTo>
                    <a:pt x="2745" y="4543"/>
                    <a:pt x="2853" y="4553"/>
                    <a:pt x="2957" y="4573"/>
                  </a:cubicBezTo>
                  <a:cubicBezTo>
                    <a:pt x="2961" y="4573"/>
                    <a:pt x="2965" y="4574"/>
                    <a:pt x="2969" y="4574"/>
                  </a:cubicBezTo>
                  <a:cubicBezTo>
                    <a:pt x="3030" y="4574"/>
                    <a:pt x="3039" y="4470"/>
                    <a:pt x="2971" y="4443"/>
                  </a:cubicBezTo>
                  <a:cubicBezTo>
                    <a:pt x="2826" y="4408"/>
                    <a:pt x="2678" y="4392"/>
                    <a:pt x="2529" y="4392"/>
                  </a:cubicBezTo>
                  <a:cubicBezTo>
                    <a:pt x="1292" y="4392"/>
                    <a:pt x="0" y="5509"/>
                    <a:pt x="284" y="6798"/>
                  </a:cubicBezTo>
                  <a:cubicBezTo>
                    <a:pt x="688" y="8561"/>
                    <a:pt x="2913" y="8864"/>
                    <a:pt x="4040" y="9962"/>
                  </a:cubicBezTo>
                  <a:cubicBezTo>
                    <a:pt x="5182" y="11060"/>
                    <a:pt x="5615" y="12693"/>
                    <a:pt x="6540" y="13935"/>
                  </a:cubicBezTo>
                  <a:cubicBezTo>
                    <a:pt x="7331" y="14997"/>
                    <a:pt x="8478" y="15530"/>
                    <a:pt x="9709" y="15530"/>
                  </a:cubicBezTo>
                  <a:cubicBezTo>
                    <a:pt x="10121" y="15530"/>
                    <a:pt x="10542" y="15471"/>
                    <a:pt x="10961" y="15351"/>
                  </a:cubicBezTo>
                  <a:cubicBezTo>
                    <a:pt x="11973" y="15062"/>
                    <a:pt x="12854" y="14427"/>
                    <a:pt x="13577" y="13690"/>
                  </a:cubicBezTo>
                  <a:cubicBezTo>
                    <a:pt x="14299" y="12967"/>
                    <a:pt x="14978" y="12144"/>
                    <a:pt x="15469" y="11248"/>
                  </a:cubicBezTo>
                  <a:cubicBezTo>
                    <a:pt x="15917" y="10424"/>
                    <a:pt x="16148" y="9442"/>
                    <a:pt x="15917" y="8503"/>
                  </a:cubicBezTo>
                  <a:cubicBezTo>
                    <a:pt x="15657" y="7506"/>
                    <a:pt x="15050" y="6639"/>
                    <a:pt x="14270" y="5989"/>
                  </a:cubicBezTo>
                  <a:cubicBezTo>
                    <a:pt x="13519" y="5353"/>
                    <a:pt x="12594" y="5078"/>
                    <a:pt x="11684" y="4818"/>
                  </a:cubicBezTo>
                  <a:cubicBezTo>
                    <a:pt x="10817" y="4558"/>
                    <a:pt x="9806" y="4226"/>
                    <a:pt x="9314" y="3402"/>
                  </a:cubicBezTo>
                  <a:cubicBezTo>
                    <a:pt x="8707" y="2391"/>
                    <a:pt x="8418" y="1192"/>
                    <a:pt x="7566" y="339"/>
                  </a:cubicBezTo>
                  <a:cubicBezTo>
                    <a:pt x="7349" y="122"/>
                    <a:pt x="7051" y="1"/>
                    <a:pt x="6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43">
              <a:extLst>
                <a:ext uri="{FF2B5EF4-FFF2-40B4-BE49-F238E27FC236}">
                  <a16:creationId xmlns:a16="http://schemas.microsoft.com/office/drawing/2014/main" id="{09630B02-261C-054F-CE12-579448B22267}"/>
                </a:ext>
              </a:extLst>
            </p:cNvPr>
            <p:cNvSpPr/>
            <p:nvPr/>
          </p:nvSpPr>
          <p:spPr>
            <a:xfrm>
              <a:off x="3053125" y="4002000"/>
              <a:ext cx="48350" cy="41650"/>
            </a:xfrm>
            <a:custGeom>
              <a:avLst/>
              <a:gdLst/>
              <a:ahLst/>
              <a:cxnLst/>
              <a:rect l="l" t="t" r="r" b="b"/>
              <a:pathLst>
                <a:path w="1934" h="1666" extrusionOk="0">
                  <a:moveTo>
                    <a:pt x="1123" y="173"/>
                  </a:moveTo>
                  <a:cubicBezTo>
                    <a:pt x="1504" y="173"/>
                    <a:pt x="1757" y="549"/>
                    <a:pt x="1673" y="911"/>
                  </a:cubicBezTo>
                  <a:cubicBezTo>
                    <a:pt x="1616" y="1186"/>
                    <a:pt x="1355" y="1431"/>
                    <a:pt x="1095" y="1518"/>
                  </a:cubicBezTo>
                  <a:cubicBezTo>
                    <a:pt x="1034" y="1540"/>
                    <a:pt x="978" y="1550"/>
                    <a:pt x="925" y="1550"/>
                  </a:cubicBezTo>
                  <a:cubicBezTo>
                    <a:pt x="633" y="1550"/>
                    <a:pt x="478" y="1236"/>
                    <a:pt x="416" y="954"/>
                  </a:cubicBezTo>
                  <a:cubicBezTo>
                    <a:pt x="411" y="932"/>
                    <a:pt x="395" y="923"/>
                    <a:pt x="377" y="923"/>
                  </a:cubicBezTo>
                  <a:cubicBezTo>
                    <a:pt x="367" y="923"/>
                    <a:pt x="357" y="926"/>
                    <a:pt x="347" y="931"/>
                  </a:cubicBezTo>
                  <a:lnTo>
                    <a:pt x="347" y="931"/>
                  </a:lnTo>
                  <a:cubicBezTo>
                    <a:pt x="387" y="503"/>
                    <a:pt x="632" y="202"/>
                    <a:pt x="1081" y="174"/>
                  </a:cubicBezTo>
                  <a:cubicBezTo>
                    <a:pt x="1095" y="173"/>
                    <a:pt x="1109" y="173"/>
                    <a:pt x="1123" y="173"/>
                  </a:cubicBezTo>
                  <a:close/>
                  <a:moveTo>
                    <a:pt x="1046" y="1"/>
                  </a:moveTo>
                  <a:cubicBezTo>
                    <a:pt x="587" y="1"/>
                    <a:pt x="1" y="485"/>
                    <a:pt x="229" y="983"/>
                  </a:cubicBezTo>
                  <a:cubicBezTo>
                    <a:pt x="242" y="1003"/>
                    <a:pt x="268" y="1014"/>
                    <a:pt x="292" y="1014"/>
                  </a:cubicBezTo>
                  <a:cubicBezTo>
                    <a:pt x="301" y="1014"/>
                    <a:pt x="310" y="1013"/>
                    <a:pt x="318" y="1009"/>
                  </a:cubicBezTo>
                  <a:lnTo>
                    <a:pt x="318" y="1009"/>
                  </a:lnTo>
                  <a:cubicBezTo>
                    <a:pt x="364" y="1357"/>
                    <a:pt x="581" y="1665"/>
                    <a:pt x="933" y="1665"/>
                  </a:cubicBezTo>
                  <a:cubicBezTo>
                    <a:pt x="980" y="1665"/>
                    <a:pt x="1029" y="1660"/>
                    <a:pt x="1081" y="1648"/>
                  </a:cubicBezTo>
                  <a:cubicBezTo>
                    <a:pt x="1457" y="1576"/>
                    <a:pt x="1775" y="1229"/>
                    <a:pt x="1847" y="853"/>
                  </a:cubicBezTo>
                  <a:cubicBezTo>
                    <a:pt x="1933" y="391"/>
                    <a:pt x="1514" y="15"/>
                    <a:pt x="1067" y="1"/>
                  </a:cubicBezTo>
                  <a:cubicBezTo>
                    <a:pt x="1060" y="1"/>
                    <a:pt x="1053" y="1"/>
                    <a:pt x="1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43">
              <a:extLst>
                <a:ext uri="{FF2B5EF4-FFF2-40B4-BE49-F238E27FC236}">
                  <a16:creationId xmlns:a16="http://schemas.microsoft.com/office/drawing/2014/main" id="{B5A93435-0A3F-8C0A-FF57-D688E95527B4}"/>
                </a:ext>
              </a:extLst>
            </p:cNvPr>
            <p:cNvSpPr/>
            <p:nvPr/>
          </p:nvSpPr>
          <p:spPr>
            <a:xfrm>
              <a:off x="3068300" y="4008625"/>
              <a:ext cx="7375" cy="9175"/>
            </a:xfrm>
            <a:custGeom>
              <a:avLst/>
              <a:gdLst/>
              <a:ahLst/>
              <a:cxnLst/>
              <a:rect l="l" t="t" r="r" b="b"/>
              <a:pathLst>
                <a:path w="295" h="367" extrusionOk="0">
                  <a:moveTo>
                    <a:pt x="48" y="1"/>
                  </a:moveTo>
                  <a:cubicBezTo>
                    <a:pt x="23" y="1"/>
                    <a:pt x="1" y="32"/>
                    <a:pt x="12" y="54"/>
                  </a:cubicBezTo>
                  <a:cubicBezTo>
                    <a:pt x="55" y="169"/>
                    <a:pt x="127" y="270"/>
                    <a:pt x="199" y="357"/>
                  </a:cubicBezTo>
                  <a:cubicBezTo>
                    <a:pt x="209" y="364"/>
                    <a:pt x="220" y="366"/>
                    <a:pt x="230" y="366"/>
                  </a:cubicBezTo>
                  <a:cubicBezTo>
                    <a:pt x="264" y="366"/>
                    <a:pt x="294" y="333"/>
                    <a:pt x="272" y="299"/>
                  </a:cubicBezTo>
                  <a:cubicBezTo>
                    <a:pt x="228" y="198"/>
                    <a:pt x="156" y="97"/>
                    <a:pt x="69" y="10"/>
                  </a:cubicBezTo>
                  <a:cubicBezTo>
                    <a:pt x="63" y="4"/>
                    <a:pt x="55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43">
              <a:extLst>
                <a:ext uri="{FF2B5EF4-FFF2-40B4-BE49-F238E27FC236}">
                  <a16:creationId xmlns:a16="http://schemas.microsoft.com/office/drawing/2014/main" id="{01000657-0F93-D9E1-370C-476292533A0D}"/>
                </a:ext>
              </a:extLst>
            </p:cNvPr>
            <p:cNvSpPr/>
            <p:nvPr/>
          </p:nvSpPr>
          <p:spPr>
            <a:xfrm>
              <a:off x="3021750" y="3960625"/>
              <a:ext cx="47575" cy="38250"/>
            </a:xfrm>
            <a:custGeom>
              <a:avLst/>
              <a:gdLst/>
              <a:ahLst/>
              <a:cxnLst/>
              <a:rect l="l" t="t" r="r" b="b"/>
              <a:pathLst>
                <a:path w="1903" h="1530" extrusionOk="0">
                  <a:moveTo>
                    <a:pt x="972" y="1"/>
                  </a:moveTo>
                  <a:cubicBezTo>
                    <a:pt x="506" y="1"/>
                    <a:pt x="0" y="422"/>
                    <a:pt x="68" y="904"/>
                  </a:cubicBezTo>
                  <a:cubicBezTo>
                    <a:pt x="68" y="933"/>
                    <a:pt x="89" y="948"/>
                    <a:pt x="113" y="948"/>
                  </a:cubicBezTo>
                  <a:cubicBezTo>
                    <a:pt x="136" y="948"/>
                    <a:pt x="161" y="933"/>
                    <a:pt x="169" y="904"/>
                  </a:cubicBezTo>
                  <a:cubicBezTo>
                    <a:pt x="294" y="502"/>
                    <a:pt x="539" y="166"/>
                    <a:pt x="994" y="166"/>
                  </a:cubicBezTo>
                  <a:cubicBezTo>
                    <a:pt x="1012" y="166"/>
                    <a:pt x="1031" y="166"/>
                    <a:pt x="1050" y="168"/>
                  </a:cubicBezTo>
                  <a:cubicBezTo>
                    <a:pt x="1469" y="182"/>
                    <a:pt x="1744" y="702"/>
                    <a:pt x="1556" y="1078"/>
                  </a:cubicBezTo>
                  <a:cubicBezTo>
                    <a:pt x="1426" y="1324"/>
                    <a:pt x="1093" y="1425"/>
                    <a:pt x="833" y="1439"/>
                  </a:cubicBezTo>
                  <a:cubicBezTo>
                    <a:pt x="443" y="1439"/>
                    <a:pt x="270" y="1136"/>
                    <a:pt x="342" y="789"/>
                  </a:cubicBezTo>
                  <a:cubicBezTo>
                    <a:pt x="351" y="754"/>
                    <a:pt x="322" y="735"/>
                    <a:pt x="296" y="735"/>
                  </a:cubicBezTo>
                  <a:cubicBezTo>
                    <a:pt x="278" y="735"/>
                    <a:pt x="261" y="743"/>
                    <a:pt x="255" y="760"/>
                  </a:cubicBezTo>
                  <a:cubicBezTo>
                    <a:pt x="136" y="1279"/>
                    <a:pt x="493" y="1529"/>
                    <a:pt x="890" y="1529"/>
                  </a:cubicBezTo>
                  <a:cubicBezTo>
                    <a:pt x="1211" y="1529"/>
                    <a:pt x="1558" y="1366"/>
                    <a:pt x="1700" y="1049"/>
                  </a:cubicBezTo>
                  <a:cubicBezTo>
                    <a:pt x="1903" y="601"/>
                    <a:pt x="1512" y="81"/>
                    <a:pt x="1079" y="9"/>
                  </a:cubicBezTo>
                  <a:cubicBezTo>
                    <a:pt x="1044" y="3"/>
                    <a:pt x="1008" y="1"/>
                    <a:pt x="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43">
              <a:extLst>
                <a:ext uri="{FF2B5EF4-FFF2-40B4-BE49-F238E27FC236}">
                  <a16:creationId xmlns:a16="http://schemas.microsoft.com/office/drawing/2014/main" id="{5270F109-466F-F264-50B9-FE8F48AEABDA}"/>
                </a:ext>
              </a:extLst>
            </p:cNvPr>
            <p:cNvSpPr/>
            <p:nvPr/>
          </p:nvSpPr>
          <p:spPr>
            <a:xfrm>
              <a:off x="3044175" y="3965500"/>
              <a:ext cx="3475" cy="9650"/>
            </a:xfrm>
            <a:custGeom>
              <a:avLst/>
              <a:gdLst/>
              <a:ahLst/>
              <a:cxnLst/>
              <a:rect l="l" t="t" r="r" b="b"/>
              <a:pathLst>
                <a:path w="139" h="386" extrusionOk="0">
                  <a:moveTo>
                    <a:pt x="100" y="0"/>
                  </a:moveTo>
                  <a:cubicBezTo>
                    <a:pt x="89" y="0"/>
                    <a:pt x="81" y="5"/>
                    <a:pt x="81" y="16"/>
                  </a:cubicBezTo>
                  <a:cubicBezTo>
                    <a:pt x="37" y="117"/>
                    <a:pt x="23" y="233"/>
                    <a:pt x="9" y="334"/>
                  </a:cubicBezTo>
                  <a:cubicBezTo>
                    <a:pt x="0" y="366"/>
                    <a:pt x="24" y="385"/>
                    <a:pt x="47" y="385"/>
                  </a:cubicBezTo>
                  <a:cubicBezTo>
                    <a:pt x="64" y="385"/>
                    <a:pt x="81" y="374"/>
                    <a:pt x="81" y="348"/>
                  </a:cubicBezTo>
                  <a:cubicBezTo>
                    <a:pt x="110" y="247"/>
                    <a:pt x="139" y="132"/>
                    <a:pt x="139" y="30"/>
                  </a:cubicBezTo>
                  <a:cubicBezTo>
                    <a:pt x="139" y="13"/>
                    <a:pt x="11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43">
              <a:extLst>
                <a:ext uri="{FF2B5EF4-FFF2-40B4-BE49-F238E27FC236}">
                  <a16:creationId xmlns:a16="http://schemas.microsoft.com/office/drawing/2014/main" id="{028C8736-435A-B147-0B5D-BE91016C6ACC}"/>
                </a:ext>
              </a:extLst>
            </p:cNvPr>
            <p:cNvSpPr/>
            <p:nvPr/>
          </p:nvSpPr>
          <p:spPr>
            <a:xfrm>
              <a:off x="3078325" y="4092625"/>
              <a:ext cx="4600" cy="15250"/>
            </a:xfrm>
            <a:custGeom>
              <a:avLst/>
              <a:gdLst/>
              <a:ahLst/>
              <a:cxnLst/>
              <a:rect l="l" t="t" r="r" b="b"/>
              <a:pathLst>
                <a:path w="184" h="610" extrusionOk="0">
                  <a:moveTo>
                    <a:pt x="41" y="0"/>
                  </a:moveTo>
                  <a:cubicBezTo>
                    <a:pt x="21" y="0"/>
                    <a:pt x="1" y="15"/>
                    <a:pt x="1" y="46"/>
                  </a:cubicBezTo>
                  <a:cubicBezTo>
                    <a:pt x="15" y="219"/>
                    <a:pt x="59" y="407"/>
                    <a:pt x="102" y="595"/>
                  </a:cubicBezTo>
                  <a:cubicBezTo>
                    <a:pt x="107" y="605"/>
                    <a:pt x="119" y="610"/>
                    <a:pt x="133" y="610"/>
                  </a:cubicBezTo>
                  <a:cubicBezTo>
                    <a:pt x="157" y="610"/>
                    <a:pt x="183" y="594"/>
                    <a:pt x="174" y="566"/>
                  </a:cubicBezTo>
                  <a:cubicBezTo>
                    <a:pt x="145" y="393"/>
                    <a:pt x="116" y="219"/>
                    <a:pt x="73" y="31"/>
                  </a:cubicBezTo>
                  <a:cubicBezTo>
                    <a:pt x="73" y="11"/>
                    <a:pt x="57" y="0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43">
              <a:extLst>
                <a:ext uri="{FF2B5EF4-FFF2-40B4-BE49-F238E27FC236}">
                  <a16:creationId xmlns:a16="http://schemas.microsoft.com/office/drawing/2014/main" id="{C6084179-9839-E880-1152-58FD976C96BB}"/>
                </a:ext>
              </a:extLst>
            </p:cNvPr>
            <p:cNvSpPr/>
            <p:nvPr/>
          </p:nvSpPr>
          <p:spPr>
            <a:xfrm>
              <a:off x="3081950" y="4053375"/>
              <a:ext cx="9975" cy="43225"/>
            </a:xfrm>
            <a:custGeom>
              <a:avLst/>
              <a:gdLst/>
              <a:ahLst/>
              <a:cxnLst/>
              <a:rect l="l" t="t" r="r" b="b"/>
              <a:pathLst>
                <a:path w="399" h="1729" extrusionOk="0">
                  <a:moveTo>
                    <a:pt x="45" y="0"/>
                  </a:moveTo>
                  <a:cubicBezTo>
                    <a:pt x="25" y="0"/>
                    <a:pt x="0" y="16"/>
                    <a:pt x="0" y="41"/>
                  </a:cubicBezTo>
                  <a:cubicBezTo>
                    <a:pt x="44" y="604"/>
                    <a:pt x="246" y="1139"/>
                    <a:pt x="333" y="1702"/>
                  </a:cubicBezTo>
                  <a:cubicBezTo>
                    <a:pt x="333" y="1721"/>
                    <a:pt x="345" y="1729"/>
                    <a:pt x="359" y="1729"/>
                  </a:cubicBezTo>
                  <a:cubicBezTo>
                    <a:pt x="378" y="1729"/>
                    <a:pt x="399" y="1713"/>
                    <a:pt x="390" y="1688"/>
                  </a:cubicBezTo>
                  <a:cubicBezTo>
                    <a:pt x="318" y="1139"/>
                    <a:pt x="174" y="590"/>
                    <a:pt x="72" y="26"/>
                  </a:cubicBezTo>
                  <a:cubicBezTo>
                    <a:pt x="72" y="8"/>
                    <a:pt x="60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43">
              <a:extLst>
                <a:ext uri="{FF2B5EF4-FFF2-40B4-BE49-F238E27FC236}">
                  <a16:creationId xmlns:a16="http://schemas.microsoft.com/office/drawing/2014/main" id="{D9CCF7DF-F4C8-71BF-DBFE-8CA5F9D4D725}"/>
                </a:ext>
              </a:extLst>
            </p:cNvPr>
            <p:cNvSpPr/>
            <p:nvPr/>
          </p:nvSpPr>
          <p:spPr>
            <a:xfrm>
              <a:off x="3093500" y="4043500"/>
              <a:ext cx="6525" cy="37725"/>
            </a:xfrm>
            <a:custGeom>
              <a:avLst/>
              <a:gdLst/>
              <a:ahLst/>
              <a:cxnLst/>
              <a:rect l="l" t="t" r="r" b="b"/>
              <a:pathLst>
                <a:path w="261" h="1509" extrusionOk="0">
                  <a:moveTo>
                    <a:pt x="55" y="0"/>
                  </a:moveTo>
                  <a:cubicBezTo>
                    <a:pt x="36" y="0"/>
                    <a:pt x="15" y="15"/>
                    <a:pt x="15" y="46"/>
                  </a:cubicBezTo>
                  <a:cubicBezTo>
                    <a:pt x="1" y="523"/>
                    <a:pt x="102" y="999"/>
                    <a:pt x="174" y="1476"/>
                  </a:cubicBezTo>
                  <a:cubicBezTo>
                    <a:pt x="181" y="1498"/>
                    <a:pt x="203" y="1509"/>
                    <a:pt x="223" y="1509"/>
                  </a:cubicBezTo>
                  <a:cubicBezTo>
                    <a:pt x="243" y="1509"/>
                    <a:pt x="261" y="1498"/>
                    <a:pt x="261" y="1476"/>
                  </a:cubicBezTo>
                  <a:cubicBezTo>
                    <a:pt x="188" y="999"/>
                    <a:pt x="160" y="508"/>
                    <a:pt x="87" y="31"/>
                  </a:cubicBezTo>
                  <a:cubicBezTo>
                    <a:pt x="87" y="11"/>
                    <a:pt x="72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43">
              <a:extLst>
                <a:ext uri="{FF2B5EF4-FFF2-40B4-BE49-F238E27FC236}">
                  <a16:creationId xmlns:a16="http://schemas.microsoft.com/office/drawing/2014/main" id="{4405A771-9489-52EB-3903-0A6FF3035365}"/>
                </a:ext>
              </a:extLst>
            </p:cNvPr>
            <p:cNvSpPr/>
            <p:nvPr/>
          </p:nvSpPr>
          <p:spPr>
            <a:xfrm>
              <a:off x="3100525" y="4028800"/>
              <a:ext cx="4550" cy="25475"/>
            </a:xfrm>
            <a:custGeom>
              <a:avLst/>
              <a:gdLst/>
              <a:ahLst/>
              <a:cxnLst/>
              <a:rect l="l" t="t" r="r" b="b"/>
              <a:pathLst>
                <a:path w="182" h="1019" extrusionOk="0">
                  <a:moveTo>
                    <a:pt x="43" y="1"/>
                  </a:moveTo>
                  <a:cubicBezTo>
                    <a:pt x="21" y="1"/>
                    <a:pt x="0" y="16"/>
                    <a:pt x="9" y="41"/>
                  </a:cubicBezTo>
                  <a:cubicBezTo>
                    <a:pt x="52" y="359"/>
                    <a:pt x="66" y="677"/>
                    <a:pt x="95" y="981"/>
                  </a:cubicBezTo>
                  <a:cubicBezTo>
                    <a:pt x="102" y="1007"/>
                    <a:pt x="121" y="1019"/>
                    <a:pt x="140" y="1019"/>
                  </a:cubicBezTo>
                  <a:cubicBezTo>
                    <a:pt x="161" y="1019"/>
                    <a:pt x="182" y="1004"/>
                    <a:pt x="182" y="981"/>
                  </a:cubicBezTo>
                  <a:cubicBezTo>
                    <a:pt x="153" y="663"/>
                    <a:pt x="167" y="345"/>
                    <a:pt x="81" y="27"/>
                  </a:cubicBezTo>
                  <a:cubicBezTo>
                    <a:pt x="75" y="9"/>
                    <a:pt x="59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43">
              <a:extLst>
                <a:ext uri="{FF2B5EF4-FFF2-40B4-BE49-F238E27FC236}">
                  <a16:creationId xmlns:a16="http://schemas.microsoft.com/office/drawing/2014/main" id="{339844CB-3021-CCB5-A692-55F043F37182}"/>
                </a:ext>
              </a:extLst>
            </p:cNvPr>
            <p:cNvSpPr/>
            <p:nvPr/>
          </p:nvSpPr>
          <p:spPr>
            <a:xfrm>
              <a:off x="3071825" y="3982575"/>
              <a:ext cx="4625" cy="12025"/>
            </a:xfrm>
            <a:custGeom>
              <a:avLst/>
              <a:gdLst/>
              <a:ahLst/>
              <a:cxnLst/>
              <a:rect l="l" t="t" r="r" b="b"/>
              <a:pathLst>
                <a:path w="185" h="481" extrusionOk="0">
                  <a:moveTo>
                    <a:pt x="63" y="0"/>
                  </a:moveTo>
                  <a:cubicBezTo>
                    <a:pt x="49" y="0"/>
                    <a:pt x="36" y="8"/>
                    <a:pt x="30" y="26"/>
                  </a:cubicBezTo>
                  <a:cubicBezTo>
                    <a:pt x="1" y="185"/>
                    <a:pt x="15" y="344"/>
                    <a:pt x="116" y="474"/>
                  </a:cubicBezTo>
                  <a:cubicBezTo>
                    <a:pt x="124" y="478"/>
                    <a:pt x="133" y="480"/>
                    <a:pt x="141" y="480"/>
                  </a:cubicBezTo>
                  <a:cubicBezTo>
                    <a:pt x="164" y="480"/>
                    <a:pt x="185" y="467"/>
                    <a:pt x="174" y="446"/>
                  </a:cubicBezTo>
                  <a:cubicBezTo>
                    <a:pt x="131" y="301"/>
                    <a:pt x="87" y="185"/>
                    <a:pt x="102" y="41"/>
                  </a:cubicBezTo>
                  <a:cubicBezTo>
                    <a:pt x="102" y="16"/>
                    <a:pt x="82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43">
              <a:extLst>
                <a:ext uri="{FF2B5EF4-FFF2-40B4-BE49-F238E27FC236}">
                  <a16:creationId xmlns:a16="http://schemas.microsoft.com/office/drawing/2014/main" id="{8F9B89E7-5F42-0ED7-D26F-BDA6D95BCE2E}"/>
                </a:ext>
              </a:extLst>
            </p:cNvPr>
            <p:cNvSpPr/>
            <p:nvPr/>
          </p:nvSpPr>
          <p:spPr>
            <a:xfrm>
              <a:off x="3084475" y="3990050"/>
              <a:ext cx="2775" cy="5675"/>
            </a:xfrm>
            <a:custGeom>
              <a:avLst/>
              <a:gdLst/>
              <a:ahLst/>
              <a:cxnLst/>
              <a:rect l="l" t="t" r="r" b="b"/>
              <a:pathLst>
                <a:path w="111" h="227" extrusionOk="0">
                  <a:moveTo>
                    <a:pt x="30" y="1"/>
                  </a:moveTo>
                  <a:cubicBezTo>
                    <a:pt x="17" y="1"/>
                    <a:pt x="0" y="13"/>
                    <a:pt x="0" y="31"/>
                  </a:cubicBezTo>
                  <a:lnTo>
                    <a:pt x="44" y="204"/>
                  </a:lnTo>
                  <a:cubicBezTo>
                    <a:pt x="49" y="220"/>
                    <a:pt x="60" y="226"/>
                    <a:pt x="71" y="226"/>
                  </a:cubicBezTo>
                  <a:cubicBezTo>
                    <a:pt x="91" y="226"/>
                    <a:pt x="111" y="208"/>
                    <a:pt x="101" y="190"/>
                  </a:cubicBezTo>
                  <a:cubicBezTo>
                    <a:pt x="87" y="132"/>
                    <a:pt x="73" y="74"/>
                    <a:pt x="44" y="16"/>
                  </a:cubicBezTo>
                  <a:cubicBezTo>
                    <a:pt x="44" y="5"/>
                    <a:pt x="37" y="1"/>
                    <a:pt x="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43">
              <a:extLst>
                <a:ext uri="{FF2B5EF4-FFF2-40B4-BE49-F238E27FC236}">
                  <a16:creationId xmlns:a16="http://schemas.microsoft.com/office/drawing/2014/main" id="{93299BFF-D3E1-C7D9-D209-6CCEA144352B}"/>
                </a:ext>
              </a:extLst>
            </p:cNvPr>
            <p:cNvSpPr/>
            <p:nvPr/>
          </p:nvSpPr>
          <p:spPr>
            <a:xfrm>
              <a:off x="2868575" y="3986450"/>
              <a:ext cx="5200" cy="8650"/>
            </a:xfrm>
            <a:custGeom>
              <a:avLst/>
              <a:gdLst/>
              <a:ahLst/>
              <a:cxnLst/>
              <a:rect l="l" t="t" r="r" b="b"/>
              <a:pathLst>
                <a:path w="208" h="346" extrusionOk="0">
                  <a:moveTo>
                    <a:pt x="173" y="0"/>
                  </a:moveTo>
                  <a:cubicBezTo>
                    <a:pt x="163" y="0"/>
                    <a:pt x="155" y="5"/>
                    <a:pt x="155" y="16"/>
                  </a:cubicBezTo>
                  <a:cubicBezTo>
                    <a:pt x="112" y="103"/>
                    <a:pt x="54" y="204"/>
                    <a:pt x="11" y="305"/>
                  </a:cubicBezTo>
                  <a:cubicBezTo>
                    <a:pt x="0" y="325"/>
                    <a:pt x="19" y="346"/>
                    <a:pt x="41" y="346"/>
                  </a:cubicBezTo>
                  <a:cubicBezTo>
                    <a:pt x="50" y="346"/>
                    <a:pt x="60" y="342"/>
                    <a:pt x="68" y="334"/>
                  </a:cubicBezTo>
                  <a:cubicBezTo>
                    <a:pt x="126" y="233"/>
                    <a:pt x="169" y="132"/>
                    <a:pt x="198" y="30"/>
                  </a:cubicBezTo>
                  <a:cubicBezTo>
                    <a:pt x="207" y="13"/>
                    <a:pt x="18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43">
              <a:extLst>
                <a:ext uri="{FF2B5EF4-FFF2-40B4-BE49-F238E27FC236}">
                  <a16:creationId xmlns:a16="http://schemas.microsoft.com/office/drawing/2014/main" id="{74F2F634-1763-DAA1-AD7B-248660C86241}"/>
                </a:ext>
              </a:extLst>
            </p:cNvPr>
            <p:cNvSpPr/>
            <p:nvPr/>
          </p:nvSpPr>
          <p:spPr>
            <a:xfrm>
              <a:off x="2878700" y="3974975"/>
              <a:ext cx="9450" cy="14975"/>
            </a:xfrm>
            <a:custGeom>
              <a:avLst/>
              <a:gdLst/>
              <a:ahLst/>
              <a:cxnLst/>
              <a:rect l="l" t="t" r="r" b="b"/>
              <a:pathLst>
                <a:path w="378" h="599" extrusionOk="0">
                  <a:moveTo>
                    <a:pt x="340" y="1"/>
                  </a:moveTo>
                  <a:cubicBezTo>
                    <a:pt x="332" y="1"/>
                    <a:pt x="322" y="4"/>
                    <a:pt x="313" y="13"/>
                  </a:cubicBezTo>
                  <a:cubicBezTo>
                    <a:pt x="169" y="172"/>
                    <a:pt x="82" y="359"/>
                    <a:pt x="10" y="562"/>
                  </a:cubicBezTo>
                  <a:cubicBezTo>
                    <a:pt x="1" y="580"/>
                    <a:pt x="15" y="598"/>
                    <a:pt x="30" y="598"/>
                  </a:cubicBezTo>
                  <a:cubicBezTo>
                    <a:pt x="39" y="598"/>
                    <a:pt x="48" y="592"/>
                    <a:pt x="53" y="576"/>
                  </a:cubicBezTo>
                  <a:cubicBezTo>
                    <a:pt x="140" y="388"/>
                    <a:pt x="241" y="215"/>
                    <a:pt x="357" y="42"/>
                  </a:cubicBezTo>
                  <a:cubicBezTo>
                    <a:pt x="377" y="21"/>
                    <a:pt x="362" y="1"/>
                    <a:pt x="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43">
              <a:extLst>
                <a:ext uri="{FF2B5EF4-FFF2-40B4-BE49-F238E27FC236}">
                  <a16:creationId xmlns:a16="http://schemas.microsoft.com/office/drawing/2014/main" id="{71FA8426-832A-CC6C-5ED8-7BC949D7CB87}"/>
                </a:ext>
              </a:extLst>
            </p:cNvPr>
            <p:cNvSpPr/>
            <p:nvPr/>
          </p:nvSpPr>
          <p:spPr>
            <a:xfrm>
              <a:off x="2892300" y="3964425"/>
              <a:ext cx="8700" cy="21275"/>
            </a:xfrm>
            <a:custGeom>
              <a:avLst/>
              <a:gdLst/>
              <a:ahLst/>
              <a:cxnLst/>
              <a:rect l="l" t="t" r="r" b="b"/>
              <a:pathLst>
                <a:path w="348" h="851" extrusionOk="0">
                  <a:moveTo>
                    <a:pt x="313" y="1"/>
                  </a:moveTo>
                  <a:cubicBezTo>
                    <a:pt x="304" y="1"/>
                    <a:pt x="295" y="5"/>
                    <a:pt x="290" y="16"/>
                  </a:cubicBezTo>
                  <a:cubicBezTo>
                    <a:pt x="160" y="276"/>
                    <a:pt x="58" y="536"/>
                    <a:pt x="1" y="810"/>
                  </a:cubicBezTo>
                  <a:cubicBezTo>
                    <a:pt x="1" y="835"/>
                    <a:pt x="25" y="851"/>
                    <a:pt x="46" y="851"/>
                  </a:cubicBezTo>
                  <a:cubicBezTo>
                    <a:pt x="60" y="851"/>
                    <a:pt x="73" y="843"/>
                    <a:pt x="73" y="825"/>
                  </a:cubicBezTo>
                  <a:cubicBezTo>
                    <a:pt x="131" y="550"/>
                    <a:pt x="246" y="305"/>
                    <a:pt x="347" y="45"/>
                  </a:cubicBezTo>
                  <a:cubicBezTo>
                    <a:pt x="347" y="17"/>
                    <a:pt x="329" y="1"/>
                    <a:pt x="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43">
              <a:extLst>
                <a:ext uri="{FF2B5EF4-FFF2-40B4-BE49-F238E27FC236}">
                  <a16:creationId xmlns:a16="http://schemas.microsoft.com/office/drawing/2014/main" id="{1A80F610-4AF3-9626-F4F7-E849F01B3B21}"/>
                </a:ext>
              </a:extLst>
            </p:cNvPr>
            <p:cNvSpPr/>
            <p:nvPr/>
          </p:nvSpPr>
          <p:spPr>
            <a:xfrm>
              <a:off x="2907275" y="3954750"/>
              <a:ext cx="5650" cy="20850"/>
            </a:xfrm>
            <a:custGeom>
              <a:avLst/>
              <a:gdLst/>
              <a:ahLst/>
              <a:cxnLst/>
              <a:rect l="l" t="t" r="r" b="b"/>
              <a:pathLst>
                <a:path w="226" h="834" extrusionOk="0">
                  <a:moveTo>
                    <a:pt x="187" y="1"/>
                  </a:moveTo>
                  <a:cubicBezTo>
                    <a:pt x="173" y="1"/>
                    <a:pt x="159" y="9"/>
                    <a:pt x="153" y="27"/>
                  </a:cubicBezTo>
                  <a:cubicBezTo>
                    <a:pt x="95" y="273"/>
                    <a:pt x="52" y="533"/>
                    <a:pt x="9" y="793"/>
                  </a:cubicBezTo>
                  <a:cubicBezTo>
                    <a:pt x="0" y="818"/>
                    <a:pt x="21" y="833"/>
                    <a:pt x="43" y="833"/>
                  </a:cubicBezTo>
                  <a:cubicBezTo>
                    <a:pt x="59" y="833"/>
                    <a:pt x="75" y="825"/>
                    <a:pt x="81" y="807"/>
                  </a:cubicBezTo>
                  <a:cubicBezTo>
                    <a:pt x="124" y="547"/>
                    <a:pt x="182" y="287"/>
                    <a:pt x="225" y="41"/>
                  </a:cubicBezTo>
                  <a:cubicBezTo>
                    <a:pt x="225" y="16"/>
                    <a:pt x="206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43">
              <a:extLst>
                <a:ext uri="{FF2B5EF4-FFF2-40B4-BE49-F238E27FC236}">
                  <a16:creationId xmlns:a16="http://schemas.microsoft.com/office/drawing/2014/main" id="{96DCCAE2-0701-E995-03A9-6D045BCB944A}"/>
                </a:ext>
              </a:extLst>
            </p:cNvPr>
            <p:cNvSpPr/>
            <p:nvPr/>
          </p:nvSpPr>
          <p:spPr>
            <a:xfrm>
              <a:off x="2930225" y="4056525"/>
              <a:ext cx="3150" cy="10625"/>
            </a:xfrm>
            <a:custGeom>
              <a:avLst/>
              <a:gdLst/>
              <a:ahLst/>
              <a:cxnLst/>
              <a:rect l="l" t="t" r="r" b="b"/>
              <a:pathLst>
                <a:path w="126" h="425" extrusionOk="0">
                  <a:moveTo>
                    <a:pt x="85" y="1"/>
                  </a:moveTo>
                  <a:cubicBezTo>
                    <a:pt x="74" y="1"/>
                    <a:pt x="64" y="6"/>
                    <a:pt x="59" y="16"/>
                  </a:cubicBezTo>
                  <a:cubicBezTo>
                    <a:pt x="1" y="132"/>
                    <a:pt x="1" y="262"/>
                    <a:pt x="30" y="392"/>
                  </a:cubicBezTo>
                  <a:cubicBezTo>
                    <a:pt x="30" y="413"/>
                    <a:pt x="48" y="424"/>
                    <a:pt x="64" y="424"/>
                  </a:cubicBezTo>
                  <a:cubicBezTo>
                    <a:pt x="80" y="424"/>
                    <a:pt x="95" y="413"/>
                    <a:pt x="87" y="392"/>
                  </a:cubicBezTo>
                  <a:cubicBezTo>
                    <a:pt x="87" y="262"/>
                    <a:pt x="102" y="161"/>
                    <a:pt x="116" y="45"/>
                  </a:cubicBezTo>
                  <a:cubicBezTo>
                    <a:pt x="126" y="17"/>
                    <a:pt x="105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43">
              <a:extLst>
                <a:ext uri="{FF2B5EF4-FFF2-40B4-BE49-F238E27FC236}">
                  <a16:creationId xmlns:a16="http://schemas.microsoft.com/office/drawing/2014/main" id="{70B8C740-C07F-6F81-28E7-FCC045BEC237}"/>
                </a:ext>
              </a:extLst>
            </p:cNvPr>
            <p:cNvSpPr/>
            <p:nvPr/>
          </p:nvSpPr>
          <p:spPr>
            <a:xfrm>
              <a:off x="2940150" y="4045350"/>
              <a:ext cx="7325" cy="18675"/>
            </a:xfrm>
            <a:custGeom>
              <a:avLst/>
              <a:gdLst/>
              <a:ahLst/>
              <a:cxnLst/>
              <a:rect l="l" t="t" r="r" b="b"/>
              <a:pathLst>
                <a:path w="293" h="747" extrusionOk="0">
                  <a:moveTo>
                    <a:pt x="252" y="0"/>
                  </a:moveTo>
                  <a:cubicBezTo>
                    <a:pt x="241" y="0"/>
                    <a:pt x="230" y="5"/>
                    <a:pt x="225" y="15"/>
                  </a:cubicBezTo>
                  <a:cubicBezTo>
                    <a:pt x="124" y="232"/>
                    <a:pt x="52" y="463"/>
                    <a:pt x="8" y="709"/>
                  </a:cubicBezTo>
                  <a:cubicBezTo>
                    <a:pt x="1" y="732"/>
                    <a:pt x="18" y="747"/>
                    <a:pt x="37" y="747"/>
                  </a:cubicBezTo>
                  <a:cubicBezTo>
                    <a:pt x="55" y="747"/>
                    <a:pt x="74" y="736"/>
                    <a:pt x="81" y="709"/>
                  </a:cubicBezTo>
                  <a:cubicBezTo>
                    <a:pt x="138" y="492"/>
                    <a:pt x="196" y="261"/>
                    <a:pt x="283" y="44"/>
                  </a:cubicBezTo>
                  <a:cubicBezTo>
                    <a:pt x="292" y="16"/>
                    <a:pt x="271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43">
              <a:extLst>
                <a:ext uri="{FF2B5EF4-FFF2-40B4-BE49-F238E27FC236}">
                  <a16:creationId xmlns:a16="http://schemas.microsoft.com/office/drawing/2014/main" id="{2089F33C-2422-1A03-BAB2-9775A7FBE8F0}"/>
                </a:ext>
              </a:extLst>
            </p:cNvPr>
            <p:cNvSpPr/>
            <p:nvPr/>
          </p:nvSpPr>
          <p:spPr>
            <a:xfrm>
              <a:off x="2952425" y="4029000"/>
              <a:ext cx="11575" cy="28500"/>
            </a:xfrm>
            <a:custGeom>
              <a:avLst/>
              <a:gdLst/>
              <a:ahLst/>
              <a:cxnLst/>
              <a:rect l="l" t="t" r="r" b="b"/>
              <a:pathLst>
                <a:path w="463" h="1140" extrusionOk="0">
                  <a:moveTo>
                    <a:pt x="403" y="1"/>
                  </a:moveTo>
                  <a:cubicBezTo>
                    <a:pt x="390" y="1"/>
                    <a:pt x="378" y="6"/>
                    <a:pt x="370" y="19"/>
                  </a:cubicBezTo>
                  <a:cubicBezTo>
                    <a:pt x="168" y="337"/>
                    <a:pt x="66" y="712"/>
                    <a:pt x="9" y="1088"/>
                  </a:cubicBezTo>
                  <a:cubicBezTo>
                    <a:pt x="0" y="1121"/>
                    <a:pt x="24" y="1139"/>
                    <a:pt x="49" y="1139"/>
                  </a:cubicBezTo>
                  <a:cubicBezTo>
                    <a:pt x="69" y="1139"/>
                    <a:pt x="89" y="1128"/>
                    <a:pt x="95" y="1103"/>
                  </a:cubicBezTo>
                  <a:cubicBezTo>
                    <a:pt x="153" y="741"/>
                    <a:pt x="283" y="409"/>
                    <a:pt x="442" y="62"/>
                  </a:cubicBezTo>
                  <a:cubicBezTo>
                    <a:pt x="462" y="32"/>
                    <a:pt x="432" y="1"/>
                    <a:pt x="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43">
              <a:extLst>
                <a:ext uri="{FF2B5EF4-FFF2-40B4-BE49-F238E27FC236}">
                  <a16:creationId xmlns:a16="http://schemas.microsoft.com/office/drawing/2014/main" id="{57AA4F97-A72B-56BC-D988-49499BC32D60}"/>
                </a:ext>
              </a:extLst>
            </p:cNvPr>
            <p:cNvSpPr/>
            <p:nvPr/>
          </p:nvSpPr>
          <p:spPr>
            <a:xfrm>
              <a:off x="2969250" y="4025400"/>
              <a:ext cx="5075" cy="17275"/>
            </a:xfrm>
            <a:custGeom>
              <a:avLst/>
              <a:gdLst/>
              <a:ahLst/>
              <a:cxnLst/>
              <a:rect l="l" t="t" r="r" b="b"/>
              <a:pathLst>
                <a:path w="203" h="691" extrusionOk="0">
                  <a:moveTo>
                    <a:pt x="172" y="0"/>
                  </a:moveTo>
                  <a:cubicBezTo>
                    <a:pt x="156" y="0"/>
                    <a:pt x="137" y="11"/>
                    <a:pt x="130" y="33"/>
                  </a:cubicBezTo>
                  <a:cubicBezTo>
                    <a:pt x="87" y="235"/>
                    <a:pt x="44" y="437"/>
                    <a:pt x="0" y="640"/>
                  </a:cubicBezTo>
                  <a:cubicBezTo>
                    <a:pt x="0" y="672"/>
                    <a:pt x="23" y="691"/>
                    <a:pt x="46" y="691"/>
                  </a:cubicBezTo>
                  <a:cubicBezTo>
                    <a:pt x="63" y="691"/>
                    <a:pt x="81" y="680"/>
                    <a:pt x="87" y="654"/>
                  </a:cubicBezTo>
                  <a:cubicBezTo>
                    <a:pt x="130" y="452"/>
                    <a:pt x="174" y="250"/>
                    <a:pt x="203" y="33"/>
                  </a:cubicBezTo>
                  <a:cubicBezTo>
                    <a:pt x="203" y="11"/>
                    <a:pt x="188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43">
              <a:extLst>
                <a:ext uri="{FF2B5EF4-FFF2-40B4-BE49-F238E27FC236}">
                  <a16:creationId xmlns:a16="http://schemas.microsoft.com/office/drawing/2014/main" id="{4CF0A3CC-AFC7-A0C2-F845-1C1D1C94CFBA}"/>
                </a:ext>
              </a:extLst>
            </p:cNvPr>
            <p:cNvSpPr/>
            <p:nvPr/>
          </p:nvSpPr>
          <p:spPr>
            <a:xfrm>
              <a:off x="2883475" y="3820025"/>
              <a:ext cx="5450" cy="7275"/>
            </a:xfrm>
            <a:custGeom>
              <a:avLst/>
              <a:gdLst/>
              <a:ahLst/>
              <a:cxnLst/>
              <a:rect l="l" t="t" r="r" b="b"/>
              <a:pathLst>
                <a:path w="218" h="291" extrusionOk="0">
                  <a:moveTo>
                    <a:pt x="181" y="0"/>
                  </a:moveTo>
                  <a:cubicBezTo>
                    <a:pt x="166" y="0"/>
                    <a:pt x="149" y="8"/>
                    <a:pt x="137" y="27"/>
                  </a:cubicBezTo>
                  <a:cubicBezTo>
                    <a:pt x="108" y="99"/>
                    <a:pt x="65" y="157"/>
                    <a:pt x="21" y="229"/>
                  </a:cubicBezTo>
                  <a:cubicBezTo>
                    <a:pt x="1" y="259"/>
                    <a:pt x="24" y="290"/>
                    <a:pt x="49" y="290"/>
                  </a:cubicBezTo>
                  <a:cubicBezTo>
                    <a:pt x="60" y="290"/>
                    <a:pt x="71" y="285"/>
                    <a:pt x="79" y="272"/>
                  </a:cubicBezTo>
                  <a:cubicBezTo>
                    <a:pt x="137" y="200"/>
                    <a:pt x="180" y="128"/>
                    <a:pt x="209" y="41"/>
                  </a:cubicBezTo>
                  <a:cubicBezTo>
                    <a:pt x="218" y="16"/>
                    <a:pt x="202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43">
              <a:extLst>
                <a:ext uri="{FF2B5EF4-FFF2-40B4-BE49-F238E27FC236}">
                  <a16:creationId xmlns:a16="http://schemas.microsoft.com/office/drawing/2014/main" id="{4D179E0D-557B-35E8-0DC9-F58C92AF9BCF}"/>
                </a:ext>
              </a:extLst>
            </p:cNvPr>
            <p:cNvSpPr/>
            <p:nvPr/>
          </p:nvSpPr>
          <p:spPr>
            <a:xfrm>
              <a:off x="2892100" y="3819950"/>
              <a:ext cx="6725" cy="26700"/>
            </a:xfrm>
            <a:custGeom>
              <a:avLst/>
              <a:gdLst/>
              <a:ahLst/>
              <a:cxnLst/>
              <a:rect l="l" t="t" r="r" b="b"/>
              <a:pathLst>
                <a:path w="269" h="1068" extrusionOk="0">
                  <a:moveTo>
                    <a:pt x="224" y="0"/>
                  </a:moveTo>
                  <a:cubicBezTo>
                    <a:pt x="212" y="0"/>
                    <a:pt x="202" y="5"/>
                    <a:pt x="196" y="15"/>
                  </a:cubicBezTo>
                  <a:cubicBezTo>
                    <a:pt x="81" y="347"/>
                    <a:pt x="66" y="694"/>
                    <a:pt x="9" y="1027"/>
                  </a:cubicBezTo>
                  <a:cubicBezTo>
                    <a:pt x="0" y="1052"/>
                    <a:pt x="21" y="1067"/>
                    <a:pt x="40" y="1067"/>
                  </a:cubicBezTo>
                  <a:cubicBezTo>
                    <a:pt x="54" y="1067"/>
                    <a:pt x="66" y="1059"/>
                    <a:pt x="66" y="1041"/>
                  </a:cubicBezTo>
                  <a:cubicBezTo>
                    <a:pt x="139" y="709"/>
                    <a:pt x="225" y="376"/>
                    <a:pt x="269" y="44"/>
                  </a:cubicBezTo>
                  <a:cubicBezTo>
                    <a:pt x="269" y="16"/>
                    <a:pt x="245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43">
              <a:extLst>
                <a:ext uri="{FF2B5EF4-FFF2-40B4-BE49-F238E27FC236}">
                  <a16:creationId xmlns:a16="http://schemas.microsoft.com/office/drawing/2014/main" id="{9A4D44D7-96D9-9D22-C63F-0DCBBF5E807E}"/>
                </a:ext>
              </a:extLst>
            </p:cNvPr>
            <p:cNvSpPr/>
            <p:nvPr/>
          </p:nvSpPr>
          <p:spPr>
            <a:xfrm>
              <a:off x="2900600" y="3832225"/>
              <a:ext cx="4725" cy="18450"/>
            </a:xfrm>
            <a:custGeom>
              <a:avLst/>
              <a:gdLst/>
              <a:ahLst/>
              <a:cxnLst/>
              <a:rect l="l" t="t" r="r" b="b"/>
              <a:pathLst>
                <a:path w="189" h="738" extrusionOk="0">
                  <a:moveTo>
                    <a:pt x="154" y="0"/>
                  </a:moveTo>
                  <a:cubicBezTo>
                    <a:pt x="145" y="0"/>
                    <a:pt x="136" y="5"/>
                    <a:pt x="131" y="15"/>
                  </a:cubicBezTo>
                  <a:cubicBezTo>
                    <a:pt x="30" y="232"/>
                    <a:pt x="1" y="478"/>
                    <a:pt x="30" y="694"/>
                  </a:cubicBezTo>
                  <a:cubicBezTo>
                    <a:pt x="30" y="723"/>
                    <a:pt x="52" y="738"/>
                    <a:pt x="73" y="738"/>
                  </a:cubicBezTo>
                  <a:cubicBezTo>
                    <a:pt x="95" y="738"/>
                    <a:pt x="117" y="723"/>
                    <a:pt x="117" y="694"/>
                  </a:cubicBezTo>
                  <a:cubicBezTo>
                    <a:pt x="88" y="463"/>
                    <a:pt x="145" y="261"/>
                    <a:pt x="189" y="44"/>
                  </a:cubicBezTo>
                  <a:cubicBezTo>
                    <a:pt x="189" y="16"/>
                    <a:pt x="17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43">
              <a:extLst>
                <a:ext uri="{FF2B5EF4-FFF2-40B4-BE49-F238E27FC236}">
                  <a16:creationId xmlns:a16="http://schemas.microsoft.com/office/drawing/2014/main" id="{B3B9DBE4-1DDD-4536-F1DD-B6096CEDD8AB}"/>
                </a:ext>
              </a:extLst>
            </p:cNvPr>
            <p:cNvSpPr/>
            <p:nvPr/>
          </p:nvSpPr>
          <p:spPr>
            <a:xfrm>
              <a:off x="2909450" y="3843750"/>
              <a:ext cx="3825" cy="9650"/>
            </a:xfrm>
            <a:custGeom>
              <a:avLst/>
              <a:gdLst/>
              <a:ahLst/>
              <a:cxnLst/>
              <a:rect l="l" t="t" r="r" b="b"/>
              <a:pathLst>
                <a:path w="153" h="386" extrusionOk="0">
                  <a:moveTo>
                    <a:pt x="118" y="0"/>
                  </a:moveTo>
                  <a:cubicBezTo>
                    <a:pt x="103" y="0"/>
                    <a:pt x="87" y="11"/>
                    <a:pt x="80" y="31"/>
                  </a:cubicBezTo>
                  <a:cubicBezTo>
                    <a:pt x="52" y="132"/>
                    <a:pt x="23" y="233"/>
                    <a:pt x="8" y="335"/>
                  </a:cubicBezTo>
                  <a:cubicBezTo>
                    <a:pt x="0" y="367"/>
                    <a:pt x="28" y="386"/>
                    <a:pt x="55" y="386"/>
                  </a:cubicBezTo>
                  <a:cubicBezTo>
                    <a:pt x="75" y="386"/>
                    <a:pt x="95" y="374"/>
                    <a:pt x="95" y="349"/>
                  </a:cubicBezTo>
                  <a:cubicBezTo>
                    <a:pt x="124" y="248"/>
                    <a:pt x="138" y="147"/>
                    <a:pt x="153" y="46"/>
                  </a:cubicBezTo>
                  <a:cubicBezTo>
                    <a:pt x="153" y="15"/>
                    <a:pt x="136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43">
              <a:extLst>
                <a:ext uri="{FF2B5EF4-FFF2-40B4-BE49-F238E27FC236}">
                  <a16:creationId xmlns:a16="http://schemas.microsoft.com/office/drawing/2014/main" id="{AD69F2AB-D9F9-0B4D-483C-ACCFA5699FE6}"/>
                </a:ext>
              </a:extLst>
            </p:cNvPr>
            <p:cNvSpPr/>
            <p:nvPr/>
          </p:nvSpPr>
          <p:spPr>
            <a:xfrm>
              <a:off x="2827475" y="3918375"/>
              <a:ext cx="22825" cy="24075"/>
            </a:xfrm>
            <a:custGeom>
              <a:avLst/>
              <a:gdLst/>
              <a:ahLst/>
              <a:cxnLst/>
              <a:rect l="l" t="t" r="r" b="b"/>
              <a:pathLst>
                <a:path w="913" h="963" extrusionOk="0">
                  <a:moveTo>
                    <a:pt x="855" y="0"/>
                  </a:moveTo>
                  <a:cubicBezTo>
                    <a:pt x="847" y="0"/>
                    <a:pt x="839" y="3"/>
                    <a:pt x="831" y="8"/>
                  </a:cubicBezTo>
                  <a:cubicBezTo>
                    <a:pt x="528" y="268"/>
                    <a:pt x="282" y="601"/>
                    <a:pt x="22" y="904"/>
                  </a:cubicBezTo>
                  <a:cubicBezTo>
                    <a:pt x="0" y="925"/>
                    <a:pt x="27" y="963"/>
                    <a:pt x="54" y="963"/>
                  </a:cubicBezTo>
                  <a:cubicBezTo>
                    <a:pt x="63" y="963"/>
                    <a:pt x="72" y="958"/>
                    <a:pt x="80" y="947"/>
                  </a:cubicBezTo>
                  <a:cubicBezTo>
                    <a:pt x="354" y="658"/>
                    <a:pt x="614" y="355"/>
                    <a:pt x="889" y="66"/>
                  </a:cubicBezTo>
                  <a:cubicBezTo>
                    <a:pt x="912" y="43"/>
                    <a:pt x="888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43">
              <a:extLst>
                <a:ext uri="{FF2B5EF4-FFF2-40B4-BE49-F238E27FC236}">
                  <a16:creationId xmlns:a16="http://schemas.microsoft.com/office/drawing/2014/main" id="{736AC1BB-5434-6103-E216-93FE01595DC7}"/>
                </a:ext>
              </a:extLst>
            </p:cNvPr>
            <p:cNvSpPr/>
            <p:nvPr/>
          </p:nvSpPr>
          <p:spPr>
            <a:xfrm>
              <a:off x="2813300" y="3907525"/>
              <a:ext cx="23275" cy="26175"/>
            </a:xfrm>
            <a:custGeom>
              <a:avLst/>
              <a:gdLst/>
              <a:ahLst/>
              <a:cxnLst/>
              <a:rect l="l" t="t" r="r" b="b"/>
              <a:pathLst>
                <a:path w="931" h="1047" extrusionOk="0">
                  <a:moveTo>
                    <a:pt x="867" y="1"/>
                  </a:moveTo>
                  <a:cubicBezTo>
                    <a:pt x="861" y="1"/>
                    <a:pt x="854" y="3"/>
                    <a:pt x="849" y="9"/>
                  </a:cubicBezTo>
                  <a:cubicBezTo>
                    <a:pt x="488" y="269"/>
                    <a:pt x="213" y="616"/>
                    <a:pt x="11" y="991"/>
                  </a:cubicBezTo>
                  <a:cubicBezTo>
                    <a:pt x="0" y="1022"/>
                    <a:pt x="28" y="1046"/>
                    <a:pt x="49" y="1046"/>
                  </a:cubicBezTo>
                  <a:cubicBezTo>
                    <a:pt x="57" y="1046"/>
                    <a:pt x="65" y="1043"/>
                    <a:pt x="69" y="1035"/>
                  </a:cubicBezTo>
                  <a:cubicBezTo>
                    <a:pt x="314" y="688"/>
                    <a:pt x="589" y="370"/>
                    <a:pt x="907" y="81"/>
                  </a:cubicBezTo>
                  <a:cubicBezTo>
                    <a:pt x="930" y="46"/>
                    <a:pt x="896" y="1"/>
                    <a:pt x="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43">
              <a:extLst>
                <a:ext uri="{FF2B5EF4-FFF2-40B4-BE49-F238E27FC236}">
                  <a16:creationId xmlns:a16="http://schemas.microsoft.com/office/drawing/2014/main" id="{DA64C60F-4E16-5210-629B-8D414F217CEA}"/>
                </a:ext>
              </a:extLst>
            </p:cNvPr>
            <p:cNvSpPr/>
            <p:nvPr/>
          </p:nvSpPr>
          <p:spPr>
            <a:xfrm>
              <a:off x="2793175" y="3891650"/>
              <a:ext cx="27425" cy="25225"/>
            </a:xfrm>
            <a:custGeom>
              <a:avLst/>
              <a:gdLst/>
              <a:ahLst/>
              <a:cxnLst/>
              <a:rect l="l" t="t" r="r" b="b"/>
              <a:pathLst>
                <a:path w="1097" h="1009" extrusionOk="0">
                  <a:moveTo>
                    <a:pt x="1042" y="0"/>
                  </a:moveTo>
                  <a:cubicBezTo>
                    <a:pt x="1034" y="0"/>
                    <a:pt x="1026" y="3"/>
                    <a:pt x="1018" y="8"/>
                  </a:cubicBezTo>
                  <a:cubicBezTo>
                    <a:pt x="628" y="254"/>
                    <a:pt x="310" y="586"/>
                    <a:pt x="21" y="947"/>
                  </a:cubicBezTo>
                  <a:cubicBezTo>
                    <a:pt x="1" y="978"/>
                    <a:pt x="24" y="1008"/>
                    <a:pt x="54" y="1008"/>
                  </a:cubicBezTo>
                  <a:cubicBezTo>
                    <a:pt x="67" y="1008"/>
                    <a:pt x="81" y="1003"/>
                    <a:pt x="93" y="990"/>
                  </a:cubicBezTo>
                  <a:cubicBezTo>
                    <a:pt x="368" y="644"/>
                    <a:pt x="700" y="340"/>
                    <a:pt x="1061" y="80"/>
                  </a:cubicBezTo>
                  <a:cubicBezTo>
                    <a:pt x="1097" y="45"/>
                    <a:pt x="1075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43">
              <a:extLst>
                <a:ext uri="{FF2B5EF4-FFF2-40B4-BE49-F238E27FC236}">
                  <a16:creationId xmlns:a16="http://schemas.microsoft.com/office/drawing/2014/main" id="{EE1AB1B9-D0CA-0E9F-D365-CCD9F1FE242A}"/>
                </a:ext>
              </a:extLst>
            </p:cNvPr>
            <p:cNvSpPr/>
            <p:nvPr/>
          </p:nvSpPr>
          <p:spPr>
            <a:xfrm>
              <a:off x="2775125" y="3879675"/>
              <a:ext cx="23475" cy="22750"/>
            </a:xfrm>
            <a:custGeom>
              <a:avLst/>
              <a:gdLst/>
              <a:ahLst/>
              <a:cxnLst/>
              <a:rect l="l" t="t" r="r" b="b"/>
              <a:pathLst>
                <a:path w="939" h="910" extrusionOk="0">
                  <a:moveTo>
                    <a:pt x="888" y="1"/>
                  </a:moveTo>
                  <a:cubicBezTo>
                    <a:pt x="879" y="1"/>
                    <a:pt x="869" y="3"/>
                    <a:pt x="859" y="10"/>
                  </a:cubicBezTo>
                  <a:cubicBezTo>
                    <a:pt x="584" y="285"/>
                    <a:pt x="281" y="545"/>
                    <a:pt x="21" y="848"/>
                  </a:cubicBezTo>
                  <a:cubicBezTo>
                    <a:pt x="0" y="879"/>
                    <a:pt x="23" y="909"/>
                    <a:pt x="49" y="909"/>
                  </a:cubicBezTo>
                  <a:cubicBezTo>
                    <a:pt x="59" y="909"/>
                    <a:pt x="70" y="904"/>
                    <a:pt x="79" y="892"/>
                  </a:cubicBezTo>
                  <a:cubicBezTo>
                    <a:pt x="353" y="603"/>
                    <a:pt x="656" y="357"/>
                    <a:pt x="917" y="53"/>
                  </a:cubicBezTo>
                  <a:cubicBezTo>
                    <a:pt x="939" y="31"/>
                    <a:pt x="918" y="1"/>
                    <a:pt x="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43">
              <a:extLst>
                <a:ext uri="{FF2B5EF4-FFF2-40B4-BE49-F238E27FC236}">
                  <a16:creationId xmlns:a16="http://schemas.microsoft.com/office/drawing/2014/main" id="{11D84301-F874-AF14-4664-00D3D8A4547D}"/>
                </a:ext>
              </a:extLst>
            </p:cNvPr>
            <p:cNvSpPr/>
            <p:nvPr/>
          </p:nvSpPr>
          <p:spPr>
            <a:xfrm>
              <a:off x="2760700" y="3850625"/>
              <a:ext cx="33550" cy="31300"/>
            </a:xfrm>
            <a:custGeom>
              <a:avLst/>
              <a:gdLst/>
              <a:ahLst/>
              <a:cxnLst/>
              <a:rect l="l" t="t" r="r" b="b"/>
              <a:pathLst>
                <a:path w="1342" h="1252" extrusionOk="0">
                  <a:moveTo>
                    <a:pt x="1288" y="1"/>
                  </a:moveTo>
                  <a:cubicBezTo>
                    <a:pt x="1279" y="1"/>
                    <a:pt x="1270" y="5"/>
                    <a:pt x="1262" y="16"/>
                  </a:cubicBezTo>
                  <a:cubicBezTo>
                    <a:pt x="887" y="450"/>
                    <a:pt x="497" y="840"/>
                    <a:pt x="49" y="1172"/>
                  </a:cubicBezTo>
                  <a:cubicBezTo>
                    <a:pt x="0" y="1196"/>
                    <a:pt x="33" y="1251"/>
                    <a:pt x="70" y="1251"/>
                  </a:cubicBezTo>
                  <a:cubicBezTo>
                    <a:pt x="78" y="1251"/>
                    <a:pt x="85" y="1249"/>
                    <a:pt x="92" y="1244"/>
                  </a:cubicBezTo>
                  <a:cubicBezTo>
                    <a:pt x="554" y="927"/>
                    <a:pt x="1017" y="551"/>
                    <a:pt x="1320" y="74"/>
                  </a:cubicBezTo>
                  <a:cubicBezTo>
                    <a:pt x="1342" y="42"/>
                    <a:pt x="1315" y="1"/>
                    <a:pt x="1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43">
              <a:extLst>
                <a:ext uri="{FF2B5EF4-FFF2-40B4-BE49-F238E27FC236}">
                  <a16:creationId xmlns:a16="http://schemas.microsoft.com/office/drawing/2014/main" id="{B38C7806-A629-3B9D-8E37-E9410D135026}"/>
                </a:ext>
              </a:extLst>
            </p:cNvPr>
            <p:cNvSpPr/>
            <p:nvPr/>
          </p:nvSpPr>
          <p:spPr>
            <a:xfrm>
              <a:off x="2737525" y="3845175"/>
              <a:ext cx="22850" cy="17225"/>
            </a:xfrm>
            <a:custGeom>
              <a:avLst/>
              <a:gdLst/>
              <a:ahLst/>
              <a:cxnLst/>
              <a:rect l="l" t="t" r="r" b="b"/>
              <a:pathLst>
                <a:path w="914" h="689" extrusionOk="0">
                  <a:moveTo>
                    <a:pt x="855" y="1"/>
                  </a:moveTo>
                  <a:cubicBezTo>
                    <a:pt x="852" y="1"/>
                    <a:pt x="849" y="2"/>
                    <a:pt x="846" y="3"/>
                  </a:cubicBezTo>
                  <a:cubicBezTo>
                    <a:pt x="571" y="205"/>
                    <a:pt x="311" y="422"/>
                    <a:pt x="37" y="610"/>
                  </a:cubicBezTo>
                  <a:cubicBezTo>
                    <a:pt x="0" y="634"/>
                    <a:pt x="35" y="689"/>
                    <a:pt x="73" y="689"/>
                  </a:cubicBezTo>
                  <a:cubicBezTo>
                    <a:pt x="80" y="689"/>
                    <a:pt x="87" y="687"/>
                    <a:pt x="94" y="682"/>
                  </a:cubicBezTo>
                  <a:cubicBezTo>
                    <a:pt x="369" y="494"/>
                    <a:pt x="614" y="278"/>
                    <a:pt x="875" y="75"/>
                  </a:cubicBezTo>
                  <a:cubicBezTo>
                    <a:pt x="913" y="50"/>
                    <a:pt x="883" y="1"/>
                    <a:pt x="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43">
              <a:extLst>
                <a:ext uri="{FF2B5EF4-FFF2-40B4-BE49-F238E27FC236}">
                  <a16:creationId xmlns:a16="http://schemas.microsoft.com/office/drawing/2014/main" id="{A3F56A7A-2256-59C8-74B8-6C6492B496C0}"/>
                </a:ext>
              </a:extLst>
            </p:cNvPr>
            <p:cNvSpPr/>
            <p:nvPr/>
          </p:nvSpPr>
          <p:spPr>
            <a:xfrm>
              <a:off x="2719875" y="3821525"/>
              <a:ext cx="26000" cy="24450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83" y="0"/>
                  </a:moveTo>
                  <a:cubicBezTo>
                    <a:pt x="974" y="0"/>
                    <a:pt x="966" y="3"/>
                    <a:pt x="959" y="10"/>
                  </a:cubicBezTo>
                  <a:cubicBezTo>
                    <a:pt x="685" y="342"/>
                    <a:pt x="352" y="617"/>
                    <a:pt x="35" y="906"/>
                  </a:cubicBezTo>
                  <a:cubicBezTo>
                    <a:pt x="1" y="928"/>
                    <a:pt x="20" y="977"/>
                    <a:pt x="50" y="977"/>
                  </a:cubicBezTo>
                  <a:cubicBezTo>
                    <a:pt x="59" y="977"/>
                    <a:pt x="68" y="973"/>
                    <a:pt x="78" y="964"/>
                  </a:cubicBezTo>
                  <a:cubicBezTo>
                    <a:pt x="410" y="689"/>
                    <a:pt x="757" y="414"/>
                    <a:pt x="1017" y="53"/>
                  </a:cubicBezTo>
                  <a:cubicBezTo>
                    <a:pt x="1039" y="31"/>
                    <a:pt x="1010" y="0"/>
                    <a:pt x="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43">
              <a:extLst>
                <a:ext uri="{FF2B5EF4-FFF2-40B4-BE49-F238E27FC236}">
                  <a16:creationId xmlns:a16="http://schemas.microsoft.com/office/drawing/2014/main" id="{C427D97A-2E58-BB23-A0CB-1411D26359F2}"/>
                </a:ext>
              </a:extLst>
            </p:cNvPr>
            <p:cNvSpPr/>
            <p:nvPr/>
          </p:nvSpPr>
          <p:spPr>
            <a:xfrm>
              <a:off x="2710100" y="3803500"/>
              <a:ext cx="25250" cy="20650"/>
            </a:xfrm>
            <a:custGeom>
              <a:avLst/>
              <a:gdLst/>
              <a:ahLst/>
              <a:cxnLst/>
              <a:rect l="l" t="t" r="r" b="b"/>
              <a:pathLst>
                <a:path w="1010" h="826" extrusionOk="0">
                  <a:moveTo>
                    <a:pt x="955" y="1"/>
                  </a:moveTo>
                  <a:cubicBezTo>
                    <a:pt x="948" y="1"/>
                    <a:pt x="940" y="3"/>
                    <a:pt x="931" y="8"/>
                  </a:cubicBezTo>
                  <a:cubicBezTo>
                    <a:pt x="613" y="225"/>
                    <a:pt x="324" y="485"/>
                    <a:pt x="35" y="745"/>
                  </a:cubicBezTo>
                  <a:cubicBezTo>
                    <a:pt x="0" y="781"/>
                    <a:pt x="22" y="825"/>
                    <a:pt x="55" y="825"/>
                  </a:cubicBezTo>
                  <a:cubicBezTo>
                    <a:pt x="63" y="825"/>
                    <a:pt x="71" y="823"/>
                    <a:pt x="79" y="818"/>
                  </a:cubicBezTo>
                  <a:cubicBezTo>
                    <a:pt x="368" y="558"/>
                    <a:pt x="671" y="297"/>
                    <a:pt x="975" y="66"/>
                  </a:cubicBezTo>
                  <a:cubicBezTo>
                    <a:pt x="1010" y="43"/>
                    <a:pt x="988" y="1"/>
                    <a:pt x="9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43">
              <a:extLst>
                <a:ext uri="{FF2B5EF4-FFF2-40B4-BE49-F238E27FC236}">
                  <a16:creationId xmlns:a16="http://schemas.microsoft.com/office/drawing/2014/main" id="{F178304E-F3EA-EC51-5506-5A2A49B6EC3A}"/>
                </a:ext>
              </a:extLst>
            </p:cNvPr>
            <p:cNvSpPr/>
            <p:nvPr/>
          </p:nvSpPr>
          <p:spPr>
            <a:xfrm>
              <a:off x="2684775" y="3781825"/>
              <a:ext cx="25725" cy="24300"/>
            </a:xfrm>
            <a:custGeom>
              <a:avLst/>
              <a:gdLst/>
              <a:ahLst/>
              <a:cxnLst/>
              <a:rect l="l" t="t" r="r" b="b"/>
              <a:pathLst>
                <a:path w="1029" h="972" extrusionOk="0">
                  <a:moveTo>
                    <a:pt x="985" y="1"/>
                  </a:moveTo>
                  <a:cubicBezTo>
                    <a:pt x="978" y="1"/>
                    <a:pt x="970" y="3"/>
                    <a:pt x="962" y="9"/>
                  </a:cubicBezTo>
                  <a:cubicBezTo>
                    <a:pt x="601" y="254"/>
                    <a:pt x="340" y="615"/>
                    <a:pt x="23" y="904"/>
                  </a:cubicBezTo>
                  <a:cubicBezTo>
                    <a:pt x="0" y="938"/>
                    <a:pt x="21" y="972"/>
                    <a:pt x="52" y="972"/>
                  </a:cubicBezTo>
                  <a:cubicBezTo>
                    <a:pt x="61" y="972"/>
                    <a:pt x="71" y="969"/>
                    <a:pt x="80" y="962"/>
                  </a:cubicBezTo>
                  <a:cubicBezTo>
                    <a:pt x="384" y="659"/>
                    <a:pt x="673" y="341"/>
                    <a:pt x="1005" y="66"/>
                  </a:cubicBezTo>
                  <a:cubicBezTo>
                    <a:pt x="1028" y="43"/>
                    <a:pt x="1014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43">
              <a:extLst>
                <a:ext uri="{FF2B5EF4-FFF2-40B4-BE49-F238E27FC236}">
                  <a16:creationId xmlns:a16="http://schemas.microsoft.com/office/drawing/2014/main" id="{736AE76C-174A-10F2-21F3-9FA1C51EAF5A}"/>
                </a:ext>
              </a:extLst>
            </p:cNvPr>
            <p:cNvSpPr/>
            <p:nvPr/>
          </p:nvSpPr>
          <p:spPr>
            <a:xfrm>
              <a:off x="2666025" y="3757600"/>
              <a:ext cx="23125" cy="25825"/>
            </a:xfrm>
            <a:custGeom>
              <a:avLst/>
              <a:gdLst/>
              <a:ahLst/>
              <a:cxnLst/>
              <a:rect l="l" t="t" r="r" b="b"/>
              <a:pathLst>
                <a:path w="925" h="1033" extrusionOk="0">
                  <a:moveTo>
                    <a:pt x="867" y="0"/>
                  </a:moveTo>
                  <a:cubicBezTo>
                    <a:pt x="859" y="0"/>
                    <a:pt x="851" y="3"/>
                    <a:pt x="845" y="9"/>
                  </a:cubicBezTo>
                  <a:cubicBezTo>
                    <a:pt x="541" y="313"/>
                    <a:pt x="252" y="616"/>
                    <a:pt x="21" y="978"/>
                  </a:cubicBezTo>
                  <a:cubicBezTo>
                    <a:pt x="0" y="1009"/>
                    <a:pt x="25" y="1033"/>
                    <a:pt x="51" y="1033"/>
                  </a:cubicBezTo>
                  <a:cubicBezTo>
                    <a:pt x="61" y="1033"/>
                    <a:pt x="71" y="1029"/>
                    <a:pt x="79" y="1021"/>
                  </a:cubicBezTo>
                  <a:cubicBezTo>
                    <a:pt x="310" y="674"/>
                    <a:pt x="614" y="371"/>
                    <a:pt x="903" y="67"/>
                  </a:cubicBezTo>
                  <a:cubicBezTo>
                    <a:pt x="925" y="34"/>
                    <a:pt x="895" y="0"/>
                    <a:pt x="8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43">
              <a:extLst>
                <a:ext uri="{FF2B5EF4-FFF2-40B4-BE49-F238E27FC236}">
                  <a16:creationId xmlns:a16="http://schemas.microsoft.com/office/drawing/2014/main" id="{47F4E848-F31C-1EFE-2F44-1883C512A6D4}"/>
                </a:ext>
              </a:extLst>
            </p:cNvPr>
            <p:cNvSpPr/>
            <p:nvPr/>
          </p:nvSpPr>
          <p:spPr>
            <a:xfrm>
              <a:off x="2634925" y="3730850"/>
              <a:ext cx="24250" cy="26525"/>
            </a:xfrm>
            <a:custGeom>
              <a:avLst/>
              <a:gdLst/>
              <a:ahLst/>
              <a:cxnLst/>
              <a:rect l="l" t="t" r="r" b="b"/>
              <a:pathLst>
                <a:path w="970" h="1061" extrusionOk="0">
                  <a:moveTo>
                    <a:pt x="925" y="1"/>
                  </a:moveTo>
                  <a:cubicBezTo>
                    <a:pt x="918" y="1"/>
                    <a:pt x="911" y="4"/>
                    <a:pt x="904" y="10"/>
                  </a:cubicBezTo>
                  <a:cubicBezTo>
                    <a:pt x="615" y="343"/>
                    <a:pt x="326" y="689"/>
                    <a:pt x="23" y="1007"/>
                  </a:cubicBezTo>
                  <a:cubicBezTo>
                    <a:pt x="0" y="1029"/>
                    <a:pt x="29" y="1060"/>
                    <a:pt x="57" y="1060"/>
                  </a:cubicBezTo>
                  <a:cubicBezTo>
                    <a:pt x="65" y="1060"/>
                    <a:pt x="74" y="1057"/>
                    <a:pt x="80" y="1051"/>
                  </a:cubicBezTo>
                  <a:cubicBezTo>
                    <a:pt x="384" y="733"/>
                    <a:pt x="687" y="415"/>
                    <a:pt x="947" y="68"/>
                  </a:cubicBezTo>
                  <a:cubicBezTo>
                    <a:pt x="970" y="34"/>
                    <a:pt x="949" y="1"/>
                    <a:pt x="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43">
              <a:extLst>
                <a:ext uri="{FF2B5EF4-FFF2-40B4-BE49-F238E27FC236}">
                  <a16:creationId xmlns:a16="http://schemas.microsoft.com/office/drawing/2014/main" id="{DB7B83FE-7D5E-7582-C431-C435C1D78769}"/>
                </a:ext>
              </a:extLst>
            </p:cNvPr>
            <p:cNvSpPr/>
            <p:nvPr/>
          </p:nvSpPr>
          <p:spPr>
            <a:xfrm>
              <a:off x="2609325" y="3700300"/>
              <a:ext cx="25700" cy="24150"/>
            </a:xfrm>
            <a:custGeom>
              <a:avLst/>
              <a:gdLst/>
              <a:ahLst/>
              <a:cxnLst/>
              <a:rect l="l" t="t" r="r" b="b"/>
              <a:pathLst>
                <a:path w="1028" h="966" extrusionOk="0">
                  <a:moveTo>
                    <a:pt x="982" y="0"/>
                  </a:moveTo>
                  <a:cubicBezTo>
                    <a:pt x="973" y="0"/>
                    <a:pt x="964" y="5"/>
                    <a:pt x="960" y="19"/>
                  </a:cubicBezTo>
                  <a:cubicBezTo>
                    <a:pt x="700" y="365"/>
                    <a:pt x="396" y="654"/>
                    <a:pt x="35" y="914"/>
                  </a:cubicBezTo>
                  <a:cubicBezTo>
                    <a:pt x="0" y="926"/>
                    <a:pt x="22" y="966"/>
                    <a:pt x="54" y="966"/>
                  </a:cubicBezTo>
                  <a:cubicBezTo>
                    <a:pt x="62" y="966"/>
                    <a:pt x="70" y="963"/>
                    <a:pt x="79" y="958"/>
                  </a:cubicBezTo>
                  <a:cubicBezTo>
                    <a:pt x="440" y="727"/>
                    <a:pt x="787" y="438"/>
                    <a:pt x="1018" y="47"/>
                  </a:cubicBezTo>
                  <a:cubicBezTo>
                    <a:pt x="1028" y="27"/>
                    <a:pt x="1003" y="0"/>
                    <a:pt x="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43">
              <a:extLst>
                <a:ext uri="{FF2B5EF4-FFF2-40B4-BE49-F238E27FC236}">
                  <a16:creationId xmlns:a16="http://schemas.microsoft.com/office/drawing/2014/main" id="{2F20F5DC-7D18-2168-FA98-0A582287BE2C}"/>
                </a:ext>
              </a:extLst>
            </p:cNvPr>
            <p:cNvSpPr/>
            <p:nvPr/>
          </p:nvSpPr>
          <p:spPr>
            <a:xfrm>
              <a:off x="2592600" y="3685875"/>
              <a:ext cx="24375" cy="18225"/>
            </a:xfrm>
            <a:custGeom>
              <a:avLst/>
              <a:gdLst/>
              <a:ahLst/>
              <a:cxnLst/>
              <a:rect l="l" t="t" r="r" b="b"/>
              <a:pathLst>
                <a:path w="975" h="729" extrusionOk="0">
                  <a:moveTo>
                    <a:pt x="919" y="0"/>
                  </a:moveTo>
                  <a:cubicBezTo>
                    <a:pt x="915" y="0"/>
                    <a:pt x="910" y="1"/>
                    <a:pt x="907" y="3"/>
                  </a:cubicBezTo>
                  <a:cubicBezTo>
                    <a:pt x="589" y="205"/>
                    <a:pt x="329" y="466"/>
                    <a:pt x="25" y="682"/>
                  </a:cubicBezTo>
                  <a:cubicBezTo>
                    <a:pt x="0" y="695"/>
                    <a:pt x="18" y="729"/>
                    <a:pt x="42" y="729"/>
                  </a:cubicBezTo>
                  <a:cubicBezTo>
                    <a:pt x="46" y="729"/>
                    <a:pt x="50" y="728"/>
                    <a:pt x="54" y="726"/>
                  </a:cubicBezTo>
                  <a:cubicBezTo>
                    <a:pt x="372" y="538"/>
                    <a:pt x="675" y="307"/>
                    <a:pt x="950" y="61"/>
                  </a:cubicBezTo>
                  <a:cubicBezTo>
                    <a:pt x="975" y="36"/>
                    <a:pt x="946" y="0"/>
                    <a:pt x="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43">
              <a:extLst>
                <a:ext uri="{FF2B5EF4-FFF2-40B4-BE49-F238E27FC236}">
                  <a16:creationId xmlns:a16="http://schemas.microsoft.com/office/drawing/2014/main" id="{27BF928B-3C0B-C1BD-8603-1273F6BD2B8C}"/>
                </a:ext>
              </a:extLst>
            </p:cNvPr>
            <p:cNvSpPr/>
            <p:nvPr/>
          </p:nvSpPr>
          <p:spPr>
            <a:xfrm>
              <a:off x="2559625" y="3645675"/>
              <a:ext cx="2550" cy="12250"/>
            </a:xfrm>
            <a:custGeom>
              <a:avLst/>
              <a:gdLst/>
              <a:ahLst/>
              <a:cxnLst/>
              <a:rect l="l" t="t" r="r" b="b"/>
              <a:pathLst>
                <a:path w="102" h="490" extrusionOk="0">
                  <a:moveTo>
                    <a:pt x="78" y="0"/>
                  </a:moveTo>
                  <a:cubicBezTo>
                    <a:pt x="65" y="0"/>
                    <a:pt x="51" y="7"/>
                    <a:pt x="44" y="22"/>
                  </a:cubicBezTo>
                  <a:cubicBezTo>
                    <a:pt x="29" y="166"/>
                    <a:pt x="15" y="311"/>
                    <a:pt x="0" y="455"/>
                  </a:cubicBezTo>
                  <a:cubicBezTo>
                    <a:pt x="0" y="479"/>
                    <a:pt x="18" y="490"/>
                    <a:pt x="34" y="490"/>
                  </a:cubicBezTo>
                  <a:cubicBezTo>
                    <a:pt x="47" y="490"/>
                    <a:pt x="58" y="483"/>
                    <a:pt x="58" y="470"/>
                  </a:cubicBezTo>
                  <a:cubicBezTo>
                    <a:pt x="87" y="311"/>
                    <a:pt x="102" y="166"/>
                    <a:pt x="102" y="22"/>
                  </a:cubicBezTo>
                  <a:cubicBezTo>
                    <a:pt x="102" y="7"/>
                    <a:pt x="91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43">
              <a:extLst>
                <a:ext uri="{FF2B5EF4-FFF2-40B4-BE49-F238E27FC236}">
                  <a16:creationId xmlns:a16="http://schemas.microsoft.com/office/drawing/2014/main" id="{7D44B210-B60E-5088-92AC-4FA92EA9C943}"/>
                </a:ext>
              </a:extLst>
            </p:cNvPr>
            <p:cNvSpPr/>
            <p:nvPr/>
          </p:nvSpPr>
          <p:spPr>
            <a:xfrm>
              <a:off x="2568425" y="3627825"/>
              <a:ext cx="5300" cy="25675"/>
            </a:xfrm>
            <a:custGeom>
              <a:avLst/>
              <a:gdLst/>
              <a:ahLst/>
              <a:cxnLst/>
              <a:rect l="l" t="t" r="r" b="b"/>
              <a:pathLst>
                <a:path w="212" h="1027" extrusionOk="0">
                  <a:moveTo>
                    <a:pt x="185" y="0"/>
                  </a:moveTo>
                  <a:cubicBezTo>
                    <a:pt x="173" y="0"/>
                    <a:pt x="161" y="8"/>
                    <a:pt x="154" y="28"/>
                  </a:cubicBezTo>
                  <a:cubicBezTo>
                    <a:pt x="67" y="346"/>
                    <a:pt x="53" y="664"/>
                    <a:pt x="10" y="996"/>
                  </a:cubicBezTo>
                  <a:cubicBezTo>
                    <a:pt x="1" y="1014"/>
                    <a:pt x="19" y="1026"/>
                    <a:pt x="38" y="1026"/>
                  </a:cubicBezTo>
                  <a:cubicBezTo>
                    <a:pt x="50" y="1026"/>
                    <a:pt x="62" y="1021"/>
                    <a:pt x="67" y="1010"/>
                  </a:cubicBezTo>
                  <a:cubicBezTo>
                    <a:pt x="125" y="678"/>
                    <a:pt x="154" y="360"/>
                    <a:pt x="212" y="28"/>
                  </a:cubicBezTo>
                  <a:cubicBezTo>
                    <a:pt x="212" y="12"/>
                    <a:pt x="199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43">
              <a:extLst>
                <a:ext uri="{FF2B5EF4-FFF2-40B4-BE49-F238E27FC236}">
                  <a16:creationId xmlns:a16="http://schemas.microsoft.com/office/drawing/2014/main" id="{5D177571-5081-CCC5-B3A8-ED8F821B7B08}"/>
                </a:ext>
              </a:extLst>
            </p:cNvPr>
            <p:cNvSpPr/>
            <p:nvPr/>
          </p:nvSpPr>
          <p:spPr>
            <a:xfrm>
              <a:off x="2577225" y="3634325"/>
              <a:ext cx="4825" cy="13175"/>
            </a:xfrm>
            <a:custGeom>
              <a:avLst/>
              <a:gdLst/>
              <a:ahLst/>
              <a:cxnLst/>
              <a:rect l="l" t="t" r="r" b="b"/>
              <a:pathLst>
                <a:path w="193" h="527" extrusionOk="0">
                  <a:moveTo>
                    <a:pt x="139" y="1"/>
                  </a:moveTo>
                  <a:cubicBezTo>
                    <a:pt x="123" y="1"/>
                    <a:pt x="106" y="12"/>
                    <a:pt x="106" y="28"/>
                  </a:cubicBezTo>
                  <a:cubicBezTo>
                    <a:pt x="120" y="187"/>
                    <a:pt x="91" y="331"/>
                    <a:pt x="19" y="476"/>
                  </a:cubicBezTo>
                  <a:cubicBezTo>
                    <a:pt x="0" y="504"/>
                    <a:pt x="24" y="526"/>
                    <a:pt x="47" y="526"/>
                  </a:cubicBezTo>
                  <a:cubicBezTo>
                    <a:pt x="60" y="526"/>
                    <a:pt x="72" y="520"/>
                    <a:pt x="77" y="505"/>
                  </a:cubicBezTo>
                  <a:cubicBezTo>
                    <a:pt x="163" y="360"/>
                    <a:pt x="192" y="201"/>
                    <a:pt x="163" y="28"/>
                  </a:cubicBezTo>
                  <a:cubicBezTo>
                    <a:pt x="163" y="8"/>
                    <a:pt x="152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43">
              <a:extLst>
                <a:ext uri="{FF2B5EF4-FFF2-40B4-BE49-F238E27FC236}">
                  <a16:creationId xmlns:a16="http://schemas.microsoft.com/office/drawing/2014/main" id="{F8C851DE-6DA1-7F07-5B7A-0EB5F2416501}"/>
                </a:ext>
              </a:extLst>
            </p:cNvPr>
            <p:cNvSpPr/>
            <p:nvPr/>
          </p:nvSpPr>
          <p:spPr>
            <a:xfrm>
              <a:off x="2929350" y="4150225"/>
              <a:ext cx="97825" cy="31025"/>
            </a:xfrm>
            <a:custGeom>
              <a:avLst/>
              <a:gdLst/>
              <a:ahLst/>
              <a:cxnLst/>
              <a:rect l="l" t="t" r="r" b="b"/>
              <a:pathLst>
                <a:path w="3913" h="1241" extrusionOk="0">
                  <a:moveTo>
                    <a:pt x="3489" y="1"/>
                  </a:moveTo>
                  <a:cubicBezTo>
                    <a:pt x="3465" y="1"/>
                    <a:pt x="3441" y="4"/>
                    <a:pt x="3417" y="10"/>
                  </a:cubicBezTo>
                  <a:cubicBezTo>
                    <a:pt x="2983" y="126"/>
                    <a:pt x="2564" y="299"/>
                    <a:pt x="2131" y="415"/>
                  </a:cubicBezTo>
                  <a:cubicBezTo>
                    <a:pt x="1481" y="617"/>
                    <a:pt x="816" y="762"/>
                    <a:pt x="151" y="949"/>
                  </a:cubicBezTo>
                  <a:cubicBezTo>
                    <a:pt x="0" y="991"/>
                    <a:pt x="45" y="1241"/>
                    <a:pt x="199" y="1241"/>
                  </a:cubicBezTo>
                  <a:cubicBezTo>
                    <a:pt x="207" y="1241"/>
                    <a:pt x="215" y="1240"/>
                    <a:pt x="224" y="1238"/>
                  </a:cubicBezTo>
                  <a:cubicBezTo>
                    <a:pt x="1307" y="1051"/>
                    <a:pt x="2694" y="1079"/>
                    <a:pt x="3662" y="473"/>
                  </a:cubicBezTo>
                  <a:cubicBezTo>
                    <a:pt x="3912" y="315"/>
                    <a:pt x="3731" y="1"/>
                    <a:pt x="3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1" name="Google Shape;4791;p43">
            <a:extLst>
              <a:ext uri="{FF2B5EF4-FFF2-40B4-BE49-F238E27FC236}">
                <a16:creationId xmlns:a16="http://schemas.microsoft.com/office/drawing/2014/main" id="{F3589AB3-52A1-964E-3DCD-FCBC221146F9}"/>
              </a:ext>
            </a:extLst>
          </p:cNvPr>
          <p:cNvGrpSpPr/>
          <p:nvPr/>
        </p:nvGrpSpPr>
        <p:grpSpPr>
          <a:xfrm rot="519364">
            <a:off x="7640310" y="3793146"/>
            <a:ext cx="774478" cy="678781"/>
            <a:chOff x="2168751" y="922175"/>
            <a:chExt cx="76500" cy="67050"/>
          </a:xfrm>
        </p:grpSpPr>
        <p:sp>
          <p:nvSpPr>
            <p:cNvPr id="4792" name="Google Shape;4792;p43">
              <a:extLst>
                <a:ext uri="{FF2B5EF4-FFF2-40B4-BE49-F238E27FC236}">
                  <a16:creationId xmlns:a16="http://schemas.microsoft.com/office/drawing/2014/main" id="{7B916936-85B4-F80B-D3D7-A671A5814D0A}"/>
                </a:ext>
              </a:extLst>
            </p:cNvPr>
            <p:cNvSpPr/>
            <p:nvPr/>
          </p:nvSpPr>
          <p:spPr>
            <a:xfrm>
              <a:off x="2170775" y="923300"/>
              <a:ext cx="72450" cy="64600"/>
            </a:xfrm>
            <a:custGeom>
              <a:avLst/>
              <a:gdLst/>
              <a:ahLst/>
              <a:cxnLst/>
              <a:rect l="l" t="t" r="r" b="b"/>
              <a:pathLst>
                <a:path w="2898" h="2584" extrusionOk="0">
                  <a:moveTo>
                    <a:pt x="1206" y="1"/>
                  </a:moveTo>
                  <a:cubicBezTo>
                    <a:pt x="1130" y="1"/>
                    <a:pt x="1062" y="26"/>
                    <a:pt x="1034" y="103"/>
                  </a:cubicBezTo>
                  <a:cubicBezTo>
                    <a:pt x="976" y="262"/>
                    <a:pt x="932" y="479"/>
                    <a:pt x="961" y="667"/>
                  </a:cubicBezTo>
                  <a:cubicBezTo>
                    <a:pt x="947" y="696"/>
                    <a:pt x="932" y="739"/>
                    <a:pt x="932" y="768"/>
                  </a:cubicBezTo>
                  <a:cubicBezTo>
                    <a:pt x="903" y="927"/>
                    <a:pt x="860" y="1086"/>
                    <a:pt x="860" y="1245"/>
                  </a:cubicBezTo>
                  <a:cubicBezTo>
                    <a:pt x="846" y="1317"/>
                    <a:pt x="831" y="1389"/>
                    <a:pt x="831" y="1447"/>
                  </a:cubicBezTo>
                  <a:cubicBezTo>
                    <a:pt x="817" y="1505"/>
                    <a:pt x="802" y="1548"/>
                    <a:pt x="773" y="1592"/>
                  </a:cubicBezTo>
                  <a:cubicBezTo>
                    <a:pt x="759" y="1548"/>
                    <a:pt x="716" y="1490"/>
                    <a:pt x="658" y="1462"/>
                  </a:cubicBezTo>
                  <a:cubicBezTo>
                    <a:pt x="584" y="1402"/>
                    <a:pt x="504" y="1376"/>
                    <a:pt x="426" y="1376"/>
                  </a:cubicBezTo>
                  <a:cubicBezTo>
                    <a:pt x="203" y="1376"/>
                    <a:pt x="1" y="1594"/>
                    <a:pt x="22" y="1852"/>
                  </a:cubicBezTo>
                  <a:cubicBezTo>
                    <a:pt x="53" y="2087"/>
                    <a:pt x="236" y="2272"/>
                    <a:pt x="438" y="2272"/>
                  </a:cubicBezTo>
                  <a:cubicBezTo>
                    <a:pt x="521" y="2272"/>
                    <a:pt x="607" y="2241"/>
                    <a:pt x="687" y="2170"/>
                  </a:cubicBezTo>
                  <a:cubicBezTo>
                    <a:pt x="903" y="1996"/>
                    <a:pt x="932" y="1635"/>
                    <a:pt x="1005" y="1389"/>
                  </a:cubicBezTo>
                  <a:cubicBezTo>
                    <a:pt x="1062" y="1158"/>
                    <a:pt x="1106" y="927"/>
                    <a:pt x="1135" y="710"/>
                  </a:cubicBezTo>
                  <a:cubicBezTo>
                    <a:pt x="1164" y="710"/>
                    <a:pt x="1178" y="696"/>
                    <a:pt x="1192" y="681"/>
                  </a:cubicBezTo>
                  <a:cubicBezTo>
                    <a:pt x="1467" y="782"/>
                    <a:pt x="1785" y="855"/>
                    <a:pt x="2074" y="898"/>
                  </a:cubicBezTo>
                  <a:cubicBezTo>
                    <a:pt x="2218" y="927"/>
                    <a:pt x="2363" y="956"/>
                    <a:pt x="2507" y="985"/>
                  </a:cubicBezTo>
                  <a:cubicBezTo>
                    <a:pt x="2450" y="1158"/>
                    <a:pt x="2406" y="1317"/>
                    <a:pt x="2363" y="1490"/>
                  </a:cubicBezTo>
                  <a:cubicBezTo>
                    <a:pt x="2334" y="1548"/>
                    <a:pt x="2334" y="1693"/>
                    <a:pt x="2305" y="1808"/>
                  </a:cubicBezTo>
                  <a:cubicBezTo>
                    <a:pt x="2291" y="1779"/>
                    <a:pt x="2262" y="1765"/>
                    <a:pt x="2247" y="1751"/>
                  </a:cubicBezTo>
                  <a:cubicBezTo>
                    <a:pt x="2167" y="1691"/>
                    <a:pt x="2081" y="1664"/>
                    <a:pt x="1997" y="1664"/>
                  </a:cubicBezTo>
                  <a:cubicBezTo>
                    <a:pt x="1717" y="1664"/>
                    <a:pt x="1461" y="1956"/>
                    <a:pt x="1539" y="2256"/>
                  </a:cubicBezTo>
                  <a:cubicBezTo>
                    <a:pt x="1597" y="2473"/>
                    <a:pt x="1775" y="2583"/>
                    <a:pt x="1963" y="2583"/>
                  </a:cubicBezTo>
                  <a:cubicBezTo>
                    <a:pt x="2101" y="2583"/>
                    <a:pt x="2244" y="2523"/>
                    <a:pt x="2348" y="2401"/>
                  </a:cubicBezTo>
                  <a:cubicBezTo>
                    <a:pt x="2536" y="2198"/>
                    <a:pt x="2551" y="1881"/>
                    <a:pt x="2594" y="1621"/>
                  </a:cubicBezTo>
                  <a:cubicBezTo>
                    <a:pt x="2666" y="1404"/>
                    <a:pt x="2724" y="1173"/>
                    <a:pt x="2753" y="941"/>
                  </a:cubicBezTo>
                  <a:cubicBezTo>
                    <a:pt x="2767" y="927"/>
                    <a:pt x="2782" y="913"/>
                    <a:pt x="2782" y="884"/>
                  </a:cubicBezTo>
                  <a:cubicBezTo>
                    <a:pt x="2825" y="739"/>
                    <a:pt x="2840" y="652"/>
                    <a:pt x="2825" y="580"/>
                  </a:cubicBezTo>
                  <a:cubicBezTo>
                    <a:pt x="2840" y="537"/>
                    <a:pt x="2840" y="494"/>
                    <a:pt x="2854" y="450"/>
                  </a:cubicBezTo>
                  <a:cubicBezTo>
                    <a:pt x="2854" y="436"/>
                    <a:pt x="2869" y="407"/>
                    <a:pt x="2883" y="378"/>
                  </a:cubicBezTo>
                  <a:cubicBezTo>
                    <a:pt x="2897" y="349"/>
                    <a:pt x="2883" y="306"/>
                    <a:pt x="2840" y="291"/>
                  </a:cubicBezTo>
                  <a:cubicBezTo>
                    <a:pt x="2334" y="176"/>
                    <a:pt x="1843" y="89"/>
                    <a:pt x="1323" y="17"/>
                  </a:cubicBezTo>
                  <a:cubicBezTo>
                    <a:pt x="1284" y="7"/>
                    <a:pt x="1244" y="1"/>
                    <a:pt x="12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43">
              <a:extLst>
                <a:ext uri="{FF2B5EF4-FFF2-40B4-BE49-F238E27FC236}">
                  <a16:creationId xmlns:a16="http://schemas.microsoft.com/office/drawing/2014/main" id="{8113E67A-A2CA-8582-195D-291E22D41001}"/>
                </a:ext>
              </a:extLst>
            </p:cNvPr>
            <p:cNvSpPr/>
            <p:nvPr/>
          </p:nvSpPr>
          <p:spPr>
            <a:xfrm>
              <a:off x="2168751" y="922175"/>
              <a:ext cx="76500" cy="67050"/>
            </a:xfrm>
            <a:custGeom>
              <a:avLst/>
              <a:gdLst/>
              <a:ahLst/>
              <a:cxnLst/>
              <a:rect l="l" t="t" r="r" b="b"/>
              <a:pathLst>
                <a:path w="3060" h="2682" extrusionOk="0">
                  <a:moveTo>
                    <a:pt x="1337" y="103"/>
                  </a:moveTo>
                  <a:cubicBezTo>
                    <a:pt x="1377" y="103"/>
                    <a:pt x="1424" y="113"/>
                    <a:pt x="1471" y="119"/>
                  </a:cubicBezTo>
                  <a:cubicBezTo>
                    <a:pt x="1890" y="163"/>
                    <a:pt x="2323" y="221"/>
                    <a:pt x="2742" y="307"/>
                  </a:cubicBezTo>
                  <a:lnTo>
                    <a:pt x="2959" y="365"/>
                  </a:lnTo>
                  <a:cubicBezTo>
                    <a:pt x="3045" y="365"/>
                    <a:pt x="3002" y="423"/>
                    <a:pt x="2973" y="495"/>
                  </a:cubicBezTo>
                  <a:lnTo>
                    <a:pt x="2959" y="611"/>
                  </a:lnTo>
                  <a:lnTo>
                    <a:pt x="2959" y="625"/>
                  </a:lnTo>
                  <a:cubicBezTo>
                    <a:pt x="2988" y="741"/>
                    <a:pt x="2959" y="885"/>
                    <a:pt x="2886" y="986"/>
                  </a:cubicBezTo>
                  <a:cubicBezTo>
                    <a:pt x="2858" y="1218"/>
                    <a:pt x="2800" y="1449"/>
                    <a:pt x="2728" y="1666"/>
                  </a:cubicBezTo>
                  <a:cubicBezTo>
                    <a:pt x="2670" y="1911"/>
                    <a:pt x="2641" y="2171"/>
                    <a:pt x="2511" y="2373"/>
                  </a:cubicBezTo>
                  <a:cubicBezTo>
                    <a:pt x="2425" y="2507"/>
                    <a:pt x="2271" y="2583"/>
                    <a:pt x="2118" y="2583"/>
                  </a:cubicBezTo>
                  <a:cubicBezTo>
                    <a:pt x="2038" y="2583"/>
                    <a:pt x="1959" y="2563"/>
                    <a:pt x="1890" y="2518"/>
                  </a:cubicBezTo>
                  <a:cubicBezTo>
                    <a:pt x="1538" y="2257"/>
                    <a:pt x="1810" y="1755"/>
                    <a:pt x="2146" y="1755"/>
                  </a:cubicBezTo>
                  <a:cubicBezTo>
                    <a:pt x="2238" y="1755"/>
                    <a:pt x="2334" y="1792"/>
                    <a:pt x="2424" y="1882"/>
                  </a:cubicBezTo>
                  <a:lnTo>
                    <a:pt x="2482" y="1940"/>
                  </a:lnTo>
                  <a:cubicBezTo>
                    <a:pt x="2525" y="1651"/>
                    <a:pt x="2598" y="1290"/>
                    <a:pt x="2684" y="1015"/>
                  </a:cubicBezTo>
                  <a:cubicBezTo>
                    <a:pt x="2251" y="914"/>
                    <a:pt x="1759" y="885"/>
                    <a:pt x="1340" y="697"/>
                  </a:cubicBezTo>
                  <a:cubicBezTo>
                    <a:pt x="1312" y="726"/>
                    <a:pt x="1312" y="726"/>
                    <a:pt x="1268" y="726"/>
                  </a:cubicBezTo>
                  <a:cubicBezTo>
                    <a:pt x="1153" y="1160"/>
                    <a:pt x="1124" y="1637"/>
                    <a:pt x="921" y="2041"/>
                  </a:cubicBezTo>
                  <a:cubicBezTo>
                    <a:pt x="836" y="2203"/>
                    <a:pt x="716" y="2269"/>
                    <a:pt x="599" y="2269"/>
                  </a:cubicBezTo>
                  <a:cubicBezTo>
                    <a:pt x="362" y="2269"/>
                    <a:pt x="141" y="1995"/>
                    <a:pt x="257" y="1694"/>
                  </a:cubicBezTo>
                  <a:cubicBezTo>
                    <a:pt x="318" y="1557"/>
                    <a:pt x="451" y="1484"/>
                    <a:pt x="581" y="1484"/>
                  </a:cubicBezTo>
                  <a:cubicBezTo>
                    <a:pt x="696" y="1484"/>
                    <a:pt x="809" y="1543"/>
                    <a:pt x="864" y="1666"/>
                  </a:cubicBezTo>
                  <a:lnTo>
                    <a:pt x="936" y="1824"/>
                  </a:lnTo>
                  <a:lnTo>
                    <a:pt x="994" y="1666"/>
                  </a:lnTo>
                  <a:lnTo>
                    <a:pt x="1037" y="1521"/>
                  </a:lnTo>
                  <a:cubicBezTo>
                    <a:pt x="1037" y="1521"/>
                    <a:pt x="1037" y="1507"/>
                    <a:pt x="1037" y="1507"/>
                  </a:cubicBezTo>
                  <a:cubicBezTo>
                    <a:pt x="1080" y="1246"/>
                    <a:pt x="1095" y="986"/>
                    <a:pt x="1167" y="726"/>
                  </a:cubicBezTo>
                  <a:cubicBezTo>
                    <a:pt x="1153" y="539"/>
                    <a:pt x="1167" y="351"/>
                    <a:pt x="1239" y="163"/>
                  </a:cubicBezTo>
                  <a:cubicBezTo>
                    <a:pt x="1255" y="116"/>
                    <a:pt x="1291" y="103"/>
                    <a:pt x="1337" y="103"/>
                  </a:cubicBezTo>
                  <a:close/>
                  <a:moveTo>
                    <a:pt x="1357" y="0"/>
                  </a:moveTo>
                  <a:cubicBezTo>
                    <a:pt x="1261" y="0"/>
                    <a:pt x="1152" y="30"/>
                    <a:pt x="1124" y="134"/>
                  </a:cubicBezTo>
                  <a:cubicBezTo>
                    <a:pt x="1051" y="278"/>
                    <a:pt x="1023" y="611"/>
                    <a:pt x="1037" y="697"/>
                  </a:cubicBezTo>
                  <a:cubicBezTo>
                    <a:pt x="1008" y="871"/>
                    <a:pt x="950" y="1102"/>
                    <a:pt x="950" y="1290"/>
                  </a:cubicBezTo>
                  <a:cubicBezTo>
                    <a:pt x="950" y="1285"/>
                    <a:pt x="950" y="1282"/>
                    <a:pt x="949" y="1282"/>
                  </a:cubicBezTo>
                  <a:cubicBezTo>
                    <a:pt x="944" y="1282"/>
                    <a:pt x="916" y="1475"/>
                    <a:pt x="919" y="1485"/>
                  </a:cubicBezTo>
                  <a:lnTo>
                    <a:pt x="919" y="1485"/>
                  </a:lnTo>
                  <a:lnTo>
                    <a:pt x="911" y="1503"/>
                  </a:lnTo>
                  <a:lnTo>
                    <a:pt x="911" y="1503"/>
                  </a:lnTo>
                  <a:cubicBezTo>
                    <a:pt x="828" y="1409"/>
                    <a:pt x="709" y="1363"/>
                    <a:pt x="588" y="1363"/>
                  </a:cubicBezTo>
                  <a:cubicBezTo>
                    <a:pt x="411" y="1363"/>
                    <a:pt x="232" y="1461"/>
                    <a:pt x="156" y="1651"/>
                  </a:cubicBezTo>
                  <a:cubicBezTo>
                    <a:pt x="1" y="2029"/>
                    <a:pt x="293" y="2361"/>
                    <a:pt x="595" y="2361"/>
                  </a:cubicBezTo>
                  <a:cubicBezTo>
                    <a:pt x="743" y="2361"/>
                    <a:pt x="894" y="2280"/>
                    <a:pt x="994" y="2085"/>
                  </a:cubicBezTo>
                  <a:cubicBezTo>
                    <a:pt x="1179" y="1671"/>
                    <a:pt x="1210" y="1215"/>
                    <a:pt x="1308" y="773"/>
                  </a:cubicBezTo>
                  <a:lnTo>
                    <a:pt x="1308" y="773"/>
                  </a:lnTo>
                  <a:cubicBezTo>
                    <a:pt x="1321" y="771"/>
                    <a:pt x="1335" y="764"/>
                    <a:pt x="1344" y="757"/>
                  </a:cubicBezTo>
                  <a:lnTo>
                    <a:pt x="1344" y="757"/>
                  </a:lnTo>
                  <a:cubicBezTo>
                    <a:pt x="1739" y="897"/>
                    <a:pt x="2203" y="942"/>
                    <a:pt x="2614" y="1051"/>
                  </a:cubicBezTo>
                  <a:lnTo>
                    <a:pt x="2614" y="1051"/>
                  </a:lnTo>
                  <a:cubicBezTo>
                    <a:pt x="2539" y="1268"/>
                    <a:pt x="2456" y="1542"/>
                    <a:pt x="2420" y="1765"/>
                  </a:cubicBezTo>
                  <a:lnTo>
                    <a:pt x="2420" y="1765"/>
                  </a:lnTo>
                  <a:cubicBezTo>
                    <a:pt x="2344" y="1704"/>
                    <a:pt x="2245" y="1664"/>
                    <a:pt x="2143" y="1664"/>
                  </a:cubicBezTo>
                  <a:cubicBezTo>
                    <a:pt x="2131" y="1664"/>
                    <a:pt x="2119" y="1664"/>
                    <a:pt x="2106" y="1666"/>
                  </a:cubicBezTo>
                  <a:cubicBezTo>
                    <a:pt x="1644" y="1680"/>
                    <a:pt x="1427" y="2345"/>
                    <a:pt x="1846" y="2605"/>
                  </a:cubicBezTo>
                  <a:cubicBezTo>
                    <a:pt x="1927" y="2657"/>
                    <a:pt x="2018" y="2681"/>
                    <a:pt x="2108" y="2681"/>
                  </a:cubicBezTo>
                  <a:cubicBezTo>
                    <a:pt x="2291" y="2681"/>
                    <a:pt x="2472" y="2581"/>
                    <a:pt x="2569" y="2417"/>
                  </a:cubicBezTo>
                  <a:cubicBezTo>
                    <a:pt x="2728" y="2186"/>
                    <a:pt x="2742" y="1926"/>
                    <a:pt x="2771" y="1680"/>
                  </a:cubicBezTo>
                  <a:cubicBezTo>
                    <a:pt x="2843" y="1478"/>
                    <a:pt x="2886" y="1218"/>
                    <a:pt x="2901" y="1001"/>
                  </a:cubicBezTo>
                  <a:cubicBezTo>
                    <a:pt x="2973" y="900"/>
                    <a:pt x="3017" y="726"/>
                    <a:pt x="2988" y="625"/>
                  </a:cubicBezTo>
                  <a:lnTo>
                    <a:pt x="3017" y="495"/>
                  </a:lnTo>
                  <a:cubicBezTo>
                    <a:pt x="3031" y="481"/>
                    <a:pt x="3060" y="437"/>
                    <a:pt x="3060" y="394"/>
                  </a:cubicBezTo>
                  <a:cubicBezTo>
                    <a:pt x="3060" y="351"/>
                    <a:pt x="3002" y="307"/>
                    <a:pt x="2973" y="307"/>
                  </a:cubicBezTo>
                  <a:cubicBezTo>
                    <a:pt x="2482" y="177"/>
                    <a:pt x="1976" y="76"/>
                    <a:pt x="1485" y="18"/>
                  </a:cubicBezTo>
                  <a:cubicBezTo>
                    <a:pt x="1455" y="8"/>
                    <a:pt x="1408" y="0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E297B83-A338-D0A0-4825-25AA3333C7A9}"/>
              </a:ext>
            </a:extLst>
          </p:cNvPr>
          <p:cNvSpPr txBox="1"/>
          <p:nvPr/>
        </p:nvSpPr>
        <p:spPr>
          <a:xfrm>
            <a:off x="839971" y="744279"/>
            <a:ext cx="425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ĐỌC NHẠC BÀI SỐ 3</a:t>
            </a:r>
          </a:p>
        </p:txBody>
      </p:sp>
    </p:spTree>
    <p:extLst>
      <p:ext uri="{BB962C8B-B14F-4D97-AF65-F5344CB8AC3E}">
        <p14:creationId xmlns:p14="http://schemas.microsoft.com/office/powerpoint/2010/main" val="349365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DDBEA0-CFB4-107B-2551-E269EEA10C4F}"/>
              </a:ext>
            </a:extLst>
          </p:cNvPr>
          <p:cNvSpPr txBox="1"/>
          <p:nvPr/>
        </p:nvSpPr>
        <p:spPr>
          <a:xfrm>
            <a:off x="318976" y="95694"/>
            <a:ext cx="298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0705B-53F6-99E7-F494-F39133D1B48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726" y="388081"/>
            <a:ext cx="5678596" cy="4512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F8F178-7911-9ADD-5B82-A0836D50FF0D}"/>
              </a:ext>
            </a:extLst>
          </p:cNvPr>
          <p:cNvSpPr txBox="1"/>
          <p:nvPr/>
        </p:nvSpPr>
        <p:spPr>
          <a:xfrm>
            <a:off x="6730409" y="680469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44634-77B9-72A1-2047-3938F7CD4F38}"/>
              </a:ext>
            </a:extLst>
          </p:cNvPr>
          <p:cNvSpPr txBox="1"/>
          <p:nvPr/>
        </p:nvSpPr>
        <p:spPr>
          <a:xfrm>
            <a:off x="4841359" y="212130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4F037-9AF3-C541-83BF-A1EBE6A38B36}"/>
              </a:ext>
            </a:extLst>
          </p:cNvPr>
          <p:cNvSpPr txBox="1"/>
          <p:nvPr/>
        </p:nvSpPr>
        <p:spPr>
          <a:xfrm>
            <a:off x="4238309" y="351113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5A7568-AAE7-1035-9E2E-137FF5022163}"/>
              </a:ext>
            </a:extLst>
          </p:cNvPr>
          <p:cNvSpPr txBox="1"/>
          <p:nvPr/>
        </p:nvSpPr>
        <p:spPr>
          <a:xfrm>
            <a:off x="6561132" y="5074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F9910D-E281-98A7-462F-150EE94CECCE}"/>
              </a:ext>
            </a:extLst>
          </p:cNvPr>
          <p:cNvSpPr txBox="1"/>
          <p:nvPr/>
        </p:nvSpPr>
        <p:spPr>
          <a:xfrm>
            <a:off x="4672082" y="20172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0E9CE-5A49-01F2-B311-286ECB454998}"/>
              </a:ext>
            </a:extLst>
          </p:cNvPr>
          <p:cNvSpPr txBox="1"/>
          <p:nvPr/>
        </p:nvSpPr>
        <p:spPr>
          <a:xfrm>
            <a:off x="3962702" y="338358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FF605D-5723-DE03-B4EB-CE9D942EBC0E}"/>
              </a:ext>
            </a:extLst>
          </p:cNvPr>
          <p:cNvSpPr txBox="1"/>
          <p:nvPr/>
        </p:nvSpPr>
        <p:spPr>
          <a:xfrm>
            <a:off x="7078022" y="375787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4346A0-D935-A76D-C472-54BA18F05545}"/>
              </a:ext>
            </a:extLst>
          </p:cNvPr>
          <p:cNvSpPr txBox="1"/>
          <p:nvPr/>
        </p:nvSpPr>
        <p:spPr>
          <a:xfrm>
            <a:off x="7165019" y="354190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4FB583-9A25-B79A-ABE0-A9E52DC5E43B}"/>
              </a:ext>
            </a:extLst>
          </p:cNvPr>
          <p:cNvSpPr/>
          <p:nvPr/>
        </p:nvSpPr>
        <p:spPr>
          <a:xfrm>
            <a:off x="4072270" y="738242"/>
            <a:ext cx="255181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1A2AD0-2BF1-6B9D-3CFA-2517451AA969}"/>
              </a:ext>
            </a:extLst>
          </p:cNvPr>
          <p:cNvSpPr txBox="1"/>
          <p:nvPr/>
        </p:nvSpPr>
        <p:spPr>
          <a:xfrm>
            <a:off x="234338" y="680469"/>
            <a:ext cx="298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DDC05-2C21-E968-B188-9BC0AB0E9647}"/>
              </a:ext>
            </a:extLst>
          </p:cNvPr>
          <p:cNvSpPr txBox="1"/>
          <p:nvPr/>
        </p:nvSpPr>
        <p:spPr>
          <a:xfrm>
            <a:off x="234338" y="1265244"/>
            <a:ext cx="119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B653A1-FEE7-BB0F-65E2-C8DBE0C07FD9}"/>
              </a:ext>
            </a:extLst>
          </p:cNvPr>
          <p:cNvSpPr txBox="1"/>
          <p:nvPr/>
        </p:nvSpPr>
        <p:spPr>
          <a:xfrm>
            <a:off x="1307482" y="1118625"/>
            <a:ext cx="5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1E1A7-25D2-821B-55C1-CD058BF816E1}"/>
              </a:ext>
            </a:extLst>
          </p:cNvPr>
          <p:cNvSpPr txBox="1"/>
          <p:nvPr/>
        </p:nvSpPr>
        <p:spPr>
          <a:xfrm>
            <a:off x="1307259" y="1521497"/>
            <a:ext cx="5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3" name="yt1s.com - Bài đọc nhạc số 3  Âm nhạc 9 Kết nối tri thức  Có ghi tên nốt nhạc">
            <a:hlinkClick r:id="" action="ppaction://media"/>
            <a:extLst>
              <a:ext uri="{FF2B5EF4-FFF2-40B4-BE49-F238E27FC236}">
                <a16:creationId xmlns:a16="http://schemas.microsoft.com/office/drawing/2014/main" id="{7EF2C13D-E948-6934-6100-DFEE045B4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45567" y="95694"/>
            <a:ext cx="315420" cy="3154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1BA068-6E06-F015-8C39-74561EDFC129}"/>
              </a:ext>
            </a:extLst>
          </p:cNvPr>
          <p:cNvSpPr txBox="1"/>
          <p:nvPr/>
        </p:nvSpPr>
        <p:spPr>
          <a:xfrm>
            <a:off x="4160987" y="114995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B65DF2-93BD-D10E-692C-B21E80734A80}"/>
              </a:ext>
            </a:extLst>
          </p:cNvPr>
          <p:cNvSpPr txBox="1"/>
          <p:nvPr/>
        </p:nvSpPr>
        <p:spPr>
          <a:xfrm>
            <a:off x="4897156" y="110869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9181F7-A845-C462-46D2-D3AAD9F4B68A}"/>
              </a:ext>
            </a:extLst>
          </p:cNvPr>
          <p:cNvSpPr txBox="1"/>
          <p:nvPr/>
        </p:nvSpPr>
        <p:spPr>
          <a:xfrm>
            <a:off x="4493115" y="113888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4202D6-ED2F-7AA2-6BB9-338E771187CF}"/>
              </a:ext>
            </a:extLst>
          </p:cNvPr>
          <p:cNvSpPr txBox="1"/>
          <p:nvPr/>
        </p:nvSpPr>
        <p:spPr>
          <a:xfrm>
            <a:off x="5533438" y="110049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84DA16A-116D-D22D-28D1-798738116E00}"/>
              </a:ext>
            </a:extLst>
          </p:cNvPr>
          <p:cNvSpPr txBox="1"/>
          <p:nvPr/>
        </p:nvSpPr>
        <p:spPr>
          <a:xfrm>
            <a:off x="4114268" y="413764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DB92430-8BE5-F824-E0D2-03141FCFF37A}"/>
              </a:ext>
            </a:extLst>
          </p:cNvPr>
          <p:cNvSpPr txBox="1"/>
          <p:nvPr/>
        </p:nvSpPr>
        <p:spPr>
          <a:xfrm>
            <a:off x="4114268" y="270775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794D7C8-4253-4AF7-8A96-67DA3A54DB50}"/>
              </a:ext>
            </a:extLst>
          </p:cNvPr>
          <p:cNvSpPr txBox="1"/>
          <p:nvPr/>
        </p:nvSpPr>
        <p:spPr>
          <a:xfrm>
            <a:off x="190020" y="2106089"/>
            <a:ext cx="179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85E3A2-8488-772C-2CF1-B3ACDCB9D051}"/>
              </a:ext>
            </a:extLst>
          </p:cNvPr>
          <p:cNvSpPr txBox="1"/>
          <p:nvPr/>
        </p:nvSpPr>
        <p:spPr>
          <a:xfrm>
            <a:off x="6849969" y="260665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0772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4" grpId="0"/>
      <p:bldP spid="26" grpId="0"/>
      <p:bldP spid="43" grpId="0"/>
      <p:bldP spid="67" grpId="0"/>
      <p:bldP spid="78" grpId="0"/>
      <p:bldP spid="90" grpId="0"/>
      <p:bldP spid="9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DDBEA0-CFB4-107B-2551-E269EEA10C4F}"/>
              </a:ext>
            </a:extLst>
          </p:cNvPr>
          <p:cNvSpPr txBox="1"/>
          <p:nvPr/>
        </p:nvSpPr>
        <p:spPr>
          <a:xfrm>
            <a:off x="318976" y="95694"/>
            <a:ext cx="298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0705B-53F6-99E7-F494-F39133D1B48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726" y="388081"/>
            <a:ext cx="5678596" cy="4512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F8F178-7911-9ADD-5B82-A0836D50FF0D}"/>
              </a:ext>
            </a:extLst>
          </p:cNvPr>
          <p:cNvSpPr txBox="1"/>
          <p:nvPr/>
        </p:nvSpPr>
        <p:spPr>
          <a:xfrm>
            <a:off x="6730409" y="680469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44634-77B9-72A1-2047-3938F7CD4F38}"/>
              </a:ext>
            </a:extLst>
          </p:cNvPr>
          <p:cNvSpPr txBox="1"/>
          <p:nvPr/>
        </p:nvSpPr>
        <p:spPr>
          <a:xfrm>
            <a:off x="4841359" y="212130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4F037-9AF3-C541-83BF-A1EBE6A38B36}"/>
              </a:ext>
            </a:extLst>
          </p:cNvPr>
          <p:cNvSpPr txBox="1"/>
          <p:nvPr/>
        </p:nvSpPr>
        <p:spPr>
          <a:xfrm>
            <a:off x="4238309" y="351113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FF605D-5723-DE03-B4EB-CE9D942EBC0E}"/>
              </a:ext>
            </a:extLst>
          </p:cNvPr>
          <p:cNvSpPr txBox="1"/>
          <p:nvPr/>
        </p:nvSpPr>
        <p:spPr>
          <a:xfrm>
            <a:off x="7078022" y="375787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1A2AD0-2BF1-6B9D-3CFA-2517451AA969}"/>
              </a:ext>
            </a:extLst>
          </p:cNvPr>
          <p:cNvSpPr txBox="1"/>
          <p:nvPr/>
        </p:nvSpPr>
        <p:spPr>
          <a:xfrm>
            <a:off x="234338" y="680469"/>
            <a:ext cx="298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DDC05-2C21-E968-B188-9BC0AB0E9647}"/>
              </a:ext>
            </a:extLst>
          </p:cNvPr>
          <p:cNvSpPr txBox="1"/>
          <p:nvPr/>
        </p:nvSpPr>
        <p:spPr>
          <a:xfrm>
            <a:off x="234338" y="1265244"/>
            <a:ext cx="119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B653A1-FEE7-BB0F-65E2-C8DBE0C07FD9}"/>
              </a:ext>
            </a:extLst>
          </p:cNvPr>
          <p:cNvSpPr txBox="1"/>
          <p:nvPr/>
        </p:nvSpPr>
        <p:spPr>
          <a:xfrm>
            <a:off x="1307482" y="1118625"/>
            <a:ext cx="5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1E1A7-25D2-821B-55C1-CD058BF816E1}"/>
              </a:ext>
            </a:extLst>
          </p:cNvPr>
          <p:cNvSpPr txBox="1"/>
          <p:nvPr/>
        </p:nvSpPr>
        <p:spPr>
          <a:xfrm>
            <a:off x="1307259" y="1521497"/>
            <a:ext cx="5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3" name="yt1s.com - Bài đọc nhạc số 3  Âm nhạc 9 Kết nối tri thức  Có ghi tên nốt nhạc">
            <a:hlinkClick r:id="" action="ppaction://media"/>
            <a:extLst>
              <a:ext uri="{FF2B5EF4-FFF2-40B4-BE49-F238E27FC236}">
                <a16:creationId xmlns:a16="http://schemas.microsoft.com/office/drawing/2014/main" id="{7EF2C13D-E948-6934-6100-DFEE045B4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45567" y="95694"/>
            <a:ext cx="315420" cy="3154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1BA068-6E06-F015-8C39-74561EDFC129}"/>
              </a:ext>
            </a:extLst>
          </p:cNvPr>
          <p:cNvSpPr txBox="1"/>
          <p:nvPr/>
        </p:nvSpPr>
        <p:spPr>
          <a:xfrm>
            <a:off x="4160987" y="114995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B65DF2-93BD-D10E-692C-B21E80734A80}"/>
              </a:ext>
            </a:extLst>
          </p:cNvPr>
          <p:cNvSpPr txBox="1"/>
          <p:nvPr/>
        </p:nvSpPr>
        <p:spPr>
          <a:xfrm>
            <a:off x="4897156" y="110869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7586AF-AD93-8503-1A56-5E48312DF89D}"/>
              </a:ext>
            </a:extLst>
          </p:cNvPr>
          <p:cNvSpPr txBox="1"/>
          <p:nvPr/>
        </p:nvSpPr>
        <p:spPr>
          <a:xfrm>
            <a:off x="7500558" y="112750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57E791-3AE8-7BCC-74B8-6869EAE32FF8}"/>
              </a:ext>
            </a:extLst>
          </p:cNvPr>
          <p:cNvSpPr txBox="1"/>
          <p:nvPr/>
        </p:nvSpPr>
        <p:spPr>
          <a:xfrm>
            <a:off x="3653407" y="263723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328B1E-A490-FC9D-43C9-E53F923C416C}"/>
              </a:ext>
            </a:extLst>
          </p:cNvPr>
          <p:cNvSpPr txBox="1"/>
          <p:nvPr/>
        </p:nvSpPr>
        <p:spPr>
          <a:xfrm>
            <a:off x="3877161" y="264385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B11746-BBEE-2022-6264-324A10DB198A}"/>
              </a:ext>
            </a:extLst>
          </p:cNvPr>
          <p:cNvSpPr txBox="1"/>
          <p:nvPr/>
        </p:nvSpPr>
        <p:spPr>
          <a:xfrm>
            <a:off x="4695854" y="26503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0FBAA2-2D5D-1F5C-B91D-DB4152D4A802}"/>
              </a:ext>
            </a:extLst>
          </p:cNvPr>
          <p:cNvSpPr txBox="1"/>
          <p:nvPr/>
        </p:nvSpPr>
        <p:spPr>
          <a:xfrm>
            <a:off x="3653406" y="405960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EA605C-103E-F2A1-0AC5-415577E7004B}"/>
              </a:ext>
            </a:extLst>
          </p:cNvPr>
          <p:cNvSpPr txBox="1"/>
          <p:nvPr/>
        </p:nvSpPr>
        <p:spPr>
          <a:xfrm>
            <a:off x="4515389" y="406754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BECF20-1C33-DC1E-FB13-DFAE6D15C2D1}"/>
              </a:ext>
            </a:extLst>
          </p:cNvPr>
          <p:cNvSpPr txBox="1"/>
          <p:nvPr/>
        </p:nvSpPr>
        <p:spPr>
          <a:xfrm>
            <a:off x="5947468" y="406754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501676-D482-3B4E-8388-7A7F5ED6AC1D}"/>
              </a:ext>
            </a:extLst>
          </p:cNvPr>
          <p:cNvSpPr txBox="1"/>
          <p:nvPr/>
        </p:nvSpPr>
        <p:spPr>
          <a:xfrm>
            <a:off x="6193514" y="40593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9BC4AA-BD00-64D8-F5F8-62885B0C5ABD}"/>
              </a:ext>
            </a:extLst>
          </p:cNvPr>
          <p:cNvSpPr txBox="1"/>
          <p:nvPr/>
        </p:nvSpPr>
        <p:spPr>
          <a:xfrm>
            <a:off x="6921674" y="406754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9181F7-A845-C462-46D2-D3AAD9F4B68A}"/>
              </a:ext>
            </a:extLst>
          </p:cNvPr>
          <p:cNvSpPr txBox="1"/>
          <p:nvPr/>
        </p:nvSpPr>
        <p:spPr>
          <a:xfrm>
            <a:off x="4493115" y="113888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FCC1EB-CFB1-BD24-9B23-D4AF959B2D87}"/>
              </a:ext>
            </a:extLst>
          </p:cNvPr>
          <p:cNvSpPr txBox="1"/>
          <p:nvPr/>
        </p:nvSpPr>
        <p:spPr>
          <a:xfrm>
            <a:off x="6555164" y="116315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1AEB03-EDBD-4FAF-217C-DE897128679D}"/>
              </a:ext>
            </a:extLst>
          </p:cNvPr>
          <p:cNvSpPr txBox="1"/>
          <p:nvPr/>
        </p:nvSpPr>
        <p:spPr>
          <a:xfrm>
            <a:off x="7798392" y="112750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84165B-4029-5B95-7E4A-F560A154F02E}"/>
              </a:ext>
            </a:extLst>
          </p:cNvPr>
          <p:cNvSpPr txBox="1"/>
          <p:nvPr/>
        </p:nvSpPr>
        <p:spPr>
          <a:xfrm>
            <a:off x="7345332" y="261932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39CCF4-997F-E95A-C0E7-F95BCDA69320}"/>
              </a:ext>
            </a:extLst>
          </p:cNvPr>
          <p:cNvSpPr txBox="1"/>
          <p:nvPr/>
        </p:nvSpPr>
        <p:spPr>
          <a:xfrm>
            <a:off x="8576914" y="260506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490BD8-C531-C9E3-A4C0-FFFCE9246B75}"/>
              </a:ext>
            </a:extLst>
          </p:cNvPr>
          <p:cNvSpPr txBox="1"/>
          <p:nvPr/>
        </p:nvSpPr>
        <p:spPr>
          <a:xfrm>
            <a:off x="4819986" y="40593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99BB90-CAA0-4B0A-A487-A44F360B3776}"/>
              </a:ext>
            </a:extLst>
          </p:cNvPr>
          <p:cNvSpPr txBox="1"/>
          <p:nvPr/>
        </p:nvSpPr>
        <p:spPr>
          <a:xfrm>
            <a:off x="6242018" y="110869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E33B4F-8CEF-B958-58D3-B44960BD9685}"/>
              </a:ext>
            </a:extLst>
          </p:cNvPr>
          <p:cNvSpPr txBox="1"/>
          <p:nvPr/>
        </p:nvSpPr>
        <p:spPr>
          <a:xfrm>
            <a:off x="6021829" y="110049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0AE07F-7CCD-EAD2-2EE3-8C16C92CD9BB}"/>
              </a:ext>
            </a:extLst>
          </p:cNvPr>
          <p:cNvSpPr txBox="1"/>
          <p:nvPr/>
        </p:nvSpPr>
        <p:spPr>
          <a:xfrm>
            <a:off x="8214660" y="112189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400ABA-E1E4-4E61-835D-4BB56BBC03C8}"/>
              </a:ext>
            </a:extLst>
          </p:cNvPr>
          <p:cNvSpPr txBox="1"/>
          <p:nvPr/>
        </p:nvSpPr>
        <p:spPr>
          <a:xfrm>
            <a:off x="5835739" y="263150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500E2E-8E72-C45A-0E44-234B37812175}"/>
              </a:ext>
            </a:extLst>
          </p:cNvPr>
          <p:cNvSpPr txBox="1"/>
          <p:nvPr/>
        </p:nvSpPr>
        <p:spPr>
          <a:xfrm>
            <a:off x="6064366" y="261180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79C186-EC3A-1887-C389-90F399836544}"/>
              </a:ext>
            </a:extLst>
          </p:cNvPr>
          <p:cNvSpPr txBox="1"/>
          <p:nvPr/>
        </p:nvSpPr>
        <p:spPr>
          <a:xfrm>
            <a:off x="6335484" y="261180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1CB4A3-AC02-516F-264F-96696555E81C}"/>
              </a:ext>
            </a:extLst>
          </p:cNvPr>
          <p:cNvSpPr txBox="1"/>
          <p:nvPr/>
        </p:nvSpPr>
        <p:spPr>
          <a:xfrm>
            <a:off x="6524907" y="261180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85F7E0B-B71A-F13C-651E-BF3F6D02C30E}"/>
              </a:ext>
            </a:extLst>
          </p:cNvPr>
          <p:cNvSpPr txBox="1"/>
          <p:nvPr/>
        </p:nvSpPr>
        <p:spPr>
          <a:xfrm>
            <a:off x="7845077" y="263150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42B634-02D1-A620-4ED1-31092EA883BF}"/>
              </a:ext>
            </a:extLst>
          </p:cNvPr>
          <p:cNvSpPr txBox="1"/>
          <p:nvPr/>
        </p:nvSpPr>
        <p:spPr>
          <a:xfrm>
            <a:off x="8362148" y="258548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831F59-0F5D-9032-ECF9-3E89A6E3BCDE}"/>
              </a:ext>
            </a:extLst>
          </p:cNvPr>
          <p:cNvSpPr txBox="1"/>
          <p:nvPr/>
        </p:nvSpPr>
        <p:spPr>
          <a:xfrm>
            <a:off x="5246418" y="402588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4202D6-ED2F-7AA2-6BB9-338E771187CF}"/>
              </a:ext>
            </a:extLst>
          </p:cNvPr>
          <p:cNvSpPr txBox="1"/>
          <p:nvPr/>
        </p:nvSpPr>
        <p:spPr>
          <a:xfrm>
            <a:off x="5533438" y="110049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0D881E-D43D-E715-57F2-779F49AFD6F5}"/>
              </a:ext>
            </a:extLst>
          </p:cNvPr>
          <p:cNvSpPr txBox="1"/>
          <p:nvPr/>
        </p:nvSpPr>
        <p:spPr>
          <a:xfrm>
            <a:off x="5762861" y="111380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C43D145-BE0B-1BDF-59F7-B18B8904FE0C}"/>
              </a:ext>
            </a:extLst>
          </p:cNvPr>
          <p:cNvSpPr txBox="1"/>
          <p:nvPr/>
        </p:nvSpPr>
        <p:spPr>
          <a:xfrm>
            <a:off x="7088951" y="257830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7EE61A9-85E5-BC99-028E-716547549D68}"/>
              </a:ext>
            </a:extLst>
          </p:cNvPr>
          <p:cNvSpPr txBox="1"/>
          <p:nvPr/>
        </p:nvSpPr>
        <p:spPr>
          <a:xfrm>
            <a:off x="8126631" y="256633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051E224-4C54-B0A0-179B-9C729543BE4F}"/>
              </a:ext>
            </a:extLst>
          </p:cNvPr>
          <p:cNvSpPr txBox="1"/>
          <p:nvPr/>
        </p:nvSpPr>
        <p:spPr>
          <a:xfrm>
            <a:off x="4138857" y="27084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DA37BB4-7488-6FCA-E6A9-0F5C0726F5DA}"/>
              </a:ext>
            </a:extLst>
          </p:cNvPr>
          <p:cNvSpPr txBox="1"/>
          <p:nvPr/>
        </p:nvSpPr>
        <p:spPr>
          <a:xfrm>
            <a:off x="4368206" y="269826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9C19457-4C3A-8F9C-568B-399F6424CA42}"/>
              </a:ext>
            </a:extLst>
          </p:cNvPr>
          <p:cNvSpPr txBox="1"/>
          <p:nvPr/>
        </p:nvSpPr>
        <p:spPr>
          <a:xfrm>
            <a:off x="6817833" y="255536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0B85804-4C57-E48F-F67A-87E95AEA19BD}"/>
              </a:ext>
            </a:extLst>
          </p:cNvPr>
          <p:cNvSpPr txBox="1"/>
          <p:nvPr/>
        </p:nvSpPr>
        <p:spPr>
          <a:xfrm>
            <a:off x="6415286" y="410323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30EDC5B-D3CE-E71B-679F-DE0C8F590004}"/>
              </a:ext>
            </a:extLst>
          </p:cNvPr>
          <p:cNvSpPr txBox="1"/>
          <p:nvPr/>
        </p:nvSpPr>
        <p:spPr>
          <a:xfrm>
            <a:off x="6678497" y="410475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738744C-7313-ADBD-A48E-FCD04707EB71}"/>
              </a:ext>
            </a:extLst>
          </p:cNvPr>
          <p:cNvSpPr txBox="1"/>
          <p:nvPr/>
        </p:nvSpPr>
        <p:spPr>
          <a:xfrm>
            <a:off x="8104191" y="406754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794D7C8-4253-4AF7-8A96-67DA3A54DB50}"/>
              </a:ext>
            </a:extLst>
          </p:cNvPr>
          <p:cNvSpPr txBox="1"/>
          <p:nvPr/>
        </p:nvSpPr>
        <p:spPr>
          <a:xfrm>
            <a:off x="190020" y="2106089"/>
            <a:ext cx="179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39375-159A-AD07-B1DD-D5EF442CEBA2}"/>
              </a:ext>
            </a:extLst>
          </p:cNvPr>
          <p:cNvSpPr txBox="1"/>
          <p:nvPr/>
        </p:nvSpPr>
        <p:spPr>
          <a:xfrm>
            <a:off x="3872890" y="411195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6ADDA-E592-8394-4272-54CFADF5A380}"/>
              </a:ext>
            </a:extLst>
          </p:cNvPr>
          <p:cNvSpPr txBox="1"/>
          <p:nvPr/>
        </p:nvSpPr>
        <p:spPr>
          <a:xfrm>
            <a:off x="4104193" y="413409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7786928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DDBEA0-CFB4-107B-2551-E269EEA10C4F}"/>
              </a:ext>
            </a:extLst>
          </p:cNvPr>
          <p:cNvSpPr txBox="1"/>
          <p:nvPr/>
        </p:nvSpPr>
        <p:spPr>
          <a:xfrm>
            <a:off x="318976" y="95694"/>
            <a:ext cx="298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0705B-53F6-99E7-F494-F39133D1B48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726" y="388081"/>
            <a:ext cx="5678596" cy="4512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F8F178-7911-9ADD-5B82-A0836D50FF0D}"/>
              </a:ext>
            </a:extLst>
          </p:cNvPr>
          <p:cNvSpPr txBox="1"/>
          <p:nvPr/>
        </p:nvSpPr>
        <p:spPr>
          <a:xfrm>
            <a:off x="6730409" y="680469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44634-77B9-72A1-2047-3938F7CD4F38}"/>
              </a:ext>
            </a:extLst>
          </p:cNvPr>
          <p:cNvSpPr txBox="1"/>
          <p:nvPr/>
        </p:nvSpPr>
        <p:spPr>
          <a:xfrm>
            <a:off x="4841359" y="212130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4F037-9AF3-C541-83BF-A1EBE6A38B36}"/>
              </a:ext>
            </a:extLst>
          </p:cNvPr>
          <p:cNvSpPr txBox="1"/>
          <p:nvPr/>
        </p:nvSpPr>
        <p:spPr>
          <a:xfrm>
            <a:off x="4238309" y="351113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FF605D-5723-DE03-B4EB-CE9D942EBC0E}"/>
              </a:ext>
            </a:extLst>
          </p:cNvPr>
          <p:cNvSpPr txBox="1"/>
          <p:nvPr/>
        </p:nvSpPr>
        <p:spPr>
          <a:xfrm>
            <a:off x="7078022" y="375787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1A2AD0-2BF1-6B9D-3CFA-2517451AA969}"/>
              </a:ext>
            </a:extLst>
          </p:cNvPr>
          <p:cNvSpPr txBox="1"/>
          <p:nvPr/>
        </p:nvSpPr>
        <p:spPr>
          <a:xfrm>
            <a:off x="234338" y="680469"/>
            <a:ext cx="298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DDC05-2C21-E968-B188-9BC0AB0E9647}"/>
              </a:ext>
            </a:extLst>
          </p:cNvPr>
          <p:cNvSpPr txBox="1"/>
          <p:nvPr/>
        </p:nvSpPr>
        <p:spPr>
          <a:xfrm>
            <a:off x="234338" y="1265244"/>
            <a:ext cx="119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B653A1-FEE7-BB0F-65E2-C8DBE0C07FD9}"/>
              </a:ext>
            </a:extLst>
          </p:cNvPr>
          <p:cNvSpPr txBox="1"/>
          <p:nvPr/>
        </p:nvSpPr>
        <p:spPr>
          <a:xfrm>
            <a:off x="1307482" y="1118625"/>
            <a:ext cx="5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1E1A7-25D2-821B-55C1-CD058BF816E1}"/>
              </a:ext>
            </a:extLst>
          </p:cNvPr>
          <p:cNvSpPr txBox="1"/>
          <p:nvPr/>
        </p:nvSpPr>
        <p:spPr>
          <a:xfrm>
            <a:off x="1307259" y="1521497"/>
            <a:ext cx="5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3" name="yt1s.com - Bài đọc nhạc số 3  Âm nhạc 9 Kết nối tri thức  Có ghi tên nốt nhạc">
            <a:hlinkClick r:id="" action="ppaction://media"/>
            <a:extLst>
              <a:ext uri="{FF2B5EF4-FFF2-40B4-BE49-F238E27FC236}">
                <a16:creationId xmlns:a16="http://schemas.microsoft.com/office/drawing/2014/main" id="{7EF2C13D-E948-6934-6100-DFEE045B4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45567" y="95694"/>
            <a:ext cx="315420" cy="3154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AEA781A-3993-E91F-33CE-22C12CDA3D05}"/>
              </a:ext>
            </a:extLst>
          </p:cNvPr>
          <p:cNvSpPr txBox="1"/>
          <p:nvPr/>
        </p:nvSpPr>
        <p:spPr>
          <a:xfrm>
            <a:off x="4831470" y="180551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88C5CF-1A00-09B5-9E6D-FBC1ABF42994}"/>
              </a:ext>
            </a:extLst>
          </p:cNvPr>
          <p:cNvSpPr txBox="1"/>
          <p:nvPr/>
        </p:nvSpPr>
        <p:spPr>
          <a:xfrm>
            <a:off x="8198067" y="179989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F83060-8D57-B253-BB3C-7AD1060F6B23}"/>
              </a:ext>
            </a:extLst>
          </p:cNvPr>
          <p:cNvSpPr txBox="1"/>
          <p:nvPr/>
        </p:nvSpPr>
        <p:spPr>
          <a:xfrm>
            <a:off x="5210317" y="46895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DC1231-612C-F539-AA5E-B6D3F296AF60}"/>
              </a:ext>
            </a:extLst>
          </p:cNvPr>
          <p:cNvSpPr txBox="1"/>
          <p:nvPr/>
        </p:nvSpPr>
        <p:spPr>
          <a:xfrm>
            <a:off x="6899686" y="46895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E24C9B-65C6-BE46-0148-D2FBBE09109A}"/>
              </a:ext>
            </a:extLst>
          </p:cNvPr>
          <p:cNvSpPr txBox="1"/>
          <p:nvPr/>
        </p:nvSpPr>
        <p:spPr>
          <a:xfrm>
            <a:off x="7154391" y="468950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94620B-2789-FB7E-6E2F-069E0A2B018C}"/>
              </a:ext>
            </a:extLst>
          </p:cNvPr>
          <p:cNvSpPr txBox="1"/>
          <p:nvPr/>
        </p:nvSpPr>
        <p:spPr>
          <a:xfrm>
            <a:off x="8104192" y="468950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90D3A0-7DFF-7974-3FB9-0FDCD7C92DD7}"/>
              </a:ext>
            </a:extLst>
          </p:cNvPr>
          <p:cNvSpPr txBox="1"/>
          <p:nvPr/>
        </p:nvSpPr>
        <p:spPr>
          <a:xfrm>
            <a:off x="5199886" y="179458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9B3FB2-90E2-413B-885C-289C2C3FF6FF}"/>
              </a:ext>
            </a:extLst>
          </p:cNvPr>
          <p:cNvSpPr txBox="1"/>
          <p:nvPr/>
        </p:nvSpPr>
        <p:spPr>
          <a:xfrm>
            <a:off x="6511124" y="183029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28ED02-7C3F-5477-1BB8-3C6987ADC42A}"/>
              </a:ext>
            </a:extLst>
          </p:cNvPr>
          <p:cNvSpPr txBox="1"/>
          <p:nvPr/>
        </p:nvSpPr>
        <p:spPr>
          <a:xfrm>
            <a:off x="6742209" y="181717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C64A11-F3D7-AF0E-FE2B-853EDF2E34E6}"/>
              </a:ext>
            </a:extLst>
          </p:cNvPr>
          <p:cNvSpPr txBox="1"/>
          <p:nvPr/>
        </p:nvSpPr>
        <p:spPr>
          <a:xfrm>
            <a:off x="8514758" y="180612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F2CB24-713C-D123-2296-BE909017E7A5}"/>
              </a:ext>
            </a:extLst>
          </p:cNvPr>
          <p:cNvSpPr txBox="1"/>
          <p:nvPr/>
        </p:nvSpPr>
        <p:spPr>
          <a:xfrm>
            <a:off x="5563459" y="46502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D9A184B-AF58-0C1F-E80B-DB297025661E}"/>
              </a:ext>
            </a:extLst>
          </p:cNvPr>
          <p:cNvSpPr txBox="1"/>
          <p:nvPr/>
        </p:nvSpPr>
        <p:spPr>
          <a:xfrm>
            <a:off x="5592251" y="179458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C00EA7-74C2-C648-B1FB-7FBAC852F137}"/>
              </a:ext>
            </a:extLst>
          </p:cNvPr>
          <p:cNvSpPr txBox="1"/>
          <p:nvPr/>
        </p:nvSpPr>
        <p:spPr>
          <a:xfrm>
            <a:off x="4127973" y="46300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ED932E4-6095-C3F6-BB21-A7E9A9098F58}"/>
              </a:ext>
            </a:extLst>
          </p:cNvPr>
          <p:cNvSpPr txBox="1"/>
          <p:nvPr/>
        </p:nvSpPr>
        <p:spPr>
          <a:xfrm>
            <a:off x="5965263" y="464047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36D71C-9AFA-53C6-D866-F6ADD23E2747}"/>
              </a:ext>
            </a:extLst>
          </p:cNvPr>
          <p:cNvSpPr txBox="1"/>
          <p:nvPr/>
        </p:nvSpPr>
        <p:spPr>
          <a:xfrm>
            <a:off x="6975596" y="192876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C754119-69BC-2CF6-6460-D699F1EDD4C8}"/>
              </a:ext>
            </a:extLst>
          </p:cNvPr>
          <p:cNvSpPr txBox="1"/>
          <p:nvPr/>
        </p:nvSpPr>
        <p:spPr>
          <a:xfrm>
            <a:off x="7207984" y="191786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AE377D-5CB1-F8C4-7331-E97FD1A5D0C7}"/>
              </a:ext>
            </a:extLst>
          </p:cNvPr>
          <p:cNvSpPr txBox="1"/>
          <p:nvPr/>
        </p:nvSpPr>
        <p:spPr>
          <a:xfrm>
            <a:off x="6791986" y="33266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F51F50C-0C0A-D4EA-9BC4-409489663B4D}"/>
              </a:ext>
            </a:extLst>
          </p:cNvPr>
          <p:cNvSpPr txBox="1"/>
          <p:nvPr/>
        </p:nvSpPr>
        <p:spPr>
          <a:xfrm>
            <a:off x="7064048" y="33235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1154EDF-9F5F-C5FB-4CED-A1D48CB48B4C}"/>
              </a:ext>
            </a:extLst>
          </p:cNvPr>
          <p:cNvSpPr txBox="1"/>
          <p:nvPr/>
        </p:nvSpPr>
        <p:spPr>
          <a:xfrm>
            <a:off x="7314076" y="332050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0F8CCA4-AB02-F699-5874-298451F04E8F}"/>
              </a:ext>
            </a:extLst>
          </p:cNvPr>
          <p:cNvSpPr txBox="1"/>
          <p:nvPr/>
        </p:nvSpPr>
        <p:spPr>
          <a:xfrm>
            <a:off x="7553087" y="33174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84DA16A-116D-D22D-28D1-798738116E00}"/>
              </a:ext>
            </a:extLst>
          </p:cNvPr>
          <p:cNvSpPr txBox="1"/>
          <p:nvPr/>
        </p:nvSpPr>
        <p:spPr>
          <a:xfrm>
            <a:off x="8346684" y="33266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C6845CD-10D9-1E5B-B956-DA064DB56B78}"/>
              </a:ext>
            </a:extLst>
          </p:cNvPr>
          <p:cNvSpPr txBox="1"/>
          <p:nvPr/>
        </p:nvSpPr>
        <p:spPr>
          <a:xfrm>
            <a:off x="5126441" y="333738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6C3761C-F365-7DDA-24BC-A700BEB4C471}"/>
              </a:ext>
            </a:extLst>
          </p:cNvPr>
          <p:cNvSpPr txBox="1"/>
          <p:nvPr/>
        </p:nvSpPr>
        <p:spPr>
          <a:xfrm>
            <a:off x="5382077" y="334185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E0CDDA-912F-80AD-B81B-E42F3AB45775}"/>
              </a:ext>
            </a:extLst>
          </p:cNvPr>
          <p:cNvSpPr txBox="1"/>
          <p:nvPr/>
        </p:nvSpPr>
        <p:spPr>
          <a:xfrm>
            <a:off x="4653638" y="326981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BBCC16-3716-A7D1-AA6D-2EDCE342A984}"/>
              </a:ext>
            </a:extLst>
          </p:cNvPr>
          <p:cNvSpPr txBox="1"/>
          <p:nvPr/>
        </p:nvSpPr>
        <p:spPr>
          <a:xfrm>
            <a:off x="4902656" y="3278017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30EA7DA-E86E-0977-3D0E-519DEAB03626}"/>
              </a:ext>
            </a:extLst>
          </p:cNvPr>
          <p:cNvSpPr txBox="1"/>
          <p:nvPr/>
        </p:nvSpPr>
        <p:spPr>
          <a:xfrm>
            <a:off x="3687737" y="319404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BD2DD8F-77A2-A608-FC73-E6F87C3F6972}"/>
              </a:ext>
            </a:extLst>
          </p:cNvPr>
          <p:cNvSpPr txBox="1"/>
          <p:nvPr/>
        </p:nvSpPr>
        <p:spPr>
          <a:xfrm>
            <a:off x="5831395" y="32664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64E6CAF-F365-A75F-A7D9-3F78F89B3F26}"/>
              </a:ext>
            </a:extLst>
          </p:cNvPr>
          <p:cNvSpPr txBox="1"/>
          <p:nvPr/>
        </p:nvSpPr>
        <p:spPr>
          <a:xfrm>
            <a:off x="7890357" y="32983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B0E5703-2940-E44D-C7CF-190CDF64FA51}"/>
              </a:ext>
            </a:extLst>
          </p:cNvPr>
          <p:cNvSpPr txBox="1"/>
          <p:nvPr/>
        </p:nvSpPr>
        <p:spPr>
          <a:xfrm>
            <a:off x="7524675" y="190713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DB92430-8BE5-F824-E0D2-03141FCFF37A}"/>
              </a:ext>
            </a:extLst>
          </p:cNvPr>
          <p:cNvSpPr txBox="1"/>
          <p:nvPr/>
        </p:nvSpPr>
        <p:spPr>
          <a:xfrm>
            <a:off x="3613953" y="473357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64D1E5E-AD3C-FB4A-AD34-72D583A74045}"/>
              </a:ext>
            </a:extLst>
          </p:cNvPr>
          <p:cNvSpPr txBox="1"/>
          <p:nvPr/>
        </p:nvSpPr>
        <p:spPr>
          <a:xfrm>
            <a:off x="3896231" y="469235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6E0DBD3-0748-604B-1174-DF46311FC089}"/>
              </a:ext>
            </a:extLst>
          </p:cNvPr>
          <p:cNvSpPr txBox="1"/>
          <p:nvPr/>
        </p:nvSpPr>
        <p:spPr>
          <a:xfrm>
            <a:off x="7397407" y="476112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CB6014A-6BF3-1B0B-042B-1FD679AE9893}"/>
              </a:ext>
            </a:extLst>
          </p:cNvPr>
          <p:cNvSpPr txBox="1"/>
          <p:nvPr/>
        </p:nvSpPr>
        <p:spPr>
          <a:xfrm>
            <a:off x="7669015" y="475541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794D7C8-4253-4AF7-8A96-67DA3A54DB50}"/>
              </a:ext>
            </a:extLst>
          </p:cNvPr>
          <p:cNvSpPr txBox="1"/>
          <p:nvPr/>
        </p:nvSpPr>
        <p:spPr>
          <a:xfrm>
            <a:off x="190020" y="2106089"/>
            <a:ext cx="179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375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DDBEA0-CFB4-107B-2551-E269EEA10C4F}"/>
              </a:ext>
            </a:extLst>
          </p:cNvPr>
          <p:cNvSpPr txBox="1"/>
          <p:nvPr/>
        </p:nvSpPr>
        <p:spPr>
          <a:xfrm>
            <a:off x="318976" y="95694"/>
            <a:ext cx="298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0705B-53F6-99E7-F494-F39133D1B48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726" y="388081"/>
            <a:ext cx="5678596" cy="4512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F8F178-7911-9ADD-5B82-A0836D50FF0D}"/>
              </a:ext>
            </a:extLst>
          </p:cNvPr>
          <p:cNvSpPr txBox="1"/>
          <p:nvPr/>
        </p:nvSpPr>
        <p:spPr>
          <a:xfrm>
            <a:off x="6730409" y="680469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44634-77B9-72A1-2047-3938F7CD4F38}"/>
              </a:ext>
            </a:extLst>
          </p:cNvPr>
          <p:cNvSpPr txBox="1"/>
          <p:nvPr/>
        </p:nvSpPr>
        <p:spPr>
          <a:xfrm>
            <a:off x="4841359" y="212130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4F037-9AF3-C541-83BF-A1EBE6A38B36}"/>
              </a:ext>
            </a:extLst>
          </p:cNvPr>
          <p:cNvSpPr txBox="1"/>
          <p:nvPr/>
        </p:nvSpPr>
        <p:spPr>
          <a:xfrm>
            <a:off x="4238309" y="351113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FF605D-5723-DE03-B4EB-CE9D942EBC0E}"/>
              </a:ext>
            </a:extLst>
          </p:cNvPr>
          <p:cNvSpPr txBox="1"/>
          <p:nvPr/>
        </p:nvSpPr>
        <p:spPr>
          <a:xfrm>
            <a:off x="7078022" y="375787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1A2AD0-2BF1-6B9D-3CFA-2517451AA969}"/>
              </a:ext>
            </a:extLst>
          </p:cNvPr>
          <p:cNvSpPr txBox="1"/>
          <p:nvPr/>
        </p:nvSpPr>
        <p:spPr>
          <a:xfrm>
            <a:off x="234338" y="680469"/>
            <a:ext cx="298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DDC05-2C21-E968-B188-9BC0AB0E9647}"/>
              </a:ext>
            </a:extLst>
          </p:cNvPr>
          <p:cNvSpPr txBox="1"/>
          <p:nvPr/>
        </p:nvSpPr>
        <p:spPr>
          <a:xfrm>
            <a:off x="234338" y="1265244"/>
            <a:ext cx="119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B653A1-FEE7-BB0F-65E2-C8DBE0C07FD9}"/>
              </a:ext>
            </a:extLst>
          </p:cNvPr>
          <p:cNvSpPr txBox="1"/>
          <p:nvPr/>
        </p:nvSpPr>
        <p:spPr>
          <a:xfrm>
            <a:off x="1307482" y="1118625"/>
            <a:ext cx="5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1E1A7-25D2-821B-55C1-CD058BF816E1}"/>
              </a:ext>
            </a:extLst>
          </p:cNvPr>
          <p:cNvSpPr txBox="1"/>
          <p:nvPr/>
        </p:nvSpPr>
        <p:spPr>
          <a:xfrm>
            <a:off x="1307259" y="1521497"/>
            <a:ext cx="56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3" name="yt1s.com - Bài đọc nhạc số 3  Âm nhạc 9 Kết nối tri thức  Có ghi tên nốt nhạc">
            <a:hlinkClick r:id="" action="ppaction://media"/>
            <a:extLst>
              <a:ext uri="{FF2B5EF4-FFF2-40B4-BE49-F238E27FC236}">
                <a16:creationId xmlns:a16="http://schemas.microsoft.com/office/drawing/2014/main" id="{7EF2C13D-E948-6934-6100-DFEE045B4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45567" y="95694"/>
            <a:ext cx="315420" cy="3154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1BA068-6E06-F015-8C39-74561EDFC129}"/>
              </a:ext>
            </a:extLst>
          </p:cNvPr>
          <p:cNvSpPr txBox="1"/>
          <p:nvPr/>
        </p:nvSpPr>
        <p:spPr>
          <a:xfrm>
            <a:off x="4160987" y="114995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B65DF2-93BD-D10E-692C-B21E80734A80}"/>
              </a:ext>
            </a:extLst>
          </p:cNvPr>
          <p:cNvSpPr txBox="1"/>
          <p:nvPr/>
        </p:nvSpPr>
        <p:spPr>
          <a:xfrm>
            <a:off x="4897156" y="110869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7586AF-AD93-8503-1A56-5E48312DF89D}"/>
              </a:ext>
            </a:extLst>
          </p:cNvPr>
          <p:cNvSpPr txBox="1"/>
          <p:nvPr/>
        </p:nvSpPr>
        <p:spPr>
          <a:xfrm>
            <a:off x="7500558" y="112750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EA781A-3993-E91F-33CE-22C12CDA3D05}"/>
              </a:ext>
            </a:extLst>
          </p:cNvPr>
          <p:cNvSpPr txBox="1"/>
          <p:nvPr/>
        </p:nvSpPr>
        <p:spPr>
          <a:xfrm>
            <a:off x="4831470" y="180551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88C5CF-1A00-09B5-9E6D-FBC1ABF42994}"/>
              </a:ext>
            </a:extLst>
          </p:cNvPr>
          <p:cNvSpPr txBox="1"/>
          <p:nvPr/>
        </p:nvSpPr>
        <p:spPr>
          <a:xfrm>
            <a:off x="8198067" y="179989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57E791-3AE8-7BCC-74B8-6869EAE32FF8}"/>
              </a:ext>
            </a:extLst>
          </p:cNvPr>
          <p:cNvSpPr txBox="1"/>
          <p:nvPr/>
        </p:nvSpPr>
        <p:spPr>
          <a:xfrm>
            <a:off x="3653407" y="263723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328B1E-A490-FC9D-43C9-E53F923C416C}"/>
              </a:ext>
            </a:extLst>
          </p:cNvPr>
          <p:cNvSpPr txBox="1"/>
          <p:nvPr/>
        </p:nvSpPr>
        <p:spPr>
          <a:xfrm>
            <a:off x="3877161" y="264385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B11746-BBEE-2022-6264-324A10DB198A}"/>
              </a:ext>
            </a:extLst>
          </p:cNvPr>
          <p:cNvSpPr txBox="1"/>
          <p:nvPr/>
        </p:nvSpPr>
        <p:spPr>
          <a:xfrm>
            <a:off x="4695854" y="265033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0FBAA2-2D5D-1F5C-B91D-DB4152D4A802}"/>
              </a:ext>
            </a:extLst>
          </p:cNvPr>
          <p:cNvSpPr txBox="1"/>
          <p:nvPr/>
        </p:nvSpPr>
        <p:spPr>
          <a:xfrm>
            <a:off x="3653406" y="405960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EA605C-103E-F2A1-0AC5-415577E7004B}"/>
              </a:ext>
            </a:extLst>
          </p:cNvPr>
          <p:cNvSpPr txBox="1"/>
          <p:nvPr/>
        </p:nvSpPr>
        <p:spPr>
          <a:xfrm>
            <a:off x="4515389" y="406754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BECF20-1C33-DC1E-FB13-DFAE6D15C2D1}"/>
              </a:ext>
            </a:extLst>
          </p:cNvPr>
          <p:cNvSpPr txBox="1"/>
          <p:nvPr/>
        </p:nvSpPr>
        <p:spPr>
          <a:xfrm>
            <a:off x="5947468" y="406754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501676-D482-3B4E-8388-7A7F5ED6AC1D}"/>
              </a:ext>
            </a:extLst>
          </p:cNvPr>
          <p:cNvSpPr txBox="1"/>
          <p:nvPr/>
        </p:nvSpPr>
        <p:spPr>
          <a:xfrm>
            <a:off x="6193514" y="40593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9BC4AA-BD00-64D8-F5F8-62885B0C5ABD}"/>
              </a:ext>
            </a:extLst>
          </p:cNvPr>
          <p:cNvSpPr txBox="1"/>
          <p:nvPr/>
        </p:nvSpPr>
        <p:spPr>
          <a:xfrm>
            <a:off x="6921674" y="406754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F83060-8D57-B253-BB3C-7AD1060F6B23}"/>
              </a:ext>
            </a:extLst>
          </p:cNvPr>
          <p:cNvSpPr txBox="1"/>
          <p:nvPr/>
        </p:nvSpPr>
        <p:spPr>
          <a:xfrm>
            <a:off x="5210317" y="46895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DC1231-612C-F539-AA5E-B6D3F296AF60}"/>
              </a:ext>
            </a:extLst>
          </p:cNvPr>
          <p:cNvSpPr txBox="1"/>
          <p:nvPr/>
        </p:nvSpPr>
        <p:spPr>
          <a:xfrm>
            <a:off x="6899686" y="46895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E24C9B-65C6-BE46-0148-D2FBBE09109A}"/>
              </a:ext>
            </a:extLst>
          </p:cNvPr>
          <p:cNvSpPr txBox="1"/>
          <p:nvPr/>
        </p:nvSpPr>
        <p:spPr>
          <a:xfrm>
            <a:off x="7154391" y="468950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94620B-2789-FB7E-6E2F-069E0A2B018C}"/>
              </a:ext>
            </a:extLst>
          </p:cNvPr>
          <p:cNvSpPr txBox="1"/>
          <p:nvPr/>
        </p:nvSpPr>
        <p:spPr>
          <a:xfrm>
            <a:off x="8104192" y="468950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9181F7-A845-C462-46D2-D3AAD9F4B68A}"/>
              </a:ext>
            </a:extLst>
          </p:cNvPr>
          <p:cNvSpPr txBox="1"/>
          <p:nvPr/>
        </p:nvSpPr>
        <p:spPr>
          <a:xfrm>
            <a:off x="4493115" y="113888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FCC1EB-CFB1-BD24-9B23-D4AF959B2D87}"/>
              </a:ext>
            </a:extLst>
          </p:cNvPr>
          <p:cNvSpPr txBox="1"/>
          <p:nvPr/>
        </p:nvSpPr>
        <p:spPr>
          <a:xfrm>
            <a:off x="6555164" y="116315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1AEB03-EDBD-4FAF-217C-DE897128679D}"/>
              </a:ext>
            </a:extLst>
          </p:cNvPr>
          <p:cNvSpPr txBox="1"/>
          <p:nvPr/>
        </p:nvSpPr>
        <p:spPr>
          <a:xfrm>
            <a:off x="7798392" y="112750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90D3A0-7DFF-7974-3FB9-0FDCD7C92DD7}"/>
              </a:ext>
            </a:extLst>
          </p:cNvPr>
          <p:cNvSpPr txBox="1"/>
          <p:nvPr/>
        </p:nvSpPr>
        <p:spPr>
          <a:xfrm>
            <a:off x="5199886" y="179458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9B3FB2-90E2-413B-885C-289C2C3FF6FF}"/>
              </a:ext>
            </a:extLst>
          </p:cNvPr>
          <p:cNvSpPr txBox="1"/>
          <p:nvPr/>
        </p:nvSpPr>
        <p:spPr>
          <a:xfrm>
            <a:off x="6511124" y="183029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28ED02-7C3F-5477-1BB8-3C6987ADC42A}"/>
              </a:ext>
            </a:extLst>
          </p:cNvPr>
          <p:cNvSpPr txBox="1"/>
          <p:nvPr/>
        </p:nvSpPr>
        <p:spPr>
          <a:xfrm>
            <a:off x="6742209" y="181717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C64A11-F3D7-AF0E-FE2B-853EDF2E34E6}"/>
              </a:ext>
            </a:extLst>
          </p:cNvPr>
          <p:cNvSpPr txBox="1"/>
          <p:nvPr/>
        </p:nvSpPr>
        <p:spPr>
          <a:xfrm>
            <a:off x="8514758" y="180612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84165B-4029-5B95-7E4A-F560A154F02E}"/>
              </a:ext>
            </a:extLst>
          </p:cNvPr>
          <p:cNvSpPr txBox="1"/>
          <p:nvPr/>
        </p:nvSpPr>
        <p:spPr>
          <a:xfrm>
            <a:off x="7345332" y="261932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39CCF4-997F-E95A-C0E7-F95BCDA69320}"/>
              </a:ext>
            </a:extLst>
          </p:cNvPr>
          <p:cNvSpPr txBox="1"/>
          <p:nvPr/>
        </p:nvSpPr>
        <p:spPr>
          <a:xfrm>
            <a:off x="8576914" y="260506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490BD8-C531-C9E3-A4C0-FFFCE9246B75}"/>
              </a:ext>
            </a:extLst>
          </p:cNvPr>
          <p:cNvSpPr txBox="1"/>
          <p:nvPr/>
        </p:nvSpPr>
        <p:spPr>
          <a:xfrm>
            <a:off x="4819986" y="40593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F2CB24-713C-D123-2296-BE909017E7A5}"/>
              </a:ext>
            </a:extLst>
          </p:cNvPr>
          <p:cNvSpPr txBox="1"/>
          <p:nvPr/>
        </p:nvSpPr>
        <p:spPr>
          <a:xfrm>
            <a:off x="5563459" y="46502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99BB90-CAA0-4B0A-A487-A44F360B3776}"/>
              </a:ext>
            </a:extLst>
          </p:cNvPr>
          <p:cNvSpPr txBox="1"/>
          <p:nvPr/>
        </p:nvSpPr>
        <p:spPr>
          <a:xfrm>
            <a:off x="6242018" y="110869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E33B4F-8CEF-B958-58D3-B44960BD9685}"/>
              </a:ext>
            </a:extLst>
          </p:cNvPr>
          <p:cNvSpPr txBox="1"/>
          <p:nvPr/>
        </p:nvSpPr>
        <p:spPr>
          <a:xfrm>
            <a:off x="6021829" y="110049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0AE07F-7CCD-EAD2-2EE3-8C16C92CD9BB}"/>
              </a:ext>
            </a:extLst>
          </p:cNvPr>
          <p:cNvSpPr txBox="1"/>
          <p:nvPr/>
        </p:nvSpPr>
        <p:spPr>
          <a:xfrm>
            <a:off x="8214660" y="112189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D9A184B-AF58-0C1F-E80B-DB297025661E}"/>
              </a:ext>
            </a:extLst>
          </p:cNvPr>
          <p:cNvSpPr txBox="1"/>
          <p:nvPr/>
        </p:nvSpPr>
        <p:spPr>
          <a:xfrm>
            <a:off x="5592251" y="179458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400ABA-E1E4-4E61-835D-4BB56BBC03C8}"/>
              </a:ext>
            </a:extLst>
          </p:cNvPr>
          <p:cNvSpPr txBox="1"/>
          <p:nvPr/>
        </p:nvSpPr>
        <p:spPr>
          <a:xfrm>
            <a:off x="5835739" y="263150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500E2E-8E72-C45A-0E44-234B37812175}"/>
              </a:ext>
            </a:extLst>
          </p:cNvPr>
          <p:cNvSpPr txBox="1"/>
          <p:nvPr/>
        </p:nvSpPr>
        <p:spPr>
          <a:xfrm>
            <a:off x="6064366" y="261180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A79C186-EC3A-1887-C389-90F399836544}"/>
              </a:ext>
            </a:extLst>
          </p:cNvPr>
          <p:cNvSpPr txBox="1"/>
          <p:nvPr/>
        </p:nvSpPr>
        <p:spPr>
          <a:xfrm>
            <a:off x="6335484" y="261180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1CB4A3-AC02-516F-264F-96696555E81C}"/>
              </a:ext>
            </a:extLst>
          </p:cNvPr>
          <p:cNvSpPr txBox="1"/>
          <p:nvPr/>
        </p:nvSpPr>
        <p:spPr>
          <a:xfrm>
            <a:off x="6524907" y="261180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85F7E0B-B71A-F13C-651E-BF3F6D02C30E}"/>
              </a:ext>
            </a:extLst>
          </p:cNvPr>
          <p:cNvSpPr txBox="1"/>
          <p:nvPr/>
        </p:nvSpPr>
        <p:spPr>
          <a:xfrm>
            <a:off x="7845077" y="263150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42B634-02D1-A620-4ED1-31092EA883BF}"/>
              </a:ext>
            </a:extLst>
          </p:cNvPr>
          <p:cNvSpPr txBox="1"/>
          <p:nvPr/>
        </p:nvSpPr>
        <p:spPr>
          <a:xfrm>
            <a:off x="8362148" y="258548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831F59-0F5D-9032-ECF9-3E89A6E3BCDE}"/>
              </a:ext>
            </a:extLst>
          </p:cNvPr>
          <p:cNvSpPr txBox="1"/>
          <p:nvPr/>
        </p:nvSpPr>
        <p:spPr>
          <a:xfrm>
            <a:off x="5246418" y="402588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C00EA7-74C2-C648-B1FB-7FBAC852F137}"/>
              </a:ext>
            </a:extLst>
          </p:cNvPr>
          <p:cNvSpPr txBox="1"/>
          <p:nvPr/>
        </p:nvSpPr>
        <p:spPr>
          <a:xfrm>
            <a:off x="4127973" y="46300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ED932E4-6095-C3F6-BB21-A7E9A9098F58}"/>
              </a:ext>
            </a:extLst>
          </p:cNvPr>
          <p:cNvSpPr txBox="1"/>
          <p:nvPr/>
        </p:nvSpPr>
        <p:spPr>
          <a:xfrm>
            <a:off x="5965263" y="464047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4202D6-ED2F-7AA2-6BB9-338E771187CF}"/>
              </a:ext>
            </a:extLst>
          </p:cNvPr>
          <p:cNvSpPr txBox="1"/>
          <p:nvPr/>
        </p:nvSpPr>
        <p:spPr>
          <a:xfrm>
            <a:off x="5533438" y="110049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0D881E-D43D-E715-57F2-779F49AFD6F5}"/>
              </a:ext>
            </a:extLst>
          </p:cNvPr>
          <p:cNvSpPr txBox="1"/>
          <p:nvPr/>
        </p:nvSpPr>
        <p:spPr>
          <a:xfrm>
            <a:off x="5762861" y="111380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36D71C-9AFA-53C6-D866-F6ADD23E2747}"/>
              </a:ext>
            </a:extLst>
          </p:cNvPr>
          <p:cNvSpPr txBox="1"/>
          <p:nvPr/>
        </p:nvSpPr>
        <p:spPr>
          <a:xfrm>
            <a:off x="6975596" y="192876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C754119-69BC-2CF6-6460-D699F1EDD4C8}"/>
              </a:ext>
            </a:extLst>
          </p:cNvPr>
          <p:cNvSpPr txBox="1"/>
          <p:nvPr/>
        </p:nvSpPr>
        <p:spPr>
          <a:xfrm>
            <a:off x="7207984" y="191786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C43D145-BE0B-1BDF-59F7-B18B8904FE0C}"/>
              </a:ext>
            </a:extLst>
          </p:cNvPr>
          <p:cNvSpPr txBox="1"/>
          <p:nvPr/>
        </p:nvSpPr>
        <p:spPr>
          <a:xfrm>
            <a:off x="7088951" y="257830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7EE61A9-85E5-BC99-028E-716547549D68}"/>
              </a:ext>
            </a:extLst>
          </p:cNvPr>
          <p:cNvSpPr txBox="1"/>
          <p:nvPr/>
        </p:nvSpPr>
        <p:spPr>
          <a:xfrm>
            <a:off x="8126631" y="256633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AE377D-5CB1-F8C4-7331-E97FD1A5D0C7}"/>
              </a:ext>
            </a:extLst>
          </p:cNvPr>
          <p:cNvSpPr txBox="1"/>
          <p:nvPr/>
        </p:nvSpPr>
        <p:spPr>
          <a:xfrm>
            <a:off x="6791986" y="33266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F51F50C-0C0A-D4EA-9BC4-409489663B4D}"/>
              </a:ext>
            </a:extLst>
          </p:cNvPr>
          <p:cNvSpPr txBox="1"/>
          <p:nvPr/>
        </p:nvSpPr>
        <p:spPr>
          <a:xfrm>
            <a:off x="7064048" y="33235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1154EDF-9F5F-C5FB-4CED-A1D48CB48B4C}"/>
              </a:ext>
            </a:extLst>
          </p:cNvPr>
          <p:cNvSpPr txBox="1"/>
          <p:nvPr/>
        </p:nvSpPr>
        <p:spPr>
          <a:xfrm>
            <a:off x="7314076" y="332050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0F8CCA4-AB02-F699-5874-298451F04E8F}"/>
              </a:ext>
            </a:extLst>
          </p:cNvPr>
          <p:cNvSpPr txBox="1"/>
          <p:nvPr/>
        </p:nvSpPr>
        <p:spPr>
          <a:xfrm>
            <a:off x="7553087" y="331744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84DA16A-116D-D22D-28D1-798738116E00}"/>
              </a:ext>
            </a:extLst>
          </p:cNvPr>
          <p:cNvSpPr txBox="1"/>
          <p:nvPr/>
        </p:nvSpPr>
        <p:spPr>
          <a:xfrm>
            <a:off x="8346684" y="33266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C6845CD-10D9-1E5B-B956-DA064DB56B78}"/>
              </a:ext>
            </a:extLst>
          </p:cNvPr>
          <p:cNvSpPr txBox="1"/>
          <p:nvPr/>
        </p:nvSpPr>
        <p:spPr>
          <a:xfrm>
            <a:off x="5126441" y="333738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6C3761C-F365-7DDA-24BC-A700BEB4C471}"/>
              </a:ext>
            </a:extLst>
          </p:cNvPr>
          <p:cNvSpPr txBox="1"/>
          <p:nvPr/>
        </p:nvSpPr>
        <p:spPr>
          <a:xfrm>
            <a:off x="5382077" y="334185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E0CDDA-912F-80AD-B81B-E42F3AB45775}"/>
              </a:ext>
            </a:extLst>
          </p:cNvPr>
          <p:cNvSpPr txBox="1"/>
          <p:nvPr/>
        </p:nvSpPr>
        <p:spPr>
          <a:xfrm>
            <a:off x="4653638" y="326981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BBCC16-3716-A7D1-AA6D-2EDCE342A984}"/>
              </a:ext>
            </a:extLst>
          </p:cNvPr>
          <p:cNvSpPr txBox="1"/>
          <p:nvPr/>
        </p:nvSpPr>
        <p:spPr>
          <a:xfrm>
            <a:off x="4902656" y="3278017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30EA7DA-E86E-0977-3D0E-519DEAB03626}"/>
              </a:ext>
            </a:extLst>
          </p:cNvPr>
          <p:cNvSpPr txBox="1"/>
          <p:nvPr/>
        </p:nvSpPr>
        <p:spPr>
          <a:xfrm>
            <a:off x="3687737" y="3194048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BD2DD8F-77A2-A608-FC73-E6F87C3F6972}"/>
              </a:ext>
            </a:extLst>
          </p:cNvPr>
          <p:cNvSpPr txBox="1"/>
          <p:nvPr/>
        </p:nvSpPr>
        <p:spPr>
          <a:xfrm>
            <a:off x="5831395" y="32664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64E6CAF-F365-A75F-A7D9-3F78F89B3F26}"/>
              </a:ext>
            </a:extLst>
          </p:cNvPr>
          <p:cNvSpPr txBox="1"/>
          <p:nvPr/>
        </p:nvSpPr>
        <p:spPr>
          <a:xfrm>
            <a:off x="7890357" y="32983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B0E5703-2940-E44D-C7CF-190CDF64FA51}"/>
              </a:ext>
            </a:extLst>
          </p:cNvPr>
          <p:cNvSpPr txBox="1"/>
          <p:nvPr/>
        </p:nvSpPr>
        <p:spPr>
          <a:xfrm>
            <a:off x="7524675" y="190713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051E224-4C54-B0A0-179B-9C729543BE4F}"/>
              </a:ext>
            </a:extLst>
          </p:cNvPr>
          <p:cNvSpPr txBox="1"/>
          <p:nvPr/>
        </p:nvSpPr>
        <p:spPr>
          <a:xfrm>
            <a:off x="4138857" y="270846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DA37BB4-7488-6FCA-E6A9-0F5C0726F5DA}"/>
              </a:ext>
            </a:extLst>
          </p:cNvPr>
          <p:cNvSpPr txBox="1"/>
          <p:nvPr/>
        </p:nvSpPr>
        <p:spPr>
          <a:xfrm>
            <a:off x="4368206" y="269826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9C19457-4C3A-8F9C-568B-399F6424CA42}"/>
              </a:ext>
            </a:extLst>
          </p:cNvPr>
          <p:cNvSpPr txBox="1"/>
          <p:nvPr/>
        </p:nvSpPr>
        <p:spPr>
          <a:xfrm>
            <a:off x="6817833" y="2555364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DB92430-8BE5-F824-E0D2-03141FCFF37A}"/>
              </a:ext>
            </a:extLst>
          </p:cNvPr>
          <p:cNvSpPr txBox="1"/>
          <p:nvPr/>
        </p:nvSpPr>
        <p:spPr>
          <a:xfrm>
            <a:off x="3613953" y="473357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64D1E5E-AD3C-FB4A-AD34-72D583A74045}"/>
              </a:ext>
            </a:extLst>
          </p:cNvPr>
          <p:cNvSpPr txBox="1"/>
          <p:nvPr/>
        </p:nvSpPr>
        <p:spPr>
          <a:xfrm>
            <a:off x="3896231" y="469235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6E0DBD3-0748-604B-1174-DF46311FC089}"/>
              </a:ext>
            </a:extLst>
          </p:cNvPr>
          <p:cNvSpPr txBox="1"/>
          <p:nvPr/>
        </p:nvSpPr>
        <p:spPr>
          <a:xfrm>
            <a:off x="7397407" y="476112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CB6014A-6BF3-1B0B-042B-1FD679AE9893}"/>
              </a:ext>
            </a:extLst>
          </p:cNvPr>
          <p:cNvSpPr txBox="1"/>
          <p:nvPr/>
        </p:nvSpPr>
        <p:spPr>
          <a:xfrm>
            <a:off x="7669015" y="475541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0B85804-4C57-E48F-F67A-87E95AEA19BD}"/>
              </a:ext>
            </a:extLst>
          </p:cNvPr>
          <p:cNvSpPr txBox="1"/>
          <p:nvPr/>
        </p:nvSpPr>
        <p:spPr>
          <a:xfrm>
            <a:off x="6415286" y="410323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30EDC5B-D3CE-E71B-679F-DE0C8F590004}"/>
              </a:ext>
            </a:extLst>
          </p:cNvPr>
          <p:cNvSpPr txBox="1"/>
          <p:nvPr/>
        </p:nvSpPr>
        <p:spPr>
          <a:xfrm>
            <a:off x="6678497" y="410475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738744C-7313-ADBD-A48E-FCD04707EB71}"/>
              </a:ext>
            </a:extLst>
          </p:cNvPr>
          <p:cNvSpPr txBox="1"/>
          <p:nvPr/>
        </p:nvSpPr>
        <p:spPr>
          <a:xfrm>
            <a:off x="8104191" y="406754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794D7C8-4253-4AF7-8A96-67DA3A54DB50}"/>
              </a:ext>
            </a:extLst>
          </p:cNvPr>
          <p:cNvSpPr txBox="1"/>
          <p:nvPr/>
        </p:nvSpPr>
        <p:spPr>
          <a:xfrm>
            <a:off x="190020" y="2106089"/>
            <a:ext cx="179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Cao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CA695-518C-5F49-ED48-93946B09EEF6}"/>
              </a:ext>
            </a:extLst>
          </p:cNvPr>
          <p:cNvSpPr txBox="1"/>
          <p:nvPr/>
        </p:nvSpPr>
        <p:spPr>
          <a:xfrm>
            <a:off x="3883711" y="4112067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000AA-3191-8958-C3E1-36479A1C7CDD}"/>
              </a:ext>
            </a:extLst>
          </p:cNvPr>
          <p:cNvSpPr txBox="1"/>
          <p:nvPr/>
        </p:nvSpPr>
        <p:spPr>
          <a:xfrm>
            <a:off x="4115276" y="414327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21F60-AC4E-7659-8C18-9576D133C07C}"/>
              </a:ext>
            </a:extLst>
          </p:cNvPr>
          <p:cNvSpPr txBox="1"/>
          <p:nvPr/>
        </p:nvSpPr>
        <p:spPr>
          <a:xfrm>
            <a:off x="129936" y="2755419"/>
            <a:ext cx="262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4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193DD8-DEF2-DBE5-E1C0-5447B840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58335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9D62CF-9303-AF80-B6CB-C8348CC629C4}"/>
              </a:ext>
            </a:extLst>
          </p:cNvPr>
          <p:cNvSpPr/>
          <p:nvPr/>
        </p:nvSpPr>
        <p:spPr>
          <a:xfrm>
            <a:off x="1976358" y="1944072"/>
            <a:ext cx="5191284" cy="620446"/>
          </a:xfrm>
          <a:prstGeom prst="roundRect">
            <a:avLst>
              <a:gd name="adj" fmla="val 28510"/>
            </a:avLst>
          </a:prstGeom>
          <a:solidFill>
            <a:schemeClr val="accent6"/>
          </a:solidFill>
          <a:ln w="12700">
            <a:solidFill>
              <a:schemeClr val="accent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Ôn lại kiến thức đã học.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C27823A-8EC3-52F4-3FB8-A3544EEC60A0}"/>
              </a:ext>
            </a:extLst>
          </p:cNvPr>
          <p:cNvSpPr/>
          <p:nvPr/>
        </p:nvSpPr>
        <p:spPr>
          <a:xfrm>
            <a:off x="1976358" y="2877555"/>
            <a:ext cx="5191284" cy="1295692"/>
          </a:xfrm>
          <a:prstGeom prst="roundRect">
            <a:avLst>
              <a:gd name="adj" fmla="val 17298"/>
            </a:avLst>
          </a:prstGeom>
          <a:solidFill>
            <a:schemeClr val="accent6"/>
          </a:solidFill>
          <a:ln w="12700">
            <a:solidFill>
              <a:schemeClr val="accent2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Đọc và tìm hiểu trước nội dung tiết học sau </a:t>
            </a:r>
            <a:r>
              <a:rPr lang="fr-FR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fr-FR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– </a:t>
            </a:r>
            <a:r>
              <a:rPr lang="fr-FR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fr-FR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21: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dụng – Sáng tạo.</a:t>
            </a:r>
            <a:endParaRPr lang="vi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3E0115-8FD9-1EAE-C296-B1C391F61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74" y="0"/>
            <a:ext cx="8708066" cy="1538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37F9C-A191-1C95-B17F-10A49A260FF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-11289" y="1406303"/>
            <a:ext cx="9058940" cy="194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4B005-CAD6-AF5D-6235-E5A391A5A6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0" y="3198499"/>
            <a:ext cx="9058940" cy="1945001"/>
          </a:xfrm>
          <a:prstGeom prst="rect">
            <a:avLst/>
          </a:prstGeom>
        </p:spPr>
      </p:pic>
      <p:pic>
        <p:nvPicPr>
          <p:cNvPr id="95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19DA2EC6-2CA1-F7D0-5B0F-409337AF60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6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18573" y="0"/>
            <a:ext cx="319779" cy="319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1BF3EE-E38F-84F1-BF20-989E2E73AA66}"/>
              </a:ext>
            </a:extLst>
          </p:cNvPr>
          <p:cNvSpPr txBox="1"/>
          <p:nvPr/>
        </p:nvSpPr>
        <p:spPr>
          <a:xfrm>
            <a:off x="1183872" y="451662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C1FE9-34FE-B605-8C6C-3C4149575845}"/>
              </a:ext>
            </a:extLst>
          </p:cNvPr>
          <p:cNvSpPr txBox="1"/>
          <p:nvPr/>
        </p:nvSpPr>
        <p:spPr>
          <a:xfrm>
            <a:off x="1721862" y="451661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3D958-C815-E775-A1C9-C400F54BD11B}"/>
              </a:ext>
            </a:extLst>
          </p:cNvPr>
          <p:cNvSpPr txBox="1"/>
          <p:nvPr/>
        </p:nvSpPr>
        <p:spPr>
          <a:xfrm>
            <a:off x="2384905" y="453034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6AE2C-BF23-A12A-0B68-B38CE677A500}"/>
              </a:ext>
            </a:extLst>
          </p:cNvPr>
          <p:cNvSpPr txBox="1"/>
          <p:nvPr/>
        </p:nvSpPr>
        <p:spPr>
          <a:xfrm>
            <a:off x="3588966" y="440786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A1812-9A60-6281-AB97-CF2009A8D0C0}"/>
              </a:ext>
            </a:extLst>
          </p:cNvPr>
          <p:cNvSpPr txBox="1"/>
          <p:nvPr/>
        </p:nvSpPr>
        <p:spPr>
          <a:xfrm>
            <a:off x="3912928" y="440786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D2091-4F77-42B5-219D-A8F7467ED5F5}"/>
              </a:ext>
            </a:extLst>
          </p:cNvPr>
          <p:cNvSpPr txBox="1"/>
          <p:nvPr/>
        </p:nvSpPr>
        <p:spPr>
          <a:xfrm>
            <a:off x="4291775" y="451661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E39D27-0C45-99C6-6A95-9FC0BBDF87E7}"/>
              </a:ext>
            </a:extLst>
          </p:cNvPr>
          <p:cNvSpPr txBox="1"/>
          <p:nvPr/>
        </p:nvSpPr>
        <p:spPr>
          <a:xfrm>
            <a:off x="4671480" y="451661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4734E-E361-BAB2-4B6D-80ABA29F29A4}"/>
              </a:ext>
            </a:extLst>
          </p:cNvPr>
          <p:cNvSpPr txBox="1"/>
          <p:nvPr/>
        </p:nvSpPr>
        <p:spPr>
          <a:xfrm>
            <a:off x="7945626" y="407734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46D385-56D0-BDF4-F9D5-06637C73276E}"/>
              </a:ext>
            </a:extLst>
          </p:cNvPr>
          <p:cNvSpPr txBox="1"/>
          <p:nvPr/>
        </p:nvSpPr>
        <p:spPr>
          <a:xfrm>
            <a:off x="6747607" y="536904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8FB941-83A3-3D93-9588-6DC2EEA23D28}"/>
              </a:ext>
            </a:extLst>
          </p:cNvPr>
          <p:cNvSpPr txBox="1"/>
          <p:nvPr/>
        </p:nvSpPr>
        <p:spPr>
          <a:xfrm>
            <a:off x="5186289" y="453724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F482F1-B3EA-35DC-4510-F2CC72818AD3}"/>
              </a:ext>
            </a:extLst>
          </p:cNvPr>
          <p:cNvSpPr txBox="1"/>
          <p:nvPr/>
        </p:nvSpPr>
        <p:spPr>
          <a:xfrm>
            <a:off x="7301727" y="477962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F9DBE4-515B-5E44-EEC1-F8045E18A6B6}"/>
              </a:ext>
            </a:extLst>
          </p:cNvPr>
          <p:cNvSpPr txBox="1"/>
          <p:nvPr/>
        </p:nvSpPr>
        <p:spPr>
          <a:xfrm>
            <a:off x="661724" y="2111807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645119-1171-ACA7-A343-F18F281699D1}"/>
              </a:ext>
            </a:extLst>
          </p:cNvPr>
          <p:cNvSpPr txBox="1"/>
          <p:nvPr/>
        </p:nvSpPr>
        <p:spPr>
          <a:xfrm>
            <a:off x="1016802" y="2160990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396B5A-9964-64D9-8674-A49A2BA383EB}"/>
              </a:ext>
            </a:extLst>
          </p:cNvPr>
          <p:cNvSpPr txBox="1"/>
          <p:nvPr/>
        </p:nvSpPr>
        <p:spPr>
          <a:xfrm>
            <a:off x="2344217" y="2130595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2711B7-F2EA-E357-DF19-2F79FECE677B}"/>
              </a:ext>
            </a:extLst>
          </p:cNvPr>
          <p:cNvSpPr txBox="1"/>
          <p:nvPr/>
        </p:nvSpPr>
        <p:spPr>
          <a:xfrm>
            <a:off x="1411915" y="2217856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2B8791-10A4-885D-DDC3-8735D308C2E5}"/>
              </a:ext>
            </a:extLst>
          </p:cNvPr>
          <p:cNvSpPr txBox="1"/>
          <p:nvPr/>
        </p:nvSpPr>
        <p:spPr>
          <a:xfrm>
            <a:off x="1859630" y="220665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F9DBE4-515B-5E44-EEC1-F8045E18A6B6}"/>
              </a:ext>
            </a:extLst>
          </p:cNvPr>
          <p:cNvSpPr txBox="1"/>
          <p:nvPr/>
        </p:nvSpPr>
        <p:spPr>
          <a:xfrm>
            <a:off x="614543" y="397907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645119-1171-ACA7-A343-F18F281699D1}"/>
              </a:ext>
            </a:extLst>
          </p:cNvPr>
          <p:cNvSpPr txBox="1"/>
          <p:nvPr/>
        </p:nvSpPr>
        <p:spPr>
          <a:xfrm>
            <a:off x="947267" y="407520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396B5A-9964-64D9-8674-A49A2BA383EB}"/>
              </a:ext>
            </a:extLst>
          </p:cNvPr>
          <p:cNvSpPr txBox="1"/>
          <p:nvPr/>
        </p:nvSpPr>
        <p:spPr>
          <a:xfrm>
            <a:off x="2511306" y="392918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2711B7-F2EA-E357-DF19-2F79FECE677B}"/>
              </a:ext>
            </a:extLst>
          </p:cNvPr>
          <p:cNvSpPr txBox="1"/>
          <p:nvPr/>
        </p:nvSpPr>
        <p:spPr>
          <a:xfrm>
            <a:off x="1319854" y="4142723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2B8791-10A4-885D-DDC3-8735D308C2E5}"/>
              </a:ext>
            </a:extLst>
          </p:cNvPr>
          <p:cNvSpPr txBox="1"/>
          <p:nvPr/>
        </p:nvSpPr>
        <p:spPr>
          <a:xfrm>
            <a:off x="2038029" y="4028255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01A0F3-C419-6722-35E8-C96BE86A01FB}"/>
              </a:ext>
            </a:extLst>
          </p:cNvPr>
          <p:cNvSpPr txBox="1"/>
          <p:nvPr/>
        </p:nvSpPr>
        <p:spPr>
          <a:xfrm>
            <a:off x="4434747" y="4020929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5DF277-8A34-7AC6-AB2B-B16664FCB2ED}"/>
              </a:ext>
            </a:extLst>
          </p:cNvPr>
          <p:cNvSpPr txBox="1"/>
          <p:nvPr/>
        </p:nvSpPr>
        <p:spPr>
          <a:xfrm>
            <a:off x="4777606" y="397907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DBA8EB-484C-3518-BAFC-F58A0CB3D1EE}"/>
              </a:ext>
            </a:extLst>
          </p:cNvPr>
          <p:cNvSpPr txBox="1"/>
          <p:nvPr/>
        </p:nvSpPr>
        <p:spPr>
          <a:xfrm>
            <a:off x="6032547" y="3979072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C1B114-F26D-51F9-3255-4608FCA73721}"/>
              </a:ext>
            </a:extLst>
          </p:cNvPr>
          <p:cNvSpPr txBox="1"/>
          <p:nvPr/>
        </p:nvSpPr>
        <p:spPr>
          <a:xfrm>
            <a:off x="7686238" y="39990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2D992C-50BE-86DE-651C-BE1BC425EA15}"/>
              </a:ext>
            </a:extLst>
          </p:cNvPr>
          <p:cNvSpPr txBox="1"/>
          <p:nvPr/>
        </p:nvSpPr>
        <p:spPr>
          <a:xfrm>
            <a:off x="5134481" y="4042220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F09C51-26E9-2B28-675C-C9079689CC35}"/>
              </a:ext>
            </a:extLst>
          </p:cNvPr>
          <p:cNvSpPr txBox="1"/>
          <p:nvPr/>
        </p:nvSpPr>
        <p:spPr>
          <a:xfrm>
            <a:off x="5495388" y="4085121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A657A2-8D04-29A4-1884-DEDA8C68A7D9}"/>
              </a:ext>
            </a:extLst>
          </p:cNvPr>
          <p:cNvSpPr txBox="1"/>
          <p:nvPr/>
        </p:nvSpPr>
        <p:spPr>
          <a:xfrm>
            <a:off x="3275142" y="3893416"/>
            <a:ext cx="37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3B1C8E-51F1-F146-8EFC-D36AAD635586}"/>
              </a:ext>
            </a:extLst>
          </p:cNvPr>
          <p:cNvSpPr txBox="1"/>
          <p:nvPr/>
        </p:nvSpPr>
        <p:spPr>
          <a:xfrm>
            <a:off x="4111705" y="2064572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64DBA9-8528-C898-23FE-C5FEC66D2ED5}"/>
              </a:ext>
            </a:extLst>
          </p:cNvPr>
          <p:cNvSpPr txBox="1"/>
          <p:nvPr/>
        </p:nvSpPr>
        <p:spPr>
          <a:xfrm>
            <a:off x="4932993" y="200794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38A9BB-BBD0-65D0-3375-15E7FE5A8CCB}"/>
              </a:ext>
            </a:extLst>
          </p:cNvPr>
          <p:cNvSpPr txBox="1"/>
          <p:nvPr/>
        </p:nvSpPr>
        <p:spPr>
          <a:xfrm>
            <a:off x="4552970" y="2064572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BAC083-1700-5198-15FB-2CB663FCD309}"/>
              </a:ext>
            </a:extLst>
          </p:cNvPr>
          <p:cNvSpPr txBox="1"/>
          <p:nvPr/>
        </p:nvSpPr>
        <p:spPr>
          <a:xfrm>
            <a:off x="5250277" y="203038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DABCD2-30F2-2F33-9B54-AFE19CD0EA1F}"/>
              </a:ext>
            </a:extLst>
          </p:cNvPr>
          <p:cNvSpPr txBox="1"/>
          <p:nvPr/>
        </p:nvSpPr>
        <p:spPr>
          <a:xfrm>
            <a:off x="5684811" y="203038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0AFF90-F008-7960-3618-E32FA77058F7}"/>
              </a:ext>
            </a:extLst>
          </p:cNvPr>
          <p:cNvSpPr txBox="1"/>
          <p:nvPr/>
        </p:nvSpPr>
        <p:spPr>
          <a:xfrm>
            <a:off x="6063658" y="203038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AAC629-5D57-9BEB-E582-EDE0B676F926}"/>
              </a:ext>
            </a:extLst>
          </p:cNvPr>
          <p:cNvSpPr txBox="1"/>
          <p:nvPr/>
        </p:nvSpPr>
        <p:spPr>
          <a:xfrm>
            <a:off x="6484966" y="203038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94790DD-E26A-16E1-28FF-5176B1E18C0A}"/>
              </a:ext>
            </a:extLst>
          </p:cNvPr>
          <p:cNvSpPr txBox="1"/>
          <p:nvPr/>
        </p:nvSpPr>
        <p:spPr>
          <a:xfrm>
            <a:off x="7360730" y="200794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DC3590-B19B-9A55-3EAF-5A869820062F}"/>
              </a:ext>
            </a:extLst>
          </p:cNvPr>
          <p:cNvSpPr txBox="1"/>
          <p:nvPr/>
        </p:nvSpPr>
        <p:spPr>
          <a:xfrm>
            <a:off x="7733701" y="200794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FF0D9E-BD6A-9A02-5BEE-ECDEC7C5D217}"/>
              </a:ext>
            </a:extLst>
          </p:cNvPr>
          <p:cNvSpPr txBox="1"/>
          <p:nvPr/>
        </p:nvSpPr>
        <p:spPr>
          <a:xfrm>
            <a:off x="8047070" y="200794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2D15FC-6564-A30F-135B-BFAF48B84480}"/>
              </a:ext>
            </a:extLst>
          </p:cNvPr>
          <p:cNvSpPr txBox="1"/>
          <p:nvPr/>
        </p:nvSpPr>
        <p:spPr>
          <a:xfrm>
            <a:off x="8420041" y="203038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3" name="Rectangle: Rounded Corners 31">
            <a:extLst>
              <a:ext uri="{FF2B5EF4-FFF2-40B4-BE49-F238E27FC236}">
                <a16:creationId xmlns:a16="http://schemas.microsoft.com/office/drawing/2014/main" id="{766DBDB4-BA3C-18E0-E2E5-F54CDFF0DBA7}"/>
              </a:ext>
            </a:extLst>
          </p:cNvPr>
          <p:cNvSpPr/>
          <p:nvPr/>
        </p:nvSpPr>
        <p:spPr>
          <a:xfrm>
            <a:off x="5336137" y="114821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: Rounded Corners 39">
            <a:extLst>
              <a:ext uri="{FF2B5EF4-FFF2-40B4-BE49-F238E27FC236}">
                <a16:creationId xmlns:a16="http://schemas.microsoft.com/office/drawing/2014/main" id="{480C3D86-7A84-0F99-FE89-207B8C8633B8}"/>
              </a:ext>
            </a:extLst>
          </p:cNvPr>
          <p:cNvSpPr/>
          <p:nvPr/>
        </p:nvSpPr>
        <p:spPr>
          <a:xfrm>
            <a:off x="2514463" y="1777116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: Rounded Corners 66">
            <a:extLst>
              <a:ext uri="{FF2B5EF4-FFF2-40B4-BE49-F238E27FC236}">
                <a16:creationId xmlns:a16="http://schemas.microsoft.com/office/drawing/2014/main" id="{4E2BD60B-E022-AE7B-39A1-B70E30DA2DD0}"/>
              </a:ext>
            </a:extLst>
          </p:cNvPr>
          <p:cNvSpPr/>
          <p:nvPr/>
        </p:nvSpPr>
        <p:spPr>
          <a:xfrm>
            <a:off x="1501842" y="3278668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V3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Rounded Corners 69">
            <a:extLst>
              <a:ext uri="{FF2B5EF4-FFF2-40B4-BE49-F238E27FC236}">
                <a16:creationId xmlns:a16="http://schemas.microsoft.com/office/drawing/2014/main" id="{FA5E0136-FA69-222D-89CF-8CCC0B9FFABA}"/>
              </a:ext>
            </a:extLst>
          </p:cNvPr>
          <p:cNvSpPr/>
          <p:nvPr/>
        </p:nvSpPr>
        <p:spPr>
          <a:xfrm>
            <a:off x="6138925" y="3500355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V4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65800" y="1406303"/>
            <a:ext cx="521819" cy="17921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302259" y="3365712"/>
            <a:ext cx="521819" cy="17921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12E8C6-1243-00C9-DEAC-51441F371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083"/>
            <a:ext cx="9144000" cy="5550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vi-VN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từng </a:t>
            </a:r>
            <a:r>
              <a:rPr lang="en-GB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vi-VN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nhạc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63C99E-2AAE-F2AC-D681-F2B9E364A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3152"/>
            <a:ext cx="8932220" cy="21377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1BF3EE-E38F-84F1-BF20-989E2E73AA66}"/>
              </a:ext>
            </a:extLst>
          </p:cNvPr>
          <p:cNvSpPr txBox="1"/>
          <p:nvPr/>
        </p:nvSpPr>
        <p:spPr>
          <a:xfrm>
            <a:off x="958094" y="181832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16" name="bdn số 3 (mp3cut.net)">
            <a:hlinkClick r:id="" action="ppaction://media"/>
            <a:extLst>
              <a:ext uri="{FF2B5EF4-FFF2-40B4-BE49-F238E27FC236}">
                <a16:creationId xmlns:a16="http://schemas.microsoft.com/office/drawing/2014/main" id="{8F23C0E1-A5F5-9636-4A44-F2AE42175D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085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8331" y="1556624"/>
            <a:ext cx="319779" cy="319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EC1FE9-34FE-B605-8C6C-3C4149575845}"/>
              </a:ext>
            </a:extLst>
          </p:cNvPr>
          <p:cNvSpPr txBox="1"/>
          <p:nvPr/>
        </p:nvSpPr>
        <p:spPr>
          <a:xfrm>
            <a:off x="1496084" y="1818328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3D958-C815-E775-A1C9-C400F54BD11B}"/>
              </a:ext>
            </a:extLst>
          </p:cNvPr>
          <p:cNvSpPr txBox="1"/>
          <p:nvPr/>
        </p:nvSpPr>
        <p:spPr>
          <a:xfrm>
            <a:off x="2159127" y="1819701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6AE2C-BF23-A12A-0B68-B38CE677A500}"/>
              </a:ext>
            </a:extLst>
          </p:cNvPr>
          <p:cNvSpPr txBox="1"/>
          <p:nvPr/>
        </p:nvSpPr>
        <p:spPr>
          <a:xfrm>
            <a:off x="3363188" y="1807453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A1812-9A60-6281-AB97-CF2009A8D0C0}"/>
              </a:ext>
            </a:extLst>
          </p:cNvPr>
          <p:cNvSpPr txBox="1"/>
          <p:nvPr/>
        </p:nvSpPr>
        <p:spPr>
          <a:xfrm>
            <a:off x="3687150" y="1807453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CD2091-4F77-42B5-219D-A8F7467ED5F5}"/>
              </a:ext>
            </a:extLst>
          </p:cNvPr>
          <p:cNvSpPr txBox="1"/>
          <p:nvPr/>
        </p:nvSpPr>
        <p:spPr>
          <a:xfrm>
            <a:off x="4065997" y="1818328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E39D27-0C45-99C6-6A95-9FC0BBDF87E7}"/>
              </a:ext>
            </a:extLst>
          </p:cNvPr>
          <p:cNvSpPr txBox="1"/>
          <p:nvPr/>
        </p:nvSpPr>
        <p:spPr>
          <a:xfrm>
            <a:off x="4445702" y="1818328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34734E-E361-BAB2-4B6D-80ABA29F29A4}"/>
              </a:ext>
            </a:extLst>
          </p:cNvPr>
          <p:cNvSpPr txBox="1"/>
          <p:nvPr/>
        </p:nvSpPr>
        <p:spPr>
          <a:xfrm>
            <a:off x="7719848" y="1774401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46D385-56D0-BDF4-F9D5-06637C73276E}"/>
              </a:ext>
            </a:extLst>
          </p:cNvPr>
          <p:cNvSpPr txBox="1"/>
          <p:nvPr/>
        </p:nvSpPr>
        <p:spPr>
          <a:xfrm>
            <a:off x="6521829" y="1903571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8FB941-83A3-3D93-9588-6DC2EEA23D28}"/>
              </a:ext>
            </a:extLst>
          </p:cNvPr>
          <p:cNvSpPr txBox="1"/>
          <p:nvPr/>
        </p:nvSpPr>
        <p:spPr>
          <a:xfrm>
            <a:off x="4960511" y="1820391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F482F1-B3EA-35DC-4510-F2CC72818AD3}"/>
              </a:ext>
            </a:extLst>
          </p:cNvPr>
          <p:cNvSpPr txBox="1"/>
          <p:nvPr/>
        </p:nvSpPr>
        <p:spPr>
          <a:xfrm>
            <a:off x="7075949" y="184462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80B852-8C44-A5B7-C142-B1F86FFD8B99}"/>
              </a:ext>
            </a:extLst>
          </p:cNvPr>
          <p:cNvSpPr txBox="1"/>
          <p:nvPr/>
        </p:nvSpPr>
        <p:spPr>
          <a:xfrm>
            <a:off x="2163019" y="2985059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06675E-9B6D-AD15-1BD9-416CFDB054EE}"/>
              </a:ext>
            </a:extLst>
          </p:cNvPr>
          <p:cNvSpPr txBox="1"/>
          <p:nvPr/>
        </p:nvSpPr>
        <p:spPr>
          <a:xfrm>
            <a:off x="7719848" y="2990000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F11A65-9867-FFEB-DB6A-7B241D85E0EE}"/>
              </a:ext>
            </a:extLst>
          </p:cNvPr>
          <p:cNvSpPr txBox="1"/>
          <p:nvPr/>
        </p:nvSpPr>
        <p:spPr>
          <a:xfrm>
            <a:off x="2696923" y="2985058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176EFE-BCBA-368D-D40C-0E5692803EBE}"/>
              </a:ext>
            </a:extLst>
          </p:cNvPr>
          <p:cNvSpPr txBox="1"/>
          <p:nvPr/>
        </p:nvSpPr>
        <p:spPr>
          <a:xfrm>
            <a:off x="4897247" y="2933440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AECD23-CEED-C039-A0D1-3760D5736D45}"/>
              </a:ext>
            </a:extLst>
          </p:cNvPr>
          <p:cNvSpPr txBox="1"/>
          <p:nvPr/>
        </p:nvSpPr>
        <p:spPr>
          <a:xfrm>
            <a:off x="5330100" y="2933440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C8F155-E689-876C-81E4-EA7EB0A76EF6}"/>
              </a:ext>
            </a:extLst>
          </p:cNvPr>
          <p:cNvSpPr txBox="1"/>
          <p:nvPr/>
        </p:nvSpPr>
        <p:spPr>
          <a:xfrm>
            <a:off x="8277283" y="2918930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779FE6-2E16-9537-759E-52B30DAE0038}"/>
              </a:ext>
            </a:extLst>
          </p:cNvPr>
          <p:cNvSpPr txBox="1"/>
          <p:nvPr/>
        </p:nvSpPr>
        <p:spPr>
          <a:xfrm>
            <a:off x="5644106" y="3132541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811B36-80FB-7EED-829C-8927FF1013C6}"/>
              </a:ext>
            </a:extLst>
          </p:cNvPr>
          <p:cNvSpPr txBox="1"/>
          <p:nvPr/>
        </p:nvSpPr>
        <p:spPr>
          <a:xfrm>
            <a:off x="6035858" y="3099958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BE3DEC-5288-1E0E-575B-00578AF4A24A}"/>
              </a:ext>
            </a:extLst>
          </p:cNvPr>
          <p:cNvSpPr txBox="1"/>
          <p:nvPr/>
        </p:nvSpPr>
        <p:spPr>
          <a:xfrm>
            <a:off x="6499006" y="3042767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EB6DD6-F7A9-FD44-BFBF-407530614D87}"/>
              </a:ext>
            </a:extLst>
          </p:cNvPr>
          <p:cNvSpPr txBox="1"/>
          <p:nvPr/>
        </p:nvSpPr>
        <p:spPr>
          <a:xfrm>
            <a:off x="3423656" y="2869642"/>
            <a:ext cx="37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B1D7D6A-13B2-313E-23AE-89A2D18964EA}"/>
              </a:ext>
            </a:extLst>
          </p:cNvPr>
          <p:cNvSpPr/>
          <p:nvPr/>
        </p:nvSpPr>
        <p:spPr>
          <a:xfrm>
            <a:off x="6727342" y="2620997"/>
            <a:ext cx="940570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V1.1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66DBDB4-BA3C-18E0-E2E5-F54CDFF0DBA7}"/>
              </a:ext>
            </a:extLst>
          </p:cNvPr>
          <p:cNvSpPr/>
          <p:nvPr/>
        </p:nvSpPr>
        <p:spPr>
          <a:xfrm>
            <a:off x="5086670" y="1332595"/>
            <a:ext cx="862302" cy="461665"/>
          </a:xfrm>
          <a:prstGeom prst="roundRect">
            <a:avLst>
              <a:gd name="adj" fmla="val 17351"/>
            </a:avLst>
          </a:prstGeom>
          <a:noFill/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Music Subject for High School: Stringed Instruments by Slidesgo">
  <a:themeElements>
    <a:clrScheme name="Simple Light">
      <a:dk1>
        <a:srgbClr val="02676A"/>
      </a:dk1>
      <a:lt1>
        <a:srgbClr val="76CBC4"/>
      </a:lt1>
      <a:dk2>
        <a:srgbClr val="90D4D3"/>
      </a:dk2>
      <a:lt2>
        <a:srgbClr val="4F2814"/>
      </a:lt2>
      <a:accent1>
        <a:srgbClr val="A75F40"/>
      </a:accent1>
      <a:accent2>
        <a:srgbClr val="F48437"/>
      </a:accent2>
      <a:accent3>
        <a:srgbClr val="FBB54D"/>
      </a:accent3>
      <a:accent4>
        <a:srgbClr val="F16C64"/>
      </a:accent4>
      <a:accent5>
        <a:srgbClr val="97BEB4"/>
      </a:accent5>
      <a:accent6>
        <a:srgbClr val="FFFFFF"/>
      </a:accent6>
      <a:hlink>
        <a:srgbClr val="4F28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683</Words>
  <Application>Microsoft Office PowerPoint</Application>
  <PresentationFormat>On-screen Show (16:9)</PresentationFormat>
  <Paragraphs>372</Paragraphs>
  <Slides>19</Slides>
  <Notes>15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Lexend Deca SemiBold</vt:lpstr>
      <vt:lpstr>Bebas Neue</vt:lpstr>
      <vt:lpstr>Arial</vt:lpstr>
      <vt:lpstr>Assistant</vt:lpstr>
      <vt:lpstr>Quicksand</vt:lpstr>
      <vt:lpstr>Times New Roman</vt:lpstr>
      <vt:lpstr>Bahnschrift SemiBold</vt:lpstr>
      <vt:lpstr>Calibri</vt:lpstr>
      <vt:lpstr>Music Subject for High School: Stringed Instruments by Slidesgo</vt:lpstr>
      <vt:lpstr>TIẾT 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Đọc từng câu nhạc</vt:lpstr>
      <vt:lpstr>Đọc từng câu nhạc</vt:lpstr>
      <vt:lpstr>Đọc  Bài đọc nhạc số 3</vt:lpstr>
      <vt:lpstr>Đọc từng bè nhạc 2</vt:lpstr>
      <vt:lpstr>Đọc từng bè nhạc</vt:lpstr>
      <vt:lpstr>Đọc từng bè nhạc</vt:lpstr>
      <vt:lpstr>Đọc từng bè nhạc</vt:lpstr>
      <vt:lpstr>PowerPoint Presentation</vt:lpstr>
      <vt:lpstr>HƯỚNG DẪN VỀ NHÀ</vt:lpstr>
      <vt:lpstr>1. Nghe lại bài hát Ngôi nhà của chúng ta</vt:lpstr>
      <vt:lpstr>LUYỆN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20</dc:title>
  <cp:lastModifiedBy>Admin</cp:lastModifiedBy>
  <cp:revision>27</cp:revision>
  <dcterms:modified xsi:type="dcterms:W3CDTF">2025-02-12T03:39:02Z</dcterms:modified>
</cp:coreProperties>
</file>