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1"/>
  </p:notesMasterIdLst>
  <p:sldIdLst>
    <p:sldId id="376" r:id="rId2"/>
    <p:sldId id="262" r:id="rId3"/>
    <p:sldId id="265" r:id="rId4"/>
    <p:sldId id="378" r:id="rId5"/>
    <p:sldId id="264" r:id="rId6"/>
    <p:sldId id="379" r:id="rId7"/>
    <p:sldId id="335" r:id="rId8"/>
    <p:sldId id="381" r:id="rId9"/>
    <p:sldId id="382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Capriola" panose="020B0604020202020204" charset="0"/>
      <p:regular r:id="rId16"/>
    </p:embeddedFont>
    <p:embeddedFont>
      <p:font typeface="Bebas Neu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98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12D7AC-3739-4E72-835A-DB2E6811E3BB}">
  <a:tblStyle styleId="{A712D7AC-3739-4E72-835A-DB2E6811E3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282"/>
      </p:cViewPr>
      <p:guideLst>
        <p:guide orient="horz" pos="59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g15032e6f2e4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6" name="Google Shape;2986;g15032e6f2e4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Google Shape;2957;g14afd955db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8" name="Google Shape;2958;g14afd955db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6">
          <a:extLst>
            <a:ext uri="{FF2B5EF4-FFF2-40B4-BE49-F238E27FC236}">
              <a16:creationId xmlns:a16="http://schemas.microsoft.com/office/drawing/2014/main" id="{B61E3AA5-A89F-BD67-C7A3-6CB8350B8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Google Shape;2957;g14afd955db8_0_42:notes">
            <a:extLst>
              <a:ext uri="{FF2B5EF4-FFF2-40B4-BE49-F238E27FC236}">
                <a16:creationId xmlns:a16="http://schemas.microsoft.com/office/drawing/2014/main" id="{FAB039E0-D99C-83DC-1CA8-FE3A906CA7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8" name="Google Shape;2958;g14afd955db8_0_42:notes">
            <a:extLst>
              <a:ext uri="{FF2B5EF4-FFF2-40B4-BE49-F238E27FC236}">
                <a16:creationId xmlns:a16="http://schemas.microsoft.com/office/drawing/2014/main" id="{2BA33413-3EF9-0A38-DB46-D15790C94F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83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>
            <a:spLocks noGrp="1"/>
          </p:cNvSpPr>
          <p:nvPr>
            <p:ph type="subTitle" idx="1"/>
          </p:nvPr>
        </p:nvSpPr>
        <p:spPr>
          <a:xfrm>
            <a:off x="1366937" y="2708425"/>
            <a:ext cx="28401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ubTitle" idx="2"/>
          </p:nvPr>
        </p:nvSpPr>
        <p:spPr>
          <a:xfrm>
            <a:off x="4936963" y="2708425"/>
            <a:ext cx="28401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subTitle" idx="3"/>
          </p:nvPr>
        </p:nvSpPr>
        <p:spPr>
          <a:xfrm>
            <a:off x="1366937" y="3145750"/>
            <a:ext cx="28401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subTitle" idx="4"/>
          </p:nvPr>
        </p:nvSpPr>
        <p:spPr>
          <a:xfrm>
            <a:off x="4936963" y="3145750"/>
            <a:ext cx="28401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01" name="Google Shape;201;p5"/>
          <p:cNvGrpSpPr/>
          <p:nvPr/>
        </p:nvGrpSpPr>
        <p:grpSpPr>
          <a:xfrm>
            <a:off x="-324950" y="4365789"/>
            <a:ext cx="9780792" cy="1225309"/>
            <a:chOff x="-324950" y="4365789"/>
            <a:chExt cx="9780792" cy="1225309"/>
          </a:xfrm>
        </p:grpSpPr>
        <p:grpSp>
          <p:nvGrpSpPr>
            <p:cNvPr id="202" name="Google Shape;202;p5"/>
            <p:cNvGrpSpPr/>
            <p:nvPr/>
          </p:nvGrpSpPr>
          <p:grpSpPr>
            <a:xfrm rot="-998900">
              <a:off x="-200515" y="4472485"/>
              <a:ext cx="601427" cy="956668"/>
              <a:chOff x="2824144" y="4416807"/>
              <a:chExt cx="547006" cy="870102"/>
            </a:xfrm>
          </p:grpSpPr>
          <p:sp>
            <p:nvSpPr>
              <p:cNvPr id="203" name="Google Shape;203;p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05;p5"/>
            <p:cNvGrpSpPr/>
            <p:nvPr/>
          </p:nvGrpSpPr>
          <p:grpSpPr>
            <a:xfrm>
              <a:off x="5707149" y="4371726"/>
              <a:ext cx="1147998" cy="1158177"/>
              <a:chOff x="5707149" y="4219326"/>
              <a:chExt cx="1147998" cy="1158177"/>
            </a:xfrm>
          </p:grpSpPr>
          <p:sp>
            <p:nvSpPr>
              <p:cNvPr id="206" name="Google Shape;206;p5"/>
              <p:cNvSpPr/>
              <p:nvPr/>
            </p:nvSpPr>
            <p:spPr>
              <a:xfrm rot="-2521748" flipH="1">
                <a:off x="5907509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 rot="-2521642" flipH="1">
                <a:off x="5982748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5"/>
            <p:cNvGrpSpPr/>
            <p:nvPr/>
          </p:nvGrpSpPr>
          <p:grpSpPr>
            <a:xfrm rot="563673" flipH="1">
              <a:off x="4661654" y="4584263"/>
              <a:ext cx="890039" cy="894368"/>
              <a:chOff x="3341800" y="4510424"/>
              <a:chExt cx="735983" cy="739624"/>
            </a:xfrm>
          </p:grpSpPr>
          <p:sp>
            <p:nvSpPr>
              <p:cNvPr id="209" name="Google Shape;209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" name="Google Shape;211;p5"/>
            <p:cNvGrpSpPr/>
            <p:nvPr/>
          </p:nvGrpSpPr>
          <p:grpSpPr>
            <a:xfrm rot="494129" flipH="1">
              <a:off x="5503394" y="4517399"/>
              <a:ext cx="715773" cy="944986"/>
              <a:chOff x="2694219" y="4457524"/>
              <a:chExt cx="650976" cy="859439"/>
            </a:xfrm>
          </p:grpSpPr>
          <p:sp>
            <p:nvSpPr>
              <p:cNvPr id="212" name="Google Shape;212;p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5"/>
            <p:cNvGrpSpPr/>
            <p:nvPr/>
          </p:nvGrpSpPr>
          <p:grpSpPr>
            <a:xfrm flipH="1">
              <a:off x="5108696" y="4555678"/>
              <a:ext cx="578009" cy="868502"/>
              <a:chOff x="3178603" y="4492489"/>
              <a:chExt cx="525702" cy="789906"/>
            </a:xfrm>
          </p:grpSpPr>
          <p:sp>
            <p:nvSpPr>
              <p:cNvPr id="215" name="Google Shape;215;p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217;p5"/>
            <p:cNvSpPr/>
            <p:nvPr/>
          </p:nvSpPr>
          <p:spPr>
            <a:xfrm flipH="1">
              <a:off x="5478940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" name="Google Shape;218;p5"/>
            <p:cNvGrpSpPr/>
            <p:nvPr/>
          </p:nvGrpSpPr>
          <p:grpSpPr>
            <a:xfrm flipH="1">
              <a:off x="5475000" y="4472466"/>
              <a:ext cx="601433" cy="956677"/>
              <a:chOff x="2824144" y="4416807"/>
              <a:chExt cx="547006" cy="870102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5"/>
            <p:cNvGrpSpPr/>
            <p:nvPr/>
          </p:nvGrpSpPr>
          <p:grpSpPr>
            <a:xfrm rot="-1537412">
              <a:off x="6501773" y="4593539"/>
              <a:ext cx="809238" cy="813241"/>
              <a:chOff x="3341800" y="4510424"/>
              <a:chExt cx="735983" cy="739624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5"/>
            <p:cNvGrpSpPr/>
            <p:nvPr/>
          </p:nvGrpSpPr>
          <p:grpSpPr>
            <a:xfrm flipH="1">
              <a:off x="6095959" y="4537748"/>
              <a:ext cx="729909" cy="987403"/>
              <a:chOff x="2142529" y="4476181"/>
              <a:chExt cx="663856" cy="898048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5"/>
            <p:cNvGrpSpPr/>
            <p:nvPr/>
          </p:nvGrpSpPr>
          <p:grpSpPr>
            <a:xfrm rot="-172780">
              <a:off x="4458019" y="4819266"/>
              <a:ext cx="688013" cy="755026"/>
              <a:chOff x="4108477" y="4678648"/>
              <a:chExt cx="584853" cy="641819"/>
            </a:xfrm>
          </p:grpSpPr>
          <p:sp>
            <p:nvSpPr>
              <p:cNvPr id="228" name="Google Shape;228;p5"/>
              <p:cNvSpPr/>
              <p:nvPr/>
            </p:nvSpPr>
            <p:spPr>
              <a:xfrm rot="713643" flipH="1">
                <a:off x="4160469" y="4722249"/>
                <a:ext cx="480869" cy="554618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 rot="713643" flipH="1">
                <a:off x="4212510" y="4774071"/>
                <a:ext cx="390343" cy="47348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5"/>
            <p:cNvGrpSpPr/>
            <p:nvPr/>
          </p:nvGrpSpPr>
          <p:grpSpPr>
            <a:xfrm>
              <a:off x="2162615" y="4371726"/>
              <a:ext cx="1147998" cy="1158177"/>
              <a:chOff x="2162615" y="4219326"/>
              <a:chExt cx="1147998" cy="1158177"/>
            </a:xfrm>
          </p:grpSpPr>
          <p:sp>
            <p:nvSpPr>
              <p:cNvPr id="231" name="Google Shape;231;p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5"/>
            <p:cNvGrpSpPr/>
            <p:nvPr/>
          </p:nvGrpSpPr>
          <p:grpSpPr>
            <a:xfrm rot="-563673">
              <a:off x="3466069" y="4584263"/>
              <a:ext cx="890039" cy="894368"/>
              <a:chOff x="3341800" y="4510424"/>
              <a:chExt cx="735983" cy="739624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5"/>
            <p:cNvGrpSpPr/>
            <p:nvPr/>
          </p:nvGrpSpPr>
          <p:grpSpPr>
            <a:xfrm rot="-494129">
              <a:off x="2798595" y="4517399"/>
              <a:ext cx="715773" cy="944986"/>
              <a:chOff x="2694219" y="4457524"/>
              <a:chExt cx="650976" cy="859439"/>
            </a:xfrm>
          </p:grpSpPr>
          <p:sp>
            <p:nvSpPr>
              <p:cNvPr id="237" name="Google Shape;237;p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>
              <a:off x="3331056" y="4555678"/>
              <a:ext cx="578009" cy="868502"/>
              <a:chOff x="3178603" y="4492489"/>
              <a:chExt cx="525702" cy="789906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5"/>
            <p:cNvGrpSpPr/>
            <p:nvPr/>
          </p:nvGrpSpPr>
          <p:grpSpPr>
            <a:xfrm>
              <a:off x="3903247" y="4842945"/>
              <a:ext cx="565708" cy="652469"/>
              <a:chOff x="3656927" y="4698517"/>
              <a:chExt cx="480881" cy="554632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3656927" y="4698517"/>
                <a:ext cx="480881" cy="554632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3693237" y="4748701"/>
                <a:ext cx="390353" cy="473501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" name="Google Shape;245;p5"/>
            <p:cNvSpPr/>
            <p:nvPr/>
          </p:nvSpPr>
          <p:spPr>
            <a:xfrm>
              <a:off x="3266183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" name="Google Shape;246;p5"/>
            <p:cNvGrpSpPr/>
            <p:nvPr/>
          </p:nvGrpSpPr>
          <p:grpSpPr>
            <a:xfrm>
              <a:off x="2941329" y="4472466"/>
              <a:ext cx="601433" cy="956677"/>
              <a:chOff x="2824144" y="4416807"/>
              <a:chExt cx="547006" cy="870102"/>
            </a:xfrm>
          </p:grpSpPr>
          <p:sp>
            <p:nvSpPr>
              <p:cNvPr id="247" name="Google Shape;247;p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5"/>
            <p:cNvGrpSpPr/>
            <p:nvPr/>
          </p:nvGrpSpPr>
          <p:grpSpPr>
            <a:xfrm>
              <a:off x="4128165" y="4471823"/>
              <a:ext cx="643497" cy="1023588"/>
              <a:chOff x="3848119" y="4383045"/>
              <a:chExt cx="547006" cy="870102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3848119" y="4383045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012448" y="4509588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 rot="1537412" flipH="1">
              <a:off x="1782951" y="4593539"/>
              <a:ext cx="809238" cy="813241"/>
              <a:chOff x="3341800" y="4510424"/>
              <a:chExt cx="735983" cy="739624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2191893" y="4537748"/>
              <a:ext cx="729909" cy="987403"/>
              <a:chOff x="2142529" y="4476181"/>
              <a:chExt cx="663856" cy="898048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5"/>
            <p:cNvGrpSpPr/>
            <p:nvPr/>
          </p:nvGrpSpPr>
          <p:grpSpPr>
            <a:xfrm>
              <a:off x="438315" y="4365789"/>
              <a:ext cx="1147998" cy="1158177"/>
              <a:chOff x="2162615" y="4219326"/>
              <a:chExt cx="1147998" cy="1158177"/>
            </a:xfrm>
          </p:grpSpPr>
          <p:sp>
            <p:nvSpPr>
              <p:cNvPr id="259" name="Google Shape;259;p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5"/>
            <p:cNvGrpSpPr/>
            <p:nvPr/>
          </p:nvGrpSpPr>
          <p:grpSpPr>
            <a:xfrm rot="-494129">
              <a:off x="1074295" y="4511461"/>
              <a:ext cx="715773" cy="944986"/>
              <a:chOff x="2694219" y="4457524"/>
              <a:chExt cx="650976" cy="859439"/>
            </a:xfrm>
          </p:grpSpPr>
          <p:sp>
            <p:nvSpPr>
              <p:cNvPr id="262" name="Google Shape;262;p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" name="Google Shape;264;p5"/>
            <p:cNvGrpSpPr/>
            <p:nvPr/>
          </p:nvGrpSpPr>
          <p:grpSpPr>
            <a:xfrm>
              <a:off x="1606756" y="4549741"/>
              <a:ext cx="578009" cy="868502"/>
              <a:chOff x="3178603" y="4492489"/>
              <a:chExt cx="525702" cy="789906"/>
            </a:xfrm>
          </p:grpSpPr>
          <p:sp>
            <p:nvSpPr>
              <p:cNvPr id="265" name="Google Shape;265;p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" name="Google Shape;267;p5"/>
            <p:cNvSpPr/>
            <p:nvPr/>
          </p:nvSpPr>
          <p:spPr>
            <a:xfrm>
              <a:off x="1541883" y="4565189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1217029" y="4466529"/>
              <a:ext cx="601433" cy="956677"/>
              <a:chOff x="2824144" y="4416807"/>
              <a:chExt cx="547006" cy="870102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5"/>
            <p:cNvGrpSpPr/>
            <p:nvPr/>
          </p:nvGrpSpPr>
          <p:grpSpPr>
            <a:xfrm rot="1537412" flipH="1">
              <a:off x="58651" y="4587602"/>
              <a:ext cx="809238" cy="813241"/>
              <a:chOff x="3341800" y="4510424"/>
              <a:chExt cx="735983" cy="739624"/>
            </a:xfrm>
          </p:grpSpPr>
          <p:sp>
            <p:nvSpPr>
              <p:cNvPr id="272" name="Google Shape;272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274;p5"/>
            <p:cNvGrpSpPr/>
            <p:nvPr/>
          </p:nvGrpSpPr>
          <p:grpSpPr>
            <a:xfrm>
              <a:off x="467593" y="4531810"/>
              <a:ext cx="729909" cy="987403"/>
              <a:chOff x="2142529" y="4476181"/>
              <a:chExt cx="663856" cy="898048"/>
            </a:xfrm>
          </p:grpSpPr>
          <p:sp>
            <p:nvSpPr>
              <p:cNvPr id="275" name="Google Shape;275;p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5"/>
            <p:cNvGrpSpPr/>
            <p:nvPr/>
          </p:nvGrpSpPr>
          <p:grpSpPr>
            <a:xfrm rot="998900" flipH="1">
              <a:off x="8729979" y="4502310"/>
              <a:ext cx="601427" cy="956668"/>
              <a:chOff x="2824144" y="4416807"/>
              <a:chExt cx="547006" cy="870102"/>
            </a:xfrm>
          </p:grpSpPr>
          <p:sp>
            <p:nvSpPr>
              <p:cNvPr id="278" name="Google Shape;278;p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280;p5"/>
            <p:cNvGrpSpPr/>
            <p:nvPr/>
          </p:nvGrpSpPr>
          <p:grpSpPr>
            <a:xfrm flipH="1">
              <a:off x="7544578" y="4395614"/>
              <a:ext cx="1147998" cy="1158177"/>
              <a:chOff x="2162615" y="4219326"/>
              <a:chExt cx="1147998" cy="1158177"/>
            </a:xfrm>
          </p:grpSpPr>
          <p:sp>
            <p:nvSpPr>
              <p:cNvPr id="281" name="Google Shape;281;p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" name="Google Shape;283;p5"/>
            <p:cNvGrpSpPr/>
            <p:nvPr/>
          </p:nvGrpSpPr>
          <p:grpSpPr>
            <a:xfrm rot="494129" flipH="1">
              <a:off x="7340823" y="4541286"/>
              <a:ext cx="715773" cy="944986"/>
              <a:chOff x="2694219" y="4457524"/>
              <a:chExt cx="650976" cy="859439"/>
            </a:xfrm>
          </p:grpSpPr>
          <p:sp>
            <p:nvSpPr>
              <p:cNvPr id="284" name="Google Shape;284;p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" name="Google Shape;286;p5"/>
            <p:cNvGrpSpPr/>
            <p:nvPr/>
          </p:nvGrpSpPr>
          <p:grpSpPr>
            <a:xfrm flipH="1">
              <a:off x="6910863" y="4589766"/>
              <a:ext cx="578009" cy="868502"/>
              <a:chOff x="3178603" y="4492489"/>
              <a:chExt cx="525702" cy="789906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9" name="Google Shape;289;p5"/>
            <p:cNvSpPr/>
            <p:nvPr/>
          </p:nvSpPr>
          <p:spPr>
            <a:xfrm flipH="1">
              <a:off x="7316369" y="4595014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" name="Google Shape;290;p5"/>
            <p:cNvGrpSpPr/>
            <p:nvPr/>
          </p:nvGrpSpPr>
          <p:grpSpPr>
            <a:xfrm flipH="1">
              <a:off x="7312430" y="4496354"/>
              <a:ext cx="601433" cy="956677"/>
              <a:chOff x="2824144" y="4416807"/>
              <a:chExt cx="547006" cy="870102"/>
            </a:xfrm>
          </p:grpSpPr>
          <p:sp>
            <p:nvSpPr>
              <p:cNvPr id="291" name="Google Shape;291;p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5"/>
            <p:cNvGrpSpPr/>
            <p:nvPr/>
          </p:nvGrpSpPr>
          <p:grpSpPr>
            <a:xfrm rot="-1537412">
              <a:off x="8263003" y="4617427"/>
              <a:ext cx="809238" cy="813241"/>
              <a:chOff x="3341800" y="4510424"/>
              <a:chExt cx="735983" cy="739624"/>
            </a:xfrm>
          </p:grpSpPr>
          <p:sp>
            <p:nvSpPr>
              <p:cNvPr id="294" name="Google Shape;294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5"/>
            <p:cNvGrpSpPr/>
            <p:nvPr/>
          </p:nvGrpSpPr>
          <p:grpSpPr>
            <a:xfrm flipH="1">
              <a:off x="7933388" y="4561635"/>
              <a:ext cx="729909" cy="987403"/>
              <a:chOff x="2142529" y="4476181"/>
              <a:chExt cx="663856" cy="898048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9" name="Google Shape;299;p5"/>
          <p:cNvGrpSpPr/>
          <p:nvPr/>
        </p:nvGrpSpPr>
        <p:grpSpPr>
          <a:xfrm>
            <a:off x="-485876" y="-558940"/>
            <a:ext cx="1887482" cy="1935563"/>
            <a:chOff x="-494028" y="-597090"/>
            <a:chExt cx="1887482" cy="1935563"/>
          </a:xfrm>
        </p:grpSpPr>
        <p:sp>
          <p:nvSpPr>
            <p:cNvPr id="300" name="Google Shape;300;p5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" name="Google Shape;302;p5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303" name="Google Shape;303;p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" name="Google Shape;305;p5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306" name="Google Shape;306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5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309" name="Google Shape;309;p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1" name="Google Shape;311;p5"/>
          <p:cNvGrpSpPr/>
          <p:nvPr/>
        </p:nvGrpSpPr>
        <p:grpSpPr>
          <a:xfrm flipH="1">
            <a:off x="7742336" y="-558890"/>
            <a:ext cx="1887482" cy="1935563"/>
            <a:chOff x="-494028" y="-597090"/>
            <a:chExt cx="1887482" cy="1935563"/>
          </a:xfrm>
        </p:grpSpPr>
        <p:sp>
          <p:nvSpPr>
            <p:cNvPr id="312" name="Google Shape;312;p5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5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315" name="Google Shape;315;p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" name="Google Shape;317;p5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318" name="Google Shape;318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" name="Google Shape;320;p5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321" name="Google Shape;321;p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02" name="Google Shape;302;p15"/>
          <p:cNvGrpSpPr/>
          <p:nvPr/>
        </p:nvGrpSpPr>
        <p:grpSpPr>
          <a:xfrm>
            <a:off x="-819895" y="-821342"/>
            <a:ext cx="10990147" cy="6993164"/>
            <a:chOff x="-819895" y="-821342"/>
            <a:chExt cx="10990147" cy="6993164"/>
          </a:xfrm>
        </p:grpSpPr>
        <p:grpSp>
          <p:nvGrpSpPr>
            <p:cNvPr id="303" name="Google Shape;303;p15"/>
            <p:cNvGrpSpPr/>
            <p:nvPr/>
          </p:nvGrpSpPr>
          <p:grpSpPr>
            <a:xfrm rot="6692184">
              <a:off x="7724125" y="3943113"/>
              <a:ext cx="2532634" cy="1537250"/>
              <a:chOff x="6081725" y="-9837"/>
              <a:chExt cx="3062287" cy="1932050"/>
            </a:xfrm>
          </p:grpSpPr>
          <p:sp>
            <p:nvSpPr>
              <p:cNvPr id="304" name="Google Shape;304;p15"/>
              <p:cNvSpPr/>
              <p:nvPr/>
            </p:nvSpPr>
            <p:spPr>
              <a:xfrm flipH="1">
                <a:off x="8193417" y="-9837"/>
                <a:ext cx="525494" cy="930497"/>
              </a:xfrm>
              <a:custGeom>
                <a:avLst/>
                <a:gdLst/>
                <a:ahLst/>
                <a:cxnLst/>
                <a:rect l="l" t="t" r="r" b="b"/>
                <a:pathLst>
                  <a:path w="525494" h="930497" extrusionOk="0">
                    <a:moveTo>
                      <a:pt x="273844" y="0"/>
                    </a:moveTo>
                    <a:lnTo>
                      <a:pt x="0" y="930497"/>
                    </a:lnTo>
                    <a:lnTo>
                      <a:pt x="525494" y="815912"/>
                    </a:lnTo>
                    <a:lnTo>
                      <a:pt x="4000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5"/>
              <p:cNvSpPr/>
              <p:nvPr/>
            </p:nvSpPr>
            <p:spPr>
              <a:xfrm flipH="1">
                <a:off x="7848231" y="-9837"/>
                <a:ext cx="470630" cy="815911"/>
              </a:xfrm>
              <a:custGeom>
                <a:avLst/>
                <a:gdLst/>
                <a:ahLst/>
                <a:cxnLst/>
                <a:rect l="l" t="t" r="r" b="b"/>
                <a:pathLst>
                  <a:path w="470630" h="815911" extrusionOk="0">
                    <a:moveTo>
                      <a:pt x="0" y="0"/>
                    </a:moveTo>
                    <a:lnTo>
                      <a:pt x="125444" y="815912"/>
                    </a:lnTo>
                    <a:lnTo>
                      <a:pt x="470630" y="507397"/>
                    </a:lnTo>
                    <a:lnTo>
                      <a:pt x="140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5"/>
              <p:cNvSpPr/>
              <p:nvPr/>
            </p:nvSpPr>
            <p:spPr>
              <a:xfrm flipH="1">
                <a:off x="7281874" y="-9837"/>
                <a:ext cx="896874" cy="507396"/>
              </a:xfrm>
              <a:custGeom>
                <a:avLst/>
                <a:gdLst/>
                <a:ahLst/>
                <a:cxnLst/>
                <a:rect l="l" t="t" r="r" b="b"/>
                <a:pathLst>
                  <a:path w="896874" h="507396" extrusionOk="0">
                    <a:moveTo>
                      <a:pt x="0" y="0"/>
                    </a:moveTo>
                    <a:lnTo>
                      <a:pt x="330517" y="507397"/>
                    </a:lnTo>
                    <a:lnTo>
                      <a:pt x="896874" y="167735"/>
                    </a:lnTo>
                    <a:lnTo>
                      <a:pt x="49358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5"/>
              <p:cNvSpPr/>
              <p:nvPr/>
            </p:nvSpPr>
            <p:spPr>
              <a:xfrm flipH="1">
                <a:off x="6532639" y="-9837"/>
                <a:ext cx="1315592" cy="744759"/>
              </a:xfrm>
              <a:custGeom>
                <a:avLst/>
                <a:gdLst/>
                <a:ahLst/>
                <a:cxnLst/>
                <a:rect l="l" t="t" r="r" b="b"/>
                <a:pathLst>
                  <a:path w="1315592" h="744759" extrusionOk="0">
                    <a:moveTo>
                      <a:pt x="718280" y="0"/>
                    </a:moveTo>
                    <a:lnTo>
                      <a:pt x="0" y="507397"/>
                    </a:lnTo>
                    <a:lnTo>
                      <a:pt x="1315593" y="744760"/>
                    </a:lnTo>
                    <a:lnTo>
                      <a:pt x="11409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5"/>
              <p:cNvSpPr/>
              <p:nvPr/>
            </p:nvSpPr>
            <p:spPr>
              <a:xfrm flipH="1">
                <a:off x="7078230" y="-9837"/>
                <a:ext cx="770001" cy="507396"/>
              </a:xfrm>
              <a:custGeom>
                <a:avLst/>
                <a:gdLst/>
                <a:ahLst/>
                <a:cxnLst/>
                <a:rect l="l" t="t" r="r" b="b"/>
                <a:pathLst>
                  <a:path w="770001" h="507396" extrusionOk="0">
                    <a:moveTo>
                      <a:pt x="718280" y="0"/>
                    </a:moveTo>
                    <a:lnTo>
                      <a:pt x="0" y="507397"/>
                    </a:lnTo>
                    <a:lnTo>
                      <a:pt x="566357" y="167735"/>
                    </a:lnTo>
                    <a:lnTo>
                      <a:pt x="7700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5"/>
              <p:cNvSpPr/>
              <p:nvPr/>
            </p:nvSpPr>
            <p:spPr>
              <a:xfrm flipH="1">
                <a:off x="6081725" y="-9837"/>
                <a:ext cx="625601" cy="744759"/>
              </a:xfrm>
              <a:custGeom>
                <a:avLst/>
                <a:gdLst/>
                <a:ahLst/>
                <a:cxnLst/>
                <a:rect l="l" t="t" r="r" b="b"/>
                <a:pathLst>
                  <a:path w="625601" h="744759" extrusionOk="0">
                    <a:moveTo>
                      <a:pt x="0" y="0"/>
                    </a:moveTo>
                    <a:lnTo>
                      <a:pt x="174688" y="744760"/>
                    </a:lnTo>
                    <a:lnTo>
                      <a:pt x="625602" y="393287"/>
                    </a:lnTo>
                    <a:lnTo>
                      <a:pt x="2104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5"/>
              <p:cNvSpPr/>
              <p:nvPr/>
            </p:nvSpPr>
            <p:spPr>
              <a:xfrm flipH="1">
                <a:off x="8718912" y="920660"/>
                <a:ext cx="425100" cy="671988"/>
              </a:xfrm>
              <a:custGeom>
                <a:avLst/>
                <a:gdLst/>
                <a:ahLst/>
                <a:cxnLst/>
                <a:rect l="l" t="t" r="r" b="b"/>
                <a:pathLst>
                  <a:path w="425100" h="671988" extrusionOk="0">
                    <a:moveTo>
                      <a:pt x="0" y="671989"/>
                    </a:moveTo>
                    <a:lnTo>
                      <a:pt x="425101" y="0"/>
                    </a:lnTo>
                    <a:lnTo>
                      <a:pt x="0" y="19135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5"/>
              <p:cNvSpPr/>
              <p:nvPr/>
            </p:nvSpPr>
            <p:spPr>
              <a:xfrm flipH="1">
                <a:off x="7915573" y="920659"/>
                <a:ext cx="1228439" cy="741425"/>
              </a:xfrm>
              <a:custGeom>
                <a:avLst/>
                <a:gdLst/>
                <a:ahLst/>
                <a:cxnLst/>
                <a:rect l="l" t="t" r="r" b="b"/>
                <a:pathLst>
                  <a:path w="1228439" h="741425" extrusionOk="0">
                    <a:moveTo>
                      <a:pt x="0" y="741426"/>
                    </a:moveTo>
                    <a:lnTo>
                      <a:pt x="1228439" y="292513"/>
                    </a:lnTo>
                    <a:lnTo>
                      <a:pt x="425101" y="0"/>
                    </a:lnTo>
                    <a:lnTo>
                      <a:pt x="425101" y="0"/>
                    </a:lnTo>
                    <a:lnTo>
                      <a:pt x="0" y="671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5"/>
              <p:cNvSpPr/>
              <p:nvPr/>
            </p:nvSpPr>
            <p:spPr>
              <a:xfrm flipH="1">
                <a:off x="7915573" y="806074"/>
                <a:ext cx="803338" cy="407098"/>
              </a:xfrm>
              <a:custGeom>
                <a:avLst/>
                <a:gdLst/>
                <a:ahLst/>
                <a:cxnLst/>
                <a:rect l="l" t="t" r="r" b="b"/>
                <a:pathLst>
                  <a:path w="803338" h="407098" extrusionOk="0">
                    <a:moveTo>
                      <a:pt x="0" y="114586"/>
                    </a:moveTo>
                    <a:lnTo>
                      <a:pt x="803339" y="407098"/>
                    </a:lnTo>
                    <a:lnTo>
                      <a:pt x="525494" y="0"/>
                    </a:lnTo>
                    <a:lnTo>
                      <a:pt x="525494" y="0"/>
                    </a:lnTo>
                    <a:lnTo>
                      <a:pt x="0" y="1145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5"/>
              <p:cNvSpPr/>
              <p:nvPr/>
            </p:nvSpPr>
            <p:spPr>
              <a:xfrm flipH="1">
                <a:off x="7490091" y="497558"/>
                <a:ext cx="425481" cy="1016603"/>
              </a:xfrm>
              <a:custGeom>
                <a:avLst/>
                <a:gdLst/>
                <a:ahLst/>
                <a:cxnLst/>
                <a:rect l="l" t="t" r="r" b="b"/>
                <a:pathLst>
                  <a:path w="425481" h="1016603" extrusionOk="0">
                    <a:moveTo>
                      <a:pt x="67342" y="0"/>
                    </a:moveTo>
                    <a:lnTo>
                      <a:pt x="0" y="715613"/>
                    </a:lnTo>
                    <a:lnTo>
                      <a:pt x="425482" y="1016603"/>
                    </a:lnTo>
                    <a:lnTo>
                      <a:pt x="67342" y="0"/>
                    </a:lnTo>
                    <a:lnTo>
                      <a:pt x="673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5"/>
              <p:cNvSpPr/>
              <p:nvPr/>
            </p:nvSpPr>
            <p:spPr>
              <a:xfrm flipH="1">
                <a:off x="7848232" y="497558"/>
                <a:ext cx="345185" cy="715613"/>
              </a:xfrm>
              <a:custGeom>
                <a:avLst/>
                <a:gdLst/>
                <a:ahLst/>
                <a:cxnLst/>
                <a:rect l="l" t="t" r="r" b="b"/>
                <a:pathLst>
                  <a:path w="345185" h="715613" extrusionOk="0">
                    <a:moveTo>
                      <a:pt x="345186" y="0"/>
                    </a:moveTo>
                    <a:lnTo>
                      <a:pt x="277844" y="715613"/>
                    </a:lnTo>
                    <a:lnTo>
                      <a:pt x="0" y="308515"/>
                    </a:lnTo>
                    <a:lnTo>
                      <a:pt x="0" y="308515"/>
                    </a:lnTo>
                    <a:lnTo>
                      <a:pt x="3451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5"/>
              <p:cNvSpPr/>
              <p:nvPr/>
            </p:nvSpPr>
            <p:spPr>
              <a:xfrm flipH="1">
                <a:off x="6535401" y="497559"/>
                <a:ext cx="1312830" cy="1156620"/>
              </a:xfrm>
              <a:custGeom>
                <a:avLst/>
                <a:gdLst/>
                <a:ahLst/>
                <a:cxnLst/>
                <a:rect l="l" t="t" r="r" b="b"/>
                <a:pathLst>
                  <a:path w="1312830" h="1156620" extrusionOk="0">
                    <a:moveTo>
                      <a:pt x="0" y="0"/>
                    </a:moveTo>
                    <a:lnTo>
                      <a:pt x="1312831" y="1156621"/>
                    </a:lnTo>
                    <a:lnTo>
                      <a:pt x="358140" y="10166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5"/>
              <p:cNvSpPr/>
              <p:nvPr/>
            </p:nvSpPr>
            <p:spPr>
              <a:xfrm flipH="1">
                <a:off x="6532639" y="497559"/>
                <a:ext cx="1315592" cy="1156620"/>
              </a:xfrm>
              <a:custGeom>
                <a:avLst/>
                <a:gdLst/>
                <a:ahLst/>
                <a:cxnLst/>
                <a:rect l="l" t="t" r="r" b="b"/>
                <a:pathLst>
                  <a:path w="1315592" h="1156620" extrusionOk="0">
                    <a:moveTo>
                      <a:pt x="0" y="0"/>
                    </a:moveTo>
                    <a:lnTo>
                      <a:pt x="1312831" y="1156621"/>
                    </a:lnTo>
                    <a:lnTo>
                      <a:pt x="1315593" y="237363"/>
                    </a:lnTo>
                    <a:lnTo>
                      <a:pt x="1315593" y="237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5"/>
              <p:cNvSpPr/>
              <p:nvPr/>
            </p:nvSpPr>
            <p:spPr>
              <a:xfrm flipH="1">
                <a:off x="7915573" y="1213172"/>
                <a:ext cx="787812" cy="709041"/>
              </a:xfrm>
              <a:custGeom>
                <a:avLst/>
                <a:gdLst/>
                <a:ahLst/>
                <a:cxnLst/>
                <a:rect l="l" t="t" r="r" b="b"/>
                <a:pathLst>
                  <a:path w="787812" h="709041" extrusionOk="0">
                    <a:moveTo>
                      <a:pt x="787813" y="0"/>
                    </a:moveTo>
                    <a:lnTo>
                      <a:pt x="0" y="642938"/>
                    </a:lnTo>
                    <a:lnTo>
                      <a:pt x="616077" y="709041"/>
                    </a:lnTo>
                    <a:lnTo>
                      <a:pt x="787813" y="0"/>
                    </a:lnTo>
                    <a:lnTo>
                      <a:pt x="78781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5"/>
              <p:cNvSpPr/>
              <p:nvPr/>
            </p:nvSpPr>
            <p:spPr>
              <a:xfrm flipH="1">
                <a:off x="7915573" y="1213172"/>
                <a:ext cx="1228439" cy="642937"/>
              </a:xfrm>
              <a:custGeom>
                <a:avLst/>
                <a:gdLst/>
                <a:ahLst/>
                <a:cxnLst/>
                <a:rect l="l" t="t" r="r" b="b"/>
                <a:pathLst>
                  <a:path w="1228439" h="642937" extrusionOk="0">
                    <a:moveTo>
                      <a:pt x="0" y="448913"/>
                    </a:moveTo>
                    <a:lnTo>
                      <a:pt x="0" y="489776"/>
                    </a:lnTo>
                    <a:lnTo>
                      <a:pt x="440627" y="642938"/>
                    </a:lnTo>
                    <a:lnTo>
                      <a:pt x="1228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" name="Google Shape;319;p15"/>
            <p:cNvGrpSpPr/>
            <p:nvPr/>
          </p:nvGrpSpPr>
          <p:grpSpPr>
            <a:xfrm rot="5608447">
              <a:off x="-1292167" y="-226672"/>
              <a:ext cx="2633667" cy="1532344"/>
              <a:chOff x="-167130" y="3709613"/>
              <a:chExt cx="2633567" cy="1532286"/>
            </a:xfrm>
          </p:grpSpPr>
          <p:sp>
            <p:nvSpPr>
              <p:cNvPr id="320" name="Google Shape;320;p15"/>
              <p:cNvSpPr/>
              <p:nvPr/>
            </p:nvSpPr>
            <p:spPr>
              <a:xfrm flipH="1">
                <a:off x="1089124" y="4104900"/>
                <a:ext cx="938498" cy="522827"/>
              </a:xfrm>
              <a:custGeom>
                <a:avLst/>
                <a:gdLst/>
                <a:ahLst/>
                <a:cxnLst/>
                <a:rect l="l" t="t" r="r" b="b"/>
                <a:pathLst>
                  <a:path w="938498" h="522827" extrusionOk="0">
                    <a:moveTo>
                      <a:pt x="508064" y="0"/>
                    </a:moveTo>
                    <a:lnTo>
                      <a:pt x="0" y="355473"/>
                    </a:lnTo>
                    <a:lnTo>
                      <a:pt x="938499" y="522827"/>
                    </a:lnTo>
                    <a:lnTo>
                      <a:pt x="508064" y="0"/>
                    </a:lnTo>
                    <a:lnTo>
                      <a:pt x="5080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5"/>
              <p:cNvSpPr/>
              <p:nvPr/>
            </p:nvSpPr>
            <p:spPr>
              <a:xfrm flipH="1">
                <a:off x="801945" y="4104900"/>
                <a:ext cx="717613" cy="522827"/>
              </a:xfrm>
              <a:custGeom>
                <a:avLst/>
                <a:gdLst/>
                <a:ahLst/>
                <a:cxnLst/>
                <a:rect l="l" t="t" r="r" b="b"/>
                <a:pathLst>
                  <a:path w="717613" h="522827" extrusionOk="0">
                    <a:moveTo>
                      <a:pt x="0" y="0"/>
                    </a:moveTo>
                    <a:lnTo>
                      <a:pt x="717614" y="514445"/>
                    </a:lnTo>
                    <a:lnTo>
                      <a:pt x="430435" y="5228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5"/>
              <p:cNvSpPr/>
              <p:nvPr/>
            </p:nvSpPr>
            <p:spPr>
              <a:xfrm flipH="1">
                <a:off x="330172" y="3709613"/>
                <a:ext cx="1189386" cy="909732"/>
              </a:xfrm>
              <a:custGeom>
                <a:avLst/>
                <a:gdLst/>
                <a:ahLst/>
                <a:cxnLst/>
                <a:rect l="l" t="t" r="r" b="b"/>
                <a:pathLst>
                  <a:path w="1189386" h="909732" extrusionOk="0">
                    <a:moveTo>
                      <a:pt x="0" y="395288"/>
                    </a:moveTo>
                    <a:lnTo>
                      <a:pt x="717614" y="909733"/>
                    </a:lnTo>
                    <a:lnTo>
                      <a:pt x="1189387" y="0"/>
                    </a:lnTo>
                    <a:lnTo>
                      <a:pt x="1189387" y="0"/>
                    </a:lnTo>
                    <a:lnTo>
                      <a:pt x="0" y="3952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5"/>
              <p:cNvSpPr/>
              <p:nvPr/>
            </p:nvSpPr>
            <p:spPr>
              <a:xfrm flipH="1">
                <a:off x="-147794" y="3759143"/>
                <a:ext cx="949737" cy="1227963"/>
              </a:xfrm>
              <a:custGeom>
                <a:avLst/>
                <a:gdLst/>
                <a:ahLst/>
                <a:cxnLst/>
                <a:rect l="l" t="t" r="r" b="b"/>
                <a:pathLst>
                  <a:path w="949737" h="1227963" extrusionOk="0">
                    <a:moveTo>
                      <a:pt x="684847" y="0"/>
                    </a:moveTo>
                    <a:lnTo>
                      <a:pt x="0" y="860203"/>
                    </a:lnTo>
                    <a:lnTo>
                      <a:pt x="949737" y="1227963"/>
                    </a:lnTo>
                    <a:lnTo>
                      <a:pt x="684847" y="0"/>
                    </a:lnTo>
                    <a:lnTo>
                      <a:pt x="6848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5"/>
              <p:cNvSpPr/>
              <p:nvPr/>
            </p:nvSpPr>
            <p:spPr>
              <a:xfrm flipH="1">
                <a:off x="117097" y="3709613"/>
                <a:ext cx="684847" cy="909732"/>
              </a:xfrm>
              <a:custGeom>
                <a:avLst/>
                <a:gdLst/>
                <a:ahLst/>
                <a:cxnLst/>
                <a:rect l="l" t="t" r="r" b="b"/>
                <a:pathLst>
                  <a:path w="684847" h="909732" extrusionOk="0">
                    <a:moveTo>
                      <a:pt x="684847" y="49530"/>
                    </a:moveTo>
                    <a:lnTo>
                      <a:pt x="0" y="909733"/>
                    </a:lnTo>
                    <a:lnTo>
                      <a:pt x="471773" y="0"/>
                    </a:lnTo>
                    <a:lnTo>
                      <a:pt x="471773" y="0"/>
                    </a:lnTo>
                    <a:lnTo>
                      <a:pt x="684847" y="4953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5"/>
              <p:cNvSpPr/>
              <p:nvPr/>
            </p:nvSpPr>
            <p:spPr>
              <a:xfrm flipH="1">
                <a:off x="-167130" y="3759143"/>
                <a:ext cx="284226" cy="1227963"/>
              </a:xfrm>
              <a:custGeom>
                <a:avLst/>
                <a:gdLst/>
                <a:ahLst/>
                <a:cxnLst/>
                <a:rect l="l" t="t" r="r" b="b"/>
                <a:pathLst>
                  <a:path w="284226" h="1227963" extrusionOk="0">
                    <a:moveTo>
                      <a:pt x="284226" y="23298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4795" y="1227963"/>
                    </a:lnTo>
                    <a:lnTo>
                      <a:pt x="284226" y="12241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5"/>
              <p:cNvSpPr/>
              <p:nvPr/>
            </p:nvSpPr>
            <p:spPr>
              <a:xfrm flipH="1">
                <a:off x="1558515" y="4460278"/>
                <a:ext cx="907922" cy="781621"/>
              </a:xfrm>
              <a:custGeom>
                <a:avLst/>
                <a:gdLst/>
                <a:ahLst/>
                <a:cxnLst/>
                <a:rect l="l" t="t" r="r" b="b"/>
                <a:pathLst>
                  <a:path w="907922" h="781621" extrusionOk="0">
                    <a:moveTo>
                      <a:pt x="448247" y="781622"/>
                    </a:moveTo>
                    <a:lnTo>
                      <a:pt x="907923" y="673227"/>
                    </a:lnTo>
                    <a:lnTo>
                      <a:pt x="438722" y="0"/>
                    </a:lnTo>
                    <a:lnTo>
                      <a:pt x="0" y="7816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5"/>
              <p:cNvSpPr/>
              <p:nvPr/>
            </p:nvSpPr>
            <p:spPr>
              <a:xfrm flipH="1">
                <a:off x="1159418" y="4460278"/>
                <a:ext cx="868298" cy="754760"/>
              </a:xfrm>
              <a:custGeom>
                <a:avLst/>
                <a:gdLst/>
                <a:ahLst/>
                <a:cxnLst/>
                <a:rect l="l" t="t" r="r" b="b"/>
                <a:pathLst>
                  <a:path w="868298" h="754760" extrusionOk="0">
                    <a:moveTo>
                      <a:pt x="0" y="0"/>
                    </a:moveTo>
                    <a:lnTo>
                      <a:pt x="868299" y="754761"/>
                    </a:lnTo>
                    <a:lnTo>
                      <a:pt x="469106" y="6731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5"/>
              <p:cNvSpPr/>
              <p:nvPr/>
            </p:nvSpPr>
            <p:spPr>
              <a:xfrm flipH="1">
                <a:off x="1089218" y="4460278"/>
                <a:ext cx="938497" cy="754760"/>
              </a:xfrm>
              <a:custGeom>
                <a:avLst/>
                <a:gdLst/>
                <a:ahLst/>
                <a:cxnLst/>
                <a:rect l="l" t="t" r="r" b="b"/>
                <a:pathLst>
                  <a:path w="938497" h="754760" extrusionOk="0">
                    <a:moveTo>
                      <a:pt x="0" y="0"/>
                    </a:moveTo>
                    <a:lnTo>
                      <a:pt x="868299" y="754761"/>
                    </a:lnTo>
                    <a:lnTo>
                      <a:pt x="938498" y="167354"/>
                    </a:lnTo>
                    <a:lnTo>
                      <a:pt x="938498" y="1673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5"/>
              <p:cNvSpPr/>
              <p:nvPr/>
            </p:nvSpPr>
            <p:spPr>
              <a:xfrm flipH="1">
                <a:off x="585060" y="4619346"/>
                <a:ext cx="574262" cy="595788"/>
              </a:xfrm>
              <a:custGeom>
                <a:avLst/>
                <a:gdLst/>
                <a:ahLst/>
                <a:cxnLst/>
                <a:rect l="l" t="t" r="r" b="b"/>
                <a:pathLst>
                  <a:path w="574262" h="595788" extrusionOk="0">
                    <a:moveTo>
                      <a:pt x="357378" y="0"/>
                    </a:moveTo>
                    <a:lnTo>
                      <a:pt x="0" y="595789"/>
                    </a:lnTo>
                    <a:lnTo>
                      <a:pt x="574262" y="455009"/>
                    </a:lnTo>
                    <a:lnTo>
                      <a:pt x="357378" y="0"/>
                    </a:lnTo>
                    <a:lnTo>
                      <a:pt x="3573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5"/>
              <p:cNvSpPr/>
              <p:nvPr/>
            </p:nvSpPr>
            <p:spPr>
              <a:xfrm flipH="1">
                <a:off x="801944" y="4619346"/>
                <a:ext cx="357378" cy="595788"/>
              </a:xfrm>
              <a:custGeom>
                <a:avLst/>
                <a:gdLst/>
                <a:ahLst/>
                <a:cxnLst/>
                <a:rect l="l" t="t" r="r" b="b"/>
                <a:pathLst>
                  <a:path w="357378" h="595788" extrusionOk="0">
                    <a:moveTo>
                      <a:pt x="357378" y="0"/>
                    </a:moveTo>
                    <a:lnTo>
                      <a:pt x="0" y="595789"/>
                    </a:lnTo>
                    <a:lnTo>
                      <a:pt x="70199" y="8382"/>
                    </a:lnTo>
                    <a:lnTo>
                      <a:pt x="70199" y="8382"/>
                    </a:lnTo>
                    <a:lnTo>
                      <a:pt x="3573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5"/>
              <p:cNvSpPr/>
              <p:nvPr/>
            </p:nvSpPr>
            <p:spPr>
              <a:xfrm flipH="1">
                <a:off x="179772" y="4619346"/>
                <a:ext cx="622172" cy="622553"/>
              </a:xfrm>
              <a:custGeom>
                <a:avLst/>
                <a:gdLst/>
                <a:ahLst/>
                <a:cxnLst/>
                <a:rect l="l" t="t" r="r" b="b"/>
                <a:pathLst>
                  <a:path w="622172" h="622553" extrusionOk="0">
                    <a:moveTo>
                      <a:pt x="454342" y="622554"/>
                    </a:moveTo>
                    <a:lnTo>
                      <a:pt x="622173" y="622554"/>
                    </a:lnTo>
                    <a:lnTo>
                      <a:pt x="0" y="0"/>
                    </a:lnTo>
                    <a:lnTo>
                      <a:pt x="216884" y="45500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5"/>
              <p:cNvSpPr/>
              <p:nvPr/>
            </p:nvSpPr>
            <p:spPr>
              <a:xfrm flipH="1">
                <a:off x="-167129" y="4619346"/>
                <a:ext cx="969073" cy="622553"/>
              </a:xfrm>
              <a:custGeom>
                <a:avLst/>
                <a:gdLst/>
                <a:ahLst/>
                <a:cxnLst/>
                <a:rect l="l" t="t" r="r" b="b"/>
                <a:pathLst>
                  <a:path w="969073" h="622553" extrusionOk="0">
                    <a:moveTo>
                      <a:pt x="969073" y="540925"/>
                    </a:moveTo>
                    <a:lnTo>
                      <a:pt x="949642" y="367760"/>
                    </a:lnTo>
                    <a:lnTo>
                      <a:pt x="0" y="0"/>
                    </a:lnTo>
                    <a:lnTo>
                      <a:pt x="622173" y="622554"/>
                    </a:lnTo>
                    <a:lnTo>
                      <a:pt x="969073" y="6225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5"/>
              <p:cNvSpPr/>
              <p:nvPr/>
            </p:nvSpPr>
            <p:spPr>
              <a:xfrm flipH="1">
                <a:off x="-167129" y="4983296"/>
                <a:ext cx="19431" cy="176974"/>
              </a:xfrm>
              <a:custGeom>
                <a:avLst/>
                <a:gdLst/>
                <a:ahLst/>
                <a:cxnLst/>
                <a:rect l="l" t="t" r="r" b="b"/>
                <a:pathLst>
                  <a:path w="19431" h="176974" extrusionOk="0">
                    <a:moveTo>
                      <a:pt x="19431" y="0"/>
                    </a:moveTo>
                    <a:lnTo>
                      <a:pt x="0" y="3810"/>
                    </a:lnTo>
                    <a:lnTo>
                      <a:pt x="19431" y="176974"/>
                    </a:lnTo>
                    <a:close/>
                  </a:path>
                </a:pathLst>
              </a:custGeom>
              <a:gradFill>
                <a:gsLst>
                  <a:gs pos="0">
                    <a:srgbClr val="F9F9F9"/>
                  </a:gs>
                  <a:gs pos="50000">
                    <a:srgbClr val="E8E8E8"/>
                  </a:gs>
                  <a:gs pos="100000">
                    <a:srgbClr val="D7D7D7"/>
                  </a:gs>
                </a:gsLst>
                <a:lin ang="824715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5"/>
              <p:cNvSpPr/>
              <p:nvPr/>
            </p:nvSpPr>
            <p:spPr>
              <a:xfrm flipH="1">
                <a:off x="1558514" y="5133505"/>
                <a:ext cx="459676" cy="108394"/>
              </a:xfrm>
              <a:custGeom>
                <a:avLst/>
                <a:gdLst/>
                <a:ahLst/>
                <a:cxnLst/>
                <a:rect l="l" t="t" r="r" b="b"/>
                <a:pathLst>
                  <a:path w="459676" h="108394" extrusionOk="0">
                    <a:moveTo>
                      <a:pt x="433197" y="108395"/>
                    </a:moveTo>
                    <a:lnTo>
                      <a:pt x="459676" y="0"/>
                    </a:lnTo>
                    <a:lnTo>
                      <a:pt x="0" y="10839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5"/>
              <p:cNvSpPr/>
              <p:nvPr/>
            </p:nvSpPr>
            <p:spPr>
              <a:xfrm flipH="1">
                <a:off x="1159322" y="5133505"/>
                <a:ext cx="425672" cy="108394"/>
              </a:xfrm>
              <a:custGeom>
                <a:avLst/>
                <a:gdLst/>
                <a:ahLst/>
                <a:cxnLst/>
                <a:rect l="l" t="t" r="r" b="b"/>
                <a:pathLst>
                  <a:path w="425672" h="108394" extrusionOk="0">
                    <a:moveTo>
                      <a:pt x="400526" y="108395"/>
                    </a:moveTo>
                    <a:lnTo>
                      <a:pt x="425672" y="81629"/>
                    </a:lnTo>
                    <a:lnTo>
                      <a:pt x="26479" y="0"/>
                    </a:lnTo>
                    <a:lnTo>
                      <a:pt x="0" y="10839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5"/>
              <p:cNvSpPr/>
              <p:nvPr/>
            </p:nvSpPr>
            <p:spPr>
              <a:xfrm flipH="1">
                <a:off x="1134176" y="5215134"/>
                <a:ext cx="32385" cy="26765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26765" extrusionOk="0">
                    <a:moveTo>
                      <a:pt x="32385" y="26765"/>
                    </a:moveTo>
                    <a:lnTo>
                      <a:pt x="7239" y="0"/>
                    </a:lnTo>
                    <a:lnTo>
                      <a:pt x="7239" y="0"/>
                    </a:lnTo>
                    <a:lnTo>
                      <a:pt x="0" y="26765"/>
                    </a:lnTo>
                    <a:close/>
                  </a:path>
                </a:pathLst>
              </a:custGeom>
              <a:gradFill>
                <a:gsLst>
                  <a:gs pos="0">
                    <a:srgbClr val="CFCFCF"/>
                  </a:gs>
                  <a:gs pos="50000">
                    <a:srgbClr val="C5C5C5"/>
                  </a:gs>
                  <a:gs pos="100000">
                    <a:srgbClr val="BCBCBC"/>
                  </a:gs>
                </a:gsLst>
                <a:lin ang="1711447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 flipH="1">
                <a:off x="574201" y="5074355"/>
                <a:ext cx="585120" cy="167544"/>
              </a:xfrm>
              <a:custGeom>
                <a:avLst/>
                <a:gdLst/>
                <a:ahLst/>
                <a:cxnLst/>
                <a:rect l="l" t="t" r="r" b="b"/>
                <a:pathLst>
                  <a:path w="585120" h="167544" extrusionOk="0">
                    <a:moveTo>
                      <a:pt x="585121" y="167545"/>
                    </a:moveTo>
                    <a:lnTo>
                      <a:pt x="574262" y="0"/>
                    </a:lnTo>
                    <a:lnTo>
                      <a:pt x="0" y="140779"/>
                    </a:lnTo>
                    <a:lnTo>
                      <a:pt x="25146" y="1675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 flipH="1">
                <a:off x="347602" y="5074355"/>
                <a:ext cx="237458" cy="167544"/>
              </a:xfrm>
              <a:custGeom>
                <a:avLst/>
                <a:gdLst/>
                <a:ahLst/>
                <a:cxnLst/>
                <a:rect l="l" t="t" r="r" b="b"/>
                <a:pathLst>
                  <a:path w="237458" h="167544" extrusionOk="0">
                    <a:moveTo>
                      <a:pt x="237458" y="167545"/>
                    </a:moveTo>
                    <a:lnTo>
                      <a:pt x="0" y="0"/>
                    </a:lnTo>
                    <a:lnTo>
                      <a:pt x="10859" y="1675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18480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25"/>
          <p:cNvSpPr txBox="1">
            <a:spLocks noGrp="1"/>
          </p:cNvSpPr>
          <p:nvPr>
            <p:ph type="subTitle" idx="1"/>
          </p:nvPr>
        </p:nvSpPr>
        <p:spPr>
          <a:xfrm>
            <a:off x="720000" y="2717463"/>
            <a:ext cx="2604300" cy="10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25"/>
          <p:cNvSpPr txBox="1">
            <a:spLocks noGrp="1"/>
          </p:cNvSpPr>
          <p:nvPr>
            <p:ph type="title"/>
          </p:nvPr>
        </p:nvSpPr>
        <p:spPr>
          <a:xfrm>
            <a:off x="720000" y="1338838"/>
            <a:ext cx="2604300" cy="114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16" name="Google Shape;1316;p25"/>
          <p:cNvGrpSpPr/>
          <p:nvPr/>
        </p:nvGrpSpPr>
        <p:grpSpPr>
          <a:xfrm>
            <a:off x="-324950" y="4441989"/>
            <a:ext cx="9780792" cy="1225309"/>
            <a:chOff x="-324950" y="4365789"/>
            <a:chExt cx="9780792" cy="1225309"/>
          </a:xfrm>
        </p:grpSpPr>
        <p:grpSp>
          <p:nvGrpSpPr>
            <p:cNvPr id="1317" name="Google Shape;1317;p25"/>
            <p:cNvGrpSpPr/>
            <p:nvPr/>
          </p:nvGrpSpPr>
          <p:grpSpPr>
            <a:xfrm rot="-998900">
              <a:off x="-200515" y="4472485"/>
              <a:ext cx="601427" cy="956668"/>
              <a:chOff x="2824144" y="4416807"/>
              <a:chExt cx="547006" cy="870102"/>
            </a:xfrm>
          </p:grpSpPr>
          <p:sp>
            <p:nvSpPr>
              <p:cNvPr id="1318" name="Google Shape;1318;p2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0" name="Google Shape;1320;p25"/>
            <p:cNvGrpSpPr/>
            <p:nvPr/>
          </p:nvGrpSpPr>
          <p:grpSpPr>
            <a:xfrm>
              <a:off x="5707149" y="4371726"/>
              <a:ext cx="1147998" cy="1158177"/>
              <a:chOff x="5707149" y="4219326"/>
              <a:chExt cx="1147998" cy="1158177"/>
            </a:xfrm>
          </p:grpSpPr>
          <p:sp>
            <p:nvSpPr>
              <p:cNvPr id="1321" name="Google Shape;1321;p25"/>
              <p:cNvSpPr/>
              <p:nvPr/>
            </p:nvSpPr>
            <p:spPr>
              <a:xfrm rot="-2521748" flipH="1">
                <a:off x="5907509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5"/>
              <p:cNvSpPr/>
              <p:nvPr/>
            </p:nvSpPr>
            <p:spPr>
              <a:xfrm rot="-2521642" flipH="1">
                <a:off x="5982748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3" name="Google Shape;1323;p25"/>
            <p:cNvGrpSpPr/>
            <p:nvPr/>
          </p:nvGrpSpPr>
          <p:grpSpPr>
            <a:xfrm rot="563673" flipH="1">
              <a:off x="4661654" y="4584263"/>
              <a:ext cx="890039" cy="894368"/>
              <a:chOff x="3341800" y="4510424"/>
              <a:chExt cx="735983" cy="739624"/>
            </a:xfrm>
          </p:grpSpPr>
          <p:sp>
            <p:nvSpPr>
              <p:cNvPr id="1324" name="Google Shape;1324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25"/>
            <p:cNvGrpSpPr/>
            <p:nvPr/>
          </p:nvGrpSpPr>
          <p:grpSpPr>
            <a:xfrm rot="494129" flipH="1">
              <a:off x="5503394" y="4517399"/>
              <a:ext cx="715773" cy="944986"/>
              <a:chOff x="2694219" y="4457524"/>
              <a:chExt cx="650976" cy="859439"/>
            </a:xfrm>
          </p:grpSpPr>
          <p:sp>
            <p:nvSpPr>
              <p:cNvPr id="1327" name="Google Shape;1327;p2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9" name="Google Shape;1329;p25"/>
            <p:cNvGrpSpPr/>
            <p:nvPr/>
          </p:nvGrpSpPr>
          <p:grpSpPr>
            <a:xfrm flipH="1">
              <a:off x="5108696" y="4555678"/>
              <a:ext cx="578009" cy="868502"/>
              <a:chOff x="3178603" y="4492489"/>
              <a:chExt cx="525702" cy="789906"/>
            </a:xfrm>
          </p:grpSpPr>
          <p:sp>
            <p:nvSpPr>
              <p:cNvPr id="1330" name="Google Shape;1330;p2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2" name="Google Shape;1332;p25"/>
            <p:cNvSpPr/>
            <p:nvPr/>
          </p:nvSpPr>
          <p:spPr>
            <a:xfrm flipH="1">
              <a:off x="5478940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3" name="Google Shape;1333;p25"/>
            <p:cNvGrpSpPr/>
            <p:nvPr/>
          </p:nvGrpSpPr>
          <p:grpSpPr>
            <a:xfrm flipH="1">
              <a:off x="5475000" y="4472466"/>
              <a:ext cx="601433" cy="956677"/>
              <a:chOff x="2824144" y="4416807"/>
              <a:chExt cx="547006" cy="870102"/>
            </a:xfrm>
          </p:grpSpPr>
          <p:sp>
            <p:nvSpPr>
              <p:cNvPr id="1334" name="Google Shape;1334;p2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6" name="Google Shape;1336;p25"/>
            <p:cNvGrpSpPr/>
            <p:nvPr/>
          </p:nvGrpSpPr>
          <p:grpSpPr>
            <a:xfrm rot="-1537412">
              <a:off x="6501773" y="4593539"/>
              <a:ext cx="809238" cy="813241"/>
              <a:chOff x="3341800" y="4510424"/>
              <a:chExt cx="735983" cy="739624"/>
            </a:xfrm>
          </p:grpSpPr>
          <p:sp>
            <p:nvSpPr>
              <p:cNvPr id="1337" name="Google Shape;1337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9" name="Google Shape;1339;p25"/>
            <p:cNvGrpSpPr/>
            <p:nvPr/>
          </p:nvGrpSpPr>
          <p:grpSpPr>
            <a:xfrm flipH="1">
              <a:off x="6095959" y="4537748"/>
              <a:ext cx="729909" cy="987403"/>
              <a:chOff x="2142529" y="4476181"/>
              <a:chExt cx="663856" cy="898048"/>
            </a:xfrm>
          </p:grpSpPr>
          <p:sp>
            <p:nvSpPr>
              <p:cNvPr id="1340" name="Google Shape;1340;p2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2" name="Google Shape;1342;p25"/>
            <p:cNvGrpSpPr/>
            <p:nvPr/>
          </p:nvGrpSpPr>
          <p:grpSpPr>
            <a:xfrm rot="-172780">
              <a:off x="4458019" y="4819266"/>
              <a:ext cx="688013" cy="755026"/>
              <a:chOff x="4108477" y="4678648"/>
              <a:chExt cx="584853" cy="641819"/>
            </a:xfrm>
          </p:grpSpPr>
          <p:sp>
            <p:nvSpPr>
              <p:cNvPr id="1343" name="Google Shape;1343;p25"/>
              <p:cNvSpPr/>
              <p:nvPr/>
            </p:nvSpPr>
            <p:spPr>
              <a:xfrm rot="713643" flipH="1">
                <a:off x="4160469" y="4722249"/>
                <a:ext cx="480869" cy="554618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5"/>
              <p:cNvSpPr/>
              <p:nvPr/>
            </p:nvSpPr>
            <p:spPr>
              <a:xfrm rot="713643" flipH="1">
                <a:off x="4212510" y="4774071"/>
                <a:ext cx="390343" cy="47348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5" name="Google Shape;1345;p25"/>
            <p:cNvGrpSpPr/>
            <p:nvPr/>
          </p:nvGrpSpPr>
          <p:grpSpPr>
            <a:xfrm>
              <a:off x="2162615" y="4371726"/>
              <a:ext cx="1147998" cy="1158177"/>
              <a:chOff x="2162615" y="4219326"/>
              <a:chExt cx="1147998" cy="1158177"/>
            </a:xfrm>
          </p:grpSpPr>
          <p:sp>
            <p:nvSpPr>
              <p:cNvPr id="1346" name="Google Shape;1346;p2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8" name="Google Shape;1348;p25"/>
            <p:cNvGrpSpPr/>
            <p:nvPr/>
          </p:nvGrpSpPr>
          <p:grpSpPr>
            <a:xfrm rot="-563673">
              <a:off x="3466069" y="4584263"/>
              <a:ext cx="890039" cy="894368"/>
              <a:chOff x="3341800" y="4510424"/>
              <a:chExt cx="735983" cy="739624"/>
            </a:xfrm>
          </p:grpSpPr>
          <p:sp>
            <p:nvSpPr>
              <p:cNvPr id="1349" name="Google Shape;1349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1" name="Google Shape;1351;p25"/>
            <p:cNvGrpSpPr/>
            <p:nvPr/>
          </p:nvGrpSpPr>
          <p:grpSpPr>
            <a:xfrm rot="-494129">
              <a:off x="2798595" y="4517399"/>
              <a:ext cx="715773" cy="944986"/>
              <a:chOff x="2694219" y="4457524"/>
              <a:chExt cx="650976" cy="859439"/>
            </a:xfrm>
          </p:grpSpPr>
          <p:sp>
            <p:nvSpPr>
              <p:cNvPr id="1352" name="Google Shape;1352;p2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4" name="Google Shape;1354;p25"/>
            <p:cNvGrpSpPr/>
            <p:nvPr/>
          </p:nvGrpSpPr>
          <p:grpSpPr>
            <a:xfrm>
              <a:off x="3331056" y="4555678"/>
              <a:ext cx="578009" cy="868502"/>
              <a:chOff x="3178603" y="4492489"/>
              <a:chExt cx="525702" cy="789906"/>
            </a:xfrm>
          </p:grpSpPr>
          <p:sp>
            <p:nvSpPr>
              <p:cNvPr id="1355" name="Google Shape;1355;p2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25"/>
            <p:cNvGrpSpPr/>
            <p:nvPr/>
          </p:nvGrpSpPr>
          <p:grpSpPr>
            <a:xfrm>
              <a:off x="3903247" y="4842945"/>
              <a:ext cx="565708" cy="652469"/>
              <a:chOff x="3656927" y="4698517"/>
              <a:chExt cx="480881" cy="554632"/>
            </a:xfrm>
          </p:grpSpPr>
          <p:sp>
            <p:nvSpPr>
              <p:cNvPr id="1358" name="Google Shape;1358;p25"/>
              <p:cNvSpPr/>
              <p:nvPr/>
            </p:nvSpPr>
            <p:spPr>
              <a:xfrm>
                <a:off x="3656927" y="4698517"/>
                <a:ext cx="480881" cy="554632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5"/>
              <p:cNvSpPr/>
              <p:nvPr/>
            </p:nvSpPr>
            <p:spPr>
              <a:xfrm>
                <a:off x="3693237" y="4748701"/>
                <a:ext cx="390353" cy="473501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0" name="Google Shape;1360;p25"/>
            <p:cNvSpPr/>
            <p:nvPr/>
          </p:nvSpPr>
          <p:spPr>
            <a:xfrm>
              <a:off x="3266183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1" name="Google Shape;1361;p25"/>
            <p:cNvGrpSpPr/>
            <p:nvPr/>
          </p:nvGrpSpPr>
          <p:grpSpPr>
            <a:xfrm>
              <a:off x="2941329" y="4472466"/>
              <a:ext cx="601433" cy="956677"/>
              <a:chOff x="2824144" y="4416807"/>
              <a:chExt cx="547006" cy="870102"/>
            </a:xfrm>
          </p:grpSpPr>
          <p:sp>
            <p:nvSpPr>
              <p:cNvPr id="1362" name="Google Shape;1362;p2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5"/>
            <p:cNvGrpSpPr/>
            <p:nvPr/>
          </p:nvGrpSpPr>
          <p:grpSpPr>
            <a:xfrm>
              <a:off x="4128165" y="4471823"/>
              <a:ext cx="643497" cy="1023588"/>
              <a:chOff x="3848119" y="4383045"/>
              <a:chExt cx="547006" cy="870102"/>
            </a:xfrm>
          </p:grpSpPr>
          <p:sp>
            <p:nvSpPr>
              <p:cNvPr id="1365" name="Google Shape;1365;p25"/>
              <p:cNvSpPr/>
              <p:nvPr/>
            </p:nvSpPr>
            <p:spPr>
              <a:xfrm>
                <a:off x="3848119" y="4383045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5"/>
              <p:cNvSpPr/>
              <p:nvPr/>
            </p:nvSpPr>
            <p:spPr>
              <a:xfrm>
                <a:off x="4012448" y="4509588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7" name="Google Shape;1367;p25"/>
            <p:cNvGrpSpPr/>
            <p:nvPr/>
          </p:nvGrpSpPr>
          <p:grpSpPr>
            <a:xfrm rot="1537412" flipH="1">
              <a:off x="1782951" y="4593539"/>
              <a:ext cx="809238" cy="813241"/>
              <a:chOff x="3341800" y="4510424"/>
              <a:chExt cx="735983" cy="739624"/>
            </a:xfrm>
          </p:grpSpPr>
          <p:sp>
            <p:nvSpPr>
              <p:cNvPr id="1368" name="Google Shape;1368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5"/>
            <p:cNvGrpSpPr/>
            <p:nvPr/>
          </p:nvGrpSpPr>
          <p:grpSpPr>
            <a:xfrm>
              <a:off x="2191893" y="4537748"/>
              <a:ext cx="729909" cy="987403"/>
              <a:chOff x="2142529" y="4476181"/>
              <a:chExt cx="663856" cy="898048"/>
            </a:xfrm>
          </p:grpSpPr>
          <p:sp>
            <p:nvSpPr>
              <p:cNvPr id="1371" name="Google Shape;1371;p2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3" name="Google Shape;1373;p25"/>
            <p:cNvGrpSpPr/>
            <p:nvPr/>
          </p:nvGrpSpPr>
          <p:grpSpPr>
            <a:xfrm>
              <a:off x="438315" y="4365789"/>
              <a:ext cx="1147998" cy="1158177"/>
              <a:chOff x="2162615" y="4219326"/>
              <a:chExt cx="1147998" cy="1158177"/>
            </a:xfrm>
          </p:grpSpPr>
          <p:sp>
            <p:nvSpPr>
              <p:cNvPr id="1374" name="Google Shape;1374;p2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6" name="Google Shape;1376;p25"/>
            <p:cNvGrpSpPr/>
            <p:nvPr/>
          </p:nvGrpSpPr>
          <p:grpSpPr>
            <a:xfrm rot="-494129">
              <a:off x="1074295" y="4511461"/>
              <a:ext cx="715773" cy="944986"/>
              <a:chOff x="2694219" y="4457524"/>
              <a:chExt cx="650976" cy="859439"/>
            </a:xfrm>
          </p:grpSpPr>
          <p:sp>
            <p:nvSpPr>
              <p:cNvPr id="1377" name="Google Shape;1377;p2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9" name="Google Shape;1379;p25"/>
            <p:cNvGrpSpPr/>
            <p:nvPr/>
          </p:nvGrpSpPr>
          <p:grpSpPr>
            <a:xfrm>
              <a:off x="1606756" y="4549741"/>
              <a:ext cx="578009" cy="868502"/>
              <a:chOff x="3178603" y="4492489"/>
              <a:chExt cx="525702" cy="789906"/>
            </a:xfrm>
          </p:grpSpPr>
          <p:sp>
            <p:nvSpPr>
              <p:cNvPr id="1380" name="Google Shape;1380;p2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2" name="Google Shape;1382;p25"/>
            <p:cNvSpPr/>
            <p:nvPr/>
          </p:nvSpPr>
          <p:spPr>
            <a:xfrm>
              <a:off x="1541883" y="4565189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5"/>
            <p:cNvGrpSpPr/>
            <p:nvPr/>
          </p:nvGrpSpPr>
          <p:grpSpPr>
            <a:xfrm>
              <a:off x="1217029" y="4466529"/>
              <a:ext cx="601433" cy="956677"/>
              <a:chOff x="2824144" y="4416807"/>
              <a:chExt cx="547006" cy="870102"/>
            </a:xfrm>
          </p:grpSpPr>
          <p:sp>
            <p:nvSpPr>
              <p:cNvPr id="1384" name="Google Shape;1384;p2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6" name="Google Shape;1386;p25"/>
            <p:cNvGrpSpPr/>
            <p:nvPr/>
          </p:nvGrpSpPr>
          <p:grpSpPr>
            <a:xfrm rot="1537412" flipH="1">
              <a:off x="58651" y="4587602"/>
              <a:ext cx="809238" cy="813241"/>
              <a:chOff x="3341800" y="4510424"/>
              <a:chExt cx="735983" cy="739624"/>
            </a:xfrm>
          </p:grpSpPr>
          <p:sp>
            <p:nvSpPr>
              <p:cNvPr id="1387" name="Google Shape;1387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9" name="Google Shape;1389;p25"/>
            <p:cNvGrpSpPr/>
            <p:nvPr/>
          </p:nvGrpSpPr>
          <p:grpSpPr>
            <a:xfrm>
              <a:off x="467593" y="4531810"/>
              <a:ext cx="729909" cy="987403"/>
              <a:chOff x="2142529" y="4476181"/>
              <a:chExt cx="663856" cy="898048"/>
            </a:xfrm>
          </p:grpSpPr>
          <p:sp>
            <p:nvSpPr>
              <p:cNvPr id="1390" name="Google Shape;1390;p2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2" name="Google Shape;1392;p25"/>
            <p:cNvGrpSpPr/>
            <p:nvPr/>
          </p:nvGrpSpPr>
          <p:grpSpPr>
            <a:xfrm rot="998900" flipH="1">
              <a:off x="8729979" y="4502310"/>
              <a:ext cx="601427" cy="956668"/>
              <a:chOff x="2824144" y="4416807"/>
              <a:chExt cx="547006" cy="870102"/>
            </a:xfrm>
          </p:grpSpPr>
          <p:sp>
            <p:nvSpPr>
              <p:cNvPr id="1393" name="Google Shape;1393;p2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5" name="Google Shape;1395;p25"/>
            <p:cNvGrpSpPr/>
            <p:nvPr/>
          </p:nvGrpSpPr>
          <p:grpSpPr>
            <a:xfrm flipH="1">
              <a:off x="7544578" y="4395614"/>
              <a:ext cx="1147998" cy="1158177"/>
              <a:chOff x="2162615" y="4219326"/>
              <a:chExt cx="1147998" cy="1158177"/>
            </a:xfrm>
          </p:grpSpPr>
          <p:sp>
            <p:nvSpPr>
              <p:cNvPr id="1396" name="Google Shape;1396;p2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8" name="Google Shape;1398;p25"/>
            <p:cNvGrpSpPr/>
            <p:nvPr/>
          </p:nvGrpSpPr>
          <p:grpSpPr>
            <a:xfrm rot="494129" flipH="1">
              <a:off x="7340823" y="4541286"/>
              <a:ext cx="715773" cy="944986"/>
              <a:chOff x="2694219" y="4457524"/>
              <a:chExt cx="650976" cy="859439"/>
            </a:xfrm>
          </p:grpSpPr>
          <p:sp>
            <p:nvSpPr>
              <p:cNvPr id="1399" name="Google Shape;1399;p2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1" name="Google Shape;1401;p25"/>
            <p:cNvGrpSpPr/>
            <p:nvPr/>
          </p:nvGrpSpPr>
          <p:grpSpPr>
            <a:xfrm flipH="1">
              <a:off x="6910863" y="4589766"/>
              <a:ext cx="578009" cy="868502"/>
              <a:chOff x="3178603" y="4492489"/>
              <a:chExt cx="525702" cy="789906"/>
            </a:xfrm>
          </p:grpSpPr>
          <p:sp>
            <p:nvSpPr>
              <p:cNvPr id="1402" name="Google Shape;1402;p2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4" name="Google Shape;1404;p25"/>
            <p:cNvSpPr/>
            <p:nvPr/>
          </p:nvSpPr>
          <p:spPr>
            <a:xfrm flipH="1">
              <a:off x="7316369" y="4595014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5" name="Google Shape;1405;p25"/>
            <p:cNvGrpSpPr/>
            <p:nvPr/>
          </p:nvGrpSpPr>
          <p:grpSpPr>
            <a:xfrm flipH="1">
              <a:off x="7312430" y="4496354"/>
              <a:ext cx="601433" cy="956677"/>
              <a:chOff x="2824144" y="4416807"/>
              <a:chExt cx="547006" cy="870102"/>
            </a:xfrm>
          </p:grpSpPr>
          <p:sp>
            <p:nvSpPr>
              <p:cNvPr id="1406" name="Google Shape;1406;p2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8" name="Google Shape;1408;p25"/>
            <p:cNvGrpSpPr/>
            <p:nvPr/>
          </p:nvGrpSpPr>
          <p:grpSpPr>
            <a:xfrm rot="-1537412">
              <a:off x="8263003" y="4617427"/>
              <a:ext cx="809238" cy="813241"/>
              <a:chOff x="3341800" y="4510424"/>
              <a:chExt cx="735983" cy="739624"/>
            </a:xfrm>
          </p:grpSpPr>
          <p:sp>
            <p:nvSpPr>
              <p:cNvPr id="1409" name="Google Shape;1409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5"/>
            <p:cNvGrpSpPr/>
            <p:nvPr/>
          </p:nvGrpSpPr>
          <p:grpSpPr>
            <a:xfrm flipH="1">
              <a:off x="7933388" y="4561635"/>
              <a:ext cx="729909" cy="987403"/>
              <a:chOff x="2142529" y="4476181"/>
              <a:chExt cx="663856" cy="898048"/>
            </a:xfrm>
          </p:grpSpPr>
          <p:sp>
            <p:nvSpPr>
              <p:cNvPr id="1412" name="Google Shape;1412;p2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4" name="Google Shape;1414;p25"/>
          <p:cNvGrpSpPr/>
          <p:nvPr/>
        </p:nvGrpSpPr>
        <p:grpSpPr>
          <a:xfrm flipH="1">
            <a:off x="7222219" y="-801485"/>
            <a:ext cx="2523375" cy="2231315"/>
            <a:chOff x="-494028" y="-597090"/>
            <a:chExt cx="1887482" cy="1669022"/>
          </a:xfrm>
        </p:grpSpPr>
        <p:grpSp>
          <p:nvGrpSpPr>
            <p:cNvPr id="1415" name="Google Shape;1415;p25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1416" name="Google Shape;1416;p2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8" name="Google Shape;1418;p25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1419" name="Google Shape;1419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" name="Google Shape;1421;p25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1422" name="Google Shape;1422;p2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4" name="Google Shape;1424;p25"/>
          <p:cNvGrpSpPr/>
          <p:nvPr/>
        </p:nvGrpSpPr>
        <p:grpSpPr>
          <a:xfrm>
            <a:off x="-601594" y="-801485"/>
            <a:ext cx="2523375" cy="2231315"/>
            <a:chOff x="-494028" y="-597090"/>
            <a:chExt cx="1887482" cy="1669022"/>
          </a:xfrm>
        </p:grpSpPr>
        <p:grpSp>
          <p:nvGrpSpPr>
            <p:cNvPr id="1425" name="Google Shape;1425;p25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1426" name="Google Shape;1426;p2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5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1429" name="Google Shape;1429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1" name="Google Shape;1431;p25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1432" name="Google Shape;1432;p2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5118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3" name="Google Shape;1513;p28"/>
          <p:cNvSpPr txBox="1">
            <a:spLocks noGrp="1"/>
          </p:cNvSpPr>
          <p:nvPr>
            <p:ph type="subTitle" idx="1"/>
          </p:nvPr>
        </p:nvSpPr>
        <p:spPr>
          <a:xfrm>
            <a:off x="1293187" y="1694050"/>
            <a:ext cx="3051900" cy="26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4" name="Google Shape;1514;p28"/>
          <p:cNvSpPr txBox="1">
            <a:spLocks noGrp="1"/>
          </p:cNvSpPr>
          <p:nvPr>
            <p:ph type="subTitle" idx="2"/>
          </p:nvPr>
        </p:nvSpPr>
        <p:spPr>
          <a:xfrm>
            <a:off x="4798913" y="1694050"/>
            <a:ext cx="3051900" cy="26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5" name="Google Shape;1515;p28"/>
          <p:cNvSpPr/>
          <p:nvPr/>
        </p:nvSpPr>
        <p:spPr>
          <a:xfrm>
            <a:off x="-4129425" y="239550"/>
            <a:ext cx="4852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8"/>
          <p:cNvSpPr/>
          <p:nvPr/>
        </p:nvSpPr>
        <p:spPr>
          <a:xfrm>
            <a:off x="8421225" y="239550"/>
            <a:ext cx="4852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7" name="Google Shape;1517;p28"/>
          <p:cNvGrpSpPr/>
          <p:nvPr/>
        </p:nvGrpSpPr>
        <p:grpSpPr>
          <a:xfrm>
            <a:off x="-493980" y="-587475"/>
            <a:ext cx="2008441" cy="1775904"/>
            <a:chOff x="-493980" y="-597000"/>
            <a:chExt cx="2008441" cy="1775904"/>
          </a:xfrm>
        </p:grpSpPr>
        <p:grpSp>
          <p:nvGrpSpPr>
            <p:cNvPr id="1518" name="Google Shape;1518;p28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1519" name="Google Shape;1519;p2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1" name="Google Shape;1521;p28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1522" name="Google Shape;1522;p2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4" name="Google Shape;1524;p28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1525" name="Google Shape;1525;p2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7" name="Google Shape;1527;p28"/>
          <p:cNvGrpSpPr/>
          <p:nvPr/>
        </p:nvGrpSpPr>
        <p:grpSpPr>
          <a:xfrm rot="-5400000">
            <a:off x="-724546" y="3720550"/>
            <a:ext cx="2008441" cy="1775904"/>
            <a:chOff x="-493980" y="-597000"/>
            <a:chExt cx="2008441" cy="1775904"/>
          </a:xfrm>
        </p:grpSpPr>
        <p:grpSp>
          <p:nvGrpSpPr>
            <p:cNvPr id="1528" name="Google Shape;1528;p28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1529" name="Google Shape;1529;p2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1" name="Google Shape;1531;p28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1532" name="Google Shape;1532;p2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4" name="Google Shape;1534;p28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1535" name="Google Shape;1535;p2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7" name="Google Shape;1537;p28"/>
          <p:cNvGrpSpPr/>
          <p:nvPr/>
        </p:nvGrpSpPr>
        <p:grpSpPr>
          <a:xfrm rot="5400000" flipH="1">
            <a:off x="7860104" y="3720550"/>
            <a:ext cx="2008441" cy="1775904"/>
            <a:chOff x="-493980" y="-597000"/>
            <a:chExt cx="2008441" cy="1775904"/>
          </a:xfrm>
        </p:grpSpPr>
        <p:grpSp>
          <p:nvGrpSpPr>
            <p:cNvPr id="1538" name="Google Shape;1538;p28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1539" name="Google Shape;1539;p2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28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1542" name="Google Shape;1542;p2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28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1545" name="Google Shape;1545;p2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7" name="Google Shape;1547;p28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1548" name="Google Shape;1548;p28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1549" name="Google Shape;1549;p2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1" name="Google Shape;1551;p28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1552" name="Google Shape;1552;p2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4" name="Google Shape;1554;p28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1555" name="Google Shape;1555;p2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3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36" name="Google Shape;1736;p31"/>
          <p:cNvSpPr txBox="1">
            <a:spLocks noGrp="1"/>
          </p:cNvSpPr>
          <p:nvPr>
            <p:ph type="subTitle" idx="1"/>
          </p:nvPr>
        </p:nvSpPr>
        <p:spPr>
          <a:xfrm>
            <a:off x="720000" y="3053425"/>
            <a:ext cx="23295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7" name="Google Shape;1737;p31"/>
          <p:cNvSpPr txBox="1">
            <a:spLocks noGrp="1"/>
          </p:cNvSpPr>
          <p:nvPr>
            <p:ph type="subTitle" idx="2"/>
          </p:nvPr>
        </p:nvSpPr>
        <p:spPr>
          <a:xfrm>
            <a:off x="3409689" y="3053425"/>
            <a:ext cx="23295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8" name="Google Shape;1738;p31"/>
          <p:cNvSpPr txBox="1">
            <a:spLocks noGrp="1"/>
          </p:cNvSpPr>
          <p:nvPr>
            <p:ph type="subTitle" idx="3"/>
          </p:nvPr>
        </p:nvSpPr>
        <p:spPr>
          <a:xfrm>
            <a:off x="720000" y="3501350"/>
            <a:ext cx="23295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31"/>
          <p:cNvSpPr txBox="1">
            <a:spLocks noGrp="1"/>
          </p:cNvSpPr>
          <p:nvPr>
            <p:ph type="subTitle" idx="4"/>
          </p:nvPr>
        </p:nvSpPr>
        <p:spPr>
          <a:xfrm>
            <a:off x="3409689" y="3501350"/>
            <a:ext cx="23295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0" name="Google Shape;1740;p31"/>
          <p:cNvSpPr txBox="1">
            <a:spLocks noGrp="1"/>
          </p:cNvSpPr>
          <p:nvPr>
            <p:ph type="subTitle" idx="5"/>
          </p:nvPr>
        </p:nvSpPr>
        <p:spPr>
          <a:xfrm>
            <a:off x="6094484" y="3053425"/>
            <a:ext cx="23295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1" name="Google Shape;1741;p31"/>
          <p:cNvSpPr txBox="1">
            <a:spLocks noGrp="1"/>
          </p:cNvSpPr>
          <p:nvPr>
            <p:ph type="subTitle" idx="6"/>
          </p:nvPr>
        </p:nvSpPr>
        <p:spPr>
          <a:xfrm>
            <a:off x="6094487" y="3501350"/>
            <a:ext cx="23295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31"/>
          <p:cNvGrpSpPr/>
          <p:nvPr/>
        </p:nvGrpSpPr>
        <p:grpSpPr>
          <a:xfrm>
            <a:off x="-493980" y="-597000"/>
            <a:ext cx="2008441" cy="1775904"/>
            <a:chOff x="-493980" y="-597000"/>
            <a:chExt cx="2008441" cy="1775904"/>
          </a:xfrm>
        </p:grpSpPr>
        <p:grpSp>
          <p:nvGrpSpPr>
            <p:cNvPr id="1743" name="Google Shape;1743;p31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1744" name="Google Shape;1744;p31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1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6" name="Google Shape;1746;p31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1747" name="Google Shape;1747;p31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1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9" name="Google Shape;1749;p31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1750" name="Google Shape;1750;p31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2" name="Google Shape;1752;p31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1753" name="Google Shape;1753;p31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1754" name="Google Shape;1754;p31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6" name="Google Shape;1756;p31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1757" name="Google Shape;1757;p31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9" name="Google Shape;1759;p31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1760" name="Google Shape;1760;p31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2" name="Google Shape;1762;p31"/>
          <p:cNvGrpSpPr/>
          <p:nvPr/>
        </p:nvGrpSpPr>
        <p:grpSpPr>
          <a:xfrm>
            <a:off x="-307534" y="4147790"/>
            <a:ext cx="1370355" cy="1373027"/>
            <a:chOff x="-304034" y="4147790"/>
            <a:chExt cx="1370355" cy="1373027"/>
          </a:xfrm>
        </p:grpSpPr>
        <p:sp>
          <p:nvSpPr>
            <p:cNvPr id="1763" name="Google Shape;1763;p31"/>
            <p:cNvSpPr/>
            <p:nvPr/>
          </p:nvSpPr>
          <p:spPr>
            <a:xfrm rot="3879077" flipH="1">
              <a:off x="231045" y="4476551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1"/>
            <p:cNvSpPr/>
            <p:nvPr/>
          </p:nvSpPr>
          <p:spPr>
            <a:xfrm rot="1978469" flipH="1">
              <a:off x="-9048" y="4161667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31"/>
          <p:cNvGrpSpPr/>
          <p:nvPr/>
        </p:nvGrpSpPr>
        <p:grpSpPr>
          <a:xfrm flipH="1">
            <a:off x="8081179" y="4147790"/>
            <a:ext cx="1370355" cy="1373027"/>
            <a:chOff x="-304034" y="4147790"/>
            <a:chExt cx="1370355" cy="1373027"/>
          </a:xfrm>
        </p:grpSpPr>
        <p:sp>
          <p:nvSpPr>
            <p:cNvPr id="1766" name="Google Shape;1766;p31"/>
            <p:cNvSpPr/>
            <p:nvPr/>
          </p:nvSpPr>
          <p:spPr>
            <a:xfrm rot="3879077" flipH="1">
              <a:off x="231045" y="4476551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1"/>
            <p:cNvSpPr/>
            <p:nvPr/>
          </p:nvSpPr>
          <p:spPr>
            <a:xfrm rot="1978469" flipH="1">
              <a:off x="-9048" y="4161667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" name="Google Shape;2027;p37"/>
          <p:cNvGrpSpPr/>
          <p:nvPr/>
        </p:nvGrpSpPr>
        <p:grpSpPr>
          <a:xfrm>
            <a:off x="-324950" y="4365789"/>
            <a:ext cx="9780792" cy="1225309"/>
            <a:chOff x="-324950" y="4365789"/>
            <a:chExt cx="9780792" cy="1225309"/>
          </a:xfrm>
        </p:grpSpPr>
        <p:grpSp>
          <p:nvGrpSpPr>
            <p:cNvPr id="2028" name="Google Shape;2028;p37"/>
            <p:cNvGrpSpPr/>
            <p:nvPr/>
          </p:nvGrpSpPr>
          <p:grpSpPr>
            <a:xfrm rot="-998900">
              <a:off x="-200515" y="4472485"/>
              <a:ext cx="601427" cy="956668"/>
              <a:chOff x="2824144" y="4416807"/>
              <a:chExt cx="547006" cy="870102"/>
            </a:xfrm>
          </p:grpSpPr>
          <p:sp>
            <p:nvSpPr>
              <p:cNvPr id="2029" name="Google Shape;2029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1" name="Google Shape;2031;p37"/>
            <p:cNvGrpSpPr/>
            <p:nvPr/>
          </p:nvGrpSpPr>
          <p:grpSpPr>
            <a:xfrm>
              <a:off x="5707149" y="4371726"/>
              <a:ext cx="1147998" cy="1158177"/>
              <a:chOff x="5707149" y="4219326"/>
              <a:chExt cx="1147998" cy="1158177"/>
            </a:xfrm>
          </p:grpSpPr>
          <p:sp>
            <p:nvSpPr>
              <p:cNvPr id="2032" name="Google Shape;2032;p37"/>
              <p:cNvSpPr/>
              <p:nvPr/>
            </p:nvSpPr>
            <p:spPr>
              <a:xfrm rot="-2521748" flipH="1">
                <a:off x="5907509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7"/>
              <p:cNvSpPr/>
              <p:nvPr/>
            </p:nvSpPr>
            <p:spPr>
              <a:xfrm rot="-2521642" flipH="1">
                <a:off x="5982748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4" name="Google Shape;2034;p37"/>
            <p:cNvGrpSpPr/>
            <p:nvPr/>
          </p:nvGrpSpPr>
          <p:grpSpPr>
            <a:xfrm rot="563673" flipH="1">
              <a:off x="4661654" y="4584263"/>
              <a:ext cx="890039" cy="894368"/>
              <a:chOff x="3341800" y="4510424"/>
              <a:chExt cx="735983" cy="739624"/>
            </a:xfrm>
          </p:grpSpPr>
          <p:sp>
            <p:nvSpPr>
              <p:cNvPr id="2035" name="Google Shape;2035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7" name="Google Shape;2037;p37"/>
            <p:cNvGrpSpPr/>
            <p:nvPr/>
          </p:nvGrpSpPr>
          <p:grpSpPr>
            <a:xfrm rot="494129" flipH="1">
              <a:off x="5503394" y="4517399"/>
              <a:ext cx="715773" cy="944986"/>
              <a:chOff x="2694219" y="4457524"/>
              <a:chExt cx="650976" cy="859439"/>
            </a:xfrm>
          </p:grpSpPr>
          <p:sp>
            <p:nvSpPr>
              <p:cNvPr id="2038" name="Google Shape;2038;p37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7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0" name="Google Shape;2040;p37"/>
            <p:cNvGrpSpPr/>
            <p:nvPr/>
          </p:nvGrpSpPr>
          <p:grpSpPr>
            <a:xfrm flipH="1">
              <a:off x="5108696" y="4555678"/>
              <a:ext cx="578009" cy="868502"/>
              <a:chOff x="3178603" y="4492489"/>
              <a:chExt cx="525702" cy="789906"/>
            </a:xfrm>
          </p:grpSpPr>
          <p:sp>
            <p:nvSpPr>
              <p:cNvPr id="2041" name="Google Shape;2041;p37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7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3" name="Google Shape;2043;p37"/>
            <p:cNvSpPr/>
            <p:nvPr/>
          </p:nvSpPr>
          <p:spPr>
            <a:xfrm flipH="1">
              <a:off x="5478940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4" name="Google Shape;2044;p37"/>
            <p:cNvGrpSpPr/>
            <p:nvPr/>
          </p:nvGrpSpPr>
          <p:grpSpPr>
            <a:xfrm flipH="1">
              <a:off x="5475000" y="4472466"/>
              <a:ext cx="601433" cy="956677"/>
              <a:chOff x="2824144" y="4416807"/>
              <a:chExt cx="547006" cy="87010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7" name="Google Shape;2047;p37"/>
            <p:cNvGrpSpPr/>
            <p:nvPr/>
          </p:nvGrpSpPr>
          <p:grpSpPr>
            <a:xfrm rot="-1537412">
              <a:off x="6501773" y="4593539"/>
              <a:ext cx="809238" cy="813241"/>
              <a:chOff x="3341800" y="4510424"/>
              <a:chExt cx="735983" cy="739624"/>
            </a:xfrm>
          </p:grpSpPr>
          <p:sp>
            <p:nvSpPr>
              <p:cNvPr id="2048" name="Google Shape;2048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0" name="Google Shape;2050;p37"/>
            <p:cNvGrpSpPr/>
            <p:nvPr/>
          </p:nvGrpSpPr>
          <p:grpSpPr>
            <a:xfrm flipH="1">
              <a:off x="6095959" y="4537748"/>
              <a:ext cx="729909" cy="987403"/>
              <a:chOff x="2142529" y="4476181"/>
              <a:chExt cx="663856" cy="898048"/>
            </a:xfrm>
          </p:grpSpPr>
          <p:sp>
            <p:nvSpPr>
              <p:cNvPr id="2051" name="Google Shape;2051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3" name="Google Shape;2053;p37"/>
            <p:cNvGrpSpPr/>
            <p:nvPr/>
          </p:nvGrpSpPr>
          <p:grpSpPr>
            <a:xfrm rot="-172780">
              <a:off x="4458019" y="4819266"/>
              <a:ext cx="688013" cy="755026"/>
              <a:chOff x="4108477" y="4678648"/>
              <a:chExt cx="584853" cy="641819"/>
            </a:xfrm>
          </p:grpSpPr>
          <p:sp>
            <p:nvSpPr>
              <p:cNvPr id="2054" name="Google Shape;2054;p37"/>
              <p:cNvSpPr/>
              <p:nvPr/>
            </p:nvSpPr>
            <p:spPr>
              <a:xfrm rot="713643" flipH="1">
                <a:off x="4160469" y="4722249"/>
                <a:ext cx="480869" cy="554618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7"/>
              <p:cNvSpPr/>
              <p:nvPr/>
            </p:nvSpPr>
            <p:spPr>
              <a:xfrm rot="713643" flipH="1">
                <a:off x="4212510" y="4774071"/>
                <a:ext cx="390343" cy="47348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6" name="Google Shape;2056;p37"/>
            <p:cNvGrpSpPr/>
            <p:nvPr/>
          </p:nvGrpSpPr>
          <p:grpSpPr>
            <a:xfrm>
              <a:off x="2162615" y="4371726"/>
              <a:ext cx="1147998" cy="1158177"/>
              <a:chOff x="2162615" y="4219326"/>
              <a:chExt cx="1147998" cy="1158177"/>
            </a:xfrm>
          </p:grpSpPr>
          <p:sp>
            <p:nvSpPr>
              <p:cNvPr id="2057" name="Google Shape;2057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9" name="Google Shape;2059;p37"/>
            <p:cNvGrpSpPr/>
            <p:nvPr/>
          </p:nvGrpSpPr>
          <p:grpSpPr>
            <a:xfrm rot="-563673">
              <a:off x="3466069" y="4584263"/>
              <a:ext cx="890039" cy="894368"/>
              <a:chOff x="3341800" y="4510424"/>
              <a:chExt cx="735983" cy="739624"/>
            </a:xfrm>
          </p:grpSpPr>
          <p:sp>
            <p:nvSpPr>
              <p:cNvPr id="2060" name="Google Shape;2060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2" name="Google Shape;2062;p37"/>
            <p:cNvGrpSpPr/>
            <p:nvPr/>
          </p:nvGrpSpPr>
          <p:grpSpPr>
            <a:xfrm rot="-494129">
              <a:off x="2798595" y="4517399"/>
              <a:ext cx="715773" cy="944986"/>
              <a:chOff x="2694219" y="4457524"/>
              <a:chExt cx="650976" cy="859439"/>
            </a:xfrm>
          </p:grpSpPr>
          <p:sp>
            <p:nvSpPr>
              <p:cNvPr id="2063" name="Google Shape;2063;p37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7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5" name="Google Shape;2065;p37"/>
            <p:cNvGrpSpPr/>
            <p:nvPr/>
          </p:nvGrpSpPr>
          <p:grpSpPr>
            <a:xfrm>
              <a:off x="3331056" y="4555678"/>
              <a:ext cx="578009" cy="868502"/>
              <a:chOff x="3178603" y="4492489"/>
              <a:chExt cx="525702" cy="789906"/>
            </a:xfrm>
          </p:grpSpPr>
          <p:sp>
            <p:nvSpPr>
              <p:cNvPr id="2066" name="Google Shape;2066;p37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7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8" name="Google Shape;2068;p37"/>
            <p:cNvGrpSpPr/>
            <p:nvPr/>
          </p:nvGrpSpPr>
          <p:grpSpPr>
            <a:xfrm>
              <a:off x="3903247" y="4842945"/>
              <a:ext cx="565708" cy="652469"/>
              <a:chOff x="3656927" y="4698517"/>
              <a:chExt cx="480881" cy="554632"/>
            </a:xfrm>
          </p:grpSpPr>
          <p:sp>
            <p:nvSpPr>
              <p:cNvPr id="2069" name="Google Shape;2069;p37"/>
              <p:cNvSpPr/>
              <p:nvPr/>
            </p:nvSpPr>
            <p:spPr>
              <a:xfrm>
                <a:off x="3656927" y="4698517"/>
                <a:ext cx="480881" cy="554632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7"/>
              <p:cNvSpPr/>
              <p:nvPr/>
            </p:nvSpPr>
            <p:spPr>
              <a:xfrm>
                <a:off x="3693237" y="4748701"/>
                <a:ext cx="390353" cy="473501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1" name="Google Shape;2071;p37"/>
            <p:cNvSpPr/>
            <p:nvPr/>
          </p:nvSpPr>
          <p:spPr>
            <a:xfrm>
              <a:off x="3266183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2" name="Google Shape;2072;p37"/>
            <p:cNvGrpSpPr/>
            <p:nvPr/>
          </p:nvGrpSpPr>
          <p:grpSpPr>
            <a:xfrm>
              <a:off x="2941329" y="4472466"/>
              <a:ext cx="601433" cy="956677"/>
              <a:chOff x="2824144" y="4416807"/>
              <a:chExt cx="547006" cy="870102"/>
            </a:xfrm>
          </p:grpSpPr>
          <p:sp>
            <p:nvSpPr>
              <p:cNvPr id="2073" name="Google Shape;2073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5" name="Google Shape;2075;p37"/>
            <p:cNvGrpSpPr/>
            <p:nvPr/>
          </p:nvGrpSpPr>
          <p:grpSpPr>
            <a:xfrm>
              <a:off x="4128165" y="4471823"/>
              <a:ext cx="643497" cy="1023588"/>
              <a:chOff x="3848119" y="4383045"/>
              <a:chExt cx="547006" cy="870102"/>
            </a:xfrm>
          </p:grpSpPr>
          <p:sp>
            <p:nvSpPr>
              <p:cNvPr id="2076" name="Google Shape;2076;p37"/>
              <p:cNvSpPr/>
              <p:nvPr/>
            </p:nvSpPr>
            <p:spPr>
              <a:xfrm>
                <a:off x="3848119" y="4383045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7"/>
              <p:cNvSpPr/>
              <p:nvPr/>
            </p:nvSpPr>
            <p:spPr>
              <a:xfrm>
                <a:off x="4012448" y="4509588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8" name="Google Shape;2078;p37"/>
            <p:cNvGrpSpPr/>
            <p:nvPr/>
          </p:nvGrpSpPr>
          <p:grpSpPr>
            <a:xfrm rot="1537412" flipH="1">
              <a:off x="1782951" y="4593539"/>
              <a:ext cx="809238" cy="813241"/>
              <a:chOff x="3341800" y="4510424"/>
              <a:chExt cx="735983" cy="739624"/>
            </a:xfrm>
          </p:grpSpPr>
          <p:sp>
            <p:nvSpPr>
              <p:cNvPr id="2079" name="Google Shape;2079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1" name="Google Shape;2081;p37"/>
            <p:cNvGrpSpPr/>
            <p:nvPr/>
          </p:nvGrpSpPr>
          <p:grpSpPr>
            <a:xfrm>
              <a:off x="2191893" y="4537748"/>
              <a:ext cx="729909" cy="987403"/>
              <a:chOff x="2142529" y="4476181"/>
              <a:chExt cx="663856" cy="898048"/>
            </a:xfrm>
          </p:grpSpPr>
          <p:sp>
            <p:nvSpPr>
              <p:cNvPr id="2082" name="Google Shape;2082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4" name="Google Shape;2084;p37"/>
            <p:cNvGrpSpPr/>
            <p:nvPr/>
          </p:nvGrpSpPr>
          <p:grpSpPr>
            <a:xfrm>
              <a:off x="438315" y="4365789"/>
              <a:ext cx="1147998" cy="1158177"/>
              <a:chOff x="2162615" y="4219326"/>
              <a:chExt cx="1147998" cy="1158177"/>
            </a:xfrm>
          </p:grpSpPr>
          <p:sp>
            <p:nvSpPr>
              <p:cNvPr id="2085" name="Google Shape;2085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7" name="Google Shape;2087;p37"/>
            <p:cNvGrpSpPr/>
            <p:nvPr/>
          </p:nvGrpSpPr>
          <p:grpSpPr>
            <a:xfrm rot="-494129">
              <a:off x="1074295" y="4511461"/>
              <a:ext cx="715773" cy="944986"/>
              <a:chOff x="2694219" y="4457524"/>
              <a:chExt cx="650976" cy="859439"/>
            </a:xfrm>
          </p:grpSpPr>
          <p:sp>
            <p:nvSpPr>
              <p:cNvPr id="2088" name="Google Shape;2088;p37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7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0" name="Google Shape;2090;p37"/>
            <p:cNvGrpSpPr/>
            <p:nvPr/>
          </p:nvGrpSpPr>
          <p:grpSpPr>
            <a:xfrm>
              <a:off x="1606756" y="4549741"/>
              <a:ext cx="578009" cy="868502"/>
              <a:chOff x="3178603" y="4492489"/>
              <a:chExt cx="525702" cy="789906"/>
            </a:xfrm>
          </p:grpSpPr>
          <p:sp>
            <p:nvSpPr>
              <p:cNvPr id="2091" name="Google Shape;2091;p37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7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93" name="Google Shape;2093;p37"/>
            <p:cNvSpPr/>
            <p:nvPr/>
          </p:nvSpPr>
          <p:spPr>
            <a:xfrm>
              <a:off x="1541883" y="4565189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4" name="Google Shape;2094;p37"/>
            <p:cNvGrpSpPr/>
            <p:nvPr/>
          </p:nvGrpSpPr>
          <p:grpSpPr>
            <a:xfrm>
              <a:off x="1217029" y="4466529"/>
              <a:ext cx="601433" cy="956677"/>
              <a:chOff x="2824144" y="4416807"/>
              <a:chExt cx="547006" cy="870102"/>
            </a:xfrm>
          </p:grpSpPr>
          <p:sp>
            <p:nvSpPr>
              <p:cNvPr id="2095" name="Google Shape;2095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7" name="Google Shape;2097;p37"/>
            <p:cNvGrpSpPr/>
            <p:nvPr/>
          </p:nvGrpSpPr>
          <p:grpSpPr>
            <a:xfrm rot="1537412" flipH="1">
              <a:off x="58651" y="4587602"/>
              <a:ext cx="809238" cy="813241"/>
              <a:chOff x="3341800" y="4510424"/>
              <a:chExt cx="735983" cy="739624"/>
            </a:xfrm>
          </p:grpSpPr>
          <p:sp>
            <p:nvSpPr>
              <p:cNvPr id="2098" name="Google Shape;2098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0" name="Google Shape;2100;p37"/>
            <p:cNvGrpSpPr/>
            <p:nvPr/>
          </p:nvGrpSpPr>
          <p:grpSpPr>
            <a:xfrm>
              <a:off x="467593" y="4531810"/>
              <a:ext cx="729909" cy="987403"/>
              <a:chOff x="2142529" y="4476181"/>
              <a:chExt cx="663856" cy="898048"/>
            </a:xfrm>
          </p:grpSpPr>
          <p:sp>
            <p:nvSpPr>
              <p:cNvPr id="2101" name="Google Shape;2101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3" name="Google Shape;2103;p37"/>
            <p:cNvGrpSpPr/>
            <p:nvPr/>
          </p:nvGrpSpPr>
          <p:grpSpPr>
            <a:xfrm rot="998900" flipH="1">
              <a:off x="8729979" y="4502310"/>
              <a:ext cx="601427" cy="956668"/>
              <a:chOff x="2824144" y="4416807"/>
              <a:chExt cx="547006" cy="870102"/>
            </a:xfrm>
          </p:grpSpPr>
          <p:sp>
            <p:nvSpPr>
              <p:cNvPr id="2104" name="Google Shape;2104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6" name="Google Shape;2106;p37"/>
            <p:cNvGrpSpPr/>
            <p:nvPr/>
          </p:nvGrpSpPr>
          <p:grpSpPr>
            <a:xfrm flipH="1">
              <a:off x="7544578" y="4395614"/>
              <a:ext cx="1147998" cy="1158177"/>
              <a:chOff x="2162615" y="4219326"/>
              <a:chExt cx="1147998" cy="1158177"/>
            </a:xfrm>
          </p:grpSpPr>
          <p:sp>
            <p:nvSpPr>
              <p:cNvPr id="2107" name="Google Shape;2107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9" name="Google Shape;2109;p37"/>
            <p:cNvGrpSpPr/>
            <p:nvPr/>
          </p:nvGrpSpPr>
          <p:grpSpPr>
            <a:xfrm rot="494129" flipH="1">
              <a:off x="7340823" y="4541286"/>
              <a:ext cx="715773" cy="944986"/>
              <a:chOff x="2694219" y="4457524"/>
              <a:chExt cx="650976" cy="859439"/>
            </a:xfrm>
          </p:grpSpPr>
          <p:sp>
            <p:nvSpPr>
              <p:cNvPr id="2110" name="Google Shape;2110;p37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7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2" name="Google Shape;2112;p37"/>
            <p:cNvGrpSpPr/>
            <p:nvPr/>
          </p:nvGrpSpPr>
          <p:grpSpPr>
            <a:xfrm flipH="1">
              <a:off x="6910863" y="4589766"/>
              <a:ext cx="578009" cy="868502"/>
              <a:chOff x="3178603" y="4492489"/>
              <a:chExt cx="525702" cy="789906"/>
            </a:xfrm>
          </p:grpSpPr>
          <p:sp>
            <p:nvSpPr>
              <p:cNvPr id="2113" name="Google Shape;2113;p37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7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5" name="Google Shape;2115;p37"/>
            <p:cNvSpPr/>
            <p:nvPr/>
          </p:nvSpPr>
          <p:spPr>
            <a:xfrm flipH="1">
              <a:off x="7316369" y="4595014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6" name="Google Shape;2116;p37"/>
            <p:cNvGrpSpPr/>
            <p:nvPr/>
          </p:nvGrpSpPr>
          <p:grpSpPr>
            <a:xfrm flipH="1">
              <a:off x="7312430" y="4496354"/>
              <a:ext cx="601433" cy="956677"/>
              <a:chOff x="2824144" y="4416807"/>
              <a:chExt cx="547006" cy="870102"/>
            </a:xfrm>
          </p:grpSpPr>
          <p:sp>
            <p:nvSpPr>
              <p:cNvPr id="2117" name="Google Shape;2117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9" name="Google Shape;2119;p37"/>
            <p:cNvGrpSpPr/>
            <p:nvPr/>
          </p:nvGrpSpPr>
          <p:grpSpPr>
            <a:xfrm rot="-1537412">
              <a:off x="8263003" y="4617427"/>
              <a:ext cx="809238" cy="813241"/>
              <a:chOff x="3341800" y="4510424"/>
              <a:chExt cx="735983" cy="739624"/>
            </a:xfrm>
          </p:grpSpPr>
          <p:sp>
            <p:nvSpPr>
              <p:cNvPr id="2120" name="Google Shape;2120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2" name="Google Shape;2122;p37"/>
            <p:cNvGrpSpPr/>
            <p:nvPr/>
          </p:nvGrpSpPr>
          <p:grpSpPr>
            <a:xfrm flipH="1">
              <a:off x="7933388" y="4561635"/>
              <a:ext cx="729909" cy="987403"/>
              <a:chOff x="2142529" y="4476181"/>
              <a:chExt cx="663856" cy="898048"/>
            </a:xfrm>
          </p:grpSpPr>
          <p:sp>
            <p:nvSpPr>
              <p:cNvPr id="2123" name="Google Shape;2123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5" name="Google Shape;2125;p37"/>
          <p:cNvGrpSpPr/>
          <p:nvPr/>
        </p:nvGrpSpPr>
        <p:grpSpPr>
          <a:xfrm>
            <a:off x="-485876" y="-558940"/>
            <a:ext cx="1887482" cy="1935563"/>
            <a:chOff x="-494028" y="-597090"/>
            <a:chExt cx="1887482" cy="1935563"/>
          </a:xfrm>
        </p:grpSpPr>
        <p:sp>
          <p:nvSpPr>
            <p:cNvPr id="2126" name="Google Shape;2126;p37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7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8" name="Google Shape;2128;p37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129" name="Google Shape;2129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1" name="Google Shape;2131;p37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132" name="Google Shape;2132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4" name="Google Shape;2134;p37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135" name="Google Shape;2135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7" name="Google Shape;2137;p37"/>
          <p:cNvGrpSpPr/>
          <p:nvPr/>
        </p:nvGrpSpPr>
        <p:grpSpPr>
          <a:xfrm flipH="1">
            <a:off x="7742336" y="-558890"/>
            <a:ext cx="1887482" cy="1935563"/>
            <a:chOff x="-494028" y="-597090"/>
            <a:chExt cx="1887482" cy="1935563"/>
          </a:xfrm>
        </p:grpSpPr>
        <p:sp>
          <p:nvSpPr>
            <p:cNvPr id="2138" name="Google Shape;2138;p37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7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0" name="Google Shape;2140;p37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141" name="Google Shape;2141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3" name="Google Shape;2143;p37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144" name="Google Shape;2144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6" name="Google Shape;2146;p37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147" name="Google Shape;2147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" name="Google Shape;2150;p38"/>
          <p:cNvGrpSpPr/>
          <p:nvPr/>
        </p:nvGrpSpPr>
        <p:grpSpPr>
          <a:xfrm flipH="1">
            <a:off x="7232319" y="-768135"/>
            <a:ext cx="2523375" cy="2231315"/>
            <a:chOff x="-494028" y="-597090"/>
            <a:chExt cx="1887482" cy="1669022"/>
          </a:xfrm>
        </p:grpSpPr>
        <p:grpSp>
          <p:nvGrpSpPr>
            <p:cNvPr id="2151" name="Google Shape;2151;p38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152" name="Google Shape;2152;p3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4" name="Google Shape;2154;p38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155" name="Google Shape;2155;p3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7" name="Google Shape;2157;p38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158" name="Google Shape;2158;p3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60" name="Google Shape;2160;p38"/>
          <p:cNvGrpSpPr/>
          <p:nvPr/>
        </p:nvGrpSpPr>
        <p:grpSpPr>
          <a:xfrm>
            <a:off x="-611694" y="-768135"/>
            <a:ext cx="2523375" cy="2231315"/>
            <a:chOff x="-494028" y="-597090"/>
            <a:chExt cx="1887482" cy="1669022"/>
          </a:xfrm>
        </p:grpSpPr>
        <p:grpSp>
          <p:nvGrpSpPr>
            <p:cNvPr id="2161" name="Google Shape;2161;p38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162" name="Google Shape;2162;p3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4" name="Google Shape;2164;p38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165" name="Google Shape;2165;p3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7" name="Google Shape;2167;p38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168" name="Google Shape;2168;p3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0" name="Google Shape;2170;p38"/>
          <p:cNvGrpSpPr/>
          <p:nvPr/>
        </p:nvGrpSpPr>
        <p:grpSpPr>
          <a:xfrm rot="4883751">
            <a:off x="-533449" y="3690017"/>
            <a:ext cx="1927999" cy="1836953"/>
            <a:chOff x="7542474" y="3698968"/>
            <a:chExt cx="1928087" cy="1837038"/>
          </a:xfrm>
        </p:grpSpPr>
        <p:sp>
          <p:nvSpPr>
            <p:cNvPr id="2171" name="Google Shape;2171;p38"/>
            <p:cNvSpPr/>
            <p:nvPr/>
          </p:nvSpPr>
          <p:spPr>
            <a:xfrm rot="-2912331">
              <a:off x="8469674" y="4074291"/>
              <a:ext cx="516282" cy="1526086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2172" name="Google Shape;2172;p38"/>
            <p:cNvGrpSpPr/>
            <p:nvPr/>
          </p:nvGrpSpPr>
          <p:grpSpPr>
            <a:xfrm flipH="1">
              <a:off x="7542474" y="3698968"/>
              <a:ext cx="1848815" cy="1837024"/>
              <a:chOff x="-181314" y="4056242"/>
              <a:chExt cx="1459322" cy="1450015"/>
            </a:xfrm>
          </p:grpSpPr>
          <p:sp>
            <p:nvSpPr>
              <p:cNvPr id="2173" name="Google Shape;2173;p38"/>
              <p:cNvSpPr/>
              <p:nvPr/>
            </p:nvSpPr>
            <p:spPr>
              <a:xfrm rot="4269718" flipH="1">
                <a:off x="351167" y="4413791"/>
                <a:ext cx="449871" cy="132978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174" name="Google Shape;2174;p38"/>
              <p:cNvSpPr/>
              <p:nvPr/>
            </p:nvSpPr>
            <p:spPr>
              <a:xfrm rot="904098" flipH="1">
                <a:off x="-23118" y="4090364"/>
                <a:ext cx="431013" cy="1274041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2175" name="Google Shape;2175;p38"/>
          <p:cNvGrpSpPr/>
          <p:nvPr/>
        </p:nvGrpSpPr>
        <p:grpSpPr>
          <a:xfrm rot="-4883751" flipH="1">
            <a:off x="7749451" y="3690017"/>
            <a:ext cx="1927999" cy="1836953"/>
            <a:chOff x="7542474" y="3698968"/>
            <a:chExt cx="1928087" cy="1837038"/>
          </a:xfrm>
        </p:grpSpPr>
        <p:sp>
          <p:nvSpPr>
            <p:cNvPr id="2176" name="Google Shape;2176;p38"/>
            <p:cNvSpPr/>
            <p:nvPr/>
          </p:nvSpPr>
          <p:spPr>
            <a:xfrm rot="-2912331">
              <a:off x="8469674" y="4074291"/>
              <a:ext cx="516282" cy="1526086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2177" name="Google Shape;2177;p38"/>
            <p:cNvGrpSpPr/>
            <p:nvPr/>
          </p:nvGrpSpPr>
          <p:grpSpPr>
            <a:xfrm flipH="1">
              <a:off x="7542474" y="3698968"/>
              <a:ext cx="1848815" cy="1837024"/>
              <a:chOff x="-181314" y="4056242"/>
              <a:chExt cx="1459322" cy="1450015"/>
            </a:xfrm>
          </p:grpSpPr>
          <p:sp>
            <p:nvSpPr>
              <p:cNvPr id="2178" name="Google Shape;2178;p38"/>
              <p:cNvSpPr/>
              <p:nvPr/>
            </p:nvSpPr>
            <p:spPr>
              <a:xfrm rot="4269718" flipH="1">
                <a:off x="351167" y="4413791"/>
                <a:ext cx="449871" cy="132978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179" name="Google Shape;2179;p38"/>
              <p:cNvSpPr/>
              <p:nvPr/>
            </p:nvSpPr>
            <p:spPr>
              <a:xfrm rot="904098" flipH="1">
                <a:off x="-23118" y="4090364"/>
                <a:ext cx="431013" cy="1274041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39"/>
          <p:cNvSpPr/>
          <p:nvPr/>
        </p:nvSpPr>
        <p:spPr>
          <a:xfrm>
            <a:off x="-3672225" y="239550"/>
            <a:ext cx="4387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39"/>
          <p:cNvSpPr/>
          <p:nvPr/>
        </p:nvSpPr>
        <p:spPr>
          <a:xfrm>
            <a:off x="8429025" y="239550"/>
            <a:ext cx="4387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3" name="Google Shape;2183;p39"/>
          <p:cNvGrpSpPr/>
          <p:nvPr/>
        </p:nvGrpSpPr>
        <p:grpSpPr>
          <a:xfrm>
            <a:off x="-493980" y="-587475"/>
            <a:ext cx="2008441" cy="1775904"/>
            <a:chOff x="-493980" y="-597000"/>
            <a:chExt cx="2008441" cy="1775904"/>
          </a:xfrm>
        </p:grpSpPr>
        <p:grpSp>
          <p:nvGrpSpPr>
            <p:cNvPr id="2184" name="Google Shape;2184;p39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2185" name="Google Shape;2185;p3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7" name="Google Shape;2187;p39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2188" name="Google Shape;2188;p3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0" name="Google Shape;2190;p39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2191" name="Google Shape;2191;p3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3" name="Google Shape;2193;p39"/>
          <p:cNvGrpSpPr/>
          <p:nvPr/>
        </p:nvGrpSpPr>
        <p:grpSpPr>
          <a:xfrm rot="-5400000">
            <a:off x="-724546" y="3720550"/>
            <a:ext cx="2008441" cy="1775904"/>
            <a:chOff x="-493980" y="-597000"/>
            <a:chExt cx="2008441" cy="1775904"/>
          </a:xfrm>
        </p:grpSpPr>
        <p:grpSp>
          <p:nvGrpSpPr>
            <p:cNvPr id="2194" name="Google Shape;2194;p39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2195" name="Google Shape;2195;p3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3" name="Google Shape;2203;p39"/>
          <p:cNvGrpSpPr/>
          <p:nvPr/>
        </p:nvGrpSpPr>
        <p:grpSpPr>
          <a:xfrm rot="5400000" flipH="1">
            <a:off x="7860104" y="3720550"/>
            <a:ext cx="2008441" cy="1775904"/>
            <a:chOff x="-493980" y="-597000"/>
            <a:chExt cx="2008441" cy="1775904"/>
          </a:xfrm>
        </p:grpSpPr>
        <p:grpSp>
          <p:nvGrpSpPr>
            <p:cNvPr id="2204" name="Google Shape;2204;p39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2205" name="Google Shape;2205;p3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7" name="Google Shape;2207;p39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2208" name="Google Shape;2208;p3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0" name="Google Shape;2210;p39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2211" name="Google Shape;2211;p3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3" name="Google Shape;2213;p39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2214" name="Google Shape;2214;p39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2215" name="Google Shape;2215;p3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7" name="Google Shape;2217;p39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2218" name="Google Shape;2218;p3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0" name="Google Shape;2220;p39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2221" name="Google Shape;2221;p3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4" name="Google Shape;2224;p40"/>
          <p:cNvGrpSpPr/>
          <p:nvPr/>
        </p:nvGrpSpPr>
        <p:grpSpPr>
          <a:xfrm rot="-4853511">
            <a:off x="-665290" y="3723764"/>
            <a:ext cx="1996414" cy="1998930"/>
            <a:chOff x="-593185" y="-585200"/>
            <a:chExt cx="1996396" cy="1998912"/>
          </a:xfrm>
        </p:grpSpPr>
        <p:grpSp>
          <p:nvGrpSpPr>
            <p:cNvPr id="2225" name="Google Shape;2225;p40"/>
            <p:cNvGrpSpPr/>
            <p:nvPr/>
          </p:nvGrpSpPr>
          <p:grpSpPr>
            <a:xfrm rot="6344043" flipH="1">
              <a:off x="-63368" y="-436569"/>
              <a:ext cx="1308139" cy="1319738"/>
              <a:chOff x="2126173" y="4310491"/>
              <a:chExt cx="1147998" cy="1158177"/>
            </a:xfrm>
          </p:grpSpPr>
          <p:sp>
            <p:nvSpPr>
              <p:cNvPr id="2226" name="Google Shape;2226;p40"/>
              <p:cNvSpPr/>
              <p:nvPr/>
            </p:nvSpPr>
            <p:spPr>
              <a:xfrm rot="2521748">
                <a:off x="2326533" y="4446764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0"/>
              <p:cNvSpPr/>
              <p:nvPr/>
            </p:nvSpPr>
            <p:spPr>
              <a:xfrm rot="2521642">
                <a:off x="2393568" y="4493569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8" name="Google Shape;2228;p40"/>
            <p:cNvGrpSpPr/>
            <p:nvPr/>
          </p:nvGrpSpPr>
          <p:grpSpPr>
            <a:xfrm rot="7514335">
              <a:off x="-347248" y="-78265"/>
              <a:ext cx="1245254" cy="1247214"/>
              <a:chOff x="3162033" y="4296247"/>
              <a:chExt cx="993907" cy="995537"/>
            </a:xfrm>
          </p:grpSpPr>
          <p:sp>
            <p:nvSpPr>
              <p:cNvPr id="2229" name="Google Shape;2229;p40"/>
              <p:cNvSpPr/>
              <p:nvPr/>
            </p:nvSpPr>
            <p:spPr>
              <a:xfrm rot="-1645856">
                <a:off x="3291002" y="4424202"/>
                <a:ext cx="735970" cy="739626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0"/>
              <p:cNvSpPr/>
              <p:nvPr/>
            </p:nvSpPr>
            <p:spPr>
              <a:xfrm rot="-1645856">
                <a:off x="3330838" y="4475179"/>
                <a:ext cx="645148" cy="608705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1" name="Google Shape;2231;p40"/>
          <p:cNvGrpSpPr/>
          <p:nvPr/>
        </p:nvGrpSpPr>
        <p:grpSpPr>
          <a:xfrm rot="4853511" flipH="1">
            <a:off x="7801660" y="3723764"/>
            <a:ext cx="1996414" cy="1998930"/>
            <a:chOff x="-593185" y="-585200"/>
            <a:chExt cx="1996396" cy="1998912"/>
          </a:xfrm>
        </p:grpSpPr>
        <p:grpSp>
          <p:nvGrpSpPr>
            <p:cNvPr id="2232" name="Google Shape;2232;p40"/>
            <p:cNvGrpSpPr/>
            <p:nvPr/>
          </p:nvGrpSpPr>
          <p:grpSpPr>
            <a:xfrm rot="6344043" flipH="1">
              <a:off x="-63368" y="-436569"/>
              <a:ext cx="1308139" cy="1319738"/>
              <a:chOff x="2126173" y="4310491"/>
              <a:chExt cx="1147998" cy="1158177"/>
            </a:xfrm>
          </p:grpSpPr>
          <p:sp>
            <p:nvSpPr>
              <p:cNvPr id="2233" name="Google Shape;2233;p40"/>
              <p:cNvSpPr/>
              <p:nvPr/>
            </p:nvSpPr>
            <p:spPr>
              <a:xfrm rot="2521748">
                <a:off x="2326533" y="4446764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0"/>
              <p:cNvSpPr/>
              <p:nvPr/>
            </p:nvSpPr>
            <p:spPr>
              <a:xfrm rot="2521642">
                <a:off x="2393568" y="4493569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5" name="Google Shape;2235;p40"/>
            <p:cNvGrpSpPr/>
            <p:nvPr/>
          </p:nvGrpSpPr>
          <p:grpSpPr>
            <a:xfrm rot="7514335">
              <a:off x="-347248" y="-78265"/>
              <a:ext cx="1245254" cy="1247214"/>
              <a:chOff x="3162033" y="4296247"/>
              <a:chExt cx="993907" cy="995537"/>
            </a:xfrm>
          </p:grpSpPr>
          <p:sp>
            <p:nvSpPr>
              <p:cNvPr id="2236" name="Google Shape;2236;p40"/>
              <p:cNvSpPr/>
              <p:nvPr/>
            </p:nvSpPr>
            <p:spPr>
              <a:xfrm rot="-1645856">
                <a:off x="3291002" y="4424202"/>
                <a:ext cx="735970" cy="739626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0"/>
              <p:cNvSpPr/>
              <p:nvPr/>
            </p:nvSpPr>
            <p:spPr>
              <a:xfrm rot="-1645856">
                <a:off x="3330838" y="4475179"/>
                <a:ext cx="645148" cy="608705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8" name="Google Shape;2238;p40"/>
          <p:cNvGrpSpPr/>
          <p:nvPr/>
        </p:nvGrpSpPr>
        <p:grpSpPr>
          <a:xfrm>
            <a:off x="-438222" y="-558890"/>
            <a:ext cx="1887482" cy="1859363"/>
            <a:chOff x="-494028" y="-597090"/>
            <a:chExt cx="1887482" cy="1859363"/>
          </a:xfrm>
        </p:grpSpPr>
        <p:sp>
          <p:nvSpPr>
            <p:cNvPr id="2239" name="Google Shape;2239;p40"/>
            <p:cNvSpPr/>
            <p:nvPr/>
          </p:nvSpPr>
          <p:spPr>
            <a:xfrm rot="9279077" flipH="1">
              <a:off x="120272" y="284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 rot="7378469" flipH="1">
              <a:off x="435132" y="-2116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1" name="Google Shape;2241;p40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242" name="Google Shape;2242;p40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0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4" name="Google Shape;2244;p40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245" name="Google Shape;2245;p40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0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7" name="Google Shape;2247;p40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248" name="Google Shape;2248;p40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0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40"/>
          <p:cNvGrpSpPr/>
          <p:nvPr/>
        </p:nvGrpSpPr>
        <p:grpSpPr>
          <a:xfrm flipH="1">
            <a:off x="7694740" y="-558890"/>
            <a:ext cx="1887482" cy="1859363"/>
            <a:chOff x="-494028" y="-597090"/>
            <a:chExt cx="1887482" cy="1859363"/>
          </a:xfrm>
        </p:grpSpPr>
        <p:sp>
          <p:nvSpPr>
            <p:cNvPr id="2251" name="Google Shape;2251;p40"/>
            <p:cNvSpPr/>
            <p:nvPr/>
          </p:nvSpPr>
          <p:spPr>
            <a:xfrm rot="9279077" flipH="1">
              <a:off x="120272" y="284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0"/>
            <p:cNvSpPr/>
            <p:nvPr/>
          </p:nvSpPr>
          <p:spPr>
            <a:xfrm rot="7378469" flipH="1">
              <a:off x="435132" y="-2116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3" name="Google Shape;2253;p40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254" name="Google Shape;2254;p40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0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6" name="Google Shape;2256;p40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257" name="Google Shape;2257;p40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0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9" name="Google Shape;2259;p40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260" name="Google Shape;2260;p40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0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"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" name="Google Shape;2263;p41"/>
          <p:cNvGrpSpPr/>
          <p:nvPr/>
        </p:nvGrpSpPr>
        <p:grpSpPr>
          <a:xfrm>
            <a:off x="-493980" y="-587475"/>
            <a:ext cx="2008441" cy="1775904"/>
            <a:chOff x="-493980" y="-597000"/>
            <a:chExt cx="2008441" cy="1775904"/>
          </a:xfrm>
        </p:grpSpPr>
        <p:grpSp>
          <p:nvGrpSpPr>
            <p:cNvPr id="2264" name="Google Shape;2264;p41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2265" name="Google Shape;2265;p41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1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7" name="Google Shape;2267;p41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2268" name="Google Shape;2268;p41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0" name="Google Shape;2270;p41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2271" name="Google Shape;2271;p41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3" name="Google Shape;2273;p41"/>
          <p:cNvGrpSpPr/>
          <p:nvPr/>
        </p:nvGrpSpPr>
        <p:grpSpPr>
          <a:xfrm>
            <a:off x="-608277" y="3604281"/>
            <a:ext cx="2034306" cy="2008441"/>
            <a:chOff x="-608277" y="3604281"/>
            <a:chExt cx="2034306" cy="2008441"/>
          </a:xfrm>
        </p:grpSpPr>
        <p:grpSp>
          <p:nvGrpSpPr>
            <p:cNvPr id="2274" name="Google Shape;2274;p41"/>
            <p:cNvGrpSpPr/>
            <p:nvPr/>
          </p:nvGrpSpPr>
          <p:grpSpPr>
            <a:xfrm rot="10800000" flipH="1">
              <a:off x="-73904" y="3696369"/>
              <a:ext cx="1499934" cy="1552313"/>
              <a:chOff x="-41739" y="-31863"/>
              <a:chExt cx="1169448" cy="1210286"/>
            </a:xfrm>
          </p:grpSpPr>
          <p:sp>
            <p:nvSpPr>
              <p:cNvPr id="2275" name="Google Shape;2275;p41"/>
              <p:cNvSpPr/>
              <p:nvPr/>
            </p:nvSpPr>
            <p:spPr>
              <a:xfrm rot="9230240" flipH="1">
                <a:off x="159971" y="92140"/>
                <a:ext cx="349479" cy="105702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1"/>
              <p:cNvSpPr/>
              <p:nvPr/>
            </p:nvSpPr>
            <p:spPr>
              <a:xfrm rot="7322027" flipH="1">
                <a:off x="424808" y="-110054"/>
                <a:ext cx="356170" cy="103735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7" name="Google Shape;2277;p41"/>
            <p:cNvGrpSpPr/>
            <p:nvPr/>
          </p:nvGrpSpPr>
          <p:grpSpPr>
            <a:xfrm rot="-5400000">
              <a:off x="-724546" y="3720550"/>
              <a:ext cx="2008441" cy="1775904"/>
              <a:chOff x="-493980" y="-597000"/>
              <a:chExt cx="2008441" cy="1775904"/>
            </a:xfrm>
          </p:grpSpPr>
          <p:grpSp>
            <p:nvGrpSpPr>
              <p:cNvPr id="2278" name="Google Shape;2278;p41"/>
              <p:cNvGrpSpPr/>
              <p:nvPr/>
            </p:nvGrpSpPr>
            <p:grpSpPr>
              <a:xfrm rot="6344043" flipH="1">
                <a:off x="47882" y="-448369"/>
                <a:ext cx="1308139" cy="1319738"/>
                <a:chOff x="2162615" y="4219326"/>
                <a:chExt cx="1147998" cy="1158177"/>
              </a:xfrm>
            </p:grpSpPr>
            <p:sp>
              <p:nvSpPr>
                <p:cNvPr id="2279" name="Google Shape;2279;p41"/>
                <p:cNvSpPr/>
                <p:nvPr/>
              </p:nvSpPr>
              <p:spPr>
                <a:xfrm rot="2521748">
                  <a:off x="2362976" y="4355600"/>
                  <a:ext cx="747277" cy="88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4" h="16371" extrusionOk="0">
                      <a:moveTo>
                        <a:pt x="13813" y="14918"/>
                      </a:moveTo>
                      <a:lnTo>
                        <a:pt x="10991" y="16371"/>
                      </a:lnTo>
                      <a:cubicBezTo>
                        <a:pt x="10991" y="16371"/>
                        <a:pt x="5009" y="12844"/>
                        <a:pt x="2505" y="8528"/>
                      </a:cubicBezTo>
                      <a:cubicBezTo>
                        <a:pt x="0" y="4212"/>
                        <a:pt x="604" y="0"/>
                        <a:pt x="5790" y="918"/>
                      </a:cubicBezTo>
                      <a:cubicBezTo>
                        <a:pt x="12578" y="2119"/>
                        <a:pt x="13813" y="14918"/>
                        <a:pt x="13813" y="149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61000">
                      <a:schemeClr val="accent3"/>
                    </a:gs>
                    <a:gs pos="100000">
                      <a:schemeClr val="accent4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41"/>
                <p:cNvSpPr/>
                <p:nvPr/>
              </p:nvSpPr>
              <p:spPr>
                <a:xfrm rot="2521642">
                  <a:off x="2411702" y="4429203"/>
                  <a:ext cx="623312" cy="7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2" h="13978" extrusionOk="0">
                      <a:moveTo>
                        <a:pt x="4173" y="0"/>
                      </a:moveTo>
                      <a:cubicBezTo>
                        <a:pt x="4160" y="0"/>
                        <a:pt x="4148" y="8"/>
                        <a:pt x="4148" y="26"/>
                      </a:cubicBezTo>
                      <a:cubicBezTo>
                        <a:pt x="4167" y="926"/>
                        <a:pt x="4248" y="1822"/>
                        <a:pt x="4336" y="2719"/>
                      </a:cubicBezTo>
                      <a:cubicBezTo>
                        <a:pt x="4377" y="3134"/>
                        <a:pt x="4405" y="3546"/>
                        <a:pt x="4427" y="3960"/>
                      </a:cubicBezTo>
                      <a:cubicBezTo>
                        <a:pt x="3533" y="2820"/>
                        <a:pt x="2615" y="1696"/>
                        <a:pt x="1693" y="578"/>
                      </a:cubicBezTo>
                      <a:cubicBezTo>
                        <a:pt x="1689" y="573"/>
                        <a:pt x="1685" y="571"/>
                        <a:pt x="1680" y="571"/>
                      </a:cubicBezTo>
                      <a:cubicBezTo>
                        <a:pt x="1667" y="571"/>
                        <a:pt x="1654" y="590"/>
                        <a:pt x="1665" y="604"/>
                      </a:cubicBezTo>
                      <a:cubicBezTo>
                        <a:pt x="2588" y="1827"/>
                        <a:pt x="3494" y="3060"/>
                        <a:pt x="4388" y="4303"/>
                      </a:cubicBezTo>
                      <a:cubicBezTo>
                        <a:pt x="3120" y="3312"/>
                        <a:pt x="1548" y="2729"/>
                        <a:pt x="7" y="2327"/>
                      </a:cubicBezTo>
                      <a:cubicBezTo>
                        <a:pt x="7" y="2327"/>
                        <a:pt x="6" y="2327"/>
                        <a:pt x="6" y="2327"/>
                      </a:cubicBezTo>
                      <a:cubicBezTo>
                        <a:pt x="2" y="2327"/>
                        <a:pt x="1" y="2332"/>
                        <a:pt x="5" y="2334"/>
                      </a:cubicBezTo>
                      <a:cubicBezTo>
                        <a:pt x="1617" y="2915"/>
                        <a:pt x="3269" y="3514"/>
                        <a:pt x="4593" y="4635"/>
                      </a:cubicBezTo>
                      <a:cubicBezTo>
                        <a:pt x="4598" y="4641"/>
                        <a:pt x="4603" y="4646"/>
                        <a:pt x="4608" y="4649"/>
                      </a:cubicBezTo>
                      <a:cubicBezTo>
                        <a:pt x="4631" y="4668"/>
                        <a:pt x="4654" y="4687"/>
                        <a:pt x="4677" y="4707"/>
                      </a:cubicBezTo>
                      <a:cubicBezTo>
                        <a:pt x="5291" y="5564"/>
                        <a:pt x="5899" y="6426"/>
                        <a:pt x="6501" y="7293"/>
                      </a:cubicBezTo>
                      <a:cubicBezTo>
                        <a:pt x="6615" y="7456"/>
                        <a:pt x="6726" y="7621"/>
                        <a:pt x="6838" y="7786"/>
                      </a:cubicBezTo>
                      <a:cubicBezTo>
                        <a:pt x="6645" y="7713"/>
                        <a:pt x="6441" y="7661"/>
                        <a:pt x="6302" y="7621"/>
                      </a:cubicBezTo>
                      <a:cubicBezTo>
                        <a:pt x="5769" y="7467"/>
                        <a:pt x="5249" y="7285"/>
                        <a:pt x="4721" y="7117"/>
                      </a:cubicBezTo>
                      <a:cubicBezTo>
                        <a:pt x="3565" y="6751"/>
                        <a:pt x="2377" y="6513"/>
                        <a:pt x="1214" y="6177"/>
                      </a:cubicBezTo>
                      <a:cubicBezTo>
                        <a:pt x="1213" y="6177"/>
                        <a:pt x="1212" y="6176"/>
                        <a:pt x="1211" y="6176"/>
                      </a:cubicBezTo>
                      <a:cubicBezTo>
                        <a:pt x="1198" y="6176"/>
                        <a:pt x="1193" y="6195"/>
                        <a:pt x="1206" y="6200"/>
                      </a:cubicBezTo>
                      <a:cubicBezTo>
                        <a:pt x="2288" y="6567"/>
                        <a:pt x="3404" y="6823"/>
                        <a:pt x="4487" y="7183"/>
                      </a:cubicBezTo>
                      <a:cubicBezTo>
                        <a:pt x="4963" y="7341"/>
                        <a:pt x="5428" y="7527"/>
                        <a:pt x="5909" y="7670"/>
                      </a:cubicBezTo>
                      <a:cubicBezTo>
                        <a:pt x="6278" y="7778"/>
                        <a:pt x="6696" y="7883"/>
                        <a:pt x="7038" y="8081"/>
                      </a:cubicBezTo>
                      <a:cubicBezTo>
                        <a:pt x="8056" y="9594"/>
                        <a:pt x="9008" y="11142"/>
                        <a:pt x="9974" y="12685"/>
                      </a:cubicBezTo>
                      <a:cubicBezTo>
                        <a:pt x="8500" y="12240"/>
                        <a:pt x="7003" y="11871"/>
                        <a:pt x="5533" y="11409"/>
                      </a:cubicBezTo>
                      <a:cubicBezTo>
                        <a:pt x="5532" y="11409"/>
                        <a:pt x="5531" y="11409"/>
                        <a:pt x="5530" y="11409"/>
                      </a:cubicBezTo>
                      <a:cubicBezTo>
                        <a:pt x="5523" y="11409"/>
                        <a:pt x="5520" y="11421"/>
                        <a:pt x="5529" y="11424"/>
                      </a:cubicBezTo>
                      <a:cubicBezTo>
                        <a:pt x="7029" y="11978"/>
                        <a:pt x="8570" y="12393"/>
                        <a:pt x="10093" y="12874"/>
                      </a:cubicBezTo>
                      <a:cubicBezTo>
                        <a:pt x="10308" y="13216"/>
                        <a:pt x="10523" y="13559"/>
                        <a:pt x="10741" y="13901"/>
                      </a:cubicBezTo>
                      <a:cubicBezTo>
                        <a:pt x="10775" y="13955"/>
                        <a:pt x="10825" y="13977"/>
                        <a:pt x="10875" y="13977"/>
                      </a:cubicBezTo>
                      <a:cubicBezTo>
                        <a:pt x="10976" y="13977"/>
                        <a:pt x="11074" y="13881"/>
                        <a:pt x="11012" y="13761"/>
                      </a:cubicBezTo>
                      <a:cubicBezTo>
                        <a:pt x="10884" y="13510"/>
                        <a:pt x="10753" y="13260"/>
                        <a:pt x="10617" y="13012"/>
                      </a:cubicBezTo>
                      <a:cubicBezTo>
                        <a:pt x="10725" y="12255"/>
                        <a:pt x="10994" y="11507"/>
                        <a:pt x="11140" y="10755"/>
                      </a:cubicBezTo>
                      <a:cubicBezTo>
                        <a:pt x="11274" y="10058"/>
                        <a:pt x="11397" y="9357"/>
                        <a:pt x="11519" y="8657"/>
                      </a:cubicBezTo>
                      <a:cubicBezTo>
                        <a:pt x="11521" y="8644"/>
                        <a:pt x="11510" y="8636"/>
                        <a:pt x="11499" y="8636"/>
                      </a:cubicBezTo>
                      <a:cubicBezTo>
                        <a:pt x="11491" y="8636"/>
                        <a:pt x="11484" y="8641"/>
                        <a:pt x="11482" y="8650"/>
                      </a:cubicBezTo>
                      <a:cubicBezTo>
                        <a:pt x="11310" y="9481"/>
                        <a:pt x="11141" y="10313"/>
                        <a:pt x="10942" y="11137"/>
                      </a:cubicBezTo>
                      <a:cubicBezTo>
                        <a:pt x="10812" y="11681"/>
                        <a:pt x="10591" y="12226"/>
                        <a:pt x="10491" y="12781"/>
                      </a:cubicBezTo>
                      <a:cubicBezTo>
                        <a:pt x="9702" y="11362"/>
                        <a:pt x="8803" y="9992"/>
                        <a:pt x="7876" y="8653"/>
                      </a:cubicBezTo>
                      <a:cubicBezTo>
                        <a:pt x="7949" y="8279"/>
                        <a:pt x="7926" y="7898"/>
                        <a:pt x="7937" y="7516"/>
                      </a:cubicBezTo>
                      <a:cubicBezTo>
                        <a:pt x="7952" y="6973"/>
                        <a:pt x="8013" y="6429"/>
                        <a:pt x="8047" y="5886"/>
                      </a:cubicBezTo>
                      <a:cubicBezTo>
                        <a:pt x="8113" y="4848"/>
                        <a:pt x="8169" y="3810"/>
                        <a:pt x="8174" y="2770"/>
                      </a:cubicBezTo>
                      <a:cubicBezTo>
                        <a:pt x="8175" y="2756"/>
                        <a:pt x="8165" y="2750"/>
                        <a:pt x="8155" y="2750"/>
                      </a:cubicBezTo>
                      <a:cubicBezTo>
                        <a:pt x="8145" y="2750"/>
                        <a:pt x="8136" y="2755"/>
                        <a:pt x="8136" y="2767"/>
                      </a:cubicBezTo>
                      <a:cubicBezTo>
                        <a:pt x="8054" y="4655"/>
                        <a:pt x="7840" y="6537"/>
                        <a:pt x="7716" y="8423"/>
                      </a:cubicBezTo>
                      <a:cubicBezTo>
                        <a:pt x="7363" y="7918"/>
                        <a:pt x="7008" y="7417"/>
                        <a:pt x="6654" y="6920"/>
                      </a:cubicBezTo>
                      <a:cubicBezTo>
                        <a:pt x="6015" y="6024"/>
                        <a:pt x="5352" y="5147"/>
                        <a:pt x="4677" y="4279"/>
                      </a:cubicBezTo>
                      <a:cubicBezTo>
                        <a:pt x="4496" y="2868"/>
                        <a:pt x="4285" y="1449"/>
                        <a:pt x="4202" y="28"/>
                      </a:cubicBezTo>
                      <a:cubicBezTo>
                        <a:pt x="4202" y="10"/>
                        <a:pt x="4187" y="0"/>
                        <a:pt x="41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1" name="Google Shape;2281;p41"/>
              <p:cNvGrpSpPr/>
              <p:nvPr/>
            </p:nvGrpSpPr>
            <p:grpSpPr>
              <a:xfrm rot="7514335">
                <a:off x="-310620" y="71699"/>
                <a:ext cx="922104" cy="926605"/>
                <a:chOff x="3341800" y="4510424"/>
                <a:chExt cx="735983" cy="739624"/>
              </a:xfrm>
            </p:grpSpPr>
            <p:sp>
              <p:nvSpPr>
                <p:cNvPr id="2282" name="Google Shape;2282;p41"/>
                <p:cNvSpPr/>
                <p:nvPr/>
              </p:nvSpPr>
              <p:spPr>
                <a:xfrm>
                  <a:off x="3341800" y="4510424"/>
                  <a:ext cx="735983" cy="739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15033" extrusionOk="0">
                      <a:moveTo>
                        <a:pt x="1790" y="15033"/>
                      </a:moveTo>
                      <a:lnTo>
                        <a:pt x="0" y="12413"/>
                      </a:lnTo>
                      <a:cubicBezTo>
                        <a:pt x="0" y="12413"/>
                        <a:pt x="2759" y="6040"/>
                        <a:pt x="6732" y="3021"/>
                      </a:cubicBezTo>
                      <a:cubicBezTo>
                        <a:pt x="10704" y="1"/>
                        <a:pt x="14959" y="79"/>
                        <a:pt x="14690" y="5337"/>
                      </a:cubicBezTo>
                      <a:cubicBezTo>
                        <a:pt x="14338" y="12222"/>
                        <a:pt x="1791" y="15033"/>
                        <a:pt x="1791" y="150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41"/>
                <p:cNvSpPr/>
                <p:nvPr/>
              </p:nvSpPr>
              <p:spPr>
                <a:xfrm>
                  <a:off x="3388934" y="4560461"/>
                  <a:ext cx="645160" cy="60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2372" extrusionOk="0">
                      <a:moveTo>
                        <a:pt x="10276" y="1"/>
                      </a:moveTo>
                      <a:cubicBezTo>
                        <a:pt x="10274" y="1"/>
                        <a:pt x="10273" y="2"/>
                        <a:pt x="10272" y="4"/>
                      </a:cubicBezTo>
                      <a:cubicBezTo>
                        <a:pt x="9894" y="1676"/>
                        <a:pt x="9505" y="3390"/>
                        <a:pt x="8556" y="4841"/>
                      </a:cubicBezTo>
                      <a:cubicBezTo>
                        <a:pt x="8551" y="4847"/>
                        <a:pt x="8547" y="4852"/>
                        <a:pt x="8545" y="4859"/>
                      </a:cubicBezTo>
                      <a:cubicBezTo>
                        <a:pt x="8528" y="4883"/>
                        <a:pt x="8513" y="4908"/>
                        <a:pt x="8495" y="4933"/>
                      </a:cubicBezTo>
                      <a:cubicBezTo>
                        <a:pt x="7720" y="5649"/>
                        <a:pt x="6942" y="6361"/>
                        <a:pt x="6156" y="7064"/>
                      </a:cubicBezTo>
                      <a:cubicBezTo>
                        <a:pt x="6008" y="7197"/>
                        <a:pt x="5858" y="7329"/>
                        <a:pt x="5708" y="7459"/>
                      </a:cubicBezTo>
                      <a:cubicBezTo>
                        <a:pt x="5757" y="7258"/>
                        <a:pt x="5782" y="7051"/>
                        <a:pt x="5805" y="6908"/>
                      </a:cubicBezTo>
                      <a:cubicBezTo>
                        <a:pt x="5892" y="6358"/>
                        <a:pt x="6009" y="5821"/>
                        <a:pt x="6109" y="5275"/>
                      </a:cubicBezTo>
                      <a:cubicBezTo>
                        <a:pt x="6329" y="4084"/>
                        <a:pt x="6419" y="2875"/>
                        <a:pt x="6607" y="1679"/>
                      </a:cubicBezTo>
                      <a:cubicBezTo>
                        <a:pt x="6609" y="1671"/>
                        <a:pt x="6602" y="1666"/>
                        <a:pt x="6596" y="1666"/>
                      </a:cubicBezTo>
                      <a:cubicBezTo>
                        <a:pt x="6591" y="1666"/>
                        <a:pt x="6586" y="1669"/>
                        <a:pt x="6584" y="1675"/>
                      </a:cubicBezTo>
                      <a:cubicBezTo>
                        <a:pt x="6354" y="2794"/>
                        <a:pt x="6239" y="3932"/>
                        <a:pt x="6015" y="5053"/>
                      </a:cubicBezTo>
                      <a:cubicBezTo>
                        <a:pt x="5917" y="5545"/>
                        <a:pt x="5790" y="6029"/>
                        <a:pt x="5708" y="6525"/>
                      </a:cubicBezTo>
                      <a:cubicBezTo>
                        <a:pt x="5646" y="6903"/>
                        <a:pt x="5594" y="7332"/>
                        <a:pt x="5440" y="7696"/>
                      </a:cubicBezTo>
                      <a:cubicBezTo>
                        <a:pt x="4064" y="8892"/>
                        <a:pt x="2647" y="10029"/>
                        <a:pt x="1235" y="11179"/>
                      </a:cubicBezTo>
                      <a:cubicBezTo>
                        <a:pt x="1493" y="9660"/>
                        <a:pt x="1674" y="8130"/>
                        <a:pt x="1952" y="6614"/>
                      </a:cubicBezTo>
                      <a:cubicBezTo>
                        <a:pt x="1952" y="6608"/>
                        <a:pt x="1948" y="6605"/>
                        <a:pt x="1943" y="6605"/>
                      </a:cubicBezTo>
                      <a:cubicBezTo>
                        <a:pt x="1940" y="6605"/>
                        <a:pt x="1936" y="6607"/>
                        <a:pt x="1935" y="6612"/>
                      </a:cubicBezTo>
                      <a:cubicBezTo>
                        <a:pt x="1571" y="8168"/>
                        <a:pt x="1352" y="9749"/>
                        <a:pt x="1062" y="11320"/>
                      </a:cubicBezTo>
                      <a:cubicBezTo>
                        <a:pt x="749" y="11576"/>
                        <a:pt x="435" y="11832"/>
                        <a:pt x="123" y="12090"/>
                      </a:cubicBezTo>
                      <a:cubicBezTo>
                        <a:pt x="1" y="12191"/>
                        <a:pt x="84" y="12371"/>
                        <a:pt x="209" y="12371"/>
                      </a:cubicBezTo>
                      <a:cubicBezTo>
                        <a:pt x="236" y="12371"/>
                        <a:pt x="266" y="12362"/>
                        <a:pt x="296" y="12342"/>
                      </a:cubicBezTo>
                      <a:cubicBezTo>
                        <a:pt x="530" y="12184"/>
                        <a:pt x="760" y="12022"/>
                        <a:pt x="990" y="11857"/>
                      </a:cubicBezTo>
                      <a:cubicBezTo>
                        <a:pt x="1755" y="11870"/>
                        <a:pt x="2530" y="12045"/>
                        <a:pt x="3294" y="12096"/>
                      </a:cubicBezTo>
                      <a:cubicBezTo>
                        <a:pt x="4004" y="12143"/>
                        <a:pt x="4713" y="12180"/>
                        <a:pt x="5423" y="12214"/>
                      </a:cubicBezTo>
                      <a:cubicBezTo>
                        <a:pt x="5424" y="12214"/>
                        <a:pt x="5424" y="12214"/>
                        <a:pt x="5424" y="12214"/>
                      </a:cubicBezTo>
                      <a:cubicBezTo>
                        <a:pt x="5445" y="12214"/>
                        <a:pt x="5447" y="12176"/>
                        <a:pt x="5426" y="12175"/>
                      </a:cubicBezTo>
                      <a:cubicBezTo>
                        <a:pt x="4580" y="12107"/>
                        <a:pt x="3734" y="12043"/>
                        <a:pt x="2891" y="11947"/>
                      </a:cubicBezTo>
                      <a:cubicBezTo>
                        <a:pt x="2334" y="11886"/>
                        <a:pt x="1767" y="11734"/>
                        <a:pt x="1204" y="11703"/>
                      </a:cubicBezTo>
                      <a:cubicBezTo>
                        <a:pt x="2514" y="10746"/>
                        <a:pt x="3763" y="9683"/>
                        <a:pt x="4976" y="8597"/>
                      </a:cubicBezTo>
                      <a:cubicBezTo>
                        <a:pt x="5034" y="8601"/>
                        <a:pt x="5093" y="8603"/>
                        <a:pt x="5151" y="8603"/>
                      </a:cubicBezTo>
                      <a:cubicBezTo>
                        <a:pt x="5471" y="8603"/>
                        <a:pt x="5790" y="8548"/>
                        <a:pt x="6111" y="8517"/>
                      </a:cubicBezTo>
                      <a:cubicBezTo>
                        <a:pt x="6652" y="8464"/>
                        <a:pt x="7199" y="8458"/>
                        <a:pt x="7743" y="8424"/>
                      </a:cubicBezTo>
                      <a:cubicBezTo>
                        <a:pt x="8781" y="8360"/>
                        <a:pt x="9818" y="8288"/>
                        <a:pt x="10851" y="8165"/>
                      </a:cubicBezTo>
                      <a:cubicBezTo>
                        <a:pt x="10876" y="8162"/>
                        <a:pt x="10874" y="8125"/>
                        <a:pt x="10851" y="8125"/>
                      </a:cubicBezTo>
                      <a:cubicBezTo>
                        <a:pt x="10850" y="8125"/>
                        <a:pt x="10850" y="8125"/>
                        <a:pt x="10849" y="8126"/>
                      </a:cubicBezTo>
                      <a:cubicBezTo>
                        <a:pt x="8964" y="8278"/>
                        <a:pt x="7071" y="8299"/>
                        <a:pt x="5184" y="8409"/>
                      </a:cubicBezTo>
                      <a:cubicBezTo>
                        <a:pt x="5643" y="7997"/>
                        <a:pt x="6094" y="7582"/>
                        <a:pt x="6544" y="7168"/>
                      </a:cubicBezTo>
                      <a:cubicBezTo>
                        <a:pt x="7353" y="6424"/>
                        <a:pt x="8142" y="5659"/>
                        <a:pt x="8921" y="4881"/>
                      </a:cubicBezTo>
                      <a:cubicBezTo>
                        <a:pt x="10299" y="4526"/>
                        <a:pt x="11680" y="4141"/>
                        <a:pt x="13080" y="3884"/>
                      </a:cubicBezTo>
                      <a:cubicBezTo>
                        <a:pt x="13112" y="3878"/>
                        <a:pt x="13112" y="3829"/>
                        <a:pt x="13081" y="3829"/>
                      </a:cubicBezTo>
                      <a:cubicBezTo>
                        <a:pt x="13080" y="3829"/>
                        <a:pt x="13078" y="3829"/>
                        <a:pt x="13077" y="3829"/>
                      </a:cubicBezTo>
                      <a:cubicBezTo>
                        <a:pt x="12184" y="3960"/>
                        <a:pt x="11305" y="4152"/>
                        <a:pt x="10426" y="4349"/>
                      </a:cubicBezTo>
                      <a:cubicBezTo>
                        <a:pt x="10020" y="4441"/>
                        <a:pt x="9615" y="4521"/>
                        <a:pt x="9206" y="4593"/>
                      </a:cubicBezTo>
                      <a:cubicBezTo>
                        <a:pt x="10227" y="3564"/>
                        <a:pt x="11228" y="2515"/>
                        <a:pt x="12223" y="1461"/>
                      </a:cubicBezTo>
                      <a:cubicBezTo>
                        <a:pt x="12236" y="1448"/>
                        <a:pt x="12222" y="1431"/>
                        <a:pt x="12207" y="1431"/>
                      </a:cubicBezTo>
                      <a:cubicBezTo>
                        <a:pt x="12202" y="1431"/>
                        <a:pt x="12197" y="1432"/>
                        <a:pt x="12193" y="1436"/>
                      </a:cubicBezTo>
                      <a:cubicBezTo>
                        <a:pt x="11096" y="2504"/>
                        <a:pt x="9983" y="3556"/>
                        <a:pt x="8860" y="4597"/>
                      </a:cubicBezTo>
                      <a:cubicBezTo>
                        <a:pt x="9687" y="3216"/>
                        <a:pt x="10072" y="1584"/>
                        <a:pt x="10280" y="5"/>
                      </a:cubicBezTo>
                      <a:cubicBezTo>
                        <a:pt x="10280" y="2"/>
                        <a:pt x="10278" y="1"/>
                        <a:pt x="102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4" name="Google Shape;2284;p41"/>
              <p:cNvGrpSpPr/>
              <p:nvPr/>
            </p:nvGrpSpPr>
            <p:grpSpPr>
              <a:xfrm rot="8747909" flipH="1">
                <a:off x="142090" y="-229516"/>
                <a:ext cx="860134" cy="1163569"/>
                <a:chOff x="2142529" y="4476181"/>
                <a:chExt cx="663856" cy="898048"/>
              </a:xfrm>
            </p:grpSpPr>
            <p:sp>
              <p:nvSpPr>
                <p:cNvPr id="2285" name="Google Shape;2285;p41"/>
                <p:cNvSpPr/>
                <p:nvPr/>
              </p:nvSpPr>
              <p:spPr>
                <a:xfrm>
                  <a:off x="2142529" y="4476181"/>
                  <a:ext cx="663856" cy="89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3" h="18253" extrusionOk="0">
                      <a:moveTo>
                        <a:pt x="2992" y="18252"/>
                      </a:moveTo>
                      <a:cubicBezTo>
                        <a:pt x="2992" y="18252"/>
                        <a:pt x="0" y="8223"/>
                        <a:pt x="2569" y="4112"/>
                      </a:cubicBezTo>
                      <a:cubicBezTo>
                        <a:pt x="5139" y="1"/>
                        <a:pt x="13492" y="8117"/>
                        <a:pt x="2992" y="182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100000">
                      <a:schemeClr val="accent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41"/>
                <p:cNvSpPr/>
                <p:nvPr/>
              </p:nvSpPr>
              <p:spPr>
                <a:xfrm>
                  <a:off x="2231434" y="4685823"/>
                  <a:ext cx="280538" cy="68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2" h="13991" extrusionOk="0">
                      <a:moveTo>
                        <a:pt x="2714" y="1"/>
                      </a:moveTo>
                      <a:cubicBezTo>
                        <a:pt x="2690" y="1"/>
                        <a:pt x="2666" y="15"/>
                        <a:pt x="2667" y="42"/>
                      </a:cubicBezTo>
                      <a:cubicBezTo>
                        <a:pt x="2722" y="2192"/>
                        <a:pt x="2689" y="4377"/>
                        <a:pt x="2508" y="6548"/>
                      </a:cubicBezTo>
                      <a:cubicBezTo>
                        <a:pt x="1972" y="4938"/>
                        <a:pt x="1164" y="3450"/>
                        <a:pt x="373" y="1944"/>
                      </a:cubicBezTo>
                      <a:cubicBezTo>
                        <a:pt x="368" y="1936"/>
                        <a:pt x="360" y="1932"/>
                        <a:pt x="353" y="1932"/>
                      </a:cubicBezTo>
                      <a:cubicBezTo>
                        <a:pt x="337" y="1932"/>
                        <a:pt x="322" y="1947"/>
                        <a:pt x="330" y="1964"/>
                      </a:cubicBezTo>
                      <a:cubicBezTo>
                        <a:pt x="728" y="2804"/>
                        <a:pt x="1124" y="3645"/>
                        <a:pt x="1497" y="4494"/>
                      </a:cubicBezTo>
                      <a:cubicBezTo>
                        <a:pt x="1861" y="5325"/>
                        <a:pt x="2120" y="6190"/>
                        <a:pt x="2466" y="7025"/>
                      </a:cubicBezTo>
                      <a:cubicBezTo>
                        <a:pt x="2353" y="8233"/>
                        <a:pt x="2194" y="9434"/>
                        <a:pt x="1977" y="10620"/>
                      </a:cubicBezTo>
                      <a:cubicBezTo>
                        <a:pt x="1142" y="9275"/>
                        <a:pt x="711" y="7652"/>
                        <a:pt x="25" y="6232"/>
                      </a:cubicBezTo>
                      <a:cubicBezTo>
                        <a:pt x="23" y="6227"/>
                        <a:pt x="19" y="6225"/>
                        <a:pt x="15" y="6225"/>
                      </a:cubicBezTo>
                      <a:cubicBezTo>
                        <a:pt x="8" y="6225"/>
                        <a:pt x="1" y="6233"/>
                        <a:pt x="5" y="6242"/>
                      </a:cubicBezTo>
                      <a:cubicBezTo>
                        <a:pt x="561" y="7801"/>
                        <a:pt x="999" y="9534"/>
                        <a:pt x="1895" y="10944"/>
                      </a:cubicBezTo>
                      <a:cubicBezTo>
                        <a:pt x="1899" y="10950"/>
                        <a:pt x="1905" y="10955"/>
                        <a:pt x="1911" y="10961"/>
                      </a:cubicBezTo>
                      <a:cubicBezTo>
                        <a:pt x="1781" y="11636"/>
                        <a:pt x="1339" y="13089"/>
                        <a:pt x="1139" y="13831"/>
                      </a:cubicBezTo>
                      <a:cubicBezTo>
                        <a:pt x="1168" y="13934"/>
                        <a:pt x="1185" y="13990"/>
                        <a:pt x="1185" y="13990"/>
                      </a:cubicBezTo>
                      <a:cubicBezTo>
                        <a:pt x="1242" y="13934"/>
                        <a:pt x="1296" y="13880"/>
                        <a:pt x="1353" y="13824"/>
                      </a:cubicBezTo>
                      <a:cubicBezTo>
                        <a:pt x="1688" y="13049"/>
                        <a:pt x="2169" y="11605"/>
                        <a:pt x="2315" y="10886"/>
                      </a:cubicBezTo>
                      <a:cubicBezTo>
                        <a:pt x="3754" y="9735"/>
                        <a:pt x="4731" y="8524"/>
                        <a:pt x="5560" y="6853"/>
                      </a:cubicBezTo>
                      <a:cubicBezTo>
                        <a:pt x="5570" y="6832"/>
                        <a:pt x="5550" y="6815"/>
                        <a:pt x="5531" y="6815"/>
                      </a:cubicBezTo>
                      <a:cubicBezTo>
                        <a:pt x="5523" y="6815"/>
                        <a:pt x="5514" y="6818"/>
                        <a:pt x="5509" y="6827"/>
                      </a:cubicBezTo>
                      <a:cubicBezTo>
                        <a:pt x="5077" y="7560"/>
                        <a:pt x="4613" y="8267"/>
                        <a:pt x="4099" y="8945"/>
                      </a:cubicBezTo>
                      <a:cubicBezTo>
                        <a:pt x="3607" y="9593"/>
                        <a:pt x="2987" y="10082"/>
                        <a:pt x="2370" y="10592"/>
                      </a:cubicBezTo>
                      <a:cubicBezTo>
                        <a:pt x="2562" y="9537"/>
                        <a:pt x="2644" y="8451"/>
                        <a:pt x="2718" y="7403"/>
                      </a:cubicBezTo>
                      <a:cubicBezTo>
                        <a:pt x="2720" y="7402"/>
                        <a:pt x="2723" y="7401"/>
                        <a:pt x="2725" y="7398"/>
                      </a:cubicBezTo>
                      <a:cubicBezTo>
                        <a:pt x="4048" y="6163"/>
                        <a:pt x="5068" y="4665"/>
                        <a:pt x="5694" y="2967"/>
                      </a:cubicBezTo>
                      <a:cubicBezTo>
                        <a:pt x="5701" y="2950"/>
                        <a:pt x="5687" y="2938"/>
                        <a:pt x="5673" y="2938"/>
                      </a:cubicBezTo>
                      <a:cubicBezTo>
                        <a:pt x="5664" y="2938"/>
                        <a:pt x="5655" y="2942"/>
                        <a:pt x="5650" y="2952"/>
                      </a:cubicBezTo>
                      <a:cubicBezTo>
                        <a:pt x="4918" y="4527"/>
                        <a:pt x="3937" y="5909"/>
                        <a:pt x="2735" y="7152"/>
                      </a:cubicBezTo>
                      <a:cubicBezTo>
                        <a:pt x="2740" y="7085"/>
                        <a:pt x="2745" y="7018"/>
                        <a:pt x="2750" y="6951"/>
                      </a:cubicBezTo>
                      <a:cubicBezTo>
                        <a:pt x="2914" y="4644"/>
                        <a:pt x="2934" y="2345"/>
                        <a:pt x="2759" y="38"/>
                      </a:cubicBezTo>
                      <a:cubicBezTo>
                        <a:pt x="2757" y="13"/>
                        <a:pt x="2736" y="1"/>
                        <a:pt x="27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87" name="Google Shape;2287;p41"/>
          <p:cNvGrpSpPr/>
          <p:nvPr/>
        </p:nvGrpSpPr>
        <p:grpSpPr>
          <a:xfrm>
            <a:off x="7717971" y="3604281"/>
            <a:ext cx="2034306" cy="2008441"/>
            <a:chOff x="7717971" y="3604281"/>
            <a:chExt cx="2034306" cy="2008441"/>
          </a:xfrm>
        </p:grpSpPr>
        <p:grpSp>
          <p:nvGrpSpPr>
            <p:cNvPr id="2288" name="Google Shape;2288;p41"/>
            <p:cNvGrpSpPr/>
            <p:nvPr/>
          </p:nvGrpSpPr>
          <p:grpSpPr>
            <a:xfrm rot="10800000">
              <a:off x="7717971" y="3696369"/>
              <a:ext cx="1499934" cy="1552313"/>
              <a:chOff x="-41739" y="-31863"/>
              <a:chExt cx="1169448" cy="1210286"/>
            </a:xfrm>
          </p:grpSpPr>
          <p:sp>
            <p:nvSpPr>
              <p:cNvPr id="2289" name="Google Shape;2289;p41"/>
              <p:cNvSpPr/>
              <p:nvPr/>
            </p:nvSpPr>
            <p:spPr>
              <a:xfrm rot="9230240" flipH="1">
                <a:off x="159971" y="92140"/>
                <a:ext cx="349479" cy="105702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1"/>
              <p:cNvSpPr/>
              <p:nvPr/>
            </p:nvSpPr>
            <p:spPr>
              <a:xfrm rot="7322027" flipH="1">
                <a:off x="424808" y="-110054"/>
                <a:ext cx="356170" cy="103735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1" name="Google Shape;2291;p41"/>
            <p:cNvGrpSpPr/>
            <p:nvPr/>
          </p:nvGrpSpPr>
          <p:grpSpPr>
            <a:xfrm rot="5400000" flipH="1">
              <a:off x="7860104" y="3720550"/>
              <a:ext cx="2008441" cy="1775904"/>
              <a:chOff x="-493980" y="-597000"/>
              <a:chExt cx="2008441" cy="1775904"/>
            </a:xfrm>
          </p:grpSpPr>
          <p:grpSp>
            <p:nvGrpSpPr>
              <p:cNvPr id="2292" name="Google Shape;2292;p41"/>
              <p:cNvGrpSpPr/>
              <p:nvPr/>
            </p:nvGrpSpPr>
            <p:grpSpPr>
              <a:xfrm rot="6344043" flipH="1">
                <a:off x="47882" y="-448369"/>
                <a:ext cx="1308139" cy="1319738"/>
                <a:chOff x="2162615" y="4219326"/>
                <a:chExt cx="1147998" cy="1158177"/>
              </a:xfrm>
            </p:grpSpPr>
            <p:sp>
              <p:nvSpPr>
                <p:cNvPr id="2293" name="Google Shape;2293;p41"/>
                <p:cNvSpPr/>
                <p:nvPr/>
              </p:nvSpPr>
              <p:spPr>
                <a:xfrm rot="2521748">
                  <a:off x="2362976" y="4355600"/>
                  <a:ext cx="747277" cy="88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4" h="16371" extrusionOk="0">
                      <a:moveTo>
                        <a:pt x="13813" y="14918"/>
                      </a:moveTo>
                      <a:lnTo>
                        <a:pt x="10991" y="16371"/>
                      </a:lnTo>
                      <a:cubicBezTo>
                        <a:pt x="10991" y="16371"/>
                        <a:pt x="5009" y="12844"/>
                        <a:pt x="2505" y="8528"/>
                      </a:cubicBezTo>
                      <a:cubicBezTo>
                        <a:pt x="0" y="4212"/>
                        <a:pt x="604" y="0"/>
                        <a:pt x="5790" y="918"/>
                      </a:cubicBezTo>
                      <a:cubicBezTo>
                        <a:pt x="12578" y="2119"/>
                        <a:pt x="13813" y="14918"/>
                        <a:pt x="13813" y="149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61000">
                      <a:schemeClr val="accent3"/>
                    </a:gs>
                    <a:gs pos="100000">
                      <a:schemeClr val="accent4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41"/>
                <p:cNvSpPr/>
                <p:nvPr/>
              </p:nvSpPr>
              <p:spPr>
                <a:xfrm rot="2521642">
                  <a:off x="2411702" y="4429203"/>
                  <a:ext cx="623312" cy="7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2" h="13978" extrusionOk="0">
                      <a:moveTo>
                        <a:pt x="4173" y="0"/>
                      </a:moveTo>
                      <a:cubicBezTo>
                        <a:pt x="4160" y="0"/>
                        <a:pt x="4148" y="8"/>
                        <a:pt x="4148" y="26"/>
                      </a:cubicBezTo>
                      <a:cubicBezTo>
                        <a:pt x="4167" y="926"/>
                        <a:pt x="4248" y="1822"/>
                        <a:pt x="4336" y="2719"/>
                      </a:cubicBezTo>
                      <a:cubicBezTo>
                        <a:pt x="4377" y="3134"/>
                        <a:pt x="4405" y="3546"/>
                        <a:pt x="4427" y="3960"/>
                      </a:cubicBezTo>
                      <a:cubicBezTo>
                        <a:pt x="3533" y="2820"/>
                        <a:pt x="2615" y="1696"/>
                        <a:pt x="1693" y="578"/>
                      </a:cubicBezTo>
                      <a:cubicBezTo>
                        <a:pt x="1689" y="573"/>
                        <a:pt x="1685" y="571"/>
                        <a:pt x="1680" y="571"/>
                      </a:cubicBezTo>
                      <a:cubicBezTo>
                        <a:pt x="1667" y="571"/>
                        <a:pt x="1654" y="590"/>
                        <a:pt x="1665" y="604"/>
                      </a:cubicBezTo>
                      <a:cubicBezTo>
                        <a:pt x="2588" y="1827"/>
                        <a:pt x="3494" y="3060"/>
                        <a:pt x="4388" y="4303"/>
                      </a:cubicBezTo>
                      <a:cubicBezTo>
                        <a:pt x="3120" y="3312"/>
                        <a:pt x="1548" y="2729"/>
                        <a:pt x="7" y="2327"/>
                      </a:cubicBezTo>
                      <a:cubicBezTo>
                        <a:pt x="7" y="2327"/>
                        <a:pt x="6" y="2327"/>
                        <a:pt x="6" y="2327"/>
                      </a:cubicBezTo>
                      <a:cubicBezTo>
                        <a:pt x="2" y="2327"/>
                        <a:pt x="1" y="2332"/>
                        <a:pt x="5" y="2334"/>
                      </a:cubicBezTo>
                      <a:cubicBezTo>
                        <a:pt x="1617" y="2915"/>
                        <a:pt x="3269" y="3514"/>
                        <a:pt x="4593" y="4635"/>
                      </a:cubicBezTo>
                      <a:cubicBezTo>
                        <a:pt x="4598" y="4641"/>
                        <a:pt x="4603" y="4646"/>
                        <a:pt x="4608" y="4649"/>
                      </a:cubicBezTo>
                      <a:cubicBezTo>
                        <a:pt x="4631" y="4668"/>
                        <a:pt x="4654" y="4687"/>
                        <a:pt x="4677" y="4707"/>
                      </a:cubicBezTo>
                      <a:cubicBezTo>
                        <a:pt x="5291" y="5564"/>
                        <a:pt x="5899" y="6426"/>
                        <a:pt x="6501" y="7293"/>
                      </a:cubicBezTo>
                      <a:cubicBezTo>
                        <a:pt x="6615" y="7456"/>
                        <a:pt x="6726" y="7621"/>
                        <a:pt x="6838" y="7786"/>
                      </a:cubicBezTo>
                      <a:cubicBezTo>
                        <a:pt x="6645" y="7713"/>
                        <a:pt x="6441" y="7661"/>
                        <a:pt x="6302" y="7621"/>
                      </a:cubicBezTo>
                      <a:cubicBezTo>
                        <a:pt x="5769" y="7467"/>
                        <a:pt x="5249" y="7285"/>
                        <a:pt x="4721" y="7117"/>
                      </a:cubicBezTo>
                      <a:cubicBezTo>
                        <a:pt x="3565" y="6751"/>
                        <a:pt x="2377" y="6513"/>
                        <a:pt x="1214" y="6177"/>
                      </a:cubicBezTo>
                      <a:cubicBezTo>
                        <a:pt x="1213" y="6177"/>
                        <a:pt x="1212" y="6176"/>
                        <a:pt x="1211" y="6176"/>
                      </a:cubicBezTo>
                      <a:cubicBezTo>
                        <a:pt x="1198" y="6176"/>
                        <a:pt x="1193" y="6195"/>
                        <a:pt x="1206" y="6200"/>
                      </a:cubicBezTo>
                      <a:cubicBezTo>
                        <a:pt x="2288" y="6567"/>
                        <a:pt x="3404" y="6823"/>
                        <a:pt x="4487" y="7183"/>
                      </a:cubicBezTo>
                      <a:cubicBezTo>
                        <a:pt x="4963" y="7341"/>
                        <a:pt x="5428" y="7527"/>
                        <a:pt x="5909" y="7670"/>
                      </a:cubicBezTo>
                      <a:cubicBezTo>
                        <a:pt x="6278" y="7778"/>
                        <a:pt x="6696" y="7883"/>
                        <a:pt x="7038" y="8081"/>
                      </a:cubicBezTo>
                      <a:cubicBezTo>
                        <a:pt x="8056" y="9594"/>
                        <a:pt x="9008" y="11142"/>
                        <a:pt x="9974" y="12685"/>
                      </a:cubicBezTo>
                      <a:cubicBezTo>
                        <a:pt x="8500" y="12240"/>
                        <a:pt x="7003" y="11871"/>
                        <a:pt x="5533" y="11409"/>
                      </a:cubicBezTo>
                      <a:cubicBezTo>
                        <a:pt x="5532" y="11409"/>
                        <a:pt x="5531" y="11409"/>
                        <a:pt x="5530" y="11409"/>
                      </a:cubicBezTo>
                      <a:cubicBezTo>
                        <a:pt x="5523" y="11409"/>
                        <a:pt x="5520" y="11421"/>
                        <a:pt x="5529" y="11424"/>
                      </a:cubicBezTo>
                      <a:cubicBezTo>
                        <a:pt x="7029" y="11978"/>
                        <a:pt x="8570" y="12393"/>
                        <a:pt x="10093" y="12874"/>
                      </a:cubicBezTo>
                      <a:cubicBezTo>
                        <a:pt x="10308" y="13216"/>
                        <a:pt x="10523" y="13559"/>
                        <a:pt x="10741" y="13901"/>
                      </a:cubicBezTo>
                      <a:cubicBezTo>
                        <a:pt x="10775" y="13955"/>
                        <a:pt x="10825" y="13977"/>
                        <a:pt x="10875" y="13977"/>
                      </a:cubicBezTo>
                      <a:cubicBezTo>
                        <a:pt x="10976" y="13977"/>
                        <a:pt x="11074" y="13881"/>
                        <a:pt x="11012" y="13761"/>
                      </a:cubicBezTo>
                      <a:cubicBezTo>
                        <a:pt x="10884" y="13510"/>
                        <a:pt x="10753" y="13260"/>
                        <a:pt x="10617" y="13012"/>
                      </a:cubicBezTo>
                      <a:cubicBezTo>
                        <a:pt x="10725" y="12255"/>
                        <a:pt x="10994" y="11507"/>
                        <a:pt x="11140" y="10755"/>
                      </a:cubicBezTo>
                      <a:cubicBezTo>
                        <a:pt x="11274" y="10058"/>
                        <a:pt x="11397" y="9357"/>
                        <a:pt x="11519" y="8657"/>
                      </a:cubicBezTo>
                      <a:cubicBezTo>
                        <a:pt x="11521" y="8644"/>
                        <a:pt x="11510" y="8636"/>
                        <a:pt x="11499" y="8636"/>
                      </a:cubicBezTo>
                      <a:cubicBezTo>
                        <a:pt x="11491" y="8636"/>
                        <a:pt x="11484" y="8641"/>
                        <a:pt x="11482" y="8650"/>
                      </a:cubicBezTo>
                      <a:cubicBezTo>
                        <a:pt x="11310" y="9481"/>
                        <a:pt x="11141" y="10313"/>
                        <a:pt x="10942" y="11137"/>
                      </a:cubicBezTo>
                      <a:cubicBezTo>
                        <a:pt x="10812" y="11681"/>
                        <a:pt x="10591" y="12226"/>
                        <a:pt x="10491" y="12781"/>
                      </a:cubicBezTo>
                      <a:cubicBezTo>
                        <a:pt x="9702" y="11362"/>
                        <a:pt x="8803" y="9992"/>
                        <a:pt x="7876" y="8653"/>
                      </a:cubicBezTo>
                      <a:cubicBezTo>
                        <a:pt x="7949" y="8279"/>
                        <a:pt x="7926" y="7898"/>
                        <a:pt x="7937" y="7516"/>
                      </a:cubicBezTo>
                      <a:cubicBezTo>
                        <a:pt x="7952" y="6973"/>
                        <a:pt x="8013" y="6429"/>
                        <a:pt x="8047" y="5886"/>
                      </a:cubicBezTo>
                      <a:cubicBezTo>
                        <a:pt x="8113" y="4848"/>
                        <a:pt x="8169" y="3810"/>
                        <a:pt x="8174" y="2770"/>
                      </a:cubicBezTo>
                      <a:cubicBezTo>
                        <a:pt x="8175" y="2756"/>
                        <a:pt x="8165" y="2750"/>
                        <a:pt x="8155" y="2750"/>
                      </a:cubicBezTo>
                      <a:cubicBezTo>
                        <a:pt x="8145" y="2750"/>
                        <a:pt x="8136" y="2755"/>
                        <a:pt x="8136" y="2767"/>
                      </a:cubicBezTo>
                      <a:cubicBezTo>
                        <a:pt x="8054" y="4655"/>
                        <a:pt x="7840" y="6537"/>
                        <a:pt x="7716" y="8423"/>
                      </a:cubicBezTo>
                      <a:cubicBezTo>
                        <a:pt x="7363" y="7918"/>
                        <a:pt x="7008" y="7417"/>
                        <a:pt x="6654" y="6920"/>
                      </a:cubicBezTo>
                      <a:cubicBezTo>
                        <a:pt x="6015" y="6024"/>
                        <a:pt x="5352" y="5147"/>
                        <a:pt x="4677" y="4279"/>
                      </a:cubicBezTo>
                      <a:cubicBezTo>
                        <a:pt x="4496" y="2868"/>
                        <a:pt x="4285" y="1449"/>
                        <a:pt x="4202" y="28"/>
                      </a:cubicBezTo>
                      <a:cubicBezTo>
                        <a:pt x="4202" y="10"/>
                        <a:pt x="4187" y="0"/>
                        <a:pt x="41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5" name="Google Shape;2295;p41"/>
              <p:cNvGrpSpPr/>
              <p:nvPr/>
            </p:nvGrpSpPr>
            <p:grpSpPr>
              <a:xfrm rot="7514335">
                <a:off x="-310620" y="71699"/>
                <a:ext cx="922104" cy="926605"/>
                <a:chOff x="3341800" y="4510424"/>
                <a:chExt cx="735983" cy="739624"/>
              </a:xfrm>
            </p:grpSpPr>
            <p:sp>
              <p:nvSpPr>
                <p:cNvPr id="2296" name="Google Shape;2296;p41"/>
                <p:cNvSpPr/>
                <p:nvPr/>
              </p:nvSpPr>
              <p:spPr>
                <a:xfrm>
                  <a:off x="3341800" y="4510424"/>
                  <a:ext cx="735983" cy="739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15033" extrusionOk="0">
                      <a:moveTo>
                        <a:pt x="1790" y="15033"/>
                      </a:moveTo>
                      <a:lnTo>
                        <a:pt x="0" y="12413"/>
                      </a:lnTo>
                      <a:cubicBezTo>
                        <a:pt x="0" y="12413"/>
                        <a:pt x="2759" y="6040"/>
                        <a:pt x="6732" y="3021"/>
                      </a:cubicBezTo>
                      <a:cubicBezTo>
                        <a:pt x="10704" y="1"/>
                        <a:pt x="14959" y="79"/>
                        <a:pt x="14690" y="5337"/>
                      </a:cubicBezTo>
                      <a:cubicBezTo>
                        <a:pt x="14338" y="12222"/>
                        <a:pt x="1791" y="15033"/>
                        <a:pt x="1791" y="150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1"/>
                <p:cNvSpPr/>
                <p:nvPr/>
              </p:nvSpPr>
              <p:spPr>
                <a:xfrm>
                  <a:off x="3388934" y="4560461"/>
                  <a:ext cx="645160" cy="60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2372" extrusionOk="0">
                      <a:moveTo>
                        <a:pt x="10276" y="1"/>
                      </a:moveTo>
                      <a:cubicBezTo>
                        <a:pt x="10274" y="1"/>
                        <a:pt x="10273" y="2"/>
                        <a:pt x="10272" y="4"/>
                      </a:cubicBezTo>
                      <a:cubicBezTo>
                        <a:pt x="9894" y="1676"/>
                        <a:pt x="9505" y="3390"/>
                        <a:pt x="8556" y="4841"/>
                      </a:cubicBezTo>
                      <a:cubicBezTo>
                        <a:pt x="8551" y="4847"/>
                        <a:pt x="8547" y="4852"/>
                        <a:pt x="8545" y="4859"/>
                      </a:cubicBezTo>
                      <a:cubicBezTo>
                        <a:pt x="8528" y="4883"/>
                        <a:pt x="8513" y="4908"/>
                        <a:pt x="8495" y="4933"/>
                      </a:cubicBezTo>
                      <a:cubicBezTo>
                        <a:pt x="7720" y="5649"/>
                        <a:pt x="6942" y="6361"/>
                        <a:pt x="6156" y="7064"/>
                      </a:cubicBezTo>
                      <a:cubicBezTo>
                        <a:pt x="6008" y="7197"/>
                        <a:pt x="5858" y="7329"/>
                        <a:pt x="5708" y="7459"/>
                      </a:cubicBezTo>
                      <a:cubicBezTo>
                        <a:pt x="5757" y="7258"/>
                        <a:pt x="5782" y="7051"/>
                        <a:pt x="5805" y="6908"/>
                      </a:cubicBezTo>
                      <a:cubicBezTo>
                        <a:pt x="5892" y="6358"/>
                        <a:pt x="6009" y="5821"/>
                        <a:pt x="6109" y="5275"/>
                      </a:cubicBezTo>
                      <a:cubicBezTo>
                        <a:pt x="6329" y="4084"/>
                        <a:pt x="6419" y="2875"/>
                        <a:pt x="6607" y="1679"/>
                      </a:cubicBezTo>
                      <a:cubicBezTo>
                        <a:pt x="6609" y="1671"/>
                        <a:pt x="6602" y="1666"/>
                        <a:pt x="6596" y="1666"/>
                      </a:cubicBezTo>
                      <a:cubicBezTo>
                        <a:pt x="6591" y="1666"/>
                        <a:pt x="6586" y="1669"/>
                        <a:pt x="6584" y="1675"/>
                      </a:cubicBezTo>
                      <a:cubicBezTo>
                        <a:pt x="6354" y="2794"/>
                        <a:pt x="6239" y="3932"/>
                        <a:pt x="6015" y="5053"/>
                      </a:cubicBezTo>
                      <a:cubicBezTo>
                        <a:pt x="5917" y="5545"/>
                        <a:pt x="5790" y="6029"/>
                        <a:pt x="5708" y="6525"/>
                      </a:cubicBezTo>
                      <a:cubicBezTo>
                        <a:pt x="5646" y="6903"/>
                        <a:pt x="5594" y="7332"/>
                        <a:pt x="5440" y="7696"/>
                      </a:cubicBezTo>
                      <a:cubicBezTo>
                        <a:pt x="4064" y="8892"/>
                        <a:pt x="2647" y="10029"/>
                        <a:pt x="1235" y="11179"/>
                      </a:cubicBezTo>
                      <a:cubicBezTo>
                        <a:pt x="1493" y="9660"/>
                        <a:pt x="1674" y="8130"/>
                        <a:pt x="1952" y="6614"/>
                      </a:cubicBezTo>
                      <a:cubicBezTo>
                        <a:pt x="1952" y="6608"/>
                        <a:pt x="1948" y="6605"/>
                        <a:pt x="1943" y="6605"/>
                      </a:cubicBezTo>
                      <a:cubicBezTo>
                        <a:pt x="1940" y="6605"/>
                        <a:pt x="1936" y="6607"/>
                        <a:pt x="1935" y="6612"/>
                      </a:cubicBezTo>
                      <a:cubicBezTo>
                        <a:pt x="1571" y="8168"/>
                        <a:pt x="1352" y="9749"/>
                        <a:pt x="1062" y="11320"/>
                      </a:cubicBezTo>
                      <a:cubicBezTo>
                        <a:pt x="749" y="11576"/>
                        <a:pt x="435" y="11832"/>
                        <a:pt x="123" y="12090"/>
                      </a:cubicBezTo>
                      <a:cubicBezTo>
                        <a:pt x="1" y="12191"/>
                        <a:pt x="84" y="12371"/>
                        <a:pt x="209" y="12371"/>
                      </a:cubicBezTo>
                      <a:cubicBezTo>
                        <a:pt x="236" y="12371"/>
                        <a:pt x="266" y="12362"/>
                        <a:pt x="296" y="12342"/>
                      </a:cubicBezTo>
                      <a:cubicBezTo>
                        <a:pt x="530" y="12184"/>
                        <a:pt x="760" y="12022"/>
                        <a:pt x="990" y="11857"/>
                      </a:cubicBezTo>
                      <a:cubicBezTo>
                        <a:pt x="1755" y="11870"/>
                        <a:pt x="2530" y="12045"/>
                        <a:pt x="3294" y="12096"/>
                      </a:cubicBezTo>
                      <a:cubicBezTo>
                        <a:pt x="4004" y="12143"/>
                        <a:pt x="4713" y="12180"/>
                        <a:pt x="5423" y="12214"/>
                      </a:cubicBezTo>
                      <a:cubicBezTo>
                        <a:pt x="5424" y="12214"/>
                        <a:pt x="5424" y="12214"/>
                        <a:pt x="5424" y="12214"/>
                      </a:cubicBezTo>
                      <a:cubicBezTo>
                        <a:pt x="5445" y="12214"/>
                        <a:pt x="5447" y="12176"/>
                        <a:pt x="5426" y="12175"/>
                      </a:cubicBezTo>
                      <a:cubicBezTo>
                        <a:pt x="4580" y="12107"/>
                        <a:pt x="3734" y="12043"/>
                        <a:pt x="2891" y="11947"/>
                      </a:cubicBezTo>
                      <a:cubicBezTo>
                        <a:pt x="2334" y="11886"/>
                        <a:pt x="1767" y="11734"/>
                        <a:pt x="1204" y="11703"/>
                      </a:cubicBezTo>
                      <a:cubicBezTo>
                        <a:pt x="2514" y="10746"/>
                        <a:pt x="3763" y="9683"/>
                        <a:pt x="4976" y="8597"/>
                      </a:cubicBezTo>
                      <a:cubicBezTo>
                        <a:pt x="5034" y="8601"/>
                        <a:pt x="5093" y="8603"/>
                        <a:pt x="5151" y="8603"/>
                      </a:cubicBezTo>
                      <a:cubicBezTo>
                        <a:pt x="5471" y="8603"/>
                        <a:pt x="5790" y="8548"/>
                        <a:pt x="6111" y="8517"/>
                      </a:cubicBezTo>
                      <a:cubicBezTo>
                        <a:pt x="6652" y="8464"/>
                        <a:pt x="7199" y="8458"/>
                        <a:pt x="7743" y="8424"/>
                      </a:cubicBezTo>
                      <a:cubicBezTo>
                        <a:pt x="8781" y="8360"/>
                        <a:pt x="9818" y="8288"/>
                        <a:pt x="10851" y="8165"/>
                      </a:cubicBezTo>
                      <a:cubicBezTo>
                        <a:pt x="10876" y="8162"/>
                        <a:pt x="10874" y="8125"/>
                        <a:pt x="10851" y="8125"/>
                      </a:cubicBezTo>
                      <a:cubicBezTo>
                        <a:pt x="10850" y="8125"/>
                        <a:pt x="10850" y="8125"/>
                        <a:pt x="10849" y="8126"/>
                      </a:cubicBezTo>
                      <a:cubicBezTo>
                        <a:pt x="8964" y="8278"/>
                        <a:pt x="7071" y="8299"/>
                        <a:pt x="5184" y="8409"/>
                      </a:cubicBezTo>
                      <a:cubicBezTo>
                        <a:pt x="5643" y="7997"/>
                        <a:pt x="6094" y="7582"/>
                        <a:pt x="6544" y="7168"/>
                      </a:cubicBezTo>
                      <a:cubicBezTo>
                        <a:pt x="7353" y="6424"/>
                        <a:pt x="8142" y="5659"/>
                        <a:pt x="8921" y="4881"/>
                      </a:cubicBezTo>
                      <a:cubicBezTo>
                        <a:pt x="10299" y="4526"/>
                        <a:pt x="11680" y="4141"/>
                        <a:pt x="13080" y="3884"/>
                      </a:cubicBezTo>
                      <a:cubicBezTo>
                        <a:pt x="13112" y="3878"/>
                        <a:pt x="13112" y="3829"/>
                        <a:pt x="13081" y="3829"/>
                      </a:cubicBezTo>
                      <a:cubicBezTo>
                        <a:pt x="13080" y="3829"/>
                        <a:pt x="13078" y="3829"/>
                        <a:pt x="13077" y="3829"/>
                      </a:cubicBezTo>
                      <a:cubicBezTo>
                        <a:pt x="12184" y="3960"/>
                        <a:pt x="11305" y="4152"/>
                        <a:pt x="10426" y="4349"/>
                      </a:cubicBezTo>
                      <a:cubicBezTo>
                        <a:pt x="10020" y="4441"/>
                        <a:pt x="9615" y="4521"/>
                        <a:pt x="9206" y="4593"/>
                      </a:cubicBezTo>
                      <a:cubicBezTo>
                        <a:pt x="10227" y="3564"/>
                        <a:pt x="11228" y="2515"/>
                        <a:pt x="12223" y="1461"/>
                      </a:cubicBezTo>
                      <a:cubicBezTo>
                        <a:pt x="12236" y="1448"/>
                        <a:pt x="12222" y="1431"/>
                        <a:pt x="12207" y="1431"/>
                      </a:cubicBezTo>
                      <a:cubicBezTo>
                        <a:pt x="12202" y="1431"/>
                        <a:pt x="12197" y="1432"/>
                        <a:pt x="12193" y="1436"/>
                      </a:cubicBezTo>
                      <a:cubicBezTo>
                        <a:pt x="11096" y="2504"/>
                        <a:pt x="9983" y="3556"/>
                        <a:pt x="8860" y="4597"/>
                      </a:cubicBezTo>
                      <a:cubicBezTo>
                        <a:pt x="9687" y="3216"/>
                        <a:pt x="10072" y="1584"/>
                        <a:pt x="10280" y="5"/>
                      </a:cubicBezTo>
                      <a:cubicBezTo>
                        <a:pt x="10280" y="2"/>
                        <a:pt x="10278" y="1"/>
                        <a:pt x="102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8" name="Google Shape;2298;p41"/>
              <p:cNvGrpSpPr/>
              <p:nvPr/>
            </p:nvGrpSpPr>
            <p:grpSpPr>
              <a:xfrm rot="8747909" flipH="1">
                <a:off x="142090" y="-229516"/>
                <a:ext cx="860134" cy="1163569"/>
                <a:chOff x="2142529" y="4476181"/>
                <a:chExt cx="663856" cy="898048"/>
              </a:xfrm>
            </p:grpSpPr>
            <p:sp>
              <p:nvSpPr>
                <p:cNvPr id="2299" name="Google Shape;2299;p41"/>
                <p:cNvSpPr/>
                <p:nvPr/>
              </p:nvSpPr>
              <p:spPr>
                <a:xfrm>
                  <a:off x="2142529" y="4476181"/>
                  <a:ext cx="663856" cy="89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3" h="18253" extrusionOk="0">
                      <a:moveTo>
                        <a:pt x="2992" y="18252"/>
                      </a:moveTo>
                      <a:cubicBezTo>
                        <a:pt x="2992" y="18252"/>
                        <a:pt x="0" y="8223"/>
                        <a:pt x="2569" y="4112"/>
                      </a:cubicBezTo>
                      <a:cubicBezTo>
                        <a:pt x="5139" y="1"/>
                        <a:pt x="13492" y="8117"/>
                        <a:pt x="2992" y="182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100000">
                      <a:schemeClr val="accent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1"/>
                <p:cNvSpPr/>
                <p:nvPr/>
              </p:nvSpPr>
              <p:spPr>
                <a:xfrm>
                  <a:off x="2231434" y="4685823"/>
                  <a:ext cx="280538" cy="68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2" h="13991" extrusionOk="0">
                      <a:moveTo>
                        <a:pt x="2714" y="1"/>
                      </a:moveTo>
                      <a:cubicBezTo>
                        <a:pt x="2690" y="1"/>
                        <a:pt x="2666" y="15"/>
                        <a:pt x="2667" y="42"/>
                      </a:cubicBezTo>
                      <a:cubicBezTo>
                        <a:pt x="2722" y="2192"/>
                        <a:pt x="2689" y="4377"/>
                        <a:pt x="2508" y="6548"/>
                      </a:cubicBezTo>
                      <a:cubicBezTo>
                        <a:pt x="1972" y="4938"/>
                        <a:pt x="1164" y="3450"/>
                        <a:pt x="373" y="1944"/>
                      </a:cubicBezTo>
                      <a:cubicBezTo>
                        <a:pt x="368" y="1936"/>
                        <a:pt x="360" y="1932"/>
                        <a:pt x="353" y="1932"/>
                      </a:cubicBezTo>
                      <a:cubicBezTo>
                        <a:pt x="337" y="1932"/>
                        <a:pt x="322" y="1947"/>
                        <a:pt x="330" y="1964"/>
                      </a:cubicBezTo>
                      <a:cubicBezTo>
                        <a:pt x="728" y="2804"/>
                        <a:pt x="1124" y="3645"/>
                        <a:pt x="1497" y="4494"/>
                      </a:cubicBezTo>
                      <a:cubicBezTo>
                        <a:pt x="1861" y="5325"/>
                        <a:pt x="2120" y="6190"/>
                        <a:pt x="2466" y="7025"/>
                      </a:cubicBezTo>
                      <a:cubicBezTo>
                        <a:pt x="2353" y="8233"/>
                        <a:pt x="2194" y="9434"/>
                        <a:pt x="1977" y="10620"/>
                      </a:cubicBezTo>
                      <a:cubicBezTo>
                        <a:pt x="1142" y="9275"/>
                        <a:pt x="711" y="7652"/>
                        <a:pt x="25" y="6232"/>
                      </a:cubicBezTo>
                      <a:cubicBezTo>
                        <a:pt x="23" y="6227"/>
                        <a:pt x="19" y="6225"/>
                        <a:pt x="15" y="6225"/>
                      </a:cubicBezTo>
                      <a:cubicBezTo>
                        <a:pt x="8" y="6225"/>
                        <a:pt x="1" y="6233"/>
                        <a:pt x="5" y="6242"/>
                      </a:cubicBezTo>
                      <a:cubicBezTo>
                        <a:pt x="561" y="7801"/>
                        <a:pt x="999" y="9534"/>
                        <a:pt x="1895" y="10944"/>
                      </a:cubicBezTo>
                      <a:cubicBezTo>
                        <a:pt x="1899" y="10950"/>
                        <a:pt x="1905" y="10955"/>
                        <a:pt x="1911" y="10961"/>
                      </a:cubicBezTo>
                      <a:cubicBezTo>
                        <a:pt x="1781" y="11636"/>
                        <a:pt x="1339" y="13089"/>
                        <a:pt x="1139" y="13831"/>
                      </a:cubicBezTo>
                      <a:cubicBezTo>
                        <a:pt x="1168" y="13934"/>
                        <a:pt x="1185" y="13990"/>
                        <a:pt x="1185" y="13990"/>
                      </a:cubicBezTo>
                      <a:cubicBezTo>
                        <a:pt x="1242" y="13934"/>
                        <a:pt x="1296" y="13880"/>
                        <a:pt x="1353" y="13824"/>
                      </a:cubicBezTo>
                      <a:cubicBezTo>
                        <a:pt x="1688" y="13049"/>
                        <a:pt x="2169" y="11605"/>
                        <a:pt x="2315" y="10886"/>
                      </a:cubicBezTo>
                      <a:cubicBezTo>
                        <a:pt x="3754" y="9735"/>
                        <a:pt x="4731" y="8524"/>
                        <a:pt x="5560" y="6853"/>
                      </a:cubicBezTo>
                      <a:cubicBezTo>
                        <a:pt x="5570" y="6832"/>
                        <a:pt x="5550" y="6815"/>
                        <a:pt x="5531" y="6815"/>
                      </a:cubicBezTo>
                      <a:cubicBezTo>
                        <a:pt x="5523" y="6815"/>
                        <a:pt x="5514" y="6818"/>
                        <a:pt x="5509" y="6827"/>
                      </a:cubicBezTo>
                      <a:cubicBezTo>
                        <a:pt x="5077" y="7560"/>
                        <a:pt x="4613" y="8267"/>
                        <a:pt x="4099" y="8945"/>
                      </a:cubicBezTo>
                      <a:cubicBezTo>
                        <a:pt x="3607" y="9593"/>
                        <a:pt x="2987" y="10082"/>
                        <a:pt x="2370" y="10592"/>
                      </a:cubicBezTo>
                      <a:cubicBezTo>
                        <a:pt x="2562" y="9537"/>
                        <a:pt x="2644" y="8451"/>
                        <a:pt x="2718" y="7403"/>
                      </a:cubicBezTo>
                      <a:cubicBezTo>
                        <a:pt x="2720" y="7402"/>
                        <a:pt x="2723" y="7401"/>
                        <a:pt x="2725" y="7398"/>
                      </a:cubicBezTo>
                      <a:cubicBezTo>
                        <a:pt x="4048" y="6163"/>
                        <a:pt x="5068" y="4665"/>
                        <a:pt x="5694" y="2967"/>
                      </a:cubicBezTo>
                      <a:cubicBezTo>
                        <a:pt x="5701" y="2950"/>
                        <a:pt x="5687" y="2938"/>
                        <a:pt x="5673" y="2938"/>
                      </a:cubicBezTo>
                      <a:cubicBezTo>
                        <a:pt x="5664" y="2938"/>
                        <a:pt x="5655" y="2942"/>
                        <a:pt x="5650" y="2952"/>
                      </a:cubicBezTo>
                      <a:cubicBezTo>
                        <a:pt x="4918" y="4527"/>
                        <a:pt x="3937" y="5909"/>
                        <a:pt x="2735" y="7152"/>
                      </a:cubicBezTo>
                      <a:cubicBezTo>
                        <a:pt x="2740" y="7085"/>
                        <a:pt x="2745" y="7018"/>
                        <a:pt x="2750" y="6951"/>
                      </a:cubicBezTo>
                      <a:cubicBezTo>
                        <a:pt x="2914" y="4644"/>
                        <a:pt x="2934" y="2345"/>
                        <a:pt x="2759" y="38"/>
                      </a:cubicBezTo>
                      <a:cubicBezTo>
                        <a:pt x="2757" y="13"/>
                        <a:pt x="2736" y="1"/>
                        <a:pt x="27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301" name="Google Shape;2301;p41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2302" name="Google Shape;2302;p41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2303" name="Google Shape;2303;p41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1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5" name="Google Shape;2305;p41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2306" name="Google Shape;2306;p41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41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8" name="Google Shape;2308;p41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2309" name="Google Shape;2309;p41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41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D6CE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priola"/>
              <a:buNone/>
              <a:defRPr sz="3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4" r:id="rId3"/>
    <p:sldLayoutId id="2147483677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91" r:id="rId10"/>
    <p:sldLayoutId id="214748369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1359877"/>
            <a:ext cx="6424246" cy="16998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0000" y="230200"/>
            <a:ext cx="7704000" cy="482700"/>
          </a:xfrm>
        </p:spPr>
        <p:txBody>
          <a:bodyPr/>
          <a:lstStyle/>
          <a:p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5815" y="1214938"/>
            <a:ext cx="7268308" cy="8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priola"/>
              <a:buNone/>
              <a:defRPr sz="3300" b="1" i="0" u="none" strike="noStrike" cap="none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29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NHẠC: ĐỌC NHẠC SỐ 4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572247" y="3887800"/>
            <a:ext cx="5047754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priola"/>
              <a:buNone/>
              <a:defRPr sz="3300" b="1" i="0" u="none" strike="noStrike" cap="none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 – </a:t>
            </a:r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182616" y="113010"/>
            <a:ext cx="2826307" cy="66036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C8EFDC-9ACB-D9CD-445B-4AC937DCE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6157" flipH="1">
            <a:off x="1246723" y="6286"/>
            <a:ext cx="910982" cy="854734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C981388D-A020-7A46-F4B6-E6C2722B3A96}"/>
              </a:ext>
            </a:extLst>
          </p:cNvPr>
          <p:cNvSpPr txBox="1">
            <a:spLocks/>
          </p:cNvSpPr>
          <p:nvPr/>
        </p:nvSpPr>
        <p:spPr>
          <a:xfrm>
            <a:off x="2248787" y="179963"/>
            <a:ext cx="2829989" cy="51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vi-VN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3F46F0F-8E82-F9EB-E5DD-6B109DDD8B7A}"/>
              </a:ext>
            </a:extLst>
          </p:cNvPr>
          <p:cNvSpPr/>
          <p:nvPr/>
        </p:nvSpPr>
        <p:spPr>
          <a:xfrm>
            <a:off x="7838912" y="297193"/>
            <a:ext cx="890751" cy="890751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9CBEF3C6-7BE5-6EE7-F2E3-08764860F2EB}"/>
              </a:ext>
            </a:extLst>
          </p:cNvPr>
          <p:cNvSpPr/>
          <p:nvPr/>
        </p:nvSpPr>
        <p:spPr>
          <a:xfrm>
            <a:off x="3240825" y="2250532"/>
            <a:ext cx="2662349" cy="3109314"/>
          </a:xfrm>
          <a:custGeom>
            <a:avLst/>
            <a:gdLst/>
            <a:ahLst/>
            <a:cxnLst/>
            <a:rect l="l" t="t" r="r" b="b"/>
            <a:pathLst>
              <a:path w="1396200" h="1630599">
                <a:moveTo>
                  <a:pt x="0" y="0"/>
                </a:moveTo>
                <a:lnTo>
                  <a:pt x="1396200" y="0"/>
                </a:lnTo>
                <a:lnTo>
                  <a:pt x="1396200" y="1630599"/>
                </a:lnTo>
                <a:lnTo>
                  <a:pt x="0" y="1630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77" y="808892"/>
            <a:ext cx="7722691" cy="3920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0065" y="2259656"/>
            <a:ext cx="73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580" y="3166764"/>
            <a:ext cx="71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4184" y="3098979"/>
            <a:ext cx="73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7699" y="4006087"/>
            <a:ext cx="71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6465" y="1332314"/>
            <a:ext cx="3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7542" y="1390929"/>
            <a:ext cx="3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5181" y="2219463"/>
            <a:ext cx="39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5967" y="2259656"/>
            <a:ext cx="39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6049" y="2966709"/>
            <a:ext cx="52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4224" y="3059041"/>
            <a:ext cx="54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8324" y="3873817"/>
            <a:ext cx="52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3053" y="3828458"/>
            <a:ext cx="54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0897" y="3828458"/>
            <a:ext cx="54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5" name="Oval 4"/>
          <p:cNvSpPr/>
          <p:nvPr/>
        </p:nvSpPr>
        <p:spPr>
          <a:xfrm>
            <a:off x="1214256" y="1628796"/>
            <a:ext cx="407612" cy="6308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14256" y="1569687"/>
            <a:ext cx="1470329" cy="80076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5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46453FC-995F-EEA4-880F-8218D07D9976}"/>
              </a:ext>
            </a:extLst>
          </p:cNvPr>
          <p:cNvGrpSpPr/>
          <p:nvPr/>
        </p:nvGrpSpPr>
        <p:grpSpPr>
          <a:xfrm>
            <a:off x="905021" y="599053"/>
            <a:ext cx="7193282" cy="2462200"/>
            <a:chOff x="2641774" y="127360"/>
            <a:chExt cx="7193282" cy="1373026"/>
          </a:xfrm>
        </p:grpSpPr>
        <p:sp>
          <p:nvSpPr>
            <p:cNvPr id="10" name="Rectangle: Rounded Corners 21">
              <a:extLst>
                <a:ext uri="{FF2B5EF4-FFF2-40B4-BE49-F238E27FC236}">
                  <a16:creationId xmlns:a16="http://schemas.microsoft.com/office/drawing/2014/main" id="{4F0B38C7-31E3-8AC1-3125-6F311205C09C}"/>
                </a:ext>
              </a:extLst>
            </p:cNvPr>
            <p:cNvSpPr/>
            <p:nvPr/>
          </p:nvSpPr>
          <p:spPr>
            <a:xfrm>
              <a:off x="2641774" y="381115"/>
              <a:ext cx="7193282" cy="719644"/>
            </a:xfrm>
            <a:prstGeom prst="roundRect">
              <a:avLst>
                <a:gd name="adj" fmla="val 9055"/>
              </a:avLst>
            </a:prstGeom>
            <a:solidFill>
              <a:schemeClr val="tx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tIns="180000" rtlCol="0" anchor="ctr"/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- 17 ô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nhịp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4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Nhịp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, ô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nhịp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endParaRPr lang="vi-VN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22">
              <a:extLst>
                <a:ext uri="{FF2B5EF4-FFF2-40B4-BE49-F238E27FC236}">
                  <a16:creationId xmlns:a16="http://schemas.microsoft.com/office/drawing/2014/main" id="{A42ACB71-596F-944F-DE4A-E2D2C86A1A63}"/>
                </a:ext>
              </a:extLst>
            </p:cNvPr>
            <p:cNvSpPr/>
            <p:nvPr/>
          </p:nvSpPr>
          <p:spPr>
            <a:xfrm>
              <a:off x="4632957" y="127360"/>
              <a:ext cx="3210914" cy="319671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 CÁO KẾT QUẢ</a:t>
              </a:r>
              <a:endParaRPr lang="vi-VN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: Rounded Corners 21">
              <a:extLst>
                <a:ext uri="{FF2B5EF4-FFF2-40B4-BE49-F238E27FC236}">
                  <a16:creationId xmlns:a16="http://schemas.microsoft.com/office/drawing/2014/main" id="{615077C5-0900-C9A8-D1BE-1A4C9AABAA0E}"/>
                </a:ext>
              </a:extLst>
            </p:cNvPr>
            <p:cNvSpPr/>
            <p:nvPr/>
          </p:nvSpPr>
          <p:spPr>
            <a:xfrm>
              <a:off x="2641774" y="1167837"/>
              <a:ext cx="7193282" cy="332549"/>
            </a:xfrm>
            <a:prstGeom prst="roundRect">
              <a:avLst>
                <a:gd name="adj" fmla="val 9055"/>
              </a:avLst>
            </a:prstGeom>
            <a:solidFill>
              <a:schemeClr val="tx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tIns="180000" rtlCol="0" anchor="ctr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Cao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 A  B  C  D  E  F</a:t>
              </a:r>
              <a:endParaRPr lang="vi-VN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44665" y="14273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656" y="17103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17622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-6510"/>
          <a:stretch/>
        </p:blipFill>
        <p:spPr>
          <a:xfrm>
            <a:off x="385852" y="458445"/>
            <a:ext cx="7722691" cy="4371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9F5495-9738-9411-087D-E65A119B11E8}"/>
              </a:ext>
            </a:extLst>
          </p:cNvPr>
          <p:cNvSpPr txBox="1"/>
          <p:nvPr/>
        </p:nvSpPr>
        <p:spPr>
          <a:xfrm>
            <a:off x="2196548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61295-3A6F-316E-D6CD-C4478A9D7F34}"/>
              </a:ext>
            </a:extLst>
          </p:cNvPr>
          <p:cNvSpPr txBox="1"/>
          <p:nvPr/>
        </p:nvSpPr>
        <p:spPr>
          <a:xfrm>
            <a:off x="4711148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7852D-636E-1FD5-59C3-AC6BF97E89F7}"/>
              </a:ext>
            </a:extLst>
          </p:cNvPr>
          <p:cNvSpPr txBox="1"/>
          <p:nvPr/>
        </p:nvSpPr>
        <p:spPr>
          <a:xfrm>
            <a:off x="5516217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060B1-44C1-70A5-7CE2-F3868549EDA8}"/>
              </a:ext>
            </a:extLst>
          </p:cNvPr>
          <p:cNvSpPr txBox="1"/>
          <p:nvPr/>
        </p:nvSpPr>
        <p:spPr>
          <a:xfrm>
            <a:off x="6495928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F9D1C-8316-0595-6A8B-F824361F1354}"/>
              </a:ext>
            </a:extLst>
          </p:cNvPr>
          <p:cNvSpPr txBox="1"/>
          <p:nvPr/>
        </p:nvSpPr>
        <p:spPr>
          <a:xfrm>
            <a:off x="3782546" y="348863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22635-CF55-DF07-B1F1-C8E41D42B988}"/>
              </a:ext>
            </a:extLst>
          </p:cNvPr>
          <p:cNvSpPr txBox="1"/>
          <p:nvPr/>
        </p:nvSpPr>
        <p:spPr>
          <a:xfrm>
            <a:off x="693078" y="2693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5B2C1-D3F5-621A-7E10-570AA7C9A979}"/>
              </a:ext>
            </a:extLst>
          </p:cNvPr>
          <p:cNvSpPr txBox="1"/>
          <p:nvPr/>
        </p:nvSpPr>
        <p:spPr>
          <a:xfrm>
            <a:off x="1607478" y="2693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AB0D0-DD65-C964-BD2C-853DA22BD007}"/>
              </a:ext>
            </a:extLst>
          </p:cNvPr>
          <p:cNvSpPr txBox="1"/>
          <p:nvPr/>
        </p:nvSpPr>
        <p:spPr>
          <a:xfrm>
            <a:off x="2690843" y="27133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87856-ECA1-28C7-902E-E374CB4AD4B2}"/>
              </a:ext>
            </a:extLst>
          </p:cNvPr>
          <p:cNvSpPr txBox="1"/>
          <p:nvPr/>
        </p:nvSpPr>
        <p:spPr>
          <a:xfrm>
            <a:off x="4247198" y="2693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275FE-D079-83E1-E9F2-5992B175DC95}"/>
              </a:ext>
            </a:extLst>
          </p:cNvPr>
          <p:cNvSpPr txBox="1"/>
          <p:nvPr/>
        </p:nvSpPr>
        <p:spPr>
          <a:xfrm>
            <a:off x="5073081" y="27133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A78D9D-5E9D-75B8-D22B-CE9C8C9109AE}"/>
              </a:ext>
            </a:extLst>
          </p:cNvPr>
          <p:cNvSpPr txBox="1"/>
          <p:nvPr/>
        </p:nvSpPr>
        <p:spPr>
          <a:xfrm>
            <a:off x="1147124" y="43803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AFA0FD-530A-EA90-E793-05526C98CCD0}"/>
              </a:ext>
            </a:extLst>
          </p:cNvPr>
          <p:cNvSpPr txBox="1"/>
          <p:nvPr/>
        </p:nvSpPr>
        <p:spPr>
          <a:xfrm>
            <a:off x="2767203" y="44051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068E6-1E4E-CE65-B869-BF64761C0105}"/>
              </a:ext>
            </a:extLst>
          </p:cNvPr>
          <p:cNvSpPr txBox="1"/>
          <p:nvPr/>
        </p:nvSpPr>
        <p:spPr>
          <a:xfrm>
            <a:off x="3613269" y="44051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71BC4-0289-15F3-966A-4EEED9F13601}"/>
              </a:ext>
            </a:extLst>
          </p:cNvPr>
          <p:cNvSpPr txBox="1"/>
          <p:nvPr/>
        </p:nvSpPr>
        <p:spPr>
          <a:xfrm>
            <a:off x="2691467" y="18911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5E1FDB-C585-D148-1723-5493296A0045}"/>
              </a:ext>
            </a:extLst>
          </p:cNvPr>
          <p:cNvSpPr txBox="1"/>
          <p:nvPr/>
        </p:nvSpPr>
        <p:spPr>
          <a:xfrm>
            <a:off x="7455319" y="26444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718E74-2593-240D-FFC1-B6297EA9C9EF}"/>
              </a:ext>
            </a:extLst>
          </p:cNvPr>
          <p:cNvSpPr txBox="1"/>
          <p:nvPr/>
        </p:nvSpPr>
        <p:spPr>
          <a:xfrm>
            <a:off x="2027271" y="35383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64CF64-0A5E-155E-6687-04181A6D766E}"/>
              </a:ext>
            </a:extLst>
          </p:cNvPr>
          <p:cNvSpPr txBox="1"/>
          <p:nvPr/>
        </p:nvSpPr>
        <p:spPr>
          <a:xfrm>
            <a:off x="6062558" y="43803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C6B0EB-634E-8971-AA45-018755DBA5FF}"/>
              </a:ext>
            </a:extLst>
          </p:cNvPr>
          <p:cNvSpPr txBox="1"/>
          <p:nvPr/>
        </p:nvSpPr>
        <p:spPr>
          <a:xfrm>
            <a:off x="3176259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AE0A3C-2097-F662-C41C-DF10B06B7B8D}"/>
              </a:ext>
            </a:extLst>
          </p:cNvPr>
          <p:cNvSpPr txBox="1"/>
          <p:nvPr/>
        </p:nvSpPr>
        <p:spPr>
          <a:xfrm>
            <a:off x="6527029" y="27133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F75C14-663C-7C71-E921-5C808D0FC8FF}"/>
              </a:ext>
            </a:extLst>
          </p:cNvPr>
          <p:cNvSpPr txBox="1"/>
          <p:nvPr/>
        </p:nvSpPr>
        <p:spPr>
          <a:xfrm>
            <a:off x="2438588" y="35383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7EF327-E4D8-C3F2-9FF7-4E2750EB9FB8}"/>
              </a:ext>
            </a:extLst>
          </p:cNvPr>
          <p:cNvSpPr txBox="1"/>
          <p:nvPr/>
        </p:nvSpPr>
        <p:spPr>
          <a:xfrm>
            <a:off x="5112610" y="446108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CAFB0-35E3-3DBD-D9FC-491633FC7CC0}"/>
              </a:ext>
            </a:extLst>
          </p:cNvPr>
          <p:cNvSpPr txBox="1"/>
          <p:nvPr/>
        </p:nvSpPr>
        <p:spPr>
          <a:xfrm>
            <a:off x="693078" y="35383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BE523D-813E-5D81-81F8-37F9AC6EC02F}"/>
              </a:ext>
            </a:extLst>
          </p:cNvPr>
          <p:cNvSpPr txBox="1"/>
          <p:nvPr/>
        </p:nvSpPr>
        <p:spPr>
          <a:xfrm>
            <a:off x="6682734" y="434792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4A270F-AEC4-C147-3BD7-01887F3E61D6}"/>
              </a:ext>
            </a:extLst>
          </p:cNvPr>
          <p:cNvSpPr txBox="1"/>
          <p:nvPr/>
        </p:nvSpPr>
        <p:spPr>
          <a:xfrm>
            <a:off x="3608922" y="190831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079514-33EA-0E6F-2328-DD0E5DB5059E}"/>
              </a:ext>
            </a:extLst>
          </p:cNvPr>
          <p:cNvSpPr txBox="1"/>
          <p:nvPr/>
        </p:nvSpPr>
        <p:spPr>
          <a:xfrm>
            <a:off x="5922842" y="27133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1A083C-2A54-ED01-371D-B6C1EC81000C}"/>
              </a:ext>
            </a:extLst>
          </p:cNvPr>
          <p:cNvSpPr txBox="1"/>
          <p:nvPr/>
        </p:nvSpPr>
        <p:spPr>
          <a:xfrm>
            <a:off x="2860120" y="355928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E8EF6D-A352-996A-6EE0-F2AE5F4CFD7E}"/>
              </a:ext>
            </a:extLst>
          </p:cNvPr>
          <p:cNvSpPr txBox="1"/>
          <p:nvPr/>
        </p:nvSpPr>
        <p:spPr>
          <a:xfrm>
            <a:off x="4501216" y="43848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1F6E41-F3E2-9F7A-B150-A475A45853C9}"/>
              </a:ext>
            </a:extLst>
          </p:cNvPr>
          <p:cNvSpPr txBox="1"/>
          <p:nvPr/>
        </p:nvSpPr>
        <p:spPr>
          <a:xfrm>
            <a:off x="7465258" y="355928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8C0A40-B33A-571D-39E3-C442B10ACA4B}"/>
              </a:ext>
            </a:extLst>
          </p:cNvPr>
          <p:cNvSpPr txBox="1"/>
          <p:nvPr/>
        </p:nvSpPr>
        <p:spPr>
          <a:xfrm>
            <a:off x="6778175" y="355279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AF699A-80A0-50ED-163A-FBBCDAC33553}"/>
              </a:ext>
            </a:extLst>
          </p:cNvPr>
          <p:cNvSpPr txBox="1"/>
          <p:nvPr/>
        </p:nvSpPr>
        <p:spPr>
          <a:xfrm>
            <a:off x="1477951" y="35772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0DDA3-8ED2-172E-94B3-80DF725FC9D3}"/>
              </a:ext>
            </a:extLst>
          </p:cNvPr>
          <p:cNvSpPr txBox="1"/>
          <p:nvPr/>
        </p:nvSpPr>
        <p:spPr>
          <a:xfrm>
            <a:off x="4052016" y="191283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D19B19-B25B-4BF6-D580-8EC122BD4732}"/>
              </a:ext>
            </a:extLst>
          </p:cNvPr>
          <p:cNvSpPr txBox="1"/>
          <p:nvPr/>
        </p:nvSpPr>
        <p:spPr>
          <a:xfrm>
            <a:off x="6096327" y="191825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247E65-92FD-707B-5C02-080CEF1AD468}"/>
              </a:ext>
            </a:extLst>
          </p:cNvPr>
          <p:cNvSpPr txBox="1"/>
          <p:nvPr/>
        </p:nvSpPr>
        <p:spPr>
          <a:xfrm>
            <a:off x="7442495" y="18911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70794F-8428-A201-EF75-5DE493B83162}"/>
              </a:ext>
            </a:extLst>
          </p:cNvPr>
          <p:cNvSpPr txBox="1"/>
          <p:nvPr/>
        </p:nvSpPr>
        <p:spPr>
          <a:xfrm>
            <a:off x="3210074" y="355928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B39DB5-78AA-DB18-1216-FA0CD0A1491B}"/>
              </a:ext>
            </a:extLst>
          </p:cNvPr>
          <p:cNvSpPr txBox="1"/>
          <p:nvPr/>
        </p:nvSpPr>
        <p:spPr>
          <a:xfrm>
            <a:off x="5022900" y="35663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582715-7BAB-86BC-7782-F9D79EF44220}"/>
              </a:ext>
            </a:extLst>
          </p:cNvPr>
          <p:cNvSpPr txBox="1"/>
          <p:nvPr/>
        </p:nvSpPr>
        <p:spPr>
          <a:xfrm>
            <a:off x="6175651" y="35663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964701-E19A-75E0-7487-7E5828BFD133}"/>
              </a:ext>
            </a:extLst>
          </p:cNvPr>
          <p:cNvSpPr txBox="1"/>
          <p:nvPr/>
        </p:nvSpPr>
        <p:spPr>
          <a:xfrm>
            <a:off x="718104" y="440234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532E7D-7A73-19BE-B519-07FE5B2532F6}"/>
              </a:ext>
            </a:extLst>
          </p:cNvPr>
          <p:cNvSpPr txBox="1"/>
          <p:nvPr/>
        </p:nvSpPr>
        <p:spPr>
          <a:xfrm>
            <a:off x="2190136" y="44115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B5215F-693D-BFDC-AEDB-E29F4B2908D5}"/>
              </a:ext>
            </a:extLst>
          </p:cNvPr>
          <p:cNvSpPr txBox="1"/>
          <p:nvPr/>
        </p:nvSpPr>
        <p:spPr>
          <a:xfrm>
            <a:off x="4009027" y="443057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029742-1CC9-0C56-5194-99ABE5AB6C85}"/>
              </a:ext>
            </a:extLst>
          </p:cNvPr>
          <p:cNvSpPr txBox="1"/>
          <p:nvPr/>
        </p:nvSpPr>
        <p:spPr>
          <a:xfrm>
            <a:off x="6958045" y="189113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A1A19C-DE17-06C9-0ECF-E3EEC4060365}"/>
              </a:ext>
            </a:extLst>
          </p:cNvPr>
          <p:cNvSpPr txBox="1"/>
          <p:nvPr/>
        </p:nvSpPr>
        <p:spPr>
          <a:xfrm>
            <a:off x="3149702" y="27059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C364E7-2989-EC93-B41E-8D7853FE36D9}"/>
              </a:ext>
            </a:extLst>
          </p:cNvPr>
          <p:cNvSpPr txBox="1"/>
          <p:nvPr/>
        </p:nvSpPr>
        <p:spPr>
          <a:xfrm>
            <a:off x="4740247" y="268858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54296D-BA4C-2AAD-7198-5F5005BE6828}"/>
              </a:ext>
            </a:extLst>
          </p:cNvPr>
          <p:cNvSpPr txBox="1"/>
          <p:nvPr/>
        </p:nvSpPr>
        <p:spPr>
          <a:xfrm>
            <a:off x="5836633" y="359417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12FCAA-2F7B-FDB9-EE0C-A0775182C8DB}"/>
              </a:ext>
            </a:extLst>
          </p:cNvPr>
          <p:cNvSpPr txBox="1"/>
          <p:nvPr/>
        </p:nvSpPr>
        <p:spPr>
          <a:xfrm>
            <a:off x="3301345" y="438032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010825-DEF0-AD8E-AA14-52EB3AC150FC}"/>
              </a:ext>
            </a:extLst>
          </p:cNvPr>
          <p:cNvSpPr txBox="1"/>
          <p:nvPr/>
        </p:nvSpPr>
        <p:spPr>
          <a:xfrm>
            <a:off x="1701541" y="438353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2F1C1B-0216-A203-5237-E17EFEC7067F}"/>
              </a:ext>
            </a:extLst>
          </p:cNvPr>
          <p:cNvSpPr txBox="1"/>
          <p:nvPr/>
        </p:nvSpPr>
        <p:spPr>
          <a:xfrm>
            <a:off x="4525301" y="35342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7D9757-78AD-C5A0-808B-AEDB6DD1E06C}"/>
              </a:ext>
            </a:extLst>
          </p:cNvPr>
          <p:cNvSpPr txBox="1"/>
          <p:nvPr/>
        </p:nvSpPr>
        <p:spPr>
          <a:xfrm>
            <a:off x="2236752" y="27282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76DDDC-C937-E980-42C4-0F3D5C82DF53}"/>
              </a:ext>
            </a:extLst>
          </p:cNvPr>
          <p:cNvSpPr txBox="1"/>
          <p:nvPr/>
        </p:nvSpPr>
        <p:spPr>
          <a:xfrm>
            <a:off x="5478958" y="271589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E59DD4-EAD2-99CE-25F8-0B828350CD11}"/>
              </a:ext>
            </a:extLst>
          </p:cNvPr>
          <p:cNvSpPr txBox="1"/>
          <p:nvPr/>
        </p:nvSpPr>
        <p:spPr>
          <a:xfrm>
            <a:off x="3648089" y="27808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49CD44-CA55-717E-7066-BE6F6086B4BA}"/>
              </a:ext>
            </a:extLst>
          </p:cNvPr>
          <p:cNvSpPr txBox="1"/>
          <p:nvPr/>
        </p:nvSpPr>
        <p:spPr>
          <a:xfrm>
            <a:off x="5423965" y="355928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74" y="1333327"/>
            <a:ext cx="7182852" cy="2476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74" y="80873"/>
            <a:ext cx="7001852" cy="1895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3" y="1808418"/>
            <a:ext cx="7278116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92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295679" y="182599"/>
            <a:ext cx="2430788" cy="83233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981388D-A020-7A46-F4B6-E6C2722B3A96}"/>
              </a:ext>
            </a:extLst>
          </p:cNvPr>
          <p:cNvSpPr txBox="1">
            <a:spLocks/>
          </p:cNvSpPr>
          <p:nvPr/>
        </p:nvSpPr>
        <p:spPr>
          <a:xfrm>
            <a:off x="2339466" y="306202"/>
            <a:ext cx="2188717" cy="51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GB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endParaRPr lang="vi-VN" sz="2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8EFDC-9ACB-D9CD-445B-4AC937DCE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46157" flipH="1">
            <a:off x="1453920" y="-179924"/>
            <a:ext cx="869985" cy="816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9">
          <a:extLst>
            <a:ext uri="{FF2B5EF4-FFF2-40B4-BE49-F238E27FC236}">
              <a16:creationId xmlns:a16="http://schemas.microsoft.com/office/drawing/2014/main" id="{A177CAFE-9FD3-0939-2A87-CCA33A35D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BF849-DB0F-5EA4-6150-FDDC8AE765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6510"/>
          <a:stretch/>
        </p:blipFill>
        <p:spPr>
          <a:xfrm>
            <a:off x="385852" y="458445"/>
            <a:ext cx="7722691" cy="4371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3C4A1-C020-5751-12F1-163F653A8FD7}"/>
              </a:ext>
            </a:extLst>
          </p:cNvPr>
          <p:cNvSpPr txBox="1"/>
          <p:nvPr/>
        </p:nvSpPr>
        <p:spPr>
          <a:xfrm>
            <a:off x="2196548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98EE2-CD84-FCDA-4D90-65EEFFCFADE4}"/>
              </a:ext>
            </a:extLst>
          </p:cNvPr>
          <p:cNvSpPr txBox="1"/>
          <p:nvPr/>
        </p:nvSpPr>
        <p:spPr>
          <a:xfrm>
            <a:off x="4711148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A55B8-CC86-ECC3-74E5-0F595D15C07F}"/>
              </a:ext>
            </a:extLst>
          </p:cNvPr>
          <p:cNvSpPr txBox="1"/>
          <p:nvPr/>
        </p:nvSpPr>
        <p:spPr>
          <a:xfrm>
            <a:off x="5516217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FABD1-8302-7D2A-CC9B-3D9408C0034A}"/>
              </a:ext>
            </a:extLst>
          </p:cNvPr>
          <p:cNvSpPr txBox="1"/>
          <p:nvPr/>
        </p:nvSpPr>
        <p:spPr>
          <a:xfrm>
            <a:off x="6495928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1BB98-573A-2745-BBC7-4B43FE310C77}"/>
              </a:ext>
            </a:extLst>
          </p:cNvPr>
          <p:cNvSpPr txBox="1"/>
          <p:nvPr/>
        </p:nvSpPr>
        <p:spPr>
          <a:xfrm>
            <a:off x="3782546" y="348863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4B1BF-66D8-F725-9C44-B55FBF617C7B}"/>
              </a:ext>
            </a:extLst>
          </p:cNvPr>
          <p:cNvSpPr txBox="1"/>
          <p:nvPr/>
        </p:nvSpPr>
        <p:spPr>
          <a:xfrm>
            <a:off x="693078" y="2693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B7FAE-D1AC-5086-1148-0B68F302AF3C}"/>
              </a:ext>
            </a:extLst>
          </p:cNvPr>
          <p:cNvSpPr txBox="1"/>
          <p:nvPr/>
        </p:nvSpPr>
        <p:spPr>
          <a:xfrm>
            <a:off x="1607478" y="2693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98438-204F-F7C5-A8B8-6E41F136A69A}"/>
              </a:ext>
            </a:extLst>
          </p:cNvPr>
          <p:cNvSpPr txBox="1"/>
          <p:nvPr/>
        </p:nvSpPr>
        <p:spPr>
          <a:xfrm>
            <a:off x="2690843" y="27133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9FF39-E66F-166A-304D-3EFF711074E5}"/>
              </a:ext>
            </a:extLst>
          </p:cNvPr>
          <p:cNvSpPr txBox="1"/>
          <p:nvPr/>
        </p:nvSpPr>
        <p:spPr>
          <a:xfrm>
            <a:off x="4247198" y="2693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858035-D801-078B-0A8D-1432E05F168C}"/>
              </a:ext>
            </a:extLst>
          </p:cNvPr>
          <p:cNvSpPr txBox="1"/>
          <p:nvPr/>
        </p:nvSpPr>
        <p:spPr>
          <a:xfrm>
            <a:off x="5073081" y="27133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5B1B7-8FA3-022A-2BC3-F0A7C848D20B}"/>
              </a:ext>
            </a:extLst>
          </p:cNvPr>
          <p:cNvSpPr txBox="1"/>
          <p:nvPr/>
        </p:nvSpPr>
        <p:spPr>
          <a:xfrm>
            <a:off x="1147124" y="43803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1EA893-4629-2994-B775-F2B2DA8B902F}"/>
              </a:ext>
            </a:extLst>
          </p:cNvPr>
          <p:cNvSpPr txBox="1"/>
          <p:nvPr/>
        </p:nvSpPr>
        <p:spPr>
          <a:xfrm>
            <a:off x="2767203" y="44051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33E3D7-E5A2-9C06-9988-4A4362C089D3}"/>
              </a:ext>
            </a:extLst>
          </p:cNvPr>
          <p:cNvSpPr txBox="1"/>
          <p:nvPr/>
        </p:nvSpPr>
        <p:spPr>
          <a:xfrm>
            <a:off x="3613269" y="44051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0EFC5-09BC-50B0-2BF6-E45724B14734}"/>
              </a:ext>
            </a:extLst>
          </p:cNvPr>
          <p:cNvSpPr txBox="1"/>
          <p:nvPr/>
        </p:nvSpPr>
        <p:spPr>
          <a:xfrm>
            <a:off x="2691467" y="18911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F412F2-1805-43A2-8692-626502CE1C74}"/>
              </a:ext>
            </a:extLst>
          </p:cNvPr>
          <p:cNvSpPr txBox="1"/>
          <p:nvPr/>
        </p:nvSpPr>
        <p:spPr>
          <a:xfrm>
            <a:off x="7455319" y="26444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B84BCD-DD26-4D32-75DA-CC0045CD3247}"/>
              </a:ext>
            </a:extLst>
          </p:cNvPr>
          <p:cNvSpPr txBox="1"/>
          <p:nvPr/>
        </p:nvSpPr>
        <p:spPr>
          <a:xfrm>
            <a:off x="2027271" y="35383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D20B6-484E-CF9D-3C9C-D7AD2BDC9C8A}"/>
              </a:ext>
            </a:extLst>
          </p:cNvPr>
          <p:cNvSpPr txBox="1"/>
          <p:nvPr/>
        </p:nvSpPr>
        <p:spPr>
          <a:xfrm>
            <a:off x="6062558" y="43803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0BF490-9160-A354-D09A-B9B3B2C967F7}"/>
              </a:ext>
            </a:extLst>
          </p:cNvPr>
          <p:cNvSpPr txBox="1"/>
          <p:nvPr/>
        </p:nvSpPr>
        <p:spPr>
          <a:xfrm>
            <a:off x="3176259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41A5E0-CD48-6A44-E0A4-49B9A07A448B}"/>
              </a:ext>
            </a:extLst>
          </p:cNvPr>
          <p:cNvSpPr txBox="1"/>
          <p:nvPr/>
        </p:nvSpPr>
        <p:spPr>
          <a:xfrm>
            <a:off x="6527029" y="27133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134BCE-D6F5-BCCE-3344-7B8D01EC58D1}"/>
              </a:ext>
            </a:extLst>
          </p:cNvPr>
          <p:cNvSpPr txBox="1"/>
          <p:nvPr/>
        </p:nvSpPr>
        <p:spPr>
          <a:xfrm>
            <a:off x="2438588" y="35383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2F14C-A342-9E76-B788-F0E75B78979D}"/>
              </a:ext>
            </a:extLst>
          </p:cNvPr>
          <p:cNvSpPr txBox="1"/>
          <p:nvPr/>
        </p:nvSpPr>
        <p:spPr>
          <a:xfrm>
            <a:off x="5112610" y="446108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A0B1C9-CA34-5955-B837-B335E45C1A22}"/>
              </a:ext>
            </a:extLst>
          </p:cNvPr>
          <p:cNvSpPr txBox="1"/>
          <p:nvPr/>
        </p:nvSpPr>
        <p:spPr>
          <a:xfrm>
            <a:off x="693078" y="35383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B91D3E-355F-78F0-983A-1AC3DA25A399}"/>
              </a:ext>
            </a:extLst>
          </p:cNvPr>
          <p:cNvSpPr txBox="1"/>
          <p:nvPr/>
        </p:nvSpPr>
        <p:spPr>
          <a:xfrm>
            <a:off x="6682734" y="434792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BC3207-A3E5-242D-FA95-9E1FC2346B00}"/>
              </a:ext>
            </a:extLst>
          </p:cNvPr>
          <p:cNvSpPr txBox="1"/>
          <p:nvPr/>
        </p:nvSpPr>
        <p:spPr>
          <a:xfrm>
            <a:off x="3608922" y="190831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E6DD2E-33FC-0F51-299D-9FE33AB52924}"/>
              </a:ext>
            </a:extLst>
          </p:cNvPr>
          <p:cNvSpPr txBox="1"/>
          <p:nvPr/>
        </p:nvSpPr>
        <p:spPr>
          <a:xfrm>
            <a:off x="5922842" y="27133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3A4F91-1E66-73F4-A911-DC1463D22AA1}"/>
              </a:ext>
            </a:extLst>
          </p:cNvPr>
          <p:cNvSpPr txBox="1"/>
          <p:nvPr/>
        </p:nvSpPr>
        <p:spPr>
          <a:xfrm>
            <a:off x="2860120" y="355928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927947-581F-C2BA-76C7-F2FA714410C2}"/>
              </a:ext>
            </a:extLst>
          </p:cNvPr>
          <p:cNvSpPr txBox="1"/>
          <p:nvPr/>
        </p:nvSpPr>
        <p:spPr>
          <a:xfrm>
            <a:off x="4501216" y="43848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BCC899-D14E-BC5E-9EF2-AF63959324CF}"/>
              </a:ext>
            </a:extLst>
          </p:cNvPr>
          <p:cNvSpPr txBox="1"/>
          <p:nvPr/>
        </p:nvSpPr>
        <p:spPr>
          <a:xfrm>
            <a:off x="7465258" y="355928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EA25C7-65A6-D00C-4D82-B0A523507809}"/>
              </a:ext>
            </a:extLst>
          </p:cNvPr>
          <p:cNvSpPr txBox="1"/>
          <p:nvPr/>
        </p:nvSpPr>
        <p:spPr>
          <a:xfrm>
            <a:off x="6778175" y="355279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5B0C74-A91D-C000-D0A1-A9AA2F880BDC}"/>
              </a:ext>
            </a:extLst>
          </p:cNvPr>
          <p:cNvSpPr txBox="1"/>
          <p:nvPr/>
        </p:nvSpPr>
        <p:spPr>
          <a:xfrm>
            <a:off x="1477951" y="35772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AB2B02-0561-92E7-10CE-1E6B97ACEE73}"/>
              </a:ext>
            </a:extLst>
          </p:cNvPr>
          <p:cNvSpPr txBox="1"/>
          <p:nvPr/>
        </p:nvSpPr>
        <p:spPr>
          <a:xfrm>
            <a:off x="4052016" y="191283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DD6763-D3A1-723A-024A-E7B74B8B8EF3}"/>
              </a:ext>
            </a:extLst>
          </p:cNvPr>
          <p:cNvSpPr txBox="1"/>
          <p:nvPr/>
        </p:nvSpPr>
        <p:spPr>
          <a:xfrm>
            <a:off x="6096327" y="191825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C696E2-A278-4405-AF4B-85DC352F8CB0}"/>
              </a:ext>
            </a:extLst>
          </p:cNvPr>
          <p:cNvSpPr txBox="1"/>
          <p:nvPr/>
        </p:nvSpPr>
        <p:spPr>
          <a:xfrm>
            <a:off x="7442495" y="18911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4FD5C3-3183-A98C-B9DA-BE86842EB797}"/>
              </a:ext>
            </a:extLst>
          </p:cNvPr>
          <p:cNvSpPr txBox="1"/>
          <p:nvPr/>
        </p:nvSpPr>
        <p:spPr>
          <a:xfrm>
            <a:off x="3210074" y="355928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939D0E-A026-7DAF-DC1B-52BDC07F5E5F}"/>
              </a:ext>
            </a:extLst>
          </p:cNvPr>
          <p:cNvSpPr txBox="1"/>
          <p:nvPr/>
        </p:nvSpPr>
        <p:spPr>
          <a:xfrm>
            <a:off x="5022900" y="35663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57A423-BE5A-2CC8-8FD1-0FEBA4AC7BFC}"/>
              </a:ext>
            </a:extLst>
          </p:cNvPr>
          <p:cNvSpPr txBox="1"/>
          <p:nvPr/>
        </p:nvSpPr>
        <p:spPr>
          <a:xfrm>
            <a:off x="6175651" y="35663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74CB12-F90D-D35F-1942-C2AEA1A4C384}"/>
              </a:ext>
            </a:extLst>
          </p:cNvPr>
          <p:cNvSpPr txBox="1"/>
          <p:nvPr/>
        </p:nvSpPr>
        <p:spPr>
          <a:xfrm>
            <a:off x="718104" y="440234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B83580-A2AD-DD24-1BE1-5875EA0843F1}"/>
              </a:ext>
            </a:extLst>
          </p:cNvPr>
          <p:cNvSpPr txBox="1"/>
          <p:nvPr/>
        </p:nvSpPr>
        <p:spPr>
          <a:xfrm>
            <a:off x="2190136" y="44115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F70234-8CE4-B496-5A92-755793CBE80C}"/>
              </a:ext>
            </a:extLst>
          </p:cNvPr>
          <p:cNvSpPr txBox="1"/>
          <p:nvPr/>
        </p:nvSpPr>
        <p:spPr>
          <a:xfrm>
            <a:off x="4009027" y="443057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F3A3BF-67B3-C0E9-048A-3C11B5784829}"/>
              </a:ext>
            </a:extLst>
          </p:cNvPr>
          <p:cNvSpPr txBox="1"/>
          <p:nvPr/>
        </p:nvSpPr>
        <p:spPr>
          <a:xfrm>
            <a:off x="6958045" y="189113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B2BD12-D60B-C0C2-CADB-50DACC3BF424}"/>
              </a:ext>
            </a:extLst>
          </p:cNvPr>
          <p:cNvSpPr txBox="1"/>
          <p:nvPr/>
        </p:nvSpPr>
        <p:spPr>
          <a:xfrm>
            <a:off x="3149702" y="27059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DB6E9B-8BAF-4987-1581-8CB760774BC2}"/>
              </a:ext>
            </a:extLst>
          </p:cNvPr>
          <p:cNvSpPr txBox="1"/>
          <p:nvPr/>
        </p:nvSpPr>
        <p:spPr>
          <a:xfrm>
            <a:off x="4740247" y="268858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F9C3D2-A9DA-B4E2-B169-94897465B698}"/>
              </a:ext>
            </a:extLst>
          </p:cNvPr>
          <p:cNvSpPr txBox="1"/>
          <p:nvPr/>
        </p:nvSpPr>
        <p:spPr>
          <a:xfrm>
            <a:off x="5836633" y="359417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4E7E1E-B73F-DAA8-38C6-866DC1404B30}"/>
              </a:ext>
            </a:extLst>
          </p:cNvPr>
          <p:cNvSpPr txBox="1"/>
          <p:nvPr/>
        </p:nvSpPr>
        <p:spPr>
          <a:xfrm>
            <a:off x="3301345" y="438032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1239B5-13FB-A7C3-C463-21C332EE07BB}"/>
              </a:ext>
            </a:extLst>
          </p:cNvPr>
          <p:cNvSpPr txBox="1"/>
          <p:nvPr/>
        </p:nvSpPr>
        <p:spPr>
          <a:xfrm>
            <a:off x="1701541" y="438353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D51114-32E3-6C73-4D8B-3A8F8E09ABF3}"/>
              </a:ext>
            </a:extLst>
          </p:cNvPr>
          <p:cNvSpPr txBox="1"/>
          <p:nvPr/>
        </p:nvSpPr>
        <p:spPr>
          <a:xfrm>
            <a:off x="4525301" y="35342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4C0734-97A0-E4E9-C8A7-0A6249662F98}"/>
              </a:ext>
            </a:extLst>
          </p:cNvPr>
          <p:cNvSpPr txBox="1"/>
          <p:nvPr/>
        </p:nvSpPr>
        <p:spPr>
          <a:xfrm>
            <a:off x="2236752" y="27282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FC9F8-0B6B-EF0B-4D2F-75A25C139EC0}"/>
              </a:ext>
            </a:extLst>
          </p:cNvPr>
          <p:cNvSpPr txBox="1"/>
          <p:nvPr/>
        </p:nvSpPr>
        <p:spPr>
          <a:xfrm>
            <a:off x="5478958" y="271589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4C3BAE-264F-7049-2864-9775968F632A}"/>
              </a:ext>
            </a:extLst>
          </p:cNvPr>
          <p:cNvSpPr txBox="1"/>
          <p:nvPr/>
        </p:nvSpPr>
        <p:spPr>
          <a:xfrm>
            <a:off x="3648089" y="27808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29B3C5-0B40-FD65-FB79-898392B8A56B}"/>
              </a:ext>
            </a:extLst>
          </p:cNvPr>
          <p:cNvSpPr txBox="1"/>
          <p:nvPr/>
        </p:nvSpPr>
        <p:spPr>
          <a:xfrm>
            <a:off x="5423965" y="355928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5C8EFDC-9ACB-D9CD-445B-4AC937DCE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6157" flipH="1">
            <a:off x="449742" y="-202753"/>
            <a:ext cx="910982" cy="854734"/>
          </a:xfrm>
          <a:prstGeom prst="rect">
            <a:avLst/>
          </a:prstGeom>
        </p:spPr>
      </p:pic>
      <p:sp>
        <p:nvSpPr>
          <p:cNvPr id="54" name="Title 2">
            <a:extLst>
              <a:ext uri="{FF2B5EF4-FFF2-40B4-BE49-F238E27FC236}">
                <a16:creationId xmlns:a16="http://schemas.microsoft.com/office/drawing/2014/main" id="{C981388D-A020-7A46-F4B6-E6C2722B3A96}"/>
              </a:ext>
            </a:extLst>
          </p:cNvPr>
          <p:cNvSpPr txBox="1">
            <a:spLocks/>
          </p:cNvSpPr>
          <p:nvPr/>
        </p:nvSpPr>
        <p:spPr>
          <a:xfrm>
            <a:off x="1451806" y="-29076"/>
            <a:ext cx="2829989" cy="51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GB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endParaRPr lang="vi-VN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44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eparation 9"/>
          <p:cNvSpPr/>
          <p:nvPr/>
        </p:nvSpPr>
        <p:spPr>
          <a:xfrm>
            <a:off x="3431756" y="1288831"/>
            <a:ext cx="1468490" cy="612648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HƯỚNG DẪN VỀ NHÀ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8EFDC-9ACB-D9CD-445B-4AC937DCE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6157" flipH="1">
            <a:off x="1246723" y="6286"/>
            <a:ext cx="910982" cy="85473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52247" y="2063261"/>
            <a:ext cx="5462954" cy="1184031"/>
          </a:xfrm>
          <a:prstGeom prst="ellipse">
            <a:avLst/>
          </a:prstGeom>
          <a:solidFill>
            <a:schemeClr val="tx2"/>
          </a:solidFill>
          <a:ln>
            <a:solidFill>
              <a:schemeClr val="bg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>
          <a:xfrm>
            <a:off x="2265696" y="2297724"/>
            <a:ext cx="4617344" cy="658700"/>
          </a:xfrm>
          <a:noFill/>
          <a:ln>
            <a:noFill/>
          </a:ln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 – SÁNG TẠO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85782" y="1241585"/>
            <a:ext cx="2840100" cy="59779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TIẾT 30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92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idarity Lesson by Slidesgo">
  <a:themeElements>
    <a:clrScheme name="Simple Light">
      <a:dk1>
        <a:srgbClr val="FFFFFF"/>
      </a:dk1>
      <a:lt1>
        <a:srgbClr val="FFE8D9"/>
      </a:lt1>
      <a:dk2>
        <a:srgbClr val="FFC4B8"/>
      </a:dk2>
      <a:lt2>
        <a:srgbClr val="FF8065"/>
      </a:lt2>
      <a:accent1>
        <a:srgbClr val="D54956"/>
      </a:accent1>
      <a:accent2>
        <a:srgbClr val="D83A6F"/>
      </a:accent2>
      <a:accent3>
        <a:srgbClr val="95BA48"/>
      </a:accent3>
      <a:accent4>
        <a:srgbClr val="316636"/>
      </a:accent4>
      <a:accent5>
        <a:srgbClr val="671D3E"/>
      </a:accent5>
      <a:accent6>
        <a:srgbClr val="24292B"/>
      </a:accent6>
      <a:hlink>
        <a:srgbClr val="2429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194</Words>
  <Application>Microsoft Office PowerPoint</Application>
  <PresentationFormat>On-screen Show (16:9)</PresentationFormat>
  <Paragraphs>128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Lora</vt:lpstr>
      <vt:lpstr>Roboto</vt:lpstr>
      <vt:lpstr>Arial</vt:lpstr>
      <vt:lpstr>Capriola</vt:lpstr>
      <vt:lpstr>Times New Roman</vt:lpstr>
      <vt:lpstr>Bebas Neue</vt:lpstr>
      <vt:lpstr>Solidarity Lesson by Slidesgo</vt:lpstr>
      <vt:lpstr>PowerPoint Presentation</vt:lpstr>
      <vt:lpstr>Thứ Ba , ngày 8 tháng 4 năm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ASUSZ</dc:creator>
  <cp:lastModifiedBy>Admin</cp:lastModifiedBy>
  <cp:revision>96</cp:revision>
  <dcterms:modified xsi:type="dcterms:W3CDTF">2025-04-08T01:42:04Z</dcterms:modified>
</cp:coreProperties>
</file>