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0"/>
  </p:notesMasterIdLst>
  <p:sldIdLst>
    <p:sldId id="354" r:id="rId2"/>
    <p:sldId id="368" r:id="rId3"/>
    <p:sldId id="367" r:id="rId4"/>
    <p:sldId id="366" r:id="rId5"/>
    <p:sldId id="279" r:id="rId6"/>
    <p:sldId id="256" r:id="rId7"/>
    <p:sldId id="355" r:id="rId8"/>
    <p:sldId id="336" r:id="rId9"/>
    <p:sldId id="343" r:id="rId10"/>
    <p:sldId id="344" r:id="rId11"/>
    <p:sldId id="345" r:id="rId12"/>
    <p:sldId id="370" r:id="rId13"/>
    <p:sldId id="356" r:id="rId14"/>
    <p:sldId id="338" r:id="rId15"/>
    <p:sldId id="346" r:id="rId16"/>
    <p:sldId id="371" r:id="rId17"/>
    <p:sldId id="373" r:id="rId18"/>
    <p:sldId id="374" r:id="rId19"/>
    <p:sldId id="375" r:id="rId20"/>
    <p:sldId id="376" r:id="rId21"/>
    <p:sldId id="377" r:id="rId22"/>
    <p:sldId id="378" r:id="rId23"/>
    <p:sldId id="340" r:id="rId24"/>
    <p:sldId id="357" r:id="rId25"/>
    <p:sldId id="358" r:id="rId26"/>
    <p:sldId id="359" r:id="rId27"/>
    <p:sldId id="314" r:id="rId28"/>
    <p:sldId id="33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  <a:srgbClr val="3B87CD"/>
    <a:srgbClr val="EF4B66"/>
    <a:srgbClr val="F26649"/>
    <a:srgbClr val="F37D91"/>
    <a:srgbClr val="FBCDCD"/>
    <a:srgbClr val="7192A9"/>
    <a:srgbClr val="F7A5A5"/>
    <a:srgbClr val="F3F6F6"/>
    <a:srgbClr val="D8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CF9E8B-383B-F840-8BDD-EBC830591156}" v="332" dt="2022-12-15T13:34:42.5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81" autoAdjust="0"/>
    <p:restoredTop sz="94650"/>
  </p:normalViewPr>
  <p:slideViewPr>
    <p:cSldViewPr snapToGrid="0" showGuides="1">
      <p:cViewPr varScale="1">
        <p:scale>
          <a:sx n="82" d="100"/>
          <a:sy n="82" d="100"/>
        </p:scale>
        <p:origin x="869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úc Quỳnh Võ Thị" userId="d3a72b9751383f94" providerId="LiveId" clId="{5A1A86D3-4A24-C849-86B4-43A5BC6CCAF0}"/>
    <pc:docChg chg="undo custSel modSld">
      <pc:chgData name="Trúc Quỳnh Võ Thị" userId="d3a72b9751383f94" providerId="LiveId" clId="{5A1A86D3-4A24-C849-86B4-43A5BC6CCAF0}" dt="2022-12-11T15:53:14.544" v="364" actId="14100"/>
      <pc:docMkLst>
        <pc:docMk/>
      </pc:docMkLst>
      <pc:sldChg chg="delSp modSp mod">
        <pc:chgData name="Trúc Quỳnh Võ Thị" userId="d3a72b9751383f94" providerId="LiveId" clId="{5A1A86D3-4A24-C849-86B4-43A5BC6CCAF0}" dt="2022-12-10T17:26:38.408" v="12" actId="478"/>
        <pc:sldMkLst>
          <pc:docMk/>
          <pc:sldMk cId="252621157" sldId="256"/>
        </pc:sldMkLst>
        <pc:spChg chg="mod">
          <ac:chgData name="Trúc Quỳnh Võ Thị" userId="d3a72b9751383f94" providerId="LiveId" clId="{5A1A86D3-4A24-C849-86B4-43A5BC6CCAF0}" dt="2022-12-10T17:26:32.286" v="1" actId="14100"/>
          <ac:spMkLst>
            <pc:docMk/>
            <pc:sldMk cId="252621157" sldId="256"/>
            <ac:spMk id="36" creationId="{00000000-0000-0000-0000-000000000000}"/>
          </ac:spMkLst>
        </pc:spChg>
        <pc:spChg chg="mod">
          <ac:chgData name="Trúc Quỳnh Võ Thị" userId="d3a72b9751383f94" providerId="LiveId" clId="{5A1A86D3-4A24-C849-86B4-43A5BC6CCAF0}" dt="2022-12-10T17:26:36.387" v="11" actId="20577"/>
          <ac:spMkLst>
            <pc:docMk/>
            <pc:sldMk cId="252621157" sldId="256"/>
            <ac:spMk id="41" creationId="{00000000-0000-0000-0000-000000000000}"/>
          </ac:spMkLst>
        </pc:spChg>
        <pc:spChg chg="del">
          <ac:chgData name="Trúc Quỳnh Võ Thị" userId="d3a72b9751383f94" providerId="LiveId" clId="{5A1A86D3-4A24-C849-86B4-43A5BC6CCAF0}" dt="2022-12-10T17:26:38.408" v="12" actId="478"/>
          <ac:spMkLst>
            <pc:docMk/>
            <pc:sldMk cId="252621157" sldId="256"/>
            <ac:spMk id="43" creationId="{607B7897-B16D-44E3-91AE-9D0FF2697117}"/>
          </ac:spMkLst>
        </pc:spChg>
      </pc:sldChg>
      <pc:sldChg chg="modSp mod">
        <pc:chgData name="Trúc Quỳnh Võ Thị" userId="d3a72b9751383f94" providerId="LiveId" clId="{5A1A86D3-4A24-C849-86B4-43A5BC6CCAF0}" dt="2022-12-11T15:28:06.505" v="248" actId="20577"/>
        <pc:sldMkLst>
          <pc:docMk/>
          <pc:sldMk cId="3404845292" sldId="279"/>
        </pc:sldMkLst>
        <pc:spChg chg="mod">
          <ac:chgData name="Trúc Quỳnh Võ Thị" userId="d3a72b9751383f94" providerId="LiveId" clId="{5A1A86D3-4A24-C849-86B4-43A5BC6CCAF0}" dt="2022-12-11T15:28:06.505" v="248" actId="20577"/>
          <ac:spMkLst>
            <pc:docMk/>
            <pc:sldMk cId="3404845292" sldId="279"/>
            <ac:spMk id="3" creationId="{6D0A8CB0-30FF-B78C-5082-993C1F749EDC}"/>
          </ac:spMkLst>
        </pc:spChg>
      </pc:sldChg>
      <pc:sldChg chg="modSp mod">
        <pc:chgData name="Trúc Quỳnh Võ Thị" userId="d3a72b9751383f94" providerId="LiveId" clId="{5A1A86D3-4A24-C849-86B4-43A5BC6CCAF0}" dt="2022-12-10T17:27:11.507" v="21"/>
        <pc:sldMkLst>
          <pc:docMk/>
          <pc:sldMk cId="658201877" sldId="302"/>
        </pc:sldMkLst>
        <pc:spChg chg="mod">
          <ac:chgData name="Trúc Quỳnh Võ Thị" userId="d3a72b9751383f94" providerId="LiveId" clId="{5A1A86D3-4A24-C849-86B4-43A5BC6CCAF0}" dt="2022-12-10T17:26:49.414" v="13"/>
          <ac:spMkLst>
            <pc:docMk/>
            <pc:sldMk cId="658201877" sldId="302"/>
            <ac:spMk id="17" creationId="{00000000-0000-0000-0000-000000000000}"/>
          </ac:spMkLst>
        </pc:spChg>
        <pc:spChg chg="mod">
          <ac:chgData name="Trúc Quỳnh Võ Thị" userId="d3a72b9751383f94" providerId="LiveId" clId="{5A1A86D3-4A24-C849-86B4-43A5BC6CCAF0}" dt="2022-12-10T17:27:11.507" v="21"/>
          <ac:spMkLst>
            <pc:docMk/>
            <pc:sldMk cId="658201877" sldId="302"/>
            <ac:spMk id="19" creationId="{00000000-0000-0000-0000-000000000000}"/>
          </ac:spMkLst>
        </pc:spChg>
        <pc:spChg chg="mod">
          <ac:chgData name="Trúc Quỳnh Võ Thị" userId="d3a72b9751383f94" providerId="LiveId" clId="{5A1A86D3-4A24-C849-86B4-43A5BC6CCAF0}" dt="2022-12-10T17:27:03.802" v="20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rúc Quỳnh Võ Thị" userId="d3a72b9751383f94" providerId="LiveId" clId="{5A1A86D3-4A24-C849-86B4-43A5BC6CCAF0}" dt="2022-12-10T17:26:55.831" v="14"/>
          <ac:spMkLst>
            <pc:docMk/>
            <pc:sldMk cId="658201877" sldId="302"/>
            <ac:spMk id="46" creationId="{00000000-0000-0000-0000-000000000000}"/>
          </ac:spMkLst>
        </pc:spChg>
      </pc:sldChg>
      <pc:sldChg chg="modSp mod">
        <pc:chgData name="Trúc Quỳnh Võ Thị" userId="d3a72b9751383f94" providerId="LiveId" clId="{5A1A86D3-4A24-C849-86B4-43A5BC6CCAF0}" dt="2022-12-11T15:53:14.544" v="364" actId="14100"/>
        <pc:sldMkLst>
          <pc:docMk/>
          <pc:sldMk cId="387957963" sldId="330"/>
        </pc:sldMkLst>
        <pc:spChg chg="mod">
          <ac:chgData name="Trúc Quỳnh Võ Thị" userId="d3a72b9751383f94" providerId="LiveId" clId="{5A1A86D3-4A24-C849-86B4-43A5BC6CCAF0}" dt="2022-12-11T15:53:14.544" v="364" actId="14100"/>
          <ac:spMkLst>
            <pc:docMk/>
            <pc:sldMk cId="387957963" sldId="330"/>
            <ac:spMk id="2" creationId="{00000000-0000-0000-0000-000000000000}"/>
          </ac:spMkLst>
        </pc:spChg>
      </pc:sldChg>
    </pc:docChg>
  </pc:docChgLst>
  <pc:docChgLst>
    <pc:chgData name="Trúc Quỳnh Võ Thị" userId="d3a72b9751383f94" providerId="LiveId" clId="{54CF9E8B-383B-F840-8BDD-EBC830591156}"/>
    <pc:docChg chg="undo redo custSel addSld delSld modSld sldOrd">
      <pc:chgData name="Trúc Quỳnh Võ Thị" userId="d3a72b9751383f94" providerId="LiveId" clId="{54CF9E8B-383B-F840-8BDD-EBC830591156}" dt="2022-12-15T13:38:45.121" v="1116" actId="20577"/>
      <pc:docMkLst>
        <pc:docMk/>
      </pc:docMkLst>
      <pc:sldChg chg="addSp delSp modSp mod">
        <pc:chgData name="Trúc Quỳnh Võ Thị" userId="d3a72b9751383f94" providerId="LiveId" clId="{54CF9E8B-383B-F840-8BDD-EBC830591156}" dt="2022-12-14T17:48:36.180" v="16" actId="1076"/>
        <pc:sldMkLst>
          <pc:docMk/>
          <pc:sldMk cId="252621157" sldId="256"/>
        </pc:sldMkLst>
        <pc:spChg chg="mod">
          <ac:chgData name="Trúc Quỳnh Võ Thị" userId="d3a72b9751383f94" providerId="LiveId" clId="{54CF9E8B-383B-F840-8BDD-EBC830591156}" dt="2022-12-14T17:41:03.119" v="0"/>
          <ac:spMkLst>
            <pc:docMk/>
            <pc:sldMk cId="252621157" sldId="256"/>
            <ac:spMk id="36" creationId="{00000000-0000-0000-0000-000000000000}"/>
          </ac:spMkLst>
        </pc:spChg>
        <pc:picChg chg="add del mod">
          <ac:chgData name="Trúc Quỳnh Võ Thị" userId="d3a72b9751383f94" providerId="LiveId" clId="{54CF9E8B-383B-F840-8BDD-EBC830591156}" dt="2022-12-14T17:47:02.244" v="9" actId="478"/>
          <ac:picMkLst>
            <pc:docMk/>
            <pc:sldMk cId="252621157" sldId="256"/>
            <ac:picMk id="2" creationId="{86AF1AF6-8433-6210-8E91-A9A085A4B383}"/>
          </ac:picMkLst>
        </pc:picChg>
        <pc:picChg chg="add mod">
          <ac:chgData name="Trúc Quỳnh Võ Thị" userId="d3a72b9751383f94" providerId="LiveId" clId="{54CF9E8B-383B-F840-8BDD-EBC830591156}" dt="2022-12-14T17:48:36.180" v="16" actId="1076"/>
          <ac:picMkLst>
            <pc:docMk/>
            <pc:sldMk cId="252621157" sldId="256"/>
            <ac:picMk id="4" creationId="{F2F780D9-16BD-2EC7-F75C-CC10E1105F91}"/>
          </ac:picMkLst>
        </pc:picChg>
        <pc:picChg chg="add del">
          <ac:chgData name="Trúc Quỳnh Võ Thị" userId="d3a72b9751383f94" providerId="LiveId" clId="{54CF9E8B-383B-F840-8BDD-EBC830591156}" dt="2022-12-14T17:45:56.745" v="3" actId="478"/>
          <ac:picMkLst>
            <pc:docMk/>
            <pc:sldMk cId="252621157" sldId="256"/>
            <ac:picMk id="1026" creationId="{60F89CAE-454F-E806-A078-629AE3135406}"/>
          </ac:picMkLst>
        </pc:picChg>
        <pc:picChg chg="del">
          <ac:chgData name="Trúc Quỳnh Võ Thị" userId="d3a72b9751383f94" providerId="LiveId" clId="{54CF9E8B-383B-F840-8BDD-EBC830591156}" dt="2022-12-14T17:45:43.389" v="1" actId="478"/>
          <ac:picMkLst>
            <pc:docMk/>
            <pc:sldMk cId="252621157" sldId="256"/>
            <ac:picMk id="1028" creationId="{BF3C6015-8974-FEA7-1357-C6431E3AA65B}"/>
          </ac:picMkLst>
        </pc:picChg>
        <pc:picChg chg="add del">
          <ac:chgData name="Trúc Quỳnh Võ Thị" userId="d3a72b9751383f94" providerId="LiveId" clId="{54CF9E8B-383B-F840-8BDD-EBC830591156}" dt="2022-12-14T17:48:24.460" v="11" actId="478"/>
          <ac:picMkLst>
            <pc:docMk/>
            <pc:sldMk cId="252621157" sldId="256"/>
            <ac:picMk id="1030" creationId="{84697BBE-5B11-5F6D-F356-4FDB453FAC50}"/>
          </ac:picMkLst>
        </pc:picChg>
      </pc:sldChg>
      <pc:sldChg chg="delSp modSp del mod">
        <pc:chgData name="Trúc Quỳnh Võ Thị" userId="d3a72b9751383f94" providerId="LiveId" clId="{54CF9E8B-383B-F840-8BDD-EBC830591156}" dt="2022-12-15T13:20:49.229" v="876" actId="2696"/>
        <pc:sldMkLst>
          <pc:docMk/>
          <pc:sldMk cId="1529224504" sldId="276"/>
        </pc:sldMkLst>
        <pc:spChg chg="mod">
          <ac:chgData name="Trúc Quỳnh Võ Thị" userId="d3a72b9751383f94" providerId="LiveId" clId="{54CF9E8B-383B-F840-8BDD-EBC830591156}" dt="2022-12-14T17:57:42.812" v="146" actId="2711"/>
          <ac:spMkLst>
            <pc:docMk/>
            <pc:sldMk cId="1529224504" sldId="276"/>
            <ac:spMk id="5" creationId="{20F81E5D-63E9-79F4-870D-A2B5D3C2E832}"/>
          </ac:spMkLst>
        </pc:spChg>
        <pc:spChg chg="mod">
          <ac:chgData name="Trúc Quỳnh Võ Thị" userId="d3a72b9751383f94" providerId="LiveId" clId="{54CF9E8B-383B-F840-8BDD-EBC830591156}" dt="2022-12-14T17:57:42.812" v="146" actId="2711"/>
          <ac:spMkLst>
            <pc:docMk/>
            <pc:sldMk cId="1529224504" sldId="276"/>
            <ac:spMk id="8" creationId="{00000000-0000-0000-0000-000000000000}"/>
          </ac:spMkLst>
        </pc:spChg>
        <pc:spChg chg="mod">
          <ac:chgData name="Trúc Quỳnh Võ Thị" userId="d3a72b9751383f94" providerId="LiveId" clId="{54CF9E8B-383B-F840-8BDD-EBC830591156}" dt="2022-12-14T17:57:55.806" v="148" actId="20577"/>
          <ac:spMkLst>
            <pc:docMk/>
            <pc:sldMk cId="1529224504" sldId="276"/>
            <ac:spMk id="12" creationId="{00000000-0000-0000-0000-000000000000}"/>
          </ac:spMkLst>
        </pc:spChg>
        <pc:spChg chg="mod">
          <ac:chgData name="Trúc Quỳnh Võ Thị" userId="d3a72b9751383f94" providerId="LiveId" clId="{54CF9E8B-383B-F840-8BDD-EBC830591156}" dt="2022-12-14T17:57:42.812" v="146" actId="2711"/>
          <ac:spMkLst>
            <pc:docMk/>
            <pc:sldMk cId="1529224504" sldId="276"/>
            <ac:spMk id="16" creationId="{00000000-0000-0000-0000-000000000000}"/>
          </ac:spMkLst>
        </pc:spChg>
        <pc:spChg chg="mod">
          <ac:chgData name="Trúc Quỳnh Võ Thị" userId="d3a72b9751383f94" providerId="LiveId" clId="{54CF9E8B-383B-F840-8BDD-EBC830591156}" dt="2022-12-14T17:57:42.812" v="146" actId="2711"/>
          <ac:spMkLst>
            <pc:docMk/>
            <pc:sldMk cId="1529224504" sldId="276"/>
            <ac:spMk id="17" creationId="{00000000-0000-0000-0000-000000000000}"/>
          </ac:spMkLst>
        </pc:spChg>
        <pc:spChg chg="mod">
          <ac:chgData name="Trúc Quỳnh Võ Thị" userId="d3a72b9751383f94" providerId="LiveId" clId="{54CF9E8B-383B-F840-8BDD-EBC830591156}" dt="2022-12-14T17:57:42.812" v="146" actId="2711"/>
          <ac:spMkLst>
            <pc:docMk/>
            <pc:sldMk cId="1529224504" sldId="276"/>
            <ac:spMk id="19" creationId="{00000000-0000-0000-0000-000000000000}"/>
          </ac:spMkLst>
        </pc:spChg>
        <pc:spChg chg="mod">
          <ac:chgData name="Trúc Quỳnh Võ Thị" userId="d3a72b9751383f94" providerId="LiveId" clId="{54CF9E8B-383B-F840-8BDD-EBC830591156}" dt="2022-12-14T17:57:42.812" v="146" actId="2711"/>
          <ac:spMkLst>
            <pc:docMk/>
            <pc:sldMk cId="1529224504" sldId="276"/>
            <ac:spMk id="20" creationId="{00000000-0000-0000-0000-000000000000}"/>
          </ac:spMkLst>
        </pc:spChg>
        <pc:spChg chg="mod">
          <ac:chgData name="Trúc Quỳnh Võ Thị" userId="d3a72b9751383f94" providerId="LiveId" clId="{54CF9E8B-383B-F840-8BDD-EBC830591156}" dt="2022-12-14T17:57:42.812" v="146" actId="2711"/>
          <ac:spMkLst>
            <pc:docMk/>
            <pc:sldMk cId="1529224504" sldId="276"/>
            <ac:spMk id="21" creationId="{00000000-0000-0000-0000-000000000000}"/>
          </ac:spMkLst>
        </pc:spChg>
        <pc:graphicFrameChg chg="del">
          <ac:chgData name="Trúc Quỳnh Võ Thị" userId="d3a72b9751383f94" providerId="LiveId" clId="{54CF9E8B-383B-F840-8BDD-EBC830591156}" dt="2022-12-14T17:57:38.541" v="145" actId="478"/>
          <ac:graphicFrameMkLst>
            <pc:docMk/>
            <pc:sldMk cId="1529224504" sldId="276"/>
            <ac:graphicFrameMk id="6" creationId="{BEA068FD-9588-92F5-EBA6-DE8F2A2792B3}"/>
          </ac:graphicFrameMkLst>
        </pc:graphicFrameChg>
        <pc:picChg chg="del">
          <ac:chgData name="Trúc Quỳnh Võ Thị" userId="d3a72b9751383f94" providerId="LiveId" clId="{54CF9E8B-383B-F840-8BDD-EBC830591156}" dt="2022-12-14T17:57:38.541" v="145" actId="478"/>
          <ac:picMkLst>
            <pc:docMk/>
            <pc:sldMk cId="1529224504" sldId="276"/>
            <ac:picMk id="4" creationId="{06AAA5BE-CAE9-9320-195C-497DCD943252}"/>
          </ac:picMkLst>
        </pc:picChg>
        <pc:picChg chg="del">
          <ac:chgData name="Trúc Quỳnh Võ Thị" userId="d3a72b9751383f94" providerId="LiveId" clId="{54CF9E8B-383B-F840-8BDD-EBC830591156}" dt="2022-12-14T17:57:38.541" v="145" actId="478"/>
          <ac:picMkLst>
            <pc:docMk/>
            <pc:sldMk cId="1529224504" sldId="276"/>
            <ac:picMk id="3078" creationId="{ACD3C203-3667-CB7F-CD36-EED991885153}"/>
          </ac:picMkLst>
        </pc:picChg>
      </pc:sldChg>
      <pc:sldChg chg="addSp delSp modSp add del mod setBg delAnim modAnim delDesignElem">
        <pc:chgData name="Trúc Quỳnh Võ Thị" userId="d3a72b9751383f94" providerId="LiveId" clId="{54CF9E8B-383B-F840-8BDD-EBC830591156}" dt="2022-12-15T13:24:04.286" v="991" actId="1076"/>
        <pc:sldMkLst>
          <pc:docMk/>
          <pc:sldMk cId="3404845292" sldId="279"/>
        </pc:sldMkLst>
        <pc:spChg chg="del">
          <ac:chgData name="Trúc Quỳnh Võ Thị" userId="d3a72b9751383f94" providerId="LiveId" clId="{54CF9E8B-383B-F840-8BDD-EBC830591156}" dt="2022-12-15T13:20:45.744" v="874" actId="478"/>
          <ac:spMkLst>
            <pc:docMk/>
            <pc:sldMk cId="3404845292" sldId="279"/>
            <ac:spMk id="3" creationId="{6D0A8CB0-30FF-B78C-5082-993C1F749EDC}"/>
          </ac:spMkLst>
        </pc:spChg>
        <pc:spChg chg="mod">
          <ac:chgData name="Trúc Quỳnh Võ Thị" userId="d3a72b9751383f94" providerId="LiveId" clId="{54CF9E8B-383B-F840-8BDD-EBC830591156}" dt="2022-12-15T13:20:46.633" v="875"/>
          <ac:spMkLst>
            <pc:docMk/>
            <pc:sldMk cId="3404845292" sldId="279"/>
            <ac:spMk id="4" creationId="{DA89891E-5539-3311-9229-009DEFE6C05C}"/>
          </ac:spMkLst>
        </pc:spChg>
        <pc:spChg chg="del">
          <ac:chgData name="Trúc Quỳnh Võ Thị" userId="d3a72b9751383f94" providerId="LiveId" clId="{54CF9E8B-383B-F840-8BDD-EBC830591156}" dt="2022-12-15T13:20:45.744" v="874" actId="478"/>
          <ac:spMkLst>
            <pc:docMk/>
            <pc:sldMk cId="3404845292" sldId="279"/>
            <ac:spMk id="5" creationId="{337A5E1E-3CA0-4464-8CDD-31E8FAFCE4DB}"/>
          </ac:spMkLst>
        </pc:spChg>
        <pc:spChg chg="del">
          <ac:chgData name="Trúc Quỳnh Võ Thị" userId="d3a72b9751383f94" providerId="LiveId" clId="{54CF9E8B-383B-F840-8BDD-EBC830591156}" dt="2022-12-15T13:20:45.744" v="874" actId="478"/>
          <ac:spMkLst>
            <pc:docMk/>
            <pc:sldMk cId="3404845292" sldId="279"/>
            <ac:spMk id="6" creationId="{E7434A7E-8210-C935-876C-E6B3B7CBE91E}"/>
          </ac:spMkLst>
        </pc:spChg>
        <pc:spChg chg="mod">
          <ac:chgData name="Trúc Quỳnh Võ Thị" userId="d3a72b9751383f94" providerId="LiveId" clId="{54CF9E8B-383B-F840-8BDD-EBC830591156}" dt="2022-12-15T13:20:46.633" v="875"/>
          <ac:spMkLst>
            <pc:docMk/>
            <pc:sldMk cId="3404845292" sldId="279"/>
            <ac:spMk id="7" creationId="{C6E3B092-6C6E-D0F0-B5C6-567B046D094E}"/>
          </ac:spMkLst>
        </pc:spChg>
        <pc:spChg chg="mod">
          <ac:chgData name="Trúc Quỳnh Võ Thị" userId="d3a72b9751383f94" providerId="LiveId" clId="{54CF9E8B-383B-F840-8BDD-EBC830591156}" dt="2022-12-15T13:20:46.633" v="875"/>
          <ac:spMkLst>
            <pc:docMk/>
            <pc:sldMk cId="3404845292" sldId="279"/>
            <ac:spMk id="8" creationId="{F49B6122-65AA-ED42-294D-8D7381CC09F6}"/>
          </ac:spMkLst>
        </pc:spChg>
        <pc:spChg chg="add mod">
          <ac:chgData name="Trúc Quỳnh Võ Thị" userId="d3a72b9751383f94" providerId="LiveId" clId="{54CF9E8B-383B-F840-8BDD-EBC830591156}" dt="2022-12-15T13:21:07.478" v="880" actId="20577"/>
          <ac:spMkLst>
            <pc:docMk/>
            <pc:sldMk cId="3404845292" sldId="279"/>
            <ac:spMk id="9" creationId="{3AC1F587-47A5-AA41-913A-5623E37E4AF7}"/>
          </ac:spMkLst>
        </pc:spChg>
        <pc:spChg chg="add mod">
          <ac:chgData name="Trúc Quỳnh Võ Thị" userId="d3a72b9751383f94" providerId="LiveId" clId="{54CF9E8B-383B-F840-8BDD-EBC830591156}" dt="2022-12-15T13:20:46.633" v="875"/>
          <ac:spMkLst>
            <pc:docMk/>
            <pc:sldMk cId="3404845292" sldId="279"/>
            <ac:spMk id="10" creationId="{BC5E60FA-1626-0815-E855-7610E3706DE7}"/>
          </ac:spMkLst>
        </pc:spChg>
        <pc:spChg chg="add mod">
          <ac:chgData name="Trúc Quỳnh Võ Thị" userId="d3a72b9751383f94" providerId="LiveId" clId="{54CF9E8B-383B-F840-8BDD-EBC830591156}" dt="2022-12-15T13:20:46.633" v="875"/>
          <ac:spMkLst>
            <pc:docMk/>
            <pc:sldMk cId="3404845292" sldId="279"/>
            <ac:spMk id="11" creationId="{18952C62-B44F-265D-2C95-299AD5B9C595}"/>
          </ac:spMkLst>
        </pc:spChg>
        <pc:spChg chg="add mod">
          <ac:chgData name="Trúc Quỳnh Võ Thị" userId="d3a72b9751383f94" providerId="LiveId" clId="{54CF9E8B-383B-F840-8BDD-EBC830591156}" dt="2022-12-15T13:20:46.633" v="875"/>
          <ac:spMkLst>
            <pc:docMk/>
            <pc:sldMk cId="3404845292" sldId="279"/>
            <ac:spMk id="12" creationId="{59BABDA3-5689-836C-F80F-06A98FFBB2C7}"/>
          </ac:spMkLst>
        </pc:spChg>
        <pc:spChg chg="add mod">
          <ac:chgData name="Trúc Quỳnh Võ Thị" userId="d3a72b9751383f94" providerId="LiveId" clId="{54CF9E8B-383B-F840-8BDD-EBC830591156}" dt="2022-12-15T13:20:46.633" v="875"/>
          <ac:spMkLst>
            <pc:docMk/>
            <pc:sldMk cId="3404845292" sldId="279"/>
            <ac:spMk id="13" creationId="{9A91A9DB-7D01-AC19-A5F4-DD411951FAC7}"/>
          </ac:spMkLst>
        </pc:spChg>
        <pc:spChg chg="del">
          <ac:chgData name="Trúc Quỳnh Võ Thị" userId="d3a72b9751383f94" providerId="LiveId" clId="{54CF9E8B-383B-F840-8BDD-EBC830591156}" dt="2022-12-15T13:20:45.744" v="874" actId="478"/>
          <ac:spMkLst>
            <pc:docMk/>
            <pc:sldMk cId="3404845292" sldId="279"/>
            <ac:spMk id="15" creationId="{3620506D-D0FB-4364-9BF0-303257236434}"/>
          </ac:spMkLst>
        </pc:spChg>
        <pc:spChg chg="add del">
          <ac:chgData name="Trúc Quỳnh Võ Thị" userId="d3a72b9751383f94" providerId="LiveId" clId="{54CF9E8B-383B-F840-8BDD-EBC830591156}" dt="2022-12-15T13:21:13.610" v="882" actId="478"/>
          <ac:spMkLst>
            <pc:docMk/>
            <pc:sldMk cId="3404845292" sldId="279"/>
            <ac:spMk id="16" creationId="{5F6BE49B-FF10-355F-D466-F41EB164CB78}"/>
          </ac:spMkLst>
        </pc:spChg>
        <pc:spChg chg="add mod">
          <ac:chgData name="Trúc Quỳnh Võ Thị" userId="d3a72b9751383f94" providerId="LiveId" clId="{54CF9E8B-383B-F840-8BDD-EBC830591156}" dt="2022-12-15T13:23:56.104" v="986" actId="1076"/>
          <ac:spMkLst>
            <pc:docMk/>
            <pc:sldMk cId="3404845292" sldId="279"/>
            <ac:spMk id="17" creationId="{5E1C2180-C59E-7611-89AB-CF4392779835}"/>
          </ac:spMkLst>
        </pc:spChg>
        <pc:spChg chg="add del">
          <ac:chgData name="Trúc Quỳnh Võ Thị" userId="d3a72b9751383f94" providerId="LiveId" clId="{54CF9E8B-383B-F840-8BDD-EBC830591156}" dt="2022-12-15T13:20:34.311" v="872"/>
          <ac:spMkLst>
            <pc:docMk/>
            <pc:sldMk cId="3404845292" sldId="279"/>
            <ac:spMk id="18" creationId="{18AC8E79-ECD6-4F34-BE5A-9F5E850E850A}"/>
          </ac:spMkLst>
        </pc:spChg>
        <pc:spChg chg="add del">
          <ac:chgData name="Trúc Quỳnh Võ Thị" userId="d3a72b9751383f94" providerId="LiveId" clId="{54CF9E8B-383B-F840-8BDD-EBC830591156}" dt="2022-12-15T13:20:34.311" v="872"/>
          <ac:spMkLst>
            <pc:docMk/>
            <pc:sldMk cId="3404845292" sldId="279"/>
            <ac:spMk id="20" creationId="{7D2BE1BB-2AB2-4D7E-9E27-8D245181B513}"/>
          </ac:spMkLst>
        </pc:spChg>
        <pc:grpChg chg="add mod">
          <ac:chgData name="Trúc Quỳnh Võ Thị" userId="d3a72b9751383f94" providerId="LiveId" clId="{54CF9E8B-383B-F840-8BDD-EBC830591156}" dt="2022-12-15T13:20:46.633" v="875"/>
          <ac:grpSpMkLst>
            <pc:docMk/>
            <pc:sldMk cId="3404845292" sldId="279"/>
            <ac:grpSpMk id="2" creationId="{FEF3D398-9BBC-3DF5-1BC6-DE35781A3683}"/>
          </ac:grpSpMkLst>
        </pc:grpChg>
        <pc:grpChg chg="add del">
          <ac:chgData name="Trúc Quỳnh Võ Thị" userId="d3a72b9751383f94" providerId="LiveId" clId="{54CF9E8B-383B-F840-8BDD-EBC830591156}" dt="2022-12-15T13:20:34.311" v="872"/>
          <ac:grpSpMkLst>
            <pc:docMk/>
            <pc:sldMk cId="3404845292" sldId="279"/>
            <ac:grpSpMk id="22" creationId="{22A1615C-2156-4B15-BF3E-39794B37905E}"/>
          </ac:grpSpMkLst>
        </pc:grpChg>
        <pc:grpChg chg="del">
          <ac:chgData name="Trúc Quỳnh Võ Thị" userId="d3a72b9751383f94" providerId="LiveId" clId="{54CF9E8B-383B-F840-8BDD-EBC830591156}" dt="2022-12-15T13:20:45.744" v="874" actId="478"/>
          <ac:grpSpMkLst>
            <pc:docMk/>
            <pc:sldMk cId="3404845292" sldId="279"/>
            <ac:grpSpMk id="37" creationId="{00000000-0000-0000-0000-000000000000}"/>
          </ac:grpSpMkLst>
        </pc:grpChg>
        <pc:picChg chg="add mod">
          <ac:chgData name="Trúc Quỳnh Võ Thị" userId="d3a72b9751383f94" providerId="LiveId" clId="{54CF9E8B-383B-F840-8BDD-EBC830591156}" dt="2022-12-15T13:24:04.286" v="991" actId="1076"/>
          <ac:picMkLst>
            <pc:docMk/>
            <pc:sldMk cId="3404845292" sldId="279"/>
            <ac:picMk id="1026" creationId="{FA772A55-8AEB-4FAB-D316-A4B7478B4170}"/>
          </ac:picMkLst>
        </pc:picChg>
        <pc:picChg chg="add mod">
          <ac:chgData name="Trúc Quỳnh Võ Thị" userId="d3a72b9751383f94" providerId="LiveId" clId="{54CF9E8B-383B-F840-8BDD-EBC830591156}" dt="2022-12-15T13:24:02.803" v="990" actId="1076"/>
          <ac:picMkLst>
            <pc:docMk/>
            <pc:sldMk cId="3404845292" sldId="279"/>
            <ac:picMk id="1028" creationId="{484B37CB-CCB5-6376-C698-33FB0A504337}"/>
          </ac:picMkLst>
        </pc:picChg>
      </pc:sldChg>
      <pc:sldChg chg="delSp modSp mod">
        <pc:chgData name="Trúc Quỳnh Võ Thị" userId="d3a72b9751383f94" providerId="LiveId" clId="{54CF9E8B-383B-F840-8BDD-EBC830591156}" dt="2022-12-14T17:56:36.831" v="138" actId="1076"/>
        <pc:sldMkLst>
          <pc:docMk/>
          <pc:sldMk cId="658201877" sldId="302"/>
        </pc:sldMkLst>
        <pc:spChg chg="del">
          <ac:chgData name="Trúc Quỳnh Võ Thị" userId="d3a72b9751383f94" providerId="LiveId" clId="{54CF9E8B-383B-F840-8BDD-EBC830591156}" dt="2022-12-14T17:53:55.346" v="46" actId="478"/>
          <ac:spMkLst>
            <pc:docMk/>
            <pc:sldMk cId="658201877" sldId="302"/>
            <ac:spMk id="8" creationId="{C1178A8D-7492-1B0F-55F5-21584D2B29CC}"/>
          </ac:spMkLst>
        </pc:spChg>
        <pc:spChg chg="mod">
          <ac:chgData name="Trúc Quỳnh Võ Thị" userId="d3a72b9751383f94" providerId="LiveId" clId="{54CF9E8B-383B-F840-8BDD-EBC830591156}" dt="2022-12-14T17:49:35.261" v="18"/>
          <ac:spMkLst>
            <pc:docMk/>
            <pc:sldMk cId="658201877" sldId="302"/>
            <ac:spMk id="17" creationId="{00000000-0000-0000-0000-000000000000}"/>
          </ac:spMkLst>
        </pc:spChg>
        <pc:spChg chg="mod">
          <ac:chgData name="Trúc Quỳnh Võ Thị" userId="d3a72b9751383f94" providerId="LiveId" clId="{54CF9E8B-383B-F840-8BDD-EBC830591156}" dt="2022-12-14T17:49:43.348" v="20" actId="14100"/>
          <ac:spMkLst>
            <pc:docMk/>
            <pc:sldMk cId="658201877" sldId="302"/>
            <ac:spMk id="18" creationId="{00000000-0000-0000-0000-000000000000}"/>
          </ac:spMkLst>
        </pc:spChg>
        <pc:spChg chg="mod">
          <ac:chgData name="Trúc Quỳnh Võ Thị" userId="d3a72b9751383f94" providerId="LiveId" clId="{54CF9E8B-383B-F840-8BDD-EBC830591156}" dt="2022-12-14T17:49:47.056" v="21"/>
          <ac:spMkLst>
            <pc:docMk/>
            <pc:sldMk cId="658201877" sldId="302"/>
            <ac:spMk id="19" creationId="{00000000-0000-0000-0000-000000000000}"/>
          </ac:spMkLst>
        </pc:spChg>
        <pc:spChg chg="mod">
          <ac:chgData name="Trúc Quỳnh Võ Thị" userId="d3a72b9751383f94" providerId="LiveId" clId="{54CF9E8B-383B-F840-8BDD-EBC830591156}" dt="2022-12-14T17:56:20.849" v="134" actId="14100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rúc Quỳnh Võ Thị" userId="d3a72b9751383f94" providerId="LiveId" clId="{54CF9E8B-383B-F840-8BDD-EBC830591156}" dt="2022-12-14T17:56:27.549" v="136" actId="1076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rúc Quỳnh Võ Thị" userId="d3a72b9751383f94" providerId="LiveId" clId="{54CF9E8B-383B-F840-8BDD-EBC830591156}" dt="2022-12-14T17:56:33.149" v="137" actId="1076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rúc Quỳnh Võ Thị" userId="d3a72b9751383f94" providerId="LiveId" clId="{54CF9E8B-383B-F840-8BDD-EBC830591156}" dt="2022-12-14T17:56:36.831" v="138" actId="1076"/>
          <ac:spMkLst>
            <pc:docMk/>
            <pc:sldMk cId="658201877" sldId="302"/>
            <ac:spMk id="23" creationId="{00000000-0000-0000-0000-000000000000}"/>
          </ac:spMkLst>
        </pc:spChg>
        <pc:spChg chg="mod">
          <ac:chgData name="Trúc Quỳnh Võ Thị" userId="d3a72b9751383f94" providerId="LiveId" clId="{54CF9E8B-383B-F840-8BDD-EBC830591156}" dt="2022-12-14T17:49:28.764" v="17"/>
          <ac:spMkLst>
            <pc:docMk/>
            <pc:sldMk cId="658201877" sldId="302"/>
            <ac:spMk id="46" creationId="{00000000-0000-0000-0000-000000000000}"/>
          </ac:spMkLst>
        </pc:spChg>
        <pc:cxnChg chg="mod">
          <ac:chgData name="Trúc Quỳnh Võ Thị" userId="d3a72b9751383f94" providerId="LiveId" clId="{54CF9E8B-383B-F840-8BDD-EBC830591156}" dt="2022-12-14T17:49:43.348" v="20" actId="14100"/>
          <ac:cxnSpMkLst>
            <pc:docMk/>
            <pc:sldMk cId="658201877" sldId="302"/>
            <ac:cxnSpMk id="25" creationId="{00000000-0000-0000-0000-000000000000}"/>
          </ac:cxnSpMkLst>
        </pc:cxnChg>
        <pc:cxnChg chg="mod">
          <ac:chgData name="Trúc Quỳnh Võ Thị" userId="d3a72b9751383f94" providerId="LiveId" clId="{54CF9E8B-383B-F840-8BDD-EBC830591156}" dt="2022-12-14T17:49:43.348" v="20" actId="14100"/>
          <ac:cxnSpMkLst>
            <pc:docMk/>
            <pc:sldMk cId="658201877" sldId="302"/>
            <ac:cxnSpMk id="26" creationId="{00000000-0000-0000-0000-000000000000}"/>
          </ac:cxnSpMkLst>
        </pc:cxnChg>
      </pc:sldChg>
      <pc:sldChg chg="modSp mod modAnim">
        <pc:chgData name="Trúc Quỳnh Võ Thị" userId="d3a72b9751383f94" providerId="LiveId" clId="{54CF9E8B-383B-F840-8BDD-EBC830591156}" dt="2022-12-15T13:38:17.652" v="1115" actId="20577"/>
        <pc:sldMkLst>
          <pc:docMk/>
          <pc:sldMk cId="2275727840" sldId="314"/>
        </pc:sldMkLst>
        <pc:spChg chg="mod">
          <ac:chgData name="Trúc Quỳnh Võ Thị" userId="d3a72b9751383f94" providerId="LiveId" clId="{54CF9E8B-383B-F840-8BDD-EBC830591156}" dt="2022-12-15T13:38:17.652" v="1115" actId="20577"/>
          <ac:spMkLst>
            <pc:docMk/>
            <pc:sldMk cId="2275727840" sldId="314"/>
            <ac:spMk id="9" creationId="{3985D3B7-A40A-4421-9C5F-777653C71BC7}"/>
          </ac:spMkLst>
        </pc:spChg>
      </pc:sldChg>
      <pc:sldChg chg="modSp mod">
        <pc:chgData name="Trúc Quỳnh Võ Thị" userId="d3a72b9751383f94" providerId="LiveId" clId="{54CF9E8B-383B-F840-8BDD-EBC830591156}" dt="2022-12-15T13:38:45.121" v="1116" actId="20577"/>
        <pc:sldMkLst>
          <pc:docMk/>
          <pc:sldMk cId="387957963" sldId="330"/>
        </pc:sldMkLst>
        <pc:spChg chg="mod">
          <ac:chgData name="Trúc Quỳnh Võ Thị" userId="d3a72b9751383f94" providerId="LiveId" clId="{54CF9E8B-383B-F840-8BDD-EBC830591156}" dt="2022-12-15T13:38:45.121" v="1116" actId="20577"/>
          <ac:spMkLst>
            <pc:docMk/>
            <pc:sldMk cId="387957963" sldId="330"/>
            <ac:spMk id="2" creationId="{00000000-0000-0000-0000-000000000000}"/>
          </ac:spMkLst>
        </pc:spChg>
      </pc:sldChg>
      <pc:sldChg chg="del">
        <pc:chgData name="Trúc Quỳnh Võ Thị" userId="d3a72b9751383f94" providerId="LiveId" clId="{54CF9E8B-383B-F840-8BDD-EBC830591156}" dt="2022-12-14T18:02:40.611" v="231" actId="2696"/>
        <pc:sldMkLst>
          <pc:docMk/>
          <pc:sldMk cId="1267404278" sldId="331"/>
        </pc:sldMkLst>
      </pc:sldChg>
      <pc:sldChg chg="del">
        <pc:chgData name="Trúc Quỳnh Võ Thị" userId="d3a72b9751383f94" providerId="LiveId" clId="{54CF9E8B-383B-F840-8BDD-EBC830591156}" dt="2022-12-14T18:25:30.641" v="669" actId="2696"/>
        <pc:sldMkLst>
          <pc:docMk/>
          <pc:sldMk cId="1042767525" sldId="332"/>
        </pc:sldMkLst>
      </pc:sldChg>
      <pc:sldChg chg="del">
        <pc:chgData name="Trúc Quỳnh Võ Thị" userId="d3a72b9751383f94" providerId="LiveId" clId="{54CF9E8B-383B-F840-8BDD-EBC830591156}" dt="2022-12-14T18:25:31.170" v="670" actId="2696"/>
        <pc:sldMkLst>
          <pc:docMk/>
          <pc:sldMk cId="1598477191" sldId="333"/>
        </pc:sldMkLst>
      </pc:sldChg>
      <pc:sldChg chg="add del">
        <pc:chgData name="Trúc Quỳnh Võ Thị" userId="d3a72b9751383f94" providerId="LiveId" clId="{54CF9E8B-383B-F840-8BDD-EBC830591156}" dt="2022-12-14T18:25:35.359" v="673" actId="2696"/>
        <pc:sldMkLst>
          <pc:docMk/>
          <pc:sldMk cId="2130355887" sldId="334"/>
        </pc:sldMkLst>
      </pc:sldChg>
      <pc:sldChg chg="add del">
        <pc:chgData name="Trúc Quỳnh Võ Thị" userId="d3a72b9751383f94" providerId="LiveId" clId="{54CF9E8B-383B-F840-8BDD-EBC830591156}" dt="2022-12-14T18:02:37.781" v="230" actId="2696"/>
        <pc:sldMkLst>
          <pc:docMk/>
          <pc:sldMk cId="866403666" sldId="335"/>
        </pc:sldMkLst>
      </pc:sldChg>
      <pc:sldChg chg="addSp delSp modSp add mod modAnim">
        <pc:chgData name="Trúc Quỳnh Võ Thị" userId="d3a72b9751383f94" providerId="LiveId" clId="{54CF9E8B-383B-F840-8BDD-EBC830591156}" dt="2022-12-15T13:34:42.550" v="1114" actId="14100"/>
        <pc:sldMkLst>
          <pc:docMk/>
          <pc:sldMk cId="1728184225" sldId="336"/>
        </pc:sldMkLst>
        <pc:spChg chg="add mod">
          <ac:chgData name="Trúc Quỳnh Võ Thị" userId="d3a72b9751383f94" providerId="LiveId" clId="{54CF9E8B-383B-F840-8BDD-EBC830591156}" dt="2022-12-15T13:34:39.252" v="1112" actId="1076"/>
          <ac:spMkLst>
            <pc:docMk/>
            <pc:sldMk cId="1728184225" sldId="336"/>
            <ac:spMk id="2" creationId="{198DB738-6446-1C09-CA3C-30707C0DAF74}"/>
          </ac:spMkLst>
        </pc:spChg>
        <pc:spChg chg="add mod">
          <ac:chgData name="Trúc Quỳnh Võ Thị" userId="d3a72b9751383f94" providerId="LiveId" clId="{54CF9E8B-383B-F840-8BDD-EBC830591156}" dt="2022-12-15T13:34:39.252" v="1112" actId="1076"/>
          <ac:spMkLst>
            <pc:docMk/>
            <pc:sldMk cId="1728184225" sldId="336"/>
            <ac:spMk id="3" creationId="{D644C9CE-37AA-BADD-C5A0-74FFD51EC94C}"/>
          </ac:spMkLst>
        </pc:spChg>
        <pc:spChg chg="add mod">
          <ac:chgData name="Trúc Quỳnh Võ Thị" userId="d3a72b9751383f94" providerId="LiveId" clId="{54CF9E8B-383B-F840-8BDD-EBC830591156}" dt="2022-12-15T13:34:39.252" v="1112" actId="1076"/>
          <ac:spMkLst>
            <pc:docMk/>
            <pc:sldMk cId="1728184225" sldId="336"/>
            <ac:spMk id="4" creationId="{DA23FE1B-3D76-192E-7D97-75017B2C6A1C}"/>
          </ac:spMkLst>
        </pc:spChg>
        <pc:spChg chg="mod">
          <ac:chgData name="Trúc Quỳnh Võ Thị" userId="d3a72b9751383f94" providerId="LiveId" clId="{54CF9E8B-383B-F840-8BDD-EBC830591156}" dt="2022-12-14T17:58:26.665" v="174" actId="20577"/>
          <ac:spMkLst>
            <pc:docMk/>
            <pc:sldMk cId="1728184225" sldId="336"/>
            <ac:spMk id="8" creationId="{00000000-0000-0000-0000-000000000000}"/>
          </ac:spMkLst>
        </pc:spChg>
        <pc:spChg chg="del">
          <ac:chgData name="Trúc Quỳnh Võ Thị" userId="d3a72b9751383f94" providerId="LiveId" clId="{54CF9E8B-383B-F840-8BDD-EBC830591156}" dt="2022-12-14T17:58:28.503" v="175" actId="478"/>
          <ac:spMkLst>
            <pc:docMk/>
            <pc:sldMk cId="1728184225" sldId="336"/>
            <ac:spMk id="12" creationId="{00000000-0000-0000-0000-000000000000}"/>
          </ac:spMkLst>
        </pc:spChg>
        <pc:spChg chg="del">
          <ac:chgData name="Trúc Quỳnh Võ Thị" userId="d3a72b9751383f94" providerId="LiveId" clId="{54CF9E8B-383B-F840-8BDD-EBC830591156}" dt="2022-12-14T17:58:28.503" v="175" actId="478"/>
          <ac:spMkLst>
            <pc:docMk/>
            <pc:sldMk cId="1728184225" sldId="336"/>
            <ac:spMk id="16" creationId="{00000000-0000-0000-0000-000000000000}"/>
          </ac:spMkLst>
        </pc:spChg>
        <pc:spChg chg="del">
          <ac:chgData name="Trúc Quỳnh Võ Thị" userId="d3a72b9751383f94" providerId="LiveId" clId="{54CF9E8B-383B-F840-8BDD-EBC830591156}" dt="2022-12-14T17:58:28.503" v="175" actId="478"/>
          <ac:spMkLst>
            <pc:docMk/>
            <pc:sldMk cId="1728184225" sldId="336"/>
            <ac:spMk id="17" creationId="{00000000-0000-0000-0000-000000000000}"/>
          </ac:spMkLst>
        </pc:spChg>
        <pc:picChg chg="add del mod">
          <ac:chgData name="Trúc Quỳnh Võ Thị" userId="d3a72b9751383f94" providerId="LiveId" clId="{54CF9E8B-383B-F840-8BDD-EBC830591156}" dt="2022-12-14T18:10:16.755" v="381" actId="478"/>
          <ac:picMkLst>
            <pc:docMk/>
            <pc:sldMk cId="1728184225" sldId="336"/>
            <ac:picMk id="6" creationId="{499DD5BC-3EF5-13A7-9AF8-EB77042FE9C4}"/>
          </ac:picMkLst>
        </pc:picChg>
        <pc:picChg chg="add mod">
          <ac:chgData name="Trúc Quỳnh Võ Thị" userId="d3a72b9751383f94" providerId="LiveId" clId="{54CF9E8B-383B-F840-8BDD-EBC830591156}" dt="2022-12-15T13:34:42.550" v="1114" actId="14100"/>
          <ac:picMkLst>
            <pc:docMk/>
            <pc:sldMk cId="1728184225" sldId="336"/>
            <ac:picMk id="4098" creationId="{BD922C5A-1E71-7899-DAC7-9B9B95AACF4C}"/>
          </ac:picMkLst>
        </pc:picChg>
      </pc:sldChg>
      <pc:sldChg chg="addSp delSp modSp add mod">
        <pc:chgData name="Trúc Quỳnh Võ Thị" userId="d3a72b9751383f94" providerId="LiveId" clId="{54CF9E8B-383B-F840-8BDD-EBC830591156}" dt="2022-12-14T18:08:02.299" v="366" actId="1076"/>
        <pc:sldMkLst>
          <pc:docMk/>
          <pc:sldMk cId="2926248630" sldId="337"/>
        </pc:sldMkLst>
        <pc:spChg chg="del">
          <ac:chgData name="Trúc Quỳnh Võ Thị" userId="d3a72b9751383f94" providerId="LiveId" clId="{54CF9E8B-383B-F840-8BDD-EBC830591156}" dt="2022-12-14T17:58:30.951" v="176" actId="478"/>
          <ac:spMkLst>
            <pc:docMk/>
            <pc:sldMk cId="2926248630" sldId="337"/>
            <ac:spMk id="12" creationId="{00000000-0000-0000-0000-000000000000}"/>
          </ac:spMkLst>
        </pc:spChg>
        <pc:spChg chg="del">
          <ac:chgData name="Trúc Quỳnh Võ Thị" userId="d3a72b9751383f94" providerId="LiveId" clId="{54CF9E8B-383B-F840-8BDD-EBC830591156}" dt="2022-12-14T17:58:30.951" v="176" actId="478"/>
          <ac:spMkLst>
            <pc:docMk/>
            <pc:sldMk cId="2926248630" sldId="337"/>
            <ac:spMk id="16" creationId="{00000000-0000-0000-0000-000000000000}"/>
          </ac:spMkLst>
        </pc:spChg>
        <pc:spChg chg="del">
          <ac:chgData name="Trúc Quỳnh Võ Thị" userId="d3a72b9751383f94" providerId="LiveId" clId="{54CF9E8B-383B-F840-8BDD-EBC830591156}" dt="2022-12-14T17:58:30.951" v="176" actId="478"/>
          <ac:spMkLst>
            <pc:docMk/>
            <pc:sldMk cId="2926248630" sldId="337"/>
            <ac:spMk id="17" creationId="{00000000-0000-0000-0000-000000000000}"/>
          </ac:spMkLst>
        </pc:spChg>
        <pc:graphicFrameChg chg="add mod modGraphic">
          <ac:chgData name="Trúc Quỳnh Võ Thị" userId="d3a72b9751383f94" providerId="LiveId" clId="{54CF9E8B-383B-F840-8BDD-EBC830591156}" dt="2022-12-14T18:08:02.299" v="366" actId="1076"/>
          <ac:graphicFrameMkLst>
            <pc:docMk/>
            <pc:sldMk cId="2926248630" sldId="337"/>
            <ac:graphicFrameMk id="2" creationId="{00DDB234-7462-5F03-BBD8-B92E835DCD1D}"/>
          </ac:graphicFrameMkLst>
        </pc:graphicFrameChg>
      </pc:sldChg>
      <pc:sldChg chg="addSp delSp modSp add mod ord delAnim modAnim">
        <pc:chgData name="Trúc Quỳnh Võ Thị" userId="d3a72b9751383f94" providerId="LiveId" clId="{54CF9E8B-383B-F840-8BDD-EBC830591156}" dt="2022-12-14T18:14:48.440" v="503" actId="13926"/>
        <pc:sldMkLst>
          <pc:docMk/>
          <pc:sldMk cId="1489363180" sldId="338"/>
        </pc:sldMkLst>
        <pc:spChg chg="add del mod">
          <ac:chgData name="Trúc Quỳnh Võ Thị" userId="d3a72b9751383f94" providerId="LiveId" clId="{54CF9E8B-383B-F840-8BDD-EBC830591156}" dt="2022-12-14T18:11:27.826" v="383" actId="478"/>
          <ac:spMkLst>
            <pc:docMk/>
            <pc:sldMk cId="1489363180" sldId="338"/>
            <ac:spMk id="3" creationId="{EB39EF3C-9BF1-EC4B-7B31-B77A6DCA0D4A}"/>
          </ac:spMkLst>
        </pc:spChg>
        <pc:spChg chg="add mod">
          <ac:chgData name="Trúc Quỳnh Võ Thị" userId="d3a72b9751383f94" providerId="LiveId" clId="{54CF9E8B-383B-F840-8BDD-EBC830591156}" dt="2022-12-14T18:14:48.440" v="503" actId="13926"/>
          <ac:spMkLst>
            <pc:docMk/>
            <pc:sldMk cId="1489363180" sldId="338"/>
            <ac:spMk id="6" creationId="{1B03F16B-EFAB-FF57-5B96-1F0F0F367399}"/>
          </ac:spMkLst>
        </pc:spChg>
        <pc:spChg chg="mod">
          <ac:chgData name="Trúc Quỳnh Võ Thị" userId="d3a72b9751383f94" providerId="LiveId" clId="{54CF9E8B-383B-F840-8BDD-EBC830591156}" dt="2022-12-14T17:58:38.159" v="185" actId="20577"/>
          <ac:spMkLst>
            <pc:docMk/>
            <pc:sldMk cId="1489363180" sldId="338"/>
            <ac:spMk id="8" creationId="{00000000-0000-0000-0000-000000000000}"/>
          </ac:spMkLst>
        </pc:spChg>
        <pc:spChg chg="mod">
          <ac:chgData name="Trúc Quỳnh Võ Thị" userId="d3a72b9751383f94" providerId="LiveId" clId="{54CF9E8B-383B-F840-8BDD-EBC830591156}" dt="2022-12-14T17:59:51.508" v="198" actId="20577"/>
          <ac:spMkLst>
            <pc:docMk/>
            <pc:sldMk cId="1489363180" sldId="338"/>
            <ac:spMk id="12" creationId="{00000000-0000-0000-0000-000000000000}"/>
          </ac:spMkLst>
        </pc:spChg>
        <pc:spChg chg="mod">
          <ac:chgData name="Trúc Quỳnh Võ Thị" userId="d3a72b9751383f94" providerId="LiveId" clId="{54CF9E8B-383B-F840-8BDD-EBC830591156}" dt="2022-12-14T17:58:39.792" v="187" actId="20577"/>
          <ac:spMkLst>
            <pc:docMk/>
            <pc:sldMk cId="1489363180" sldId="338"/>
            <ac:spMk id="17" creationId="{00000000-0000-0000-0000-000000000000}"/>
          </ac:spMkLst>
        </pc:spChg>
        <pc:picChg chg="add del mod">
          <ac:chgData name="Trúc Quỳnh Võ Thị" userId="d3a72b9751383f94" providerId="LiveId" clId="{54CF9E8B-383B-F840-8BDD-EBC830591156}" dt="2022-12-14T18:11:27.826" v="383" actId="478"/>
          <ac:picMkLst>
            <pc:docMk/>
            <pc:sldMk cId="1489363180" sldId="338"/>
            <ac:picMk id="2" creationId="{C543FDE0-C3B5-7B67-C096-877A8C612EF9}"/>
          </ac:picMkLst>
        </pc:picChg>
      </pc:sldChg>
      <pc:sldChg chg="addSp modSp add mod modAnim">
        <pc:chgData name="Trúc Quỳnh Võ Thị" userId="d3a72b9751383f94" providerId="LiveId" clId="{54CF9E8B-383B-F840-8BDD-EBC830591156}" dt="2022-12-14T18:19:24.148" v="625" actId="207"/>
        <pc:sldMkLst>
          <pc:docMk/>
          <pc:sldMk cId="221563350" sldId="339"/>
        </pc:sldMkLst>
        <pc:spChg chg="add mod">
          <ac:chgData name="Trúc Quỳnh Võ Thị" userId="d3a72b9751383f94" providerId="LiveId" clId="{54CF9E8B-383B-F840-8BDD-EBC830591156}" dt="2022-12-14T18:19:24.148" v="625" actId="207"/>
          <ac:spMkLst>
            <pc:docMk/>
            <pc:sldMk cId="221563350" sldId="339"/>
            <ac:spMk id="3" creationId="{458FBAE7-7AB3-5123-398A-7E66915734B9}"/>
          </ac:spMkLst>
        </pc:spChg>
        <pc:spChg chg="mod">
          <ac:chgData name="Trúc Quỳnh Võ Thị" userId="d3a72b9751383f94" providerId="LiveId" clId="{54CF9E8B-383B-F840-8BDD-EBC830591156}" dt="2022-12-14T18:00:13.108" v="207" actId="20577"/>
          <ac:spMkLst>
            <pc:docMk/>
            <pc:sldMk cId="221563350" sldId="339"/>
            <ac:spMk id="12" creationId="{00000000-0000-0000-0000-000000000000}"/>
          </ac:spMkLst>
        </pc:spChg>
        <pc:spChg chg="mod">
          <ac:chgData name="Trúc Quỳnh Võ Thị" userId="d3a72b9751383f94" providerId="LiveId" clId="{54CF9E8B-383B-F840-8BDD-EBC830591156}" dt="2022-12-14T17:59:58.810" v="201" actId="20577"/>
          <ac:spMkLst>
            <pc:docMk/>
            <pc:sldMk cId="221563350" sldId="339"/>
            <ac:spMk id="17" creationId="{00000000-0000-0000-0000-000000000000}"/>
          </ac:spMkLst>
        </pc:spChg>
      </pc:sldChg>
      <pc:sldChg chg="addSp modSp add mod">
        <pc:chgData name="Trúc Quỳnh Võ Thị" userId="d3a72b9751383f94" providerId="LiveId" clId="{54CF9E8B-383B-F840-8BDD-EBC830591156}" dt="2022-12-14T18:20:53.514" v="646" actId="1076"/>
        <pc:sldMkLst>
          <pc:docMk/>
          <pc:sldMk cId="2551065101" sldId="340"/>
        </pc:sldMkLst>
        <pc:spChg chg="mod">
          <ac:chgData name="Trúc Quỳnh Võ Thị" userId="d3a72b9751383f94" providerId="LiveId" clId="{54CF9E8B-383B-F840-8BDD-EBC830591156}" dt="2022-12-14T18:00:23.214" v="216" actId="20577"/>
          <ac:spMkLst>
            <pc:docMk/>
            <pc:sldMk cId="2551065101" sldId="340"/>
            <ac:spMk id="8" creationId="{00000000-0000-0000-0000-000000000000}"/>
          </ac:spMkLst>
        </pc:spChg>
        <pc:spChg chg="mod">
          <ac:chgData name="Trúc Quỳnh Võ Thị" userId="d3a72b9751383f94" providerId="LiveId" clId="{54CF9E8B-383B-F840-8BDD-EBC830591156}" dt="2022-12-14T18:00:39.240" v="222" actId="20577"/>
          <ac:spMkLst>
            <pc:docMk/>
            <pc:sldMk cId="2551065101" sldId="340"/>
            <ac:spMk id="12" creationId="{00000000-0000-0000-0000-000000000000}"/>
          </ac:spMkLst>
        </pc:spChg>
        <pc:spChg chg="mod">
          <ac:chgData name="Trúc Quỳnh Võ Thị" userId="d3a72b9751383f94" providerId="LiveId" clId="{54CF9E8B-383B-F840-8BDD-EBC830591156}" dt="2022-12-14T18:00:32.170" v="218" actId="20577"/>
          <ac:spMkLst>
            <pc:docMk/>
            <pc:sldMk cId="2551065101" sldId="340"/>
            <ac:spMk id="17" creationId="{00000000-0000-0000-0000-000000000000}"/>
          </ac:spMkLst>
        </pc:spChg>
        <pc:picChg chg="add mod">
          <ac:chgData name="Trúc Quỳnh Võ Thị" userId="d3a72b9751383f94" providerId="LiveId" clId="{54CF9E8B-383B-F840-8BDD-EBC830591156}" dt="2022-12-14T18:20:42.029" v="642" actId="1076"/>
          <ac:picMkLst>
            <pc:docMk/>
            <pc:sldMk cId="2551065101" sldId="340"/>
            <ac:picMk id="2" creationId="{EC734768-3880-D1C6-3133-F62DA8FB82C0}"/>
          </ac:picMkLst>
        </pc:picChg>
        <pc:picChg chg="add mod">
          <ac:chgData name="Trúc Quỳnh Võ Thị" userId="d3a72b9751383f94" providerId="LiveId" clId="{54CF9E8B-383B-F840-8BDD-EBC830591156}" dt="2022-12-14T18:20:53.514" v="646" actId="1076"/>
          <ac:picMkLst>
            <pc:docMk/>
            <pc:sldMk cId="2551065101" sldId="340"/>
            <ac:picMk id="3" creationId="{85171DE0-BA39-DA3D-A0D2-5FB3ED5EEF2E}"/>
          </ac:picMkLst>
        </pc:picChg>
        <pc:picChg chg="add mod">
          <ac:chgData name="Trúc Quỳnh Võ Thị" userId="d3a72b9751383f94" providerId="LiveId" clId="{54CF9E8B-383B-F840-8BDD-EBC830591156}" dt="2022-12-14T18:20:51.997" v="645" actId="1076"/>
          <ac:picMkLst>
            <pc:docMk/>
            <pc:sldMk cId="2551065101" sldId="340"/>
            <ac:picMk id="4" creationId="{A0EAC9B8-507C-6EE6-E4D4-CA8931EB7BF6}"/>
          </ac:picMkLst>
        </pc:picChg>
      </pc:sldChg>
      <pc:sldChg chg="addSp delSp modSp add mod">
        <pc:chgData name="Trúc Quỳnh Võ Thị" userId="d3a72b9751383f94" providerId="LiveId" clId="{54CF9E8B-383B-F840-8BDD-EBC830591156}" dt="2022-12-14T18:34:20.384" v="869" actId="20577"/>
        <pc:sldMkLst>
          <pc:docMk/>
          <pc:sldMk cId="2311925957" sldId="341"/>
        </pc:sldMkLst>
        <pc:spChg chg="add mod">
          <ac:chgData name="Trúc Quỳnh Võ Thị" userId="d3a72b9751383f94" providerId="LiveId" clId="{54CF9E8B-383B-F840-8BDD-EBC830591156}" dt="2022-12-14T18:34:20.384" v="869" actId="20577"/>
          <ac:spMkLst>
            <pc:docMk/>
            <pc:sldMk cId="2311925957" sldId="341"/>
            <ac:spMk id="2" creationId="{04B4A3BF-B460-E728-8F4C-44E89BB2E7F4}"/>
          </ac:spMkLst>
        </pc:spChg>
        <pc:spChg chg="mod">
          <ac:chgData name="Trúc Quỳnh Võ Thị" userId="d3a72b9751383f94" providerId="LiveId" clId="{54CF9E8B-383B-F840-8BDD-EBC830591156}" dt="2022-12-14T18:27:18.199" v="693" actId="14100"/>
          <ac:spMkLst>
            <pc:docMk/>
            <pc:sldMk cId="2311925957" sldId="341"/>
            <ac:spMk id="12" creationId="{00000000-0000-0000-0000-000000000000}"/>
          </ac:spMkLst>
        </pc:spChg>
        <pc:spChg chg="mod">
          <ac:chgData name="Trúc Quỳnh Võ Thị" userId="d3a72b9751383f94" providerId="LiveId" clId="{54CF9E8B-383B-F840-8BDD-EBC830591156}" dt="2022-12-14T18:25:18.400" v="668" actId="20577"/>
          <ac:spMkLst>
            <pc:docMk/>
            <pc:sldMk cId="2311925957" sldId="341"/>
            <ac:spMk id="17" creationId="{00000000-0000-0000-0000-000000000000}"/>
          </ac:spMkLst>
        </pc:spChg>
        <pc:picChg chg="add del">
          <ac:chgData name="Trúc Quỳnh Võ Thị" userId="d3a72b9751383f94" providerId="LiveId" clId="{54CF9E8B-383B-F840-8BDD-EBC830591156}" dt="2022-12-14T18:21:53.630" v="650" actId="478"/>
          <ac:picMkLst>
            <pc:docMk/>
            <pc:sldMk cId="2311925957" sldId="341"/>
            <ac:picMk id="2050" creationId="{CED75771-1903-480C-ED66-99A0D9E0AFED}"/>
          </ac:picMkLst>
        </pc:picChg>
        <pc:picChg chg="add del mod">
          <ac:chgData name="Trúc Quỳnh Võ Thị" userId="d3a72b9751383f94" providerId="LiveId" clId="{54CF9E8B-383B-F840-8BDD-EBC830591156}" dt="2022-12-14T18:23:00.035" v="654" actId="478"/>
          <ac:picMkLst>
            <pc:docMk/>
            <pc:sldMk cId="2311925957" sldId="341"/>
            <ac:picMk id="2052" creationId="{690CF061-2BF2-10CA-3F05-912FE5358640}"/>
          </ac:picMkLst>
        </pc:picChg>
        <pc:picChg chg="add del">
          <ac:chgData name="Trúc Quỳnh Võ Thị" userId="d3a72b9751383f94" providerId="LiveId" clId="{54CF9E8B-383B-F840-8BDD-EBC830591156}" dt="2022-12-14T18:24:08.557" v="656"/>
          <ac:picMkLst>
            <pc:docMk/>
            <pc:sldMk cId="2311925957" sldId="341"/>
            <ac:picMk id="2054" creationId="{8CF4000C-AF7A-F361-F412-E331BE14E5CB}"/>
          </ac:picMkLst>
        </pc:picChg>
        <pc:picChg chg="add del mod">
          <ac:chgData name="Trúc Quỳnh Võ Thị" userId="d3a72b9751383f94" providerId="LiveId" clId="{54CF9E8B-383B-F840-8BDD-EBC830591156}" dt="2022-12-14T18:24:37.448" v="659" actId="478"/>
          <ac:picMkLst>
            <pc:docMk/>
            <pc:sldMk cId="2311925957" sldId="341"/>
            <ac:picMk id="2056" creationId="{27097757-67D8-12D1-BFD4-EDD6C62C54AA}"/>
          </ac:picMkLst>
        </pc:picChg>
        <pc:picChg chg="add mod">
          <ac:chgData name="Trúc Quỳnh Võ Thị" userId="d3a72b9751383f94" providerId="LiveId" clId="{54CF9E8B-383B-F840-8BDD-EBC830591156}" dt="2022-12-14T18:29:48" v="731" actId="1076"/>
          <ac:picMkLst>
            <pc:docMk/>
            <pc:sldMk cId="2311925957" sldId="341"/>
            <ac:picMk id="2058" creationId="{A71A649D-2381-E52A-A7F5-407ADFA58F2B}"/>
          </ac:picMkLst>
        </pc:picChg>
      </pc:sldChg>
      <pc:sldChg chg="add">
        <pc:chgData name="Trúc Quỳnh Võ Thị" userId="d3a72b9751383f94" providerId="LiveId" clId="{54CF9E8B-383B-F840-8BDD-EBC830591156}" dt="2022-12-14T18:11:25.482" v="382" actId="2890"/>
        <pc:sldMkLst>
          <pc:docMk/>
          <pc:sldMk cId="2743235373" sldId="342"/>
        </pc:sldMkLst>
      </pc:sldChg>
      <pc:sldChg chg="addSp modSp add mod">
        <pc:chgData name="Trúc Quỳnh Võ Thị" userId="d3a72b9751383f94" providerId="LiveId" clId="{54CF9E8B-383B-F840-8BDD-EBC830591156}" dt="2022-12-15T13:34:33.416" v="1111" actId="14100"/>
        <pc:sldMkLst>
          <pc:docMk/>
          <pc:sldMk cId="307131886" sldId="343"/>
        </pc:sldMkLst>
        <pc:spChg chg="mod">
          <ac:chgData name="Trúc Quỳnh Võ Thị" userId="d3a72b9751383f94" providerId="LiveId" clId="{54CF9E8B-383B-F840-8BDD-EBC830591156}" dt="2022-12-15T13:34:30.982" v="1109" actId="1076"/>
          <ac:spMkLst>
            <pc:docMk/>
            <pc:sldMk cId="307131886" sldId="343"/>
            <ac:spMk id="2" creationId="{198DB738-6446-1C09-CA3C-30707C0DAF74}"/>
          </ac:spMkLst>
        </pc:spChg>
        <pc:spChg chg="mod">
          <ac:chgData name="Trúc Quỳnh Võ Thị" userId="d3a72b9751383f94" providerId="LiveId" clId="{54CF9E8B-383B-F840-8BDD-EBC830591156}" dt="2022-12-15T13:34:30.982" v="1109" actId="1076"/>
          <ac:spMkLst>
            <pc:docMk/>
            <pc:sldMk cId="307131886" sldId="343"/>
            <ac:spMk id="3" creationId="{D644C9CE-37AA-BADD-C5A0-74FFD51EC94C}"/>
          </ac:spMkLst>
        </pc:spChg>
        <pc:spChg chg="mod">
          <ac:chgData name="Trúc Quỳnh Võ Thị" userId="d3a72b9751383f94" providerId="LiveId" clId="{54CF9E8B-383B-F840-8BDD-EBC830591156}" dt="2022-12-15T13:34:30.982" v="1109" actId="1076"/>
          <ac:spMkLst>
            <pc:docMk/>
            <pc:sldMk cId="307131886" sldId="343"/>
            <ac:spMk id="4" creationId="{DA23FE1B-3D76-192E-7D97-75017B2C6A1C}"/>
          </ac:spMkLst>
        </pc:spChg>
        <pc:picChg chg="add mod">
          <ac:chgData name="Trúc Quỳnh Võ Thị" userId="d3a72b9751383f94" providerId="LiveId" clId="{54CF9E8B-383B-F840-8BDD-EBC830591156}" dt="2022-12-15T13:34:33.416" v="1111" actId="14100"/>
          <ac:picMkLst>
            <pc:docMk/>
            <pc:sldMk cId="307131886" sldId="343"/>
            <ac:picMk id="5122" creationId="{6EA5B08D-7252-FC87-3CBF-BC97F192A889}"/>
          </ac:picMkLst>
        </pc:picChg>
      </pc:sldChg>
      <pc:sldChg chg="modSp add del mod modAnim">
        <pc:chgData name="Trúc Quỳnh Võ Thị" userId="d3a72b9751383f94" providerId="LiveId" clId="{54CF9E8B-383B-F840-8BDD-EBC830591156}" dt="2022-12-14T18:18:20.476" v="582" actId="2696"/>
        <pc:sldMkLst>
          <pc:docMk/>
          <pc:sldMk cId="2748493681" sldId="343"/>
        </pc:sldMkLst>
        <pc:spChg chg="mod">
          <ac:chgData name="Trúc Quỳnh Võ Thị" userId="d3a72b9751383f94" providerId="LiveId" clId="{54CF9E8B-383B-F840-8BDD-EBC830591156}" dt="2022-12-14T18:18:07.757" v="578" actId="20577"/>
          <ac:spMkLst>
            <pc:docMk/>
            <pc:sldMk cId="2748493681" sldId="343"/>
            <ac:spMk id="3" creationId="{458FBAE7-7AB3-5123-398A-7E66915734B9}"/>
          </ac:spMkLst>
        </pc:spChg>
      </pc:sldChg>
      <pc:sldChg chg="addSp delSp modSp add mod">
        <pc:chgData name="Trúc Quỳnh Võ Thị" userId="d3a72b9751383f94" providerId="LiveId" clId="{54CF9E8B-383B-F840-8BDD-EBC830591156}" dt="2022-12-15T13:34:25.968" v="1108" actId="1076"/>
        <pc:sldMkLst>
          <pc:docMk/>
          <pc:sldMk cId="2064805388" sldId="344"/>
        </pc:sldMkLst>
        <pc:spChg chg="mod">
          <ac:chgData name="Trúc Quỳnh Võ Thị" userId="d3a72b9751383f94" providerId="LiveId" clId="{54CF9E8B-383B-F840-8BDD-EBC830591156}" dt="2022-12-15T13:34:25.968" v="1108" actId="1076"/>
          <ac:spMkLst>
            <pc:docMk/>
            <pc:sldMk cId="2064805388" sldId="344"/>
            <ac:spMk id="2" creationId="{198DB738-6446-1C09-CA3C-30707C0DAF74}"/>
          </ac:spMkLst>
        </pc:spChg>
        <pc:spChg chg="mod">
          <ac:chgData name="Trúc Quỳnh Võ Thị" userId="d3a72b9751383f94" providerId="LiveId" clId="{54CF9E8B-383B-F840-8BDD-EBC830591156}" dt="2022-12-15T13:34:25.968" v="1108" actId="1076"/>
          <ac:spMkLst>
            <pc:docMk/>
            <pc:sldMk cId="2064805388" sldId="344"/>
            <ac:spMk id="3" creationId="{D644C9CE-37AA-BADD-C5A0-74FFD51EC94C}"/>
          </ac:spMkLst>
        </pc:spChg>
        <pc:spChg chg="mod">
          <ac:chgData name="Trúc Quỳnh Võ Thị" userId="d3a72b9751383f94" providerId="LiveId" clId="{54CF9E8B-383B-F840-8BDD-EBC830591156}" dt="2022-12-15T13:34:25.968" v="1108" actId="1076"/>
          <ac:spMkLst>
            <pc:docMk/>
            <pc:sldMk cId="2064805388" sldId="344"/>
            <ac:spMk id="4" creationId="{DA23FE1B-3D76-192E-7D97-75017B2C6A1C}"/>
          </ac:spMkLst>
        </pc:spChg>
        <pc:picChg chg="add del mod">
          <ac:chgData name="Trúc Quỳnh Võ Thị" userId="d3a72b9751383f94" providerId="LiveId" clId="{54CF9E8B-383B-F840-8BDD-EBC830591156}" dt="2022-12-15T13:28:36.861" v="1085" actId="478"/>
          <ac:picMkLst>
            <pc:docMk/>
            <pc:sldMk cId="2064805388" sldId="344"/>
            <ac:picMk id="3074" creationId="{67DA2E1E-9460-AED9-E377-559C5243FFBA}"/>
          </ac:picMkLst>
        </pc:picChg>
        <pc:picChg chg="add mod">
          <ac:chgData name="Trúc Quỳnh Võ Thị" userId="d3a72b9751383f94" providerId="LiveId" clId="{54CF9E8B-383B-F840-8BDD-EBC830591156}" dt="2022-12-15T13:28:41.836" v="1088" actId="14100"/>
          <ac:picMkLst>
            <pc:docMk/>
            <pc:sldMk cId="2064805388" sldId="344"/>
            <ac:picMk id="3076" creationId="{3203F6EF-1BDE-85A2-6FB5-E2DD0CB040CC}"/>
          </ac:picMkLst>
        </pc:picChg>
      </pc:sldChg>
      <pc:sldChg chg="addSp modSp add mod">
        <pc:chgData name="Trúc Quỳnh Võ Thị" userId="d3a72b9751383f94" providerId="LiveId" clId="{54CF9E8B-383B-F840-8BDD-EBC830591156}" dt="2022-12-15T13:33:45.285" v="1102" actId="404"/>
        <pc:sldMkLst>
          <pc:docMk/>
          <pc:sldMk cId="383855829" sldId="345"/>
        </pc:sldMkLst>
        <pc:spChg chg="mod">
          <ac:chgData name="Trúc Quỳnh Võ Thị" userId="d3a72b9751383f94" providerId="LiveId" clId="{54CF9E8B-383B-F840-8BDD-EBC830591156}" dt="2022-12-15T13:33:45.285" v="1102" actId="404"/>
          <ac:spMkLst>
            <pc:docMk/>
            <pc:sldMk cId="383855829" sldId="345"/>
            <ac:spMk id="2" creationId="{198DB738-6446-1C09-CA3C-30707C0DAF74}"/>
          </ac:spMkLst>
        </pc:spChg>
        <pc:spChg chg="mod">
          <ac:chgData name="Trúc Quỳnh Võ Thị" userId="d3a72b9751383f94" providerId="LiveId" clId="{54CF9E8B-383B-F840-8BDD-EBC830591156}" dt="2022-12-15T13:26:30.867" v="1078" actId="1076"/>
          <ac:spMkLst>
            <pc:docMk/>
            <pc:sldMk cId="383855829" sldId="345"/>
            <ac:spMk id="3" creationId="{D644C9CE-37AA-BADD-C5A0-74FFD51EC94C}"/>
          </ac:spMkLst>
        </pc:spChg>
        <pc:spChg chg="mod">
          <ac:chgData name="Trúc Quỳnh Võ Thị" userId="d3a72b9751383f94" providerId="LiveId" clId="{54CF9E8B-383B-F840-8BDD-EBC830591156}" dt="2022-12-15T13:26:19.242" v="1075" actId="20577"/>
          <ac:spMkLst>
            <pc:docMk/>
            <pc:sldMk cId="383855829" sldId="345"/>
            <ac:spMk id="4" creationId="{DA23FE1B-3D76-192E-7D97-75017B2C6A1C}"/>
          </ac:spMkLst>
        </pc:spChg>
        <pc:picChg chg="add mod">
          <ac:chgData name="Trúc Quỳnh Võ Thị" userId="d3a72b9751383f94" providerId="LiveId" clId="{54CF9E8B-383B-F840-8BDD-EBC830591156}" dt="2022-12-15T13:26:57.869" v="1081" actId="1076"/>
          <ac:picMkLst>
            <pc:docMk/>
            <pc:sldMk cId="383855829" sldId="345"/>
            <ac:picMk id="2050" creationId="{01062D6D-09EC-2210-AED3-C0133CA43D9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28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F52D3-3BB5-9277-C014-549BAD3BB3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9EA874-6A55-1A40-7E17-03FF34678C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3EE5FD-E62E-4DC7-24F6-1829604126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6767B-34DD-26A3-02BD-651CB407A7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220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038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566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46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244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96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24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7328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99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365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773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86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73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030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98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27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771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644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651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865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pattFill prst="pct5">
          <a:fgClr>
            <a:schemeClr val="accent6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62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17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notesSlide" Target="../notesSlides/notesSlide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2.xml"/><Relationship Id="rId5" Type="http://schemas.microsoft.com/office/2007/relationships/media" Target="../media/media5.mp3"/><Relationship Id="rId10" Type="http://schemas.openxmlformats.org/officeDocument/2006/relationships/audio" Target="../media/media7.mp3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19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gif"/><Relationship Id="rId12" Type="http://schemas.openxmlformats.org/officeDocument/2006/relationships/slide" Target="slide18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7.gif"/><Relationship Id="rId11" Type="http://schemas.openxmlformats.org/officeDocument/2006/relationships/slide" Target="slide22.xml"/><Relationship Id="rId5" Type="http://schemas.openxmlformats.org/officeDocument/2006/relationships/image" Target="../media/image26.png"/><Relationship Id="rId10" Type="http://schemas.openxmlformats.org/officeDocument/2006/relationships/slide" Target="slide21.xml"/><Relationship Id="rId4" Type="http://schemas.openxmlformats.org/officeDocument/2006/relationships/slide" Target="slide20.xml"/><Relationship Id="rId9" Type="http://schemas.openxmlformats.org/officeDocument/2006/relationships/image" Target="../media/image29.gif"/><Relationship Id="rId14" Type="http://schemas.openxmlformats.org/officeDocument/2006/relationships/slide" Target="slide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10" Type="http://schemas.openxmlformats.org/officeDocument/2006/relationships/image" Target="../media/image11.jp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1029hinh-nen-desktop-hoa-va-sach-tren-dong-co">
            <a:extLst>
              <a:ext uri="{FF2B5EF4-FFF2-40B4-BE49-F238E27FC236}">
                <a16:creationId xmlns:a16="http://schemas.microsoft.com/office/drawing/2014/main" id="{D36D6A2E-F137-648C-6BF7-7AD438AB7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4">
            <a:extLst>
              <a:ext uri="{FF2B5EF4-FFF2-40B4-BE49-F238E27FC236}">
                <a16:creationId xmlns:a16="http://schemas.microsoft.com/office/drawing/2014/main" id="{3360FAEA-51AC-A115-76D2-772234962C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14400" y="1505243"/>
            <a:ext cx="10494498" cy="853578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253"/>
              </a:avLst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107763" dir="13500000" algn="ctr" rotWithShape="0">
                    <a:srgbClr val="C0C0C0">
                      <a:alpha val="50000"/>
                    </a:srgbClr>
                  </a:outerShdw>
                </a:effectLst>
                <a:latin typeface="Rockwell Extra Bold"/>
                <a:cs typeface="+mn-cs"/>
              </a:rPr>
              <a:t>WELCOME TO OUR CLASS </a:t>
            </a:r>
          </a:p>
        </p:txBody>
      </p:sp>
      <p:sp>
        <p:nvSpPr>
          <p:cNvPr id="6" name="WordArt 4">
            <a:extLst>
              <a:ext uri="{FF2B5EF4-FFF2-40B4-BE49-F238E27FC236}">
                <a16:creationId xmlns:a16="http://schemas.microsoft.com/office/drawing/2014/main" id="{949B3837-3E97-30ED-2361-6105ABA5515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99138" y="3440805"/>
            <a:ext cx="8032653" cy="668539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247"/>
              </a:avLst>
            </a:prstTxWarp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sz="5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107763" dir="135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Teacher: Pham </a:t>
            </a:r>
            <a:r>
              <a:rPr lang="en-US" sz="54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107763" dir="135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</a:t>
            </a:r>
            <a:r>
              <a:rPr lang="en-US" sz="5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prstClr val="white"/>
                </a:solidFill>
                <a:effectLst>
                  <a:outerShdw dist="107763" dir="1350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Hong Thu </a:t>
            </a:r>
          </a:p>
        </p:txBody>
      </p:sp>
    </p:spTree>
    <p:extLst>
      <p:ext uri="{BB962C8B-B14F-4D97-AF65-F5344CB8AC3E}">
        <p14:creationId xmlns:p14="http://schemas.microsoft.com/office/powerpoint/2010/main" val="2690285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0F81E5D-63E9-79F4-870D-A2B5D3C2E832}"/>
              </a:ext>
            </a:extLst>
          </p:cNvPr>
          <p:cNvSpPr txBox="1"/>
          <p:nvPr/>
        </p:nvSpPr>
        <p:spPr>
          <a:xfrm>
            <a:off x="928914" y="-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198DB738-6446-1C09-CA3C-30707C0DAF74}"/>
              </a:ext>
            </a:extLst>
          </p:cNvPr>
          <p:cNvSpPr txBox="1">
            <a:spLocks/>
          </p:cNvSpPr>
          <p:nvPr/>
        </p:nvSpPr>
        <p:spPr>
          <a:xfrm>
            <a:off x="393630" y="1564879"/>
            <a:ext cx="489061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style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(n)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44C9CE-37AA-BADD-C5A0-74FFD51EC94C}"/>
              </a:ext>
            </a:extLst>
          </p:cNvPr>
          <p:cNvSpPr/>
          <p:nvPr/>
        </p:nvSpPr>
        <p:spPr>
          <a:xfrm>
            <a:off x="680403" y="4810216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>
                <a:ea typeface="Times New Roman" panose="02020603050405020304" pitchFamily="18" charset="0"/>
                <a:cs typeface="Arial" panose="020B0604020202020204" pitchFamily="34" charset="0"/>
              </a:rPr>
              <a:t>phong</a:t>
            </a:r>
            <a:r>
              <a:rPr lang="en-US" sz="48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ea typeface="Times New Roman" panose="02020603050405020304" pitchFamily="18" charset="0"/>
                <a:cs typeface="Arial" panose="020B0604020202020204" pitchFamily="34" charset="0"/>
              </a:rPr>
              <a:t>cách</a:t>
            </a:r>
            <a:endParaRPr lang="en-US" sz="4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23FE1B-3D76-192E-7D97-75017B2C6A1C}"/>
              </a:ext>
            </a:extLst>
          </p:cNvPr>
          <p:cNvSpPr/>
          <p:nvPr/>
        </p:nvSpPr>
        <p:spPr>
          <a:xfrm>
            <a:off x="1113645" y="3365193"/>
            <a:ext cx="30445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﻿/﻿</a:t>
            </a:r>
            <a:r>
              <a:rPr lang="en-US" sz="4800" b="1" err="1">
                <a:solidFill>
                  <a:schemeClr val="accent5">
                    <a:lumMod val="50000"/>
                  </a:schemeClr>
                </a:solidFill>
              </a:rPr>
              <a:t>staɪl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076" name="Picture 4" descr="Different Types of Textile Weave Structure - Textile Learner">
            <a:extLst>
              <a:ext uri="{FF2B5EF4-FFF2-40B4-BE49-F238E27FC236}">
                <a16:creationId xmlns:a16="http://schemas.microsoft.com/office/drawing/2014/main" id="{3203F6EF-1BDE-85A2-6FB5-E2DD0CB040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29"/>
          <a:stretch/>
        </p:blipFill>
        <p:spPr bwMode="auto">
          <a:xfrm>
            <a:off x="5502729" y="1564879"/>
            <a:ext cx="6269264" cy="221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Different Types of Textile Weave Structure - Textile Learner">
            <a:extLst>
              <a:ext uri="{FF2B5EF4-FFF2-40B4-BE49-F238E27FC236}">
                <a16:creationId xmlns:a16="http://schemas.microsoft.com/office/drawing/2014/main" id="{3203F6EF-1BDE-85A2-6FB5-E2DD0CB040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13"/>
          <a:stretch/>
        </p:blipFill>
        <p:spPr bwMode="auto">
          <a:xfrm>
            <a:off x="5458769" y="3780692"/>
            <a:ext cx="6269264" cy="221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style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004" y="3475891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9354" y="53982"/>
            <a:ext cx="4450537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1. VOCABULARY</a:t>
            </a:r>
          </a:p>
        </p:txBody>
      </p:sp>
    </p:spTree>
    <p:extLst>
      <p:ext uri="{BB962C8B-B14F-4D97-AF65-F5344CB8AC3E}">
        <p14:creationId xmlns:p14="http://schemas.microsoft.com/office/powerpoint/2010/main" val="206480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0F81E5D-63E9-79F4-870D-A2B5D3C2E832}"/>
              </a:ext>
            </a:extLst>
          </p:cNvPr>
          <p:cNvSpPr txBox="1"/>
          <p:nvPr/>
        </p:nvSpPr>
        <p:spPr>
          <a:xfrm>
            <a:off x="928914" y="-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198DB738-6446-1C09-CA3C-30707C0DAF74}"/>
              </a:ext>
            </a:extLst>
          </p:cNvPr>
          <p:cNvSpPr txBox="1">
            <a:spLocks/>
          </p:cNvSpPr>
          <p:nvPr/>
        </p:nvSpPr>
        <p:spPr>
          <a:xfrm>
            <a:off x="597066" y="1426469"/>
            <a:ext cx="587661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musher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(n)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44C9CE-37AA-BADD-C5A0-74FFD51EC94C}"/>
              </a:ext>
            </a:extLst>
          </p:cNvPr>
          <p:cNvSpPr/>
          <p:nvPr/>
        </p:nvSpPr>
        <p:spPr>
          <a:xfrm>
            <a:off x="597066" y="4604225"/>
            <a:ext cx="59097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người điều </a:t>
            </a:r>
            <a:r>
              <a:rPr lang="vi-VN" sz="40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khiển </a:t>
            </a:r>
            <a:br>
              <a:rPr lang="en-GB" sz="40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vi-VN" sz="400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xe </a:t>
            </a:r>
            <a:r>
              <a:rPr lang="vi-VN" sz="4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trượt tuyết chó kéo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23FE1B-3D76-192E-7D97-75017B2C6A1C}"/>
              </a:ext>
            </a:extLst>
          </p:cNvPr>
          <p:cNvSpPr/>
          <p:nvPr/>
        </p:nvSpPr>
        <p:spPr>
          <a:xfrm>
            <a:off x="1832876" y="3327199"/>
            <a:ext cx="30445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﻿/﻿﻿ˈ</a:t>
            </a:r>
            <a:r>
              <a:rPr lang="en-US" sz="4800" b="1" err="1">
                <a:solidFill>
                  <a:schemeClr val="accent5">
                    <a:lumMod val="50000"/>
                  </a:schemeClr>
                </a:solidFill>
              </a:rPr>
              <a:t>mʌʃə</a:t>
            </a:r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050" name="Picture 2" descr="Why Do They Say &quot;Mush&quot; to Make Sled Dogs Go?">
            <a:extLst>
              <a:ext uri="{FF2B5EF4-FFF2-40B4-BE49-F238E27FC236}">
                <a16:creationId xmlns:a16="http://schemas.microsoft.com/office/drawing/2014/main" id="{01062D6D-09EC-2210-AED3-C0133CA43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756" y="1466908"/>
            <a:ext cx="4130675" cy="480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musher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3276" y="3436055"/>
            <a:ext cx="609600" cy="609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9354" y="53982"/>
            <a:ext cx="4450537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1. VOCABULARY</a:t>
            </a:r>
          </a:p>
        </p:txBody>
      </p:sp>
    </p:spTree>
    <p:extLst>
      <p:ext uri="{BB962C8B-B14F-4D97-AF65-F5344CB8AC3E}">
        <p14:creationId xmlns:p14="http://schemas.microsoft.com/office/powerpoint/2010/main" val="38385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E9EE73B7-7FA1-BDA8-FEAB-82DC2E7B6D4B}"/>
              </a:ext>
            </a:extLst>
          </p:cNvPr>
          <p:cNvSpPr txBox="1">
            <a:spLocks/>
          </p:cNvSpPr>
          <p:nvPr/>
        </p:nvSpPr>
        <p:spPr>
          <a:xfrm>
            <a:off x="1053913" y="1049658"/>
            <a:ext cx="7324881" cy="1568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performance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AD4F0F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D10E2B-178C-7DEF-9992-3AEA4A263159}"/>
              </a:ext>
            </a:extLst>
          </p:cNvPr>
          <p:cNvSpPr/>
          <p:nvPr/>
        </p:nvSpPr>
        <p:spPr>
          <a:xfrm>
            <a:off x="-227706" y="3823588"/>
            <a:ext cx="73248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prstClr val="black"/>
                </a:solidFill>
              </a:rPr>
              <a:t>b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uổi/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màn biểu diễn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6E13F9-B578-033E-6F6B-5B7CDB50C545}"/>
              </a:ext>
            </a:extLst>
          </p:cNvPr>
          <p:cNvSpPr/>
          <p:nvPr/>
        </p:nvSpPr>
        <p:spPr>
          <a:xfrm>
            <a:off x="1432716" y="2560245"/>
            <a:ext cx="333456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/</a:t>
            </a:r>
            <a:r>
              <a:rPr kumimoji="0" lang="en-US" sz="4500" b="1" i="0" u="none" strike="noStrike" kern="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pəˈfɔːməns</a:t>
            </a:r>
            <a:r>
              <a:rPr kumimoji="0" lang="en-US" sz="45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</a:rPr>
              <a:t>/</a:t>
            </a:r>
          </a:p>
        </p:txBody>
      </p:sp>
      <p:pic>
        <p:nvPicPr>
          <p:cNvPr id="5" name="performance__gb_2">
            <a:hlinkClick r:id="" action="ppaction://media"/>
            <a:extLst>
              <a:ext uri="{FF2B5EF4-FFF2-40B4-BE49-F238E27FC236}">
                <a16:creationId xmlns:a16="http://schemas.microsoft.com/office/drawing/2014/main" id="{7F49DB9B-320A-7A25-DB1F-831B21E44C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3438" y="2630113"/>
            <a:ext cx="812800" cy="812800"/>
          </a:xfrm>
          <a:prstGeom prst="rect">
            <a:avLst/>
          </a:prstGeom>
        </p:spPr>
      </p:pic>
      <p:pic>
        <p:nvPicPr>
          <p:cNvPr id="6" name="Picture 2" descr="Kids Music Stock Illustrations – 22,980 Kids Music Stock Illustrations,  Vectors &amp; Clipart - Dreamstime">
            <a:extLst>
              <a:ext uri="{FF2B5EF4-FFF2-40B4-BE49-F238E27FC236}">
                <a16:creationId xmlns:a16="http://schemas.microsoft.com/office/drawing/2014/main" id="{4B6BCADB-A909-C91C-B213-B18C2122F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248" y="914400"/>
            <a:ext cx="5202655" cy="334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C9FDF2-8006-D892-5A70-9AF934FD5A01}"/>
              </a:ext>
            </a:extLst>
          </p:cNvPr>
          <p:cNvSpPr txBox="1"/>
          <p:nvPr/>
        </p:nvSpPr>
        <p:spPr>
          <a:xfrm>
            <a:off x="189354" y="240790"/>
            <a:ext cx="4450537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1. VOCABULARY</a:t>
            </a:r>
          </a:p>
        </p:txBody>
      </p:sp>
    </p:spTree>
    <p:extLst>
      <p:ext uri="{BB962C8B-B14F-4D97-AF65-F5344CB8AC3E}">
        <p14:creationId xmlns:p14="http://schemas.microsoft.com/office/powerpoint/2010/main" val="339580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0F81E5D-63E9-79F4-870D-A2B5D3C2E832}"/>
              </a:ext>
            </a:extLst>
          </p:cNvPr>
          <p:cNvSpPr txBox="1"/>
          <p:nvPr/>
        </p:nvSpPr>
        <p:spPr>
          <a:xfrm>
            <a:off x="928914" y="-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maintain__gb_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52604" y="2073928"/>
            <a:ext cx="609600" cy="609600"/>
          </a:xfrm>
          <a:prstGeom prst="rect">
            <a:avLst/>
          </a:prstGeom>
        </p:spPr>
      </p:pic>
      <p:pic>
        <p:nvPicPr>
          <p:cNvPr id="11" name="experience__gb_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52604" y="2856170"/>
            <a:ext cx="609600" cy="609600"/>
          </a:xfrm>
          <a:prstGeom prst="rect">
            <a:avLst/>
          </a:prstGeom>
        </p:spPr>
      </p:pic>
      <p:pic>
        <p:nvPicPr>
          <p:cNvPr id="12" name="style__gb_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52604" y="3638412"/>
            <a:ext cx="609600" cy="609600"/>
          </a:xfrm>
          <a:prstGeom prst="rect">
            <a:avLst/>
          </a:prstGeom>
        </p:spPr>
      </p:pic>
      <p:pic>
        <p:nvPicPr>
          <p:cNvPr id="13" name="musher__gb_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52604" y="4556359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89354" y="53982"/>
            <a:ext cx="5052497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26649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Checking vocab</a:t>
            </a:r>
          </a:p>
        </p:txBody>
      </p:sp>
      <p:sp>
        <p:nvSpPr>
          <p:cNvPr id="3" name="Rectangle 2"/>
          <p:cNvSpPr/>
          <p:nvPr/>
        </p:nvSpPr>
        <p:spPr>
          <a:xfrm>
            <a:off x="1021279" y="2073928"/>
            <a:ext cx="2585003" cy="5863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maintain (v) </a:t>
            </a:r>
            <a:endParaRPr lang="en-US" sz="3000" b="1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21279" y="2891168"/>
            <a:ext cx="2830005" cy="5863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experience (v)</a:t>
            </a:r>
          </a:p>
        </p:txBody>
      </p:sp>
      <p:sp>
        <p:nvSpPr>
          <p:cNvPr id="6" name="Rectangle 5"/>
          <p:cNvSpPr/>
          <p:nvPr/>
        </p:nvSpPr>
        <p:spPr>
          <a:xfrm>
            <a:off x="928914" y="3661698"/>
            <a:ext cx="1857111" cy="5863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3. </a:t>
            </a:r>
            <a:r>
              <a:rPr lang="en-US" sz="3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style (n)</a:t>
            </a:r>
            <a:endParaRPr lang="en-US" sz="3000" b="1" dirty="0">
              <a:solidFill>
                <a:prstClr val="black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28914" y="4604010"/>
            <a:ext cx="2313454" cy="5863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0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4. musher (n)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0DDB234-7462-5F03-BBD8-B92E835DCD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472621"/>
              </p:ext>
            </p:extLst>
          </p:nvPr>
        </p:nvGraphicFramePr>
        <p:xfrm>
          <a:off x="928914" y="1211495"/>
          <a:ext cx="10835193" cy="532255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835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4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355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5379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EF4B6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Vocabulary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EF4B6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Pronunciation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EF4B6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Meaning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5934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7D9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﻿/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meɪnˈteɪn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7D9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﻿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duy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trì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gìn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giữ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7D9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5934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﻿/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ɪkˈspɪəriəns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﻿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trải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nghiệm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75934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7D9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/﻿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staɪl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7D91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phong</a:t>
                      </a:r>
                      <a:r>
                        <a:rPr lang="en-US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0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cách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7D91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4309841"/>
                  </a:ext>
                </a:extLst>
              </a:tr>
              <a:tr h="108916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﻿/ˈ</a:t>
                      </a:r>
                      <a:r>
                        <a:rPr lang="en-US" sz="30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mʌʃə</a:t>
                      </a:r>
                      <a:r>
                        <a:rPr lang="en-US" sz="3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﻿người điều khiển xe trượt tuyết chó kéo</a:t>
                      </a:r>
                      <a:endParaRPr lang="en-US" sz="3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6013804"/>
                  </a:ext>
                </a:extLst>
              </a:tr>
              <a:tr h="1089169">
                <a:tc>
                  <a:txBody>
                    <a:bodyPr/>
                    <a:lstStyle/>
                    <a:p>
                      <a:pPr marL="144145" marR="0" lvl="0" indent="-144145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000" b="1" kern="1200" noProof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71755" marR="71755" marT="71755" marB="71755" anchor="ctr">
                    <a:lnL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kern="1200" noProof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/pəˈfɔːməns/</a:t>
                      </a: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0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Buổi/</a:t>
                      </a:r>
                      <a:r>
                        <a:rPr lang="en-US" sz="30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vi-VN" sz="3000" kern="1200" noProof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màn biểu diễn </a:t>
                      </a:r>
                    </a:p>
                  </a:txBody>
                  <a:tcPr marL="36195" marR="36195" marT="71755" marB="71755" anchor="ctr">
                    <a:lnL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F4B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1832017"/>
                  </a:ext>
                </a:extLst>
              </a:tr>
            </a:tbl>
          </a:graphicData>
        </a:graphic>
      </p:graphicFrame>
      <p:pic>
        <p:nvPicPr>
          <p:cNvPr id="15" name="performance__gb_2">
            <a:hlinkClick r:id="" action="ppaction://media"/>
            <a:extLst>
              <a:ext uri="{FF2B5EF4-FFF2-40B4-BE49-F238E27FC236}">
                <a16:creationId xmlns:a16="http://schemas.microsoft.com/office/drawing/2014/main" id="{7F49DB9B-320A-7A25-DB1F-831B21E44CE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1004" y="5546491"/>
            <a:ext cx="812800" cy="812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63804" y="5746776"/>
            <a:ext cx="3162019" cy="5643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  <a:defRPr/>
            </a:pPr>
            <a:r>
              <a:rPr lang="en-US" sz="3000" b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5. performance (n)</a:t>
            </a:r>
          </a:p>
        </p:txBody>
      </p:sp>
    </p:spTree>
    <p:extLst>
      <p:ext uri="{BB962C8B-B14F-4D97-AF65-F5344CB8AC3E}">
        <p14:creationId xmlns:p14="http://schemas.microsoft.com/office/powerpoint/2010/main" val="51897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4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3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9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2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/>
      <p:bldP spid="4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9844" y="416793"/>
            <a:ext cx="698649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Read the text and check your answers.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29800" y="396167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2585" y="29352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F81E5D-63E9-79F4-870D-A2B5D3C2E832}"/>
              </a:ext>
            </a:extLst>
          </p:cNvPr>
          <p:cNvSpPr txBox="1"/>
          <p:nvPr/>
        </p:nvSpPr>
        <p:spPr>
          <a:xfrm>
            <a:off x="1024607" y="-13349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4545" t="6312" r="3569"/>
          <a:stretch/>
        </p:blipFill>
        <p:spPr>
          <a:xfrm>
            <a:off x="482585" y="1348687"/>
            <a:ext cx="5543068" cy="46461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5943" r="4399" b="10997"/>
          <a:stretch/>
        </p:blipFill>
        <p:spPr>
          <a:xfrm>
            <a:off x="6341223" y="1348687"/>
            <a:ext cx="5117123" cy="5041769"/>
          </a:xfrm>
          <a:prstGeom prst="rect">
            <a:avLst/>
          </a:prstGeom>
        </p:spPr>
      </p:pic>
      <p:pic>
        <p:nvPicPr>
          <p:cNvPr id="4" name="luvvoice.com-20241217-mEFeci">
            <a:hlinkClick r:id="" action="ppaction://media"/>
            <a:extLst>
              <a:ext uri="{FF2B5EF4-FFF2-40B4-BE49-F238E27FC236}">
                <a16:creationId xmlns:a16="http://schemas.microsoft.com/office/drawing/2014/main" id="{C786DE64-5C39-6682-05F5-AF39CE7B80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03260" y="2935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6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63945" y="316126"/>
            <a:ext cx="1044850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Match the highlighted words in the text with their meanings.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8971" y="396168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1756" y="2935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F81E5D-63E9-79F4-870D-A2B5D3C2E832}"/>
              </a:ext>
            </a:extLst>
          </p:cNvPr>
          <p:cNvSpPr txBox="1"/>
          <p:nvPr/>
        </p:nvSpPr>
        <p:spPr>
          <a:xfrm>
            <a:off x="930819" y="-17390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31943" b="68432"/>
          <a:stretch/>
        </p:blipFill>
        <p:spPr>
          <a:xfrm>
            <a:off x="7277375" y="1057184"/>
            <a:ext cx="4827639" cy="93854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r="68098" b="79610"/>
          <a:stretch/>
        </p:blipFill>
        <p:spPr>
          <a:xfrm>
            <a:off x="230006" y="1132093"/>
            <a:ext cx="1831442" cy="93854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t="31623" r="68098" b="49890"/>
          <a:stretch/>
        </p:blipFill>
        <p:spPr>
          <a:xfrm>
            <a:off x="195593" y="2542829"/>
            <a:ext cx="1865856" cy="8577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t="50279" r="68098" b="31234"/>
          <a:stretch/>
        </p:blipFill>
        <p:spPr>
          <a:xfrm>
            <a:off x="169651" y="3755811"/>
            <a:ext cx="1891797" cy="78452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/>
          <a:srcRect t="68935" r="68098" b="10564"/>
          <a:stretch/>
        </p:blipFill>
        <p:spPr>
          <a:xfrm>
            <a:off x="230006" y="5012526"/>
            <a:ext cx="1831442" cy="76903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l="31943" t="31738" b="49775"/>
          <a:stretch/>
        </p:blipFill>
        <p:spPr>
          <a:xfrm>
            <a:off x="7277375" y="2299251"/>
            <a:ext cx="4827640" cy="79726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/>
          <a:srcRect l="31943" t="49887" b="31120"/>
          <a:stretch/>
        </p:blipFill>
        <p:spPr>
          <a:xfrm>
            <a:off x="7208547" y="3277709"/>
            <a:ext cx="4896467" cy="87036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l="31943" t="68543"/>
          <a:stretch/>
        </p:blipFill>
        <p:spPr>
          <a:xfrm>
            <a:off x="7308575" y="4434096"/>
            <a:ext cx="4827639" cy="93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75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34 0.00047 L -0.40326 -0.476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96" y="-2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01 0.00649 L -0.40065 0.2138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32" y="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-0.41016 0.0634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08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2.96296E-6 L -0.40911 0.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16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2EAB5D-6630-26B4-571E-4C3B2F2888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AF21E41-4230-354B-2F3C-0A861E34D167}"/>
              </a:ext>
            </a:extLst>
          </p:cNvPr>
          <p:cNvSpPr txBox="1"/>
          <p:nvPr/>
        </p:nvSpPr>
        <p:spPr>
          <a:xfrm>
            <a:off x="1170686" y="229346"/>
            <a:ext cx="1044850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Read the text again and answer the questions.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671C228-5123-1F8B-E829-0EF1ED73FAAB}"/>
              </a:ext>
            </a:extLst>
          </p:cNvPr>
          <p:cNvSpPr/>
          <p:nvPr/>
        </p:nvSpPr>
        <p:spPr>
          <a:xfrm>
            <a:off x="462184" y="273497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655F58-3406-27A5-1095-C19581CDC5F4}"/>
              </a:ext>
            </a:extLst>
          </p:cNvPr>
          <p:cNvSpPr txBox="1"/>
          <p:nvPr/>
        </p:nvSpPr>
        <p:spPr>
          <a:xfrm>
            <a:off x="514969" y="17085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E5641C-90B1-262E-5902-DBB5DA9F1A17}"/>
              </a:ext>
            </a:extLst>
          </p:cNvPr>
          <p:cNvSpPr txBox="1"/>
          <p:nvPr/>
        </p:nvSpPr>
        <p:spPr>
          <a:xfrm>
            <a:off x="780059" y="-18559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Google Shape;213;p7">
            <a:extLst>
              <a:ext uri="{FF2B5EF4-FFF2-40B4-BE49-F238E27FC236}">
                <a16:creationId xmlns:a16="http://schemas.microsoft.com/office/drawing/2014/main" id="{C2603465-7EE5-431C-2D5B-3162418ACA65}"/>
              </a:ext>
            </a:extLst>
          </p:cNvPr>
          <p:cNvSpPr txBox="1"/>
          <p:nvPr/>
        </p:nvSpPr>
        <p:spPr>
          <a:xfrm>
            <a:off x="713486" y="1130723"/>
            <a:ext cx="11166518" cy="4093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﻿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</a:t>
            </a:r>
            <a:r>
              <a:rPr lang="en-US" sz="3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What is the population of Alaska?</a:t>
            </a:r>
          </a:p>
          <a:p>
            <a:pPr lvl="0">
              <a:lnSpc>
                <a:spcPct val="150000"/>
              </a:lnSpc>
              <a:spcBef>
                <a:spcPts val="600"/>
              </a:spcBef>
            </a:pPr>
            <a:r>
              <a:rPr lang="en-US" sz="3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﻿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</a:t>
            </a:r>
            <a:r>
              <a:rPr lang="en-US" sz="3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Who have special styles of carving or weaving?</a:t>
            </a: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50000"/>
              </a:lnSpc>
              <a:spcBef>
                <a:spcPts val="600"/>
              </a:spcBef>
            </a:pPr>
            <a:r>
              <a:rPr lang="en-US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3.</a:t>
            </a:r>
            <a:r>
              <a:rPr lang="en-US" sz="3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Where can we find the culture of the native peoples in Alaska?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﻿</a:t>
            </a:r>
            <a:r>
              <a:rPr lang="en-US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4.</a:t>
            </a:r>
            <a:r>
              <a:rPr lang="en-US" sz="3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How long is the Iditarod Trail Sled Dog Race?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32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5.</a:t>
            </a:r>
            <a:r>
              <a:rPr lang="en-US" sz="32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Is the Iditarod Trail Sled Dog Race an international competition?</a:t>
            </a:r>
          </a:p>
        </p:txBody>
      </p:sp>
    </p:spTree>
    <p:extLst>
      <p:ext uri="{BB962C8B-B14F-4D97-AF65-F5344CB8AC3E}">
        <p14:creationId xmlns:p14="http://schemas.microsoft.com/office/powerpoint/2010/main" val="4245613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hlinkClick r:id="rId4" action="ppaction://hlinksldjump"/>
          </p:cNvPr>
          <p:cNvSpPr/>
          <p:nvPr/>
        </p:nvSpPr>
        <p:spPr>
          <a:xfrm>
            <a:off x="577361" y="4959778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22" name="vong quay"/>
          <p:cNvGrpSpPr/>
          <p:nvPr/>
        </p:nvGrpSpPr>
        <p:grpSpPr>
          <a:xfrm>
            <a:off x="5799858" y="4626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833947" y="3592058"/>
              <a:ext cx="2025648" cy="534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 gift</a:t>
              </a:r>
              <a:endParaRPr lang="vi-VN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627402"/>
              <a:ext cx="2025648" cy="534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 gift</a:t>
              </a:r>
              <a:endParaRPr lang="vi-VN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quay dung"/>
          <p:cNvSpPr/>
          <p:nvPr/>
        </p:nvSpPr>
        <p:spPr>
          <a:xfrm>
            <a:off x="10483359" y="5878286"/>
            <a:ext cx="1508344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Turn</a:t>
            </a:r>
            <a:endParaRPr lang="vi-VN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1007" y="342075"/>
            <a:ext cx="4247391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Lucky Spin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193" y="997859"/>
            <a:ext cx="2085772" cy="2190745"/>
          </a:xfrm>
          <a:prstGeom prst="rect">
            <a:avLst/>
          </a:prstGeom>
        </p:spPr>
      </p:pic>
      <p:sp>
        <p:nvSpPr>
          <p:cNvPr id="66" name="Heart 65">
            <a:hlinkClick r:id="rId10" action="ppaction://hlinksldjump"/>
          </p:cNvPr>
          <p:cNvSpPr/>
          <p:nvPr/>
        </p:nvSpPr>
        <p:spPr>
          <a:xfrm>
            <a:off x="1896710" y="4959778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7" name="Heart 66">
            <a:hlinkClick r:id="rId11" action="ppaction://hlinksldjump"/>
          </p:cNvPr>
          <p:cNvSpPr/>
          <p:nvPr/>
        </p:nvSpPr>
        <p:spPr>
          <a:xfrm>
            <a:off x="3216059" y="4959778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0" name="Heart 69">
            <a:hlinkClick r:id="rId12" action="ppaction://hlinksldjump"/>
          </p:cNvPr>
          <p:cNvSpPr/>
          <p:nvPr/>
        </p:nvSpPr>
        <p:spPr>
          <a:xfrm>
            <a:off x="1220107" y="3847439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1" name="Heart 70">
            <a:hlinkClick r:id="rId13" action="ppaction://hlinksldjump"/>
          </p:cNvPr>
          <p:cNvSpPr/>
          <p:nvPr/>
        </p:nvSpPr>
        <p:spPr>
          <a:xfrm>
            <a:off x="2539456" y="3847439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Star: 5 Points 5">
            <a:hlinkClick r:id="rId14" action="ppaction://hlinksldjump"/>
            <a:extLst>
              <a:ext uri="{FF2B5EF4-FFF2-40B4-BE49-F238E27FC236}">
                <a16:creationId xmlns:a16="http://schemas.microsoft.com/office/drawing/2014/main" id="{BC581DAC-DE3A-87E8-0DA8-560A0CAB9C88}"/>
              </a:ext>
            </a:extLst>
          </p:cNvPr>
          <p:cNvSpPr/>
          <p:nvPr/>
        </p:nvSpPr>
        <p:spPr>
          <a:xfrm>
            <a:off x="158620" y="139959"/>
            <a:ext cx="307911" cy="322651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34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6.25E-7 -1.11111E-6 L 6.25E-7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2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2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2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2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2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8" grpId="0" animBg="1"/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6" grpId="0" animBg="1"/>
      <p:bldP spid="67" grpId="0" animBg="1"/>
      <p:bldP spid="70" grpId="0" animBg="1"/>
      <p:bldP spid="7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Question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67672" y="1690985"/>
            <a:ext cx="96337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/>
            <a:r>
              <a:rPr lang="en-US" sz="540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What is the population of Alaska?</a:t>
            </a:r>
            <a:endParaRPr lang="en-US" sz="5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74728" y="3409950"/>
            <a:ext cx="836639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sz="4400" b="1" i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It is about 730,000 / 730 thousand.</a:t>
            </a:r>
            <a:endParaRPr lang="en-US" sz="4400" b="1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Pentagon 6">
            <a:hlinkClick r:id="rId3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83682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 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14450" y="1795671"/>
            <a:ext cx="99023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sz="400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Who have special styles of carving or weaving?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32262" y="3096491"/>
            <a:ext cx="743222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3600" b="1" i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Various native groups have their own </a:t>
            </a:r>
          </a:p>
          <a:p>
            <a:pPr lvl="0" algn="ctr">
              <a:defRPr/>
            </a:pPr>
            <a:r>
              <a:rPr lang="en-US" sz="3600" b="1" i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special styles of carving or weaving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9" name="Pentagon 8">
            <a:hlinkClick r:id="rId2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26015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resentation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99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80636" y="1578679"/>
            <a:ext cx="8084457" cy="16466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sz="480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Where can we find the culture </a:t>
            </a:r>
          </a:p>
          <a:p>
            <a:pPr lvl="0">
              <a:spcBef>
                <a:spcPts val="600"/>
              </a:spcBef>
            </a:pPr>
            <a:r>
              <a:rPr lang="en-US" sz="480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of the native peoples in Alaska?</a:t>
            </a:r>
            <a:endParaRPr lang="en-US" sz="4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68172" y="3875127"/>
            <a:ext cx="710938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400" b="1" i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We can find it in their villages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9" name="Pentagon 8">
            <a:hlinkClick r:id="rId2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20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 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68582" y="1795671"/>
            <a:ext cx="976918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00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How long is the Iditarod Trail Sled Dog Race?</a:t>
            </a:r>
            <a:endParaRPr lang="en-US" sz="40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67576" y="3052598"/>
            <a:ext cx="495199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400" b="1" i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It is 1,510 km (long).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9" name="Pentagon 8">
            <a:hlinkClick r:id="rId2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41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 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04900" y="137160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39238" y="1592533"/>
            <a:ext cx="8437374" cy="140038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spcBef>
                <a:spcPts val="600"/>
              </a:spcBef>
            </a:pPr>
            <a:r>
              <a:rPr lang="en-US" sz="400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Is the Iditarod Trail Sled </a:t>
            </a:r>
          </a:p>
          <a:p>
            <a:pPr lvl="0" algn="ctr">
              <a:spcBef>
                <a:spcPts val="600"/>
              </a:spcBef>
            </a:pPr>
            <a:r>
              <a:rPr lang="en-US" sz="400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Dog Race an international competition?</a:t>
            </a:r>
            <a:endParaRPr lang="en-US" sz="40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63554" y="3354866"/>
            <a:ext cx="236212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>
              <a:spcBef>
                <a:spcPts val="600"/>
              </a:spcBef>
            </a:pPr>
            <a:r>
              <a:rPr lang="en-US" sz="4800" b="1" i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Yes, it is.</a:t>
            </a:r>
            <a:endParaRPr lang="en-US" sz="4800" b="1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Pentagon 8">
            <a:hlinkClick r:id="rId2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74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35387" y="826025"/>
            <a:ext cx="11004976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Work in pairs. Look at the pictures and use the cues to talk about what people in some places do to maintain their traditional lifestyle.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79996" y="90100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2781" y="890697"/>
            <a:ext cx="397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454" y="55722"/>
            <a:ext cx="3330022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II. SPEAKING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F81E5D-63E9-79F4-870D-A2B5D3C2E832}"/>
              </a:ext>
            </a:extLst>
          </p:cNvPr>
          <p:cNvSpPr txBox="1"/>
          <p:nvPr/>
        </p:nvSpPr>
        <p:spPr>
          <a:xfrm>
            <a:off x="928914" y="-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987" t="2597" r="2766" b="4368"/>
          <a:stretch/>
        </p:blipFill>
        <p:spPr>
          <a:xfrm>
            <a:off x="72454" y="2050775"/>
            <a:ext cx="4228738" cy="34525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311" t="1109" r="3351" b="2303"/>
          <a:stretch/>
        </p:blipFill>
        <p:spPr>
          <a:xfrm>
            <a:off x="4301192" y="1904104"/>
            <a:ext cx="4187892" cy="36589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1722" t="3180" r="2714" b="1992"/>
          <a:stretch/>
        </p:blipFill>
        <p:spPr>
          <a:xfrm>
            <a:off x="8489084" y="2050775"/>
            <a:ext cx="3699511" cy="345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0651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3365" b="57840"/>
          <a:stretch/>
        </p:blipFill>
        <p:spPr>
          <a:xfrm>
            <a:off x="451109" y="1364954"/>
            <a:ext cx="5694510" cy="35153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9694" y="230093"/>
            <a:ext cx="11004976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Work in pairs. Look at the pictures and use the cues to talk about what people in some places do to maintain their traditional lifestyle.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84303" y="30507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7088" y="294765"/>
            <a:ext cx="397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42182" y="1194832"/>
            <a:ext cx="49255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800" b="1" dirty="0">
                <a:solidFill>
                  <a:srgbClr val="0070C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Chau An Village:</a:t>
            </a:r>
            <a:r>
              <a:rPr lang="en-US" sz="2800" b="1" dirty="0">
                <a:solidFill>
                  <a:srgbClr val="0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 </a:t>
            </a:r>
          </a:p>
          <a:p>
            <a:r>
              <a:rPr lang="en-US" sz="2800" b="1" i="1" dirty="0">
                <a:solidFill>
                  <a:srgbClr val="0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- performing traditional dances</a:t>
            </a:r>
          </a:p>
          <a:p>
            <a:r>
              <a:rPr lang="en-US" sz="2800" b="1" i="1" dirty="0">
                <a:solidFill>
                  <a:srgbClr val="0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rPr>
              <a:t>- holding festivals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2405" y="4140221"/>
            <a:ext cx="11393561" cy="12305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600" b="1" dirty="0">
                <a:solidFill>
                  <a:srgbClr val="0070C0"/>
                </a:solidFill>
              </a:rPr>
              <a:t>A: </a:t>
            </a:r>
            <a:r>
              <a:rPr lang="en-US" sz="2600" b="1" dirty="0">
                <a:solidFill>
                  <a:prstClr val="black"/>
                </a:solidFill>
              </a:rPr>
              <a:t>What / people / Chau An Village / do / maintain / their traditional lifestyle?</a:t>
            </a:r>
          </a:p>
          <a:p>
            <a:pPr lvl="0">
              <a:lnSpc>
                <a:spcPct val="150000"/>
              </a:lnSpc>
            </a:pPr>
            <a:r>
              <a:rPr lang="en-US" sz="2600" b="1" dirty="0">
                <a:solidFill>
                  <a:srgbClr val="00B050"/>
                </a:solidFill>
              </a:rPr>
              <a:t>B: </a:t>
            </a:r>
            <a:r>
              <a:rPr lang="en-US" sz="2600" b="1" dirty="0">
                <a:solidFill>
                  <a:prstClr val="black"/>
                </a:solidFill>
              </a:rPr>
              <a:t>They / perform / traditional dances. They also ……...</a:t>
            </a:r>
          </a:p>
        </p:txBody>
      </p:sp>
      <p:pic>
        <p:nvPicPr>
          <p:cNvPr id="12" name="Picture 10" descr="19,935 Girls Talking Illustrations &amp; Clip Art - iStock">
            <a:extLst>
              <a:ext uri="{FF2B5EF4-FFF2-40B4-BE49-F238E27FC236}">
                <a16:creationId xmlns:a16="http://schemas.microsoft.com/office/drawing/2014/main" id="{A71A649D-2381-E52A-A7F5-407ADFA58F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7" t="7615" r="11490" b="3487"/>
          <a:stretch/>
        </p:blipFill>
        <p:spPr bwMode="auto">
          <a:xfrm>
            <a:off x="10045544" y="2809824"/>
            <a:ext cx="1905451" cy="154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80C1154-769B-3477-17E1-B493563486BC}"/>
              </a:ext>
            </a:extLst>
          </p:cNvPr>
          <p:cNvSpPr/>
          <p:nvPr/>
        </p:nvSpPr>
        <p:spPr>
          <a:xfrm>
            <a:off x="212405" y="5505032"/>
            <a:ext cx="11393561" cy="12305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600" b="1" dirty="0">
                <a:solidFill>
                  <a:srgbClr val="0070C0"/>
                </a:solidFill>
              </a:rPr>
              <a:t>A: </a:t>
            </a:r>
            <a:r>
              <a:rPr lang="en-US" sz="2600" b="1" dirty="0">
                <a:solidFill>
                  <a:prstClr val="black"/>
                </a:solidFill>
              </a:rPr>
              <a:t>What do people in Chau An Village do to maintain their traditional lifestyle?</a:t>
            </a:r>
          </a:p>
          <a:p>
            <a:pPr lvl="0">
              <a:lnSpc>
                <a:spcPct val="150000"/>
              </a:lnSpc>
            </a:pPr>
            <a:r>
              <a:rPr lang="en-US" sz="2600" b="1" dirty="0">
                <a:solidFill>
                  <a:srgbClr val="00B050"/>
                </a:solidFill>
              </a:rPr>
              <a:t>B: </a:t>
            </a:r>
            <a:r>
              <a:rPr lang="en-US" sz="2600" b="1" dirty="0">
                <a:solidFill>
                  <a:prstClr val="black"/>
                </a:solidFill>
              </a:rPr>
              <a:t>They perform traditional dances. They also hold festivals.</a:t>
            </a:r>
          </a:p>
        </p:txBody>
      </p:sp>
    </p:spTree>
    <p:extLst>
      <p:ext uri="{BB962C8B-B14F-4D97-AF65-F5344CB8AC3E}">
        <p14:creationId xmlns:p14="http://schemas.microsoft.com/office/powerpoint/2010/main" val="396408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219" t="15492" r="-468" b="24442"/>
          <a:stretch/>
        </p:blipFill>
        <p:spPr>
          <a:xfrm>
            <a:off x="535605" y="1184200"/>
            <a:ext cx="5390607" cy="35193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9694" y="230093"/>
            <a:ext cx="11004976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Work in pairs. Look at the pictures and use the cues to talk about what people in some places do to maintain their traditional lifestyle.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84303" y="30507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7088" y="294765"/>
            <a:ext cx="397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26212" y="1488860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OpenSans"/>
              </a:rPr>
              <a:t>2. Dam </a:t>
            </a:r>
            <a:r>
              <a:rPr lang="en-US" sz="2800" b="1" dirty="0" err="1">
                <a:solidFill>
                  <a:srgbClr val="0070C0"/>
                </a:solidFill>
                <a:latin typeface="OpenSans"/>
              </a:rPr>
              <a:t>Ri</a:t>
            </a:r>
            <a:r>
              <a:rPr lang="en-US" sz="2800" b="1" dirty="0">
                <a:solidFill>
                  <a:srgbClr val="0070C0"/>
                </a:solidFill>
                <a:latin typeface="OpenSans"/>
              </a:rPr>
              <a:t> Village </a:t>
            </a:r>
          </a:p>
          <a:p>
            <a:r>
              <a:rPr lang="en-US" sz="2800" dirty="0">
                <a:solidFill>
                  <a:srgbClr val="000000"/>
                </a:solidFill>
                <a:latin typeface="OpenSans"/>
              </a:rPr>
              <a:t>- cooking and selling traditional food</a:t>
            </a:r>
          </a:p>
          <a:p>
            <a:r>
              <a:rPr lang="en-US" sz="2800" dirty="0">
                <a:solidFill>
                  <a:srgbClr val="000000"/>
                </a:solidFill>
                <a:latin typeface="OpenSans"/>
              </a:rPr>
              <a:t>- making crafts</a:t>
            </a:r>
          </a:p>
          <a:p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365817" y="5369140"/>
            <a:ext cx="11656395" cy="138499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</a:rPr>
              <a:t>A: </a:t>
            </a:r>
            <a:r>
              <a:rPr lang="en-US" sz="2800" dirty="0">
                <a:solidFill>
                  <a:prstClr val="black"/>
                </a:solidFill>
              </a:rPr>
              <a:t>What do people in Dam </a:t>
            </a:r>
            <a:r>
              <a:rPr lang="en-US" sz="2800" dirty="0" err="1">
                <a:solidFill>
                  <a:prstClr val="black"/>
                </a:solidFill>
              </a:rPr>
              <a:t>Ri</a:t>
            </a:r>
            <a:r>
              <a:rPr lang="en-US" sz="2800" dirty="0">
                <a:solidFill>
                  <a:prstClr val="black"/>
                </a:solidFill>
              </a:rPr>
              <a:t> Village do to maintain their traditional lifestyle?</a:t>
            </a:r>
          </a:p>
          <a:p>
            <a:pPr lvl="0">
              <a:lnSpc>
                <a:spcPct val="150000"/>
              </a:lnSpc>
            </a:pPr>
            <a:r>
              <a:rPr lang="en-US" sz="2800" b="1" dirty="0">
                <a:solidFill>
                  <a:srgbClr val="EF4B66"/>
                </a:solidFill>
              </a:rPr>
              <a:t>B: </a:t>
            </a:r>
            <a:r>
              <a:rPr lang="en-US" sz="2800" dirty="0">
                <a:solidFill>
                  <a:prstClr val="black"/>
                </a:solidFill>
              </a:rPr>
              <a:t>They cook and sell traditional food. They also make crafts.</a:t>
            </a:r>
          </a:p>
        </p:txBody>
      </p:sp>
      <p:pic>
        <p:nvPicPr>
          <p:cNvPr id="10" name="Picture 10" descr="19,935 Girls Talking Illustrations &amp; Clip Art - iStock">
            <a:extLst>
              <a:ext uri="{FF2B5EF4-FFF2-40B4-BE49-F238E27FC236}">
                <a16:creationId xmlns:a16="http://schemas.microsoft.com/office/drawing/2014/main" id="{A71A649D-2381-E52A-A7F5-407ADFA58F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7" t="7615" r="11490" b="3487"/>
          <a:stretch/>
        </p:blipFill>
        <p:spPr bwMode="auto">
          <a:xfrm>
            <a:off x="9939219" y="2809824"/>
            <a:ext cx="1905451" cy="154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238139-7701-2081-A378-39E8EC7B1DFE}"/>
              </a:ext>
            </a:extLst>
          </p:cNvPr>
          <p:cNvSpPr/>
          <p:nvPr/>
        </p:nvSpPr>
        <p:spPr>
          <a:xfrm>
            <a:off x="337088" y="3902542"/>
            <a:ext cx="11656395" cy="131818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</a:rPr>
              <a:t>A: </a:t>
            </a:r>
            <a:r>
              <a:rPr lang="en-US" sz="2800" dirty="0">
                <a:solidFill>
                  <a:prstClr val="black"/>
                </a:solidFill>
              </a:rPr>
              <a:t>What / people / Dam Ri Village / do / maintain / their traditional lifestyle?</a:t>
            </a:r>
          </a:p>
          <a:p>
            <a:pPr lvl="0">
              <a:lnSpc>
                <a:spcPct val="150000"/>
              </a:lnSpc>
            </a:pPr>
            <a:r>
              <a:rPr lang="en-US" sz="2800" b="1" dirty="0">
                <a:solidFill>
                  <a:srgbClr val="EF4B66"/>
                </a:solidFill>
              </a:rPr>
              <a:t>B: </a:t>
            </a:r>
            <a:r>
              <a:rPr lang="en-US" sz="2800" dirty="0">
                <a:solidFill>
                  <a:prstClr val="black"/>
                </a:solidFill>
              </a:rPr>
              <a:t>They / cook / sell / traditional food. They also ……….</a:t>
            </a:r>
          </a:p>
        </p:txBody>
      </p:sp>
    </p:spTree>
    <p:extLst>
      <p:ext uri="{BB962C8B-B14F-4D97-AF65-F5344CB8AC3E}">
        <p14:creationId xmlns:p14="http://schemas.microsoft.com/office/powerpoint/2010/main" val="175426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40733" r="49623"/>
          <a:stretch/>
        </p:blipFill>
        <p:spPr>
          <a:xfrm>
            <a:off x="284303" y="1397260"/>
            <a:ext cx="5202097" cy="32810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9694" y="230093"/>
            <a:ext cx="11004976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Work in pairs. Look at the pictures and use the cues to talk about what people in some places do to maintain their traditional lifestyle.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84303" y="30507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rgbClr val="048D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7088" y="294765"/>
            <a:ext cx="397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748670" y="1750688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800" b="1" dirty="0">
                <a:solidFill>
                  <a:srgbClr val="0070C0"/>
                </a:solidFill>
                <a:latin typeface="OpenSans"/>
              </a:rPr>
              <a:t>3. Son Ca Village</a:t>
            </a:r>
            <a:r>
              <a:rPr lang="vi-VN" sz="2800" dirty="0">
                <a:solidFill>
                  <a:srgbClr val="000000"/>
                </a:solidFill>
                <a:latin typeface="OpenSans"/>
              </a:rPr>
              <a:t> </a:t>
            </a:r>
            <a:endParaRPr lang="en-US" sz="2800" dirty="0">
              <a:solidFill>
                <a:srgbClr val="000000"/>
              </a:solidFill>
              <a:latin typeface="OpenSans"/>
            </a:endParaRPr>
          </a:p>
          <a:p>
            <a:pPr marL="457200" indent="-457200">
              <a:buFontTx/>
              <a:buChar char="-"/>
            </a:pPr>
            <a:r>
              <a:rPr lang="vi-VN" sz="2800" dirty="0">
                <a:solidFill>
                  <a:srgbClr val="000000"/>
                </a:solidFill>
                <a:latin typeface="OpenSans"/>
              </a:rPr>
              <a:t>weaving clothing </a:t>
            </a:r>
            <a:endParaRPr lang="en-US" sz="2800" dirty="0">
              <a:solidFill>
                <a:srgbClr val="000000"/>
              </a:solidFill>
              <a:latin typeface="OpenSans"/>
            </a:endParaRPr>
          </a:p>
          <a:p>
            <a:pPr marL="457200" indent="-457200">
              <a:buFontTx/>
              <a:buChar char="-"/>
            </a:pPr>
            <a:r>
              <a:rPr lang="vi-VN" sz="2800" dirty="0">
                <a:solidFill>
                  <a:srgbClr val="000000"/>
                </a:solidFill>
                <a:latin typeface="OpenSans"/>
              </a:rPr>
              <a:t>singing folk songs </a:t>
            </a:r>
          </a:p>
        </p:txBody>
      </p:sp>
      <p:sp>
        <p:nvSpPr>
          <p:cNvPr id="3" name="Rectangle 2"/>
          <p:cNvSpPr/>
          <p:nvPr/>
        </p:nvSpPr>
        <p:spPr>
          <a:xfrm>
            <a:off x="380916" y="5706366"/>
            <a:ext cx="11550503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3B87CD"/>
                </a:solidFill>
              </a:rPr>
              <a:t>A: </a:t>
            </a:r>
            <a:r>
              <a:rPr lang="en-US" sz="2800" dirty="0"/>
              <a:t>What do people in Son Ca Village do to maintain their traditional lifestyle?</a:t>
            </a:r>
          </a:p>
          <a:p>
            <a:r>
              <a:rPr lang="en-US" sz="2800" b="1" dirty="0"/>
              <a:t>B: </a:t>
            </a:r>
            <a:r>
              <a:rPr lang="en-US" sz="2800" dirty="0"/>
              <a:t>They weave clothing. They also sing folk songs.</a:t>
            </a:r>
          </a:p>
        </p:txBody>
      </p:sp>
      <p:pic>
        <p:nvPicPr>
          <p:cNvPr id="10" name="Picture 10" descr="19,935 Girls Talking Illustrations &amp; Clip Art - iStock">
            <a:extLst>
              <a:ext uri="{FF2B5EF4-FFF2-40B4-BE49-F238E27FC236}">
                <a16:creationId xmlns:a16="http://schemas.microsoft.com/office/drawing/2014/main" id="{A71A649D-2381-E52A-A7F5-407ADFA58F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7" t="7615" r="11490" b="3487"/>
          <a:stretch/>
        </p:blipFill>
        <p:spPr bwMode="auto">
          <a:xfrm>
            <a:off x="10201489" y="3037793"/>
            <a:ext cx="1905451" cy="1542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A1C5332-D20F-B8BB-AA6A-31A9745F92FB}"/>
              </a:ext>
            </a:extLst>
          </p:cNvPr>
          <p:cNvSpPr/>
          <p:nvPr/>
        </p:nvSpPr>
        <p:spPr>
          <a:xfrm>
            <a:off x="284303" y="4579922"/>
            <a:ext cx="11550503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3B87CD"/>
                </a:solidFill>
              </a:rPr>
              <a:t>A: </a:t>
            </a:r>
            <a:r>
              <a:rPr lang="en-US" sz="2800" dirty="0"/>
              <a:t>What / people / Son Ca Village / do / maintain / their traditional lifestyle?</a:t>
            </a:r>
          </a:p>
          <a:p>
            <a:r>
              <a:rPr lang="en-US" sz="2800" b="1" dirty="0"/>
              <a:t>B: </a:t>
            </a:r>
            <a:r>
              <a:rPr lang="en-US" sz="2800" dirty="0"/>
              <a:t>They / weave clothing. They also …………..</a:t>
            </a:r>
          </a:p>
        </p:txBody>
      </p:sp>
    </p:spTree>
    <p:extLst>
      <p:ext uri="{BB962C8B-B14F-4D97-AF65-F5344CB8AC3E}">
        <p14:creationId xmlns:p14="http://schemas.microsoft.com/office/powerpoint/2010/main" val="43050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858127" y="80075"/>
            <a:ext cx="4712255" cy="646331"/>
          </a:xfrm>
          <a:prstGeom prst="rect">
            <a:avLst/>
          </a:prstGeom>
          <a:solidFill>
            <a:srgbClr val="CC9900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*CONSOLIDATION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778217" y="1194454"/>
            <a:ext cx="97108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Read about Alaska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Talk about ﻿how people in their area maintain traditional lifestyles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7048" y="403240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227255" y="147927"/>
            <a:ext cx="4232867" cy="707886"/>
          </a:xfrm>
          <a:prstGeom prst="rect">
            <a:avLst/>
          </a:prstGeom>
          <a:solidFill>
            <a:srgbClr val="CC9900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latin typeface="Broadway" panose="04040905080B02020502" pitchFamily="82" charset="0"/>
                <a:cs typeface="Calibri" panose="020F0502020204030204" pitchFamily="34" charset="0"/>
              </a:rPr>
              <a:t>* Homework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006" y="3366796"/>
            <a:ext cx="4249429" cy="29652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32418" y="1480636"/>
            <a:ext cx="9315080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-Talk 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about how people in your area maintain their traditional lifestyle.</a:t>
            </a:r>
            <a:endParaRPr lang="en-US" sz="32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- Prepare new lesson: </a:t>
            </a: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Unit 6: Skills 2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1 Minute timer (Đồng hồ đếm ngược 1 phút)">
            <a:hlinkClick r:id="" action="ppaction://media"/>
            <a:extLst>
              <a:ext uri="{FF2B5EF4-FFF2-40B4-BE49-F238E27FC236}">
                <a16:creationId xmlns:a16="http://schemas.microsoft.com/office/drawing/2014/main" id="{388DDFF2-CCCC-4CC5-2FDA-61827453A3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37117" y="1754154"/>
            <a:ext cx="2491471" cy="167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25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69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079" r="1434" b="58024"/>
          <a:stretch/>
        </p:blipFill>
        <p:spPr>
          <a:xfrm>
            <a:off x="101466" y="904627"/>
            <a:ext cx="2826419" cy="2123018"/>
          </a:xfrm>
          <a:prstGeom prst="rect">
            <a:avLst/>
          </a:prstGeom>
        </p:spPr>
      </p:pic>
      <p:sp>
        <p:nvSpPr>
          <p:cNvPr id="17" name="Rectangle 21">
            <a:extLst>
              <a:ext uri="{FF2B5EF4-FFF2-40B4-BE49-F238E27FC236}">
                <a16:creationId xmlns:a16="http://schemas.microsoft.com/office/drawing/2014/main" id="{B22023E7-7072-6A52-7FF2-C052675BC2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1599" y="2944655"/>
            <a:ext cx="15103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dogsled</a:t>
            </a:r>
            <a:endParaRPr lang="vi-VN" sz="3200" b="1" dirty="0">
              <a:solidFill>
                <a:srgbClr val="0070C0"/>
              </a:solidFill>
            </a:endParaRPr>
          </a:p>
        </p:txBody>
      </p:sp>
      <p:sp>
        <p:nvSpPr>
          <p:cNvPr id="18" name="Rectangle 21">
            <a:extLst>
              <a:ext uri="{FF2B5EF4-FFF2-40B4-BE49-F238E27FC236}">
                <a16:creationId xmlns:a16="http://schemas.microsoft.com/office/drawing/2014/main" id="{39957B04-422E-2EF0-DB93-5D80E4F9CC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4489" y="2937927"/>
            <a:ext cx="24689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making crafts</a:t>
            </a:r>
            <a:endParaRPr lang="vi-VN" sz="3200" b="1" dirty="0">
              <a:solidFill>
                <a:srgbClr val="0070C0"/>
              </a:solidFill>
            </a:endParaRPr>
          </a:p>
        </p:txBody>
      </p:sp>
      <p:sp>
        <p:nvSpPr>
          <p:cNvPr id="23" name="Rectangle 21">
            <a:extLst>
              <a:ext uri="{FF2B5EF4-FFF2-40B4-BE49-F238E27FC236}">
                <a16:creationId xmlns:a16="http://schemas.microsoft.com/office/drawing/2014/main" id="{7C344300-E63D-3385-17C4-35CD2083CE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6856" y="2937926"/>
            <a:ext cx="20347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native art</a:t>
            </a:r>
            <a:endParaRPr lang="vi-VN" sz="3200" b="1" dirty="0">
              <a:solidFill>
                <a:srgbClr val="0070C0"/>
              </a:solidFill>
            </a:endParaRPr>
          </a:p>
        </p:txBody>
      </p:sp>
      <p:sp>
        <p:nvSpPr>
          <p:cNvPr id="24" name="Rectangle 21">
            <a:extLst>
              <a:ext uri="{FF2B5EF4-FFF2-40B4-BE49-F238E27FC236}">
                <a16:creationId xmlns:a16="http://schemas.microsoft.com/office/drawing/2014/main" id="{AA608EF2-3683-0FD0-7EDC-9A023044F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277" y="2937928"/>
            <a:ext cx="18800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weaving</a:t>
            </a:r>
            <a:endParaRPr lang="vi-VN" sz="3200" b="1" dirty="0">
              <a:solidFill>
                <a:srgbClr val="0070C0"/>
              </a:solidFill>
            </a:endParaRPr>
          </a:p>
        </p:txBody>
      </p:sp>
      <p:sp>
        <p:nvSpPr>
          <p:cNvPr id="25" name="Rectangle 21">
            <a:extLst>
              <a:ext uri="{FF2B5EF4-FFF2-40B4-BE49-F238E27FC236}">
                <a16:creationId xmlns:a16="http://schemas.microsoft.com/office/drawing/2014/main" id="{0849167C-49C6-C03F-909A-DE8B7BE72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146" y="5884958"/>
            <a:ext cx="24764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tribal dance</a:t>
            </a:r>
            <a:endParaRPr lang="vi-VN" sz="3200" b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731" t="879" b="50884"/>
          <a:stretch/>
        </p:blipFill>
        <p:spPr>
          <a:xfrm>
            <a:off x="9040581" y="941645"/>
            <a:ext cx="2859807" cy="20857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088" r="1385" b="2386"/>
          <a:stretch/>
        </p:blipFill>
        <p:spPr>
          <a:xfrm>
            <a:off x="3099386" y="904330"/>
            <a:ext cx="2859807" cy="212301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7AF1ED4-DB74-06AF-EB91-20300443BA87}"/>
              </a:ext>
            </a:extLst>
          </p:cNvPr>
          <p:cNvSpPr txBox="1"/>
          <p:nvPr/>
        </p:nvSpPr>
        <p:spPr>
          <a:xfrm>
            <a:off x="0" y="-51808"/>
            <a:ext cx="283889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* </a:t>
            </a:r>
            <a:r>
              <a:rPr lang="en-US" sz="3600" b="1" u="sng" dirty="0">
                <a:solidFill>
                  <a:schemeClr val="accent6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Algerian" panose="04020705040A02060702" pitchFamily="82" charset="0"/>
                <a:cs typeface="Arial" panose="020B0604020202020204" pitchFamily="34" charset="0"/>
              </a:rPr>
              <a:t>WARM-UP: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BC24DE-BF13-8302-9390-97E42515C8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66" y="3631112"/>
            <a:ext cx="2859807" cy="22659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5D9440-985C-FA8C-3160-20F42DF105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179" y="941645"/>
            <a:ext cx="2616259" cy="20857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3442B23-4305-A0D3-DA6C-6AFDC9292D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280" y="3631112"/>
            <a:ext cx="2927423" cy="22230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1260C0-7D45-9433-F345-CC79C8173AE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205" y="3652544"/>
            <a:ext cx="2859807" cy="22230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546BF7-1AE2-0855-2E29-B7CD62DD81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372" y="3650777"/>
            <a:ext cx="2687059" cy="2224835"/>
          </a:xfrm>
          <a:prstGeom prst="rect">
            <a:avLst/>
          </a:prstGeom>
        </p:spPr>
      </p:pic>
      <p:sp>
        <p:nvSpPr>
          <p:cNvPr id="20" name="Rectangle 21">
            <a:extLst>
              <a:ext uri="{FF2B5EF4-FFF2-40B4-BE49-F238E27FC236}">
                <a16:creationId xmlns:a16="http://schemas.microsoft.com/office/drawing/2014/main" id="{90F0958D-03AF-549A-8069-C0ED5EB30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4489" y="5933711"/>
            <a:ext cx="24764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greeting</a:t>
            </a:r>
            <a:endParaRPr lang="vi-VN" sz="3200" b="1" dirty="0">
              <a:solidFill>
                <a:srgbClr val="0070C0"/>
              </a:solidFill>
            </a:endParaRPr>
          </a:p>
        </p:txBody>
      </p:sp>
      <p:sp>
        <p:nvSpPr>
          <p:cNvPr id="21" name="Rectangle 21">
            <a:extLst>
              <a:ext uri="{FF2B5EF4-FFF2-40B4-BE49-F238E27FC236}">
                <a16:creationId xmlns:a16="http://schemas.microsoft.com/office/drawing/2014/main" id="{751FBBCF-0288-48AC-76D4-101C7AD46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2406" y="5984151"/>
            <a:ext cx="24764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street food</a:t>
            </a:r>
            <a:endParaRPr lang="vi-VN" sz="3200" b="1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86DCFA-939A-BCE3-E2F9-79693EB227A4}"/>
              </a:ext>
            </a:extLst>
          </p:cNvPr>
          <p:cNvSpPr txBox="1"/>
          <p:nvPr/>
        </p:nvSpPr>
        <p:spPr>
          <a:xfrm>
            <a:off x="2927885" y="6014928"/>
            <a:ext cx="30313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food in restaurants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661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A91A9DB-7D01-AC19-A5F4-DD411951FAC7}"/>
              </a:ext>
            </a:extLst>
          </p:cNvPr>
          <p:cNvSpPr txBox="1"/>
          <p:nvPr/>
        </p:nvSpPr>
        <p:spPr>
          <a:xfrm>
            <a:off x="928914" y="-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ộp Văn bản 3">
            <a:extLst>
              <a:ext uri="{FF2B5EF4-FFF2-40B4-BE49-F238E27FC236}">
                <a16:creationId xmlns:a16="http://schemas.microsoft.com/office/drawing/2014/main" id="{5E1C2180-C59E-7611-89AB-CF4392779835}"/>
              </a:ext>
            </a:extLst>
          </p:cNvPr>
          <p:cNvSpPr txBox="1"/>
          <p:nvPr/>
        </p:nvSpPr>
        <p:spPr>
          <a:xfrm>
            <a:off x="1021279" y="1307845"/>
            <a:ext cx="366200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D36113"/>
                </a:solidFill>
                <a:latin typeface="Bahnschrift" panose="020B0502040204020203" pitchFamily="34" charset="0"/>
              </a:rPr>
              <a:t>Location?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D36113"/>
                </a:solidFill>
                <a:effectLst/>
                <a:latin typeface="Bahnschrift" panose="020B0502040204020203" pitchFamily="34" charset="0"/>
              </a:rPr>
              <a:t>Climate?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D36113"/>
                </a:solidFill>
                <a:latin typeface="Bahnschrift" panose="020B0502040204020203" pitchFamily="34" charset="0"/>
              </a:rPr>
              <a:t>Native people?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D36113"/>
                </a:solidFill>
                <a:effectLst/>
                <a:latin typeface="Bahnschrift" panose="020B0502040204020203" pitchFamily="34" charset="0"/>
              </a:rPr>
              <a:t>Language?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D36113"/>
                </a:solidFill>
                <a:latin typeface="Bahnschrift" panose="020B0502040204020203" pitchFamily="34" charset="0"/>
              </a:rPr>
              <a:t>Cuisine?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D36113"/>
                </a:solidFill>
                <a:effectLst/>
                <a:latin typeface="Bahnschrift" panose="020B0502040204020203" pitchFamily="34" charset="0"/>
              </a:rPr>
              <a:t>Culture?</a:t>
            </a:r>
          </a:p>
        </p:txBody>
      </p:sp>
      <p:pic>
        <p:nvPicPr>
          <p:cNvPr id="1026" name="Picture 2" descr="Alaska | History, Flag, Maps, Weather, Cities, &amp; Facts | Britannica">
            <a:extLst>
              <a:ext uri="{FF2B5EF4-FFF2-40B4-BE49-F238E27FC236}">
                <a16:creationId xmlns:a16="http://schemas.microsoft.com/office/drawing/2014/main" id="{FA772A55-8AEB-4FAB-D316-A4B7478B4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98"/>
          <a:stretch/>
        </p:blipFill>
        <p:spPr bwMode="auto">
          <a:xfrm>
            <a:off x="4975124" y="3345823"/>
            <a:ext cx="6195598" cy="285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043" t="488" r="460"/>
          <a:stretch/>
        </p:blipFill>
        <p:spPr>
          <a:xfrm>
            <a:off x="4807974" y="324861"/>
            <a:ext cx="6376119" cy="274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4" name="Picture 3" descr="A picture containing dog, tree, transport, water&#10;&#10;Description automatically generated">
            <a:extLst>
              <a:ext uri="{FF2B5EF4-FFF2-40B4-BE49-F238E27FC236}">
                <a16:creationId xmlns:a16="http://schemas.microsoft.com/office/drawing/2014/main" id="{F2F780D9-16BD-2EC7-F75C-CC10E1105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24" y="1677370"/>
            <a:ext cx="7586505" cy="50630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97ABA5-D6F6-C060-9C1F-DE63A8A72D50}"/>
              </a:ext>
            </a:extLst>
          </p:cNvPr>
          <p:cNvSpPr txBox="1"/>
          <p:nvPr/>
        </p:nvSpPr>
        <p:spPr>
          <a:xfrm>
            <a:off x="2145324" y="57705"/>
            <a:ext cx="75125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Algerian" panose="04020705040A02060702" pitchFamily="82" charset="0"/>
              </a:rPr>
              <a:t>UNIT 6: LIFESTYLES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14389C-1822-6B6A-5B6A-ECD41DA49E78}"/>
              </a:ext>
            </a:extLst>
          </p:cNvPr>
          <p:cNvSpPr txBox="1"/>
          <p:nvPr/>
        </p:nvSpPr>
        <p:spPr>
          <a:xfrm>
            <a:off x="3069031" y="1073368"/>
            <a:ext cx="64806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lgerian" panose="04020705040A02060702" pitchFamily="82" charset="0"/>
              </a:rPr>
              <a:t>LESSON 5: SKILLS 1</a:t>
            </a: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9419" y="107144"/>
            <a:ext cx="3213064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I. READING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186" y="1522916"/>
            <a:ext cx="8048846" cy="485907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48364" y="753475"/>
            <a:ext cx="200567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26649"/>
                </a:solidFill>
                <a:latin typeface="OpenSansBold"/>
              </a:rPr>
              <a:t>Alaska</a:t>
            </a:r>
            <a:endParaRPr lang="en-US" sz="4400" dirty="0">
              <a:solidFill>
                <a:srgbClr val="F266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020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9354" y="53982"/>
            <a:ext cx="4450537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1. VOCABULARY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F81E5D-63E9-79F4-870D-A2B5D3C2E832}"/>
              </a:ext>
            </a:extLst>
          </p:cNvPr>
          <p:cNvSpPr txBox="1"/>
          <p:nvPr/>
        </p:nvSpPr>
        <p:spPr>
          <a:xfrm>
            <a:off x="928914" y="-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198DB738-6446-1C09-CA3C-30707C0DAF74}"/>
              </a:ext>
            </a:extLst>
          </p:cNvPr>
          <p:cNvSpPr txBox="1">
            <a:spLocks/>
          </p:cNvSpPr>
          <p:nvPr/>
        </p:nvSpPr>
        <p:spPr>
          <a:xfrm>
            <a:off x="-178667" y="1674931"/>
            <a:ext cx="618386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maintain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(v)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44C9CE-37AA-BADD-C5A0-74FFD51EC94C}"/>
              </a:ext>
            </a:extLst>
          </p:cNvPr>
          <p:cNvSpPr/>
          <p:nvPr/>
        </p:nvSpPr>
        <p:spPr>
          <a:xfrm>
            <a:off x="887818" y="4858096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>
                <a:ea typeface="Times New Roman" panose="02020603050405020304" pitchFamily="18" charset="0"/>
                <a:cs typeface="Arial" panose="020B0604020202020204" pitchFamily="34" charset="0"/>
              </a:rPr>
              <a:t>duy</a:t>
            </a:r>
            <a:r>
              <a:rPr lang="en-US" sz="48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ea typeface="Times New Roman" panose="02020603050405020304" pitchFamily="18" charset="0"/>
                <a:cs typeface="Arial" panose="020B0604020202020204" pitchFamily="34" charset="0"/>
              </a:rPr>
              <a:t>trì</a:t>
            </a:r>
            <a:r>
              <a:rPr lang="en-US" sz="4800" dirty="0"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800" dirty="0" err="1">
                <a:ea typeface="Times New Roman" panose="02020603050405020304" pitchFamily="18" charset="0"/>
                <a:cs typeface="Arial" panose="020B0604020202020204" pitchFamily="34" charset="0"/>
              </a:rPr>
              <a:t>gìn</a:t>
            </a:r>
            <a:r>
              <a:rPr lang="en-US" sz="48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endParaRPr lang="en-US" sz="4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23FE1B-3D76-192E-7D97-75017B2C6A1C}"/>
              </a:ext>
            </a:extLst>
          </p:cNvPr>
          <p:cNvSpPr/>
          <p:nvPr/>
        </p:nvSpPr>
        <p:spPr>
          <a:xfrm>
            <a:off x="1186637" y="3524580"/>
            <a:ext cx="3453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﻿/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meɪnˈteɪn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4098" name="Picture 2" descr="Hosting Tết customs to keep tradition alive">
            <a:extLst>
              <a:ext uri="{FF2B5EF4-FFF2-40B4-BE49-F238E27FC236}">
                <a16:creationId xmlns:a16="http://schemas.microsoft.com/office/drawing/2014/main" id="{BD922C5A-1E71-7899-DAC7-9B9B95AAC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364" y="1757481"/>
            <a:ext cx="5986740" cy="449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maintain__gb_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4510" y="3635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84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0F81E5D-63E9-79F4-870D-A2B5D3C2E832}"/>
              </a:ext>
            </a:extLst>
          </p:cNvPr>
          <p:cNvSpPr txBox="1"/>
          <p:nvPr/>
        </p:nvSpPr>
        <p:spPr>
          <a:xfrm>
            <a:off x="928914" y="-1016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Google Shape;1881;p31">
            <a:extLst>
              <a:ext uri="{FF2B5EF4-FFF2-40B4-BE49-F238E27FC236}">
                <a16:creationId xmlns:a16="http://schemas.microsoft.com/office/drawing/2014/main" id="{198DB738-6446-1C09-CA3C-30707C0DAF74}"/>
              </a:ext>
            </a:extLst>
          </p:cNvPr>
          <p:cNvSpPr txBox="1">
            <a:spLocks/>
          </p:cNvSpPr>
          <p:nvPr/>
        </p:nvSpPr>
        <p:spPr>
          <a:xfrm>
            <a:off x="381836" y="1299591"/>
            <a:ext cx="630707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experience</a:t>
            </a:r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(v)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644C9CE-37AA-BADD-C5A0-74FFD51EC94C}"/>
              </a:ext>
            </a:extLst>
          </p:cNvPr>
          <p:cNvSpPr/>
          <p:nvPr/>
        </p:nvSpPr>
        <p:spPr>
          <a:xfrm>
            <a:off x="998762" y="4328046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>
                <a:ea typeface="Times New Roman" panose="02020603050405020304" pitchFamily="18" charset="0"/>
                <a:cs typeface="Arial" panose="020B0604020202020204" pitchFamily="34" charset="0"/>
              </a:rPr>
              <a:t>trải</a:t>
            </a:r>
            <a:r>
              <a:rPr lang="en-US" sz="48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endParaRPr lang="en-US" sz="6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23FE1B-3D76-192E-7D97-75017B2C6A1C}"/>
              </a:ext>
            </a:extLst>
          </p:cNvPr>
          <p:cNvSpPr/>
          <p:nvPr/>
        </p:nvSpPr>
        <p:spPr>
          <a:xfrm>
            <a:off x="1113645" y="3040729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﻿/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ɪkˈspɪəriəns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5122" name="Picture 2" descr="Bat Trang Pottery Village Tour - Half Day Private Tour | Conical Travel">
            <a:extLst>
              <a:ext uri="{FF2B5EF4-FFF2-40B4-BE49-F238E27FC236}">
                <a16:creationId xmlns:a16="http://schemas.microsoft.com/office/drawing/2014/main" id="{6EA5B08D-7252-FC87-3CBF-BC97F192A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095" y="2952135"/>
            <a:ext cx="5675347" cy="353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experience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3482" y="3151427"/>
            <a:ext cx="609600" cy="609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9354" y="53982"/>
            <a:ext cx="4450537" cy="646331"/>
          </a:xfrm>
          <a:prstGeom prst="rect">
            <a:avLst/>
          </a:prstGeom>
          <a:solidFill>
            <a:schemeClr val="accent4">
              <a:lumMod val="75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1. VOCABULARY</a:t>
            </a:r>
          </a:p>
        </p:txBody>
      </p:sp>
    </p:spTree>
    <p:extLst>
      <p:ext uri="{BB962C8B-B14F-4D97-AF65-F5344CB8AC3E}">
        <p14:creationId xmlns:p14="http://schemas.microsoft.com/office/powerpoint/2010/main" val="30713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4501</TotalTime>
  <Words>829</Words>
  <Application>Microsoft Office PowerPoint</Application>
  <PresentationFormat>Widescreen</PresentationFormat>
  <Paragraphs>160</Paragraphs>
  <Slides>28</Slides>
  <Notes>13</Notes>
  <HiddenSlides>0</HiddenSlides>
  <MMClips>14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Algerian</vt:lpstr>
      <vt:lpstr>Arial</vt:lpstr>
      <vt:lpstr>Arial Black</vt:lpstr>
      <vt:lpstr>Bahnschrift</vt:lpstr>
      <vt:lpstr>Broadway</vt:lpstr>
      <vt:lpstr>Calibri</vt:lpstr>
      <vt:lpstr>Calibri Light</vt:lpstr>
      <vt:lpstr>Mongolian Baiti</vt:lpstr>
      <vt:lpstr>Myriad Pro</vt:lpstr>
      <vt:lpstr>OpenSans</vt:lpstr>
      <vt:lpstr>OpenSansBold</vt:lpstr>
      <vt:lpstr>Rockwell Extra Bold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phamthihongthu1982@outlook.com</cp:lastModifiedBy>
  <cp:revision>256</cp:revision>
  <dcterms:created xsi:type="dcterms:W3CDTF">2020-12-09T02:04:09Z</dcterms:created>
  <dcterms:modified xsi:type="dcterms:W3CDTF">2025-01-08T01:43:55Z</dcterms:modified>
</cp:coreProperties>
</file>