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4" r:id="rId3"/>
    <p:sldId id="258" r:id="rId4"/>
    <p:sldId id="287" r:id="rId5"/>
    <p:sldId id="260" r:id="rId6"/>
    <p:sldId id="290" r:id="rId7"/>
    <p:sldId id="291" r:id="rId8"/>
    <p:sldId id="292" r:id="rId9"/>
    <p:sldId id="293" r:id="rId10"/>
    <p:sldId id="262" r:id="rId11"/>
    <p:sldId id="288" r:id="rId12"/>
    <p:sldId id="28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  <a:endParaRPr lang="en-US" sz="36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en-US" sz="27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town house,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It's big. There are six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rooms,…..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" y="124750"/>
            <a:ext cx="8561173" cy="9933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0" spc="-5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 Write an email to Mira, your pen friend. Tell her about your house.</a:t>
            </a:r>
            <a:endParaRPr lang="en-GB" sz="2800" b="0" spc="-5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 Mira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ts val="2600"/>
              </a:lnSpc>
            </a:pPr>
            <a:r>
              <a:rPr lang="en-US" sz="2000" spc="-5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sz="2000" spc="-50" dirty="0">
                <a:latin typeface="Arial" pitchFamily="34" charset="0"/>
                <a:cs typeface="Arial" pitchFamily="34" charset="0"/>
              </a:rPr>
              <a:t>for your email. Now, I’ll tell you about my house. I live with my parents and younger brother in a town house. It's big. There are six rooms: a living room, a kitchen, two bedrooms and two bathrooms. I like </a:t>
            </a:r>
            <a:r>
              <a:rPr lang="en-US" sz="2000" spc="-50" dirty="0" smtClean="0">
                <a:latin typeface="Arial" pitchFamily="34" charset="0"/>
                <a:cs typeface="Arial" pitchFamily="34" charset="0"/>
              </a:rPr>
              <a:t>the living room best  because I can watch TV with my parents and  younger brother together.</a:t>
            </a:r>
            <a:endParaRPr lang="en-US" sz="2000" spc="-5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about you? Where do you live? Tell me in your next e-mail.</a:t>
            </a:r>
          </a:p>
          <a:p>
            <a:pPr algn="just">
              <a:lnSpc>
                <a:spcPts val="24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wishes,</a:t>
            </a:r>
          </a:p>
          <a:p>
            <a:pPr algn="just">
              <a:lnSpc>
                <a:spcPts val="2400"/>
              </a:lnSpc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Huong@fastmail.com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Mira@quickmail.com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6649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</a:t>
            </a:r>
            <a:r>
              <a:rPr lang="en-US" altLang="en-US" sz="4800" smtClean="0">
                <a:latin typeface=".VnTifani HeavyH" pitchFamily="34" charset="0"/>
              </a:rPr>
              <a:t>ASSIGNMENTS</a:t>
            </a:r>
            <a:endParaRPr lang="en-US" altLang="en-US" sz="4800">
              <a:latin typeface=".VnTifani HeavyH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smtClean="0">
                <a:latin typeface=".VnSouthern" pitchFamily="34" charset="0"/>
              </a:rPr>
              <a:t>- Rewrite </a:t>
            </a:r>
            <a:r>
              <a:rPr lang="en-US" altLang="en-US" sz="4000" dirty="0">
                <a:latin typeface=".VnSouthern" pitchFamily="34" charset="0"/>
              </a:rPr>
              <a:t>the email.</a:t>
            </a:r>
          </a:p>
          <a:p>
            <a:pPr eaLnBrk="1" hangingPunct="1"/>
            <a:r>
              <a:rPr lang="en-US" altLang="en-US" sz="4000" smtClean="0">
                <a:latin typeface=".VnSouthern" pitchFamily="34" charset="0"/>
              </a:rPr>
              <a:t>- Be </a:t>
            </a:r>
            <a:r>
              <a:rPr lang="en-US" altLang="en-US" sz="4000" dirty="0">
                <a:latin typeface=".VnSouthern" pitchFamily="34" charset="0"/>
              </a:rPr>
              <a:t>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</a:t>
            </a:r>
          </a:p>
          <a:p>
            <a:pPr eaLnBrk="1" hangingPunct="1"/>
            <a:endParaRPr lang="en-US" altLang="en-US" sz="4000" dirty="0">
              <a:latin typeface=".VnSouther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190" y="317843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4B1"/>
                </a:solidFill>
              </a:rPr>
              <a:t>I</a:t>
            </a:r>
            <a:r>
              <a:rPr lang="en-US" sz="4000" b="1" smtClean="0">
                <a:solidFill>
                  <a:srgbClr val="0084B1"/>
                </a:solidFill>
              </a:rPr>
              <a:t>. Listening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0" y="53701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1205" y="1424023"/>
            <a:ext cx="5606700" cy="1032573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6. SKILLS 2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desk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128469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bookshelf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sofa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desk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window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 Now </a:t>
            </a:r>
            <a:r>
              <a:rPr lang="en-US" sz="2400" b="1" dirty="0">
                <a:solidFill>
                  <a:schemeClr val="tx1"/>
                </a:solidFill>
              </a:rPr>
              <a:t>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 smtClean="0"/>
                        <a:t>   GUESS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4FA3A-7C98-4049-9207-F7722E240A55}"/>
              </a:ext>
            </a:extLst>
          </p:cNvPr>
          <p:cNvSpPr/>
          <p:nvPr/>
        </p:nvSpPr>
        <p:spPr>
          <a:xfrm>
            <a:off x="0" y="0"/>
            <a:ext cx="9144000" cy="613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28765" y="1138519"/>
            <a:ext cx="8486470" cy="38604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0" i="0" dirty="0">
                <a:solidFill>
                  <a:srgbClr val="333333"/>
                </a:solidFill>
                <a:effectLst/>
              </a:rPr>
              <a:t>My name's Mai. I live in a town house in Ha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Noi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</a:r>
            <a:endParaRPr lang="en-US" sz="2800" i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573041" y="135812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8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5871" y="1684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2BC2B-1832-EF61-E1B7-037CA01DAB41}"/>
              </a:ext>
            </a:extLst>
          </p:cNvPr>
          <p:cNvSpPr txBox="1"/>
          <p:nvPr/>
        </p:nvSpPr>
        <p:spPr>
          <a:xfrm>
            <a:off x="423734" y="510855"/>
            <a:ext cx="308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WRITING	</a:t>
            </a:r>
          </a:p>
        </p:txBody>
      </p:sp>
    </p:spTree>
    <p:extLst>
      <p:ext uri="{BB962C8B-B14F-4D97-AF65-F5344CB8AC3E}">
        <p14:creationId xmlns:p14="http://schemas.microsoft.com/office/powerpoint/2010/main" val="10438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270" y="234029"/>
            <a:ext cx="7903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live?</a:t>
              </a:r>
              <a:endParaRPr lang="en-US" sz="2400" i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3035513"/>
            <a:ext cx="6471767" cy="830997"/>
            <a:chOff x="369902" y="1946149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946149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rooms are there in your house? What are they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4872970"/>
            <a:ext cx="647176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68076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3571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61158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7505" y="2233575"/>
            <a:ext cx="608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6360" y="3921381"/>
            <a:ext cx="73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738" y="5701989"/>
            <a:ext cx="672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0"/>
            <a:ext cx="9144000" cy="157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578429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 Mira,</a:t>
            </a:r>
          </a:p>
          <a:p>
            <a:r>
              <a:rPr lang="en-US" sz="24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about you? Where do you live? Tell me in your next email.</a:t>
            </a:r>
          </a:p>
          <a:p>
            <a:r>
              <a:rPr lang="en-US" sz="240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1568</TotalTime>
  <Words>735</Words>
  <Application>Microsoft Office PowerPoint</Application>
  <PresentationFormat>On-screen Show (4:3)</PresentationFormat>
  <Paragraphs>108</Paragraphs>
  <Slides>13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.VnSouthern</vt:lpstr>
      <vt:lpstr>.VnTifani HeavyH</vt:lpstr>
      <vt:lpstr>Arial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112</cp:revision>
  <dcterms:created xsi:type="dcterms:W3CDTF">2020-12-09T02:04:09Z</dcterms:created>
  <dcterms:modified xsi:type="dcterms:W3CDTF">2025-10-13T13:01:46Z</dcterms:modified>
</cp:coreProperties>
</file>