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0"/>
  </p:notesMasterIdLst>
  <p:sldIdLst>
    <p:sldId id="258" r:id="rId2"/>
    <p:sldId id="268" r:id="rId3"/>
    <p:sldId id="257" r:id="rId4"/>
    <p:sldId id="269" r:id="rId5"/>
    <p:sldId id="256" r:id="rId6"/>
    <p:sldId id="259" r:id="rId7"/>
    <p:sldId id="361" r:id="rId8"/>
    <p:sldId id="360" r:id="rId9"/>
    <p:sldId id="359" r:id="rId10"/>
    <p:sldId id="358" r:id="rId11"/>
    <p:sldId id="260" r:id="rId12"/>
    <p:sldId id="261" r:id="rId13"/>
    <p:sldId id="263" r:id="rId14"/>
    <p:sldId id="264" r:id="rId15"/>
    <p:sldId id="364" r:id="rId16"/>
    <p:sldId id="363" r:id="rId17"/>
    <p:sldId id="362" r:id="rId18"/>
    <p:sldId id="365" r:id="rId19"/>
    <p:sldId id="265" r:id="rId20"/>
    <p:sldId id="262" r:id="rId21"/>
    <p:sldId id="347" r:id="rId22"/>
    <p:sldId id="345" r:id="rId23"/>
    <p:sldId id="346" r:id="rId24"/>
    <p:sldId id="348" r:id="rId25"/>
    <p:sldId id="349" r:id="rId26"/>
    <p:sldId id="350" r:id="rId27"/>
    <p:sldId id="351" r:id="rId28"/>
    <p:sldId id="352" r:id="rId29"/>
    <p:sldId id="370" r:id="rId30"/>
    <p:sldId id="371" r:id="rId31"/>
    <p:sldId id="366" r:id="rId32"/>
    <p:sldId id="367" r:id="rId33"/>
    <p:sldId id="1136" r:id="rId34"/>
    <p:sldId id="1137" r:id="rId35"/>
    <p:sldId id="1138" r:id="rId36"/>
    <p:sldId id="1139" r:id="rId37"/>
    <p:sldId id="1140" r:id="rId38"/>
    <p:sldId id="266" r:id="rId39"/>
  </p:sldIdLst>
  <p:sldSz cx="18288000" cy="10287000"/>
  <p:notesSz cx="6858000" cy="9144000"/>
  <p:embeddedFontLst>
    <p:embeddedFont>
      <p:font typeface="DM Sans Bold Italics" panose="020B0604020202020204" charset="0"/>
      <p:regular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Malgun Gothic" panose="020B0503020000020004" pitchFamily="34" charset="-127"/>
      <p:regular r:id="rId46"/>
      <p:bold r:id="rId47"/>
    </p:embeddedFont>
    <p:embeddedFont>
      <p:font typeface="Fredoka One" panose="020B0604020202020204" charset="0"/>
      <p:regular r:id="rId48"/>
    </p:embeddedFont>
    <p:embeddedFont>
      <p:font typeface="Pangolin" panose="020B0604020202020204" charset="0"/>
      <p:regular r:id="rId49"/>
    </p:embeddedFont>
    <p:embeddedFont>
      <p:font typeface="Canva Sans Bold" panose="020B0604020202020204" charset="0"/>
      <p:regular r:id="rId50"/>
    </p:embeddedFont>
    <p:embeddedFont>
      <p:font typeface="DM Sans Bold" panose="020B0604020202020204" charset="0"/>
      <p:regular r:id="rId51"/>
    </p:embeddedFont>
    <p:embeddedFont>
      <p:font typeface="DM Sans" panose="020B0604020202020204" charset="0"/>
      <p:regular r:id="rId52"/>
      <p:bold r:id="rId53"/>
      <p:italic r:id="rId54"/>
      <p:boldItalic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BB3A5E-5909-4DB7-8E1B-CFF743868A3C}" v="1036" dt="2023-11-07T12:18:48.3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33" autoAdjust="0"/>
    <p:restoredTop sz="94622" autoAdjust="0"/>
  </p:normalViewPr>
  <p:slideViewPr>
    <p:cSldViewPr>
      <p:cViewPr varScale="1">
        <p:scale>
          <a:sx n="44" d="100"/>
          <a:sy n="44" d="100"/>
        </p:scale>
        <p:origin x="70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microsoft.com/office/2015/10/relationships/revisionInfo" Target="revisionInfo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yên Lương" userId="3a9e482f-ceb4-484a-8eab-f708ff3e9a36" providerId="ADAL" clId="{2BBB3A5E-5909-4DB7-8E1B-CFF743868A3C}"/>
    <pc:docChg chg="undo custSel addSld delSld modSld sldOrd delMainMaster">
      <pc:chgData name="Duyên Lương" userId="3a9e482f-ceb4-484a-8eab-f708ff3e9a36" providerId="ADAL" clId="{2BBB3A5E-5909-4DB7-8E1B-CFF743868A3C}" dt="2023-11-07T12:18:48.395" v="4172"/>
      <pc:docMkLst>
        <pc:docMk/>
      </pc:docMkLst>
      <pc:sldChg chg="addSp delSp modSp mod modTransition">
        <pc:chgData name="Duyên Lương" userId="3a9e482f-ceb4-484a-8eab-f708ff3e9a36" providerId="ADAL" clId="{2BBB3A5E-5909-4DB7-8E1B-CFF743868A3C}" dt="2023-11-07T12:14:24.745" v="4155"/>
        <pc:sldMkLst>
          <pc:docMk/>
          <pc:sldMk cId="0" sldId="256"/>
        </pc:sldMkLst>
        <pc:spChg chg="mod">
          <ac:chgData name="Duyên Lương" userId="3a9e482f-ceb4-484a-8eab-f708ff3e9a36" providerId="ADAL" clId="{2BBB3A5E-5909-4DB7-8E1B-CFF743868A3C}" dt="2023-11-07T01:23:49.516" v="280" actId="1076"/>
          <ac:spMkLst>
            <pc:docMk/>
            <pc:sldMk cId="0" sldId="256"/>
            <ac:spMk id="2" creationId="{00000000-0000-0000-0000-000000000000}"/>
          </ac:spMkLst>
        </pc:spChg>
        <pc:spChg chg="del topLvl">
          <ac:chgData name="Duyên Lương" userId="3a9e482f-ceb4-484a-8eab-f708ff3e9a36" providerId="ADAL" clId="{2BBB3A5E-5909-4DB7-8E1B-CFF743868A3C}" dt="2023-11-07T01:23:52.406" v="281" actId="478"/>
          <ac:spMkLst>
            <pc:docMk/>
            <pc:sldMk cId="0" sldId="256"/>
            <ac:spMk id="7" creationId="{00000000-0000-0000-0000-000000000000}"/>
          </ac:spMkLst>
        </pc:spChg>
        <pc:spChg chg="topLvl">
          <ac:chgData name="Duyên Lương" userId="3a9e482f-ceb4-484a-8eab-f708ff3e9a36" providerId="ADAL" clId="{2BBB3A5E-5909-4DB7-8E1B-CFF743868A3C}" dt="2023-11-07T01:23:52.406" v="281" actId="478"/>
          <ac:spMkLst>
            <pc:docMk/>
            <pc:sldMk cId="0" sldId="256"/>
            <ac:spMk id="8" creationId="{00000000-0000-0000-0000-000000000000}"/>
          </ac:spMkLst>
        </pc:spChg>
        <pc:spChg chg="mod">
          <ac:chgData name="Duyên Lương" userId="3a9e482f-ceb4-484a-8eab-f708ff3e9a36" providerId="ADAL" clId="{2BBB3A5E-5909-4DB7-8E1B-CFF743868A3C}" dt="2023-11-07T01:23:41.611" v="277" actId="207"/>
          <ac:spMkLst>
            <pc:docMk/>
            <pc:sldMk cId="0" sldId="256"/>
            <ac:spMk id="12" creationId="{00000000-0000-0000-0000-000000000000}"/>
          </ac:spMkLst>
        </pc:spChg>
        <pc:spChg chg="mod">
          <ac:chgData name="Duyên Lương" userId="3a9e482f-ceb4-484a-8eab-f708ff3e9a36" providerId="ADAL" clId="{2BBB3A5E-5909-4DB7-8E1B-CFF743868A3C}" dt="2023-11-07T01:23:46.823" v="279" actId="1076"/>
          <ac:spMkLst>
            <pc:docMk/>
            <pc:sldMk cId="0" sldId="256"/>
            <ac:spMk id="13" creationId="{00000000-0000-0000-0000-000000000000}"/>
          </ac:spMkLst>
        </pc:spChg>
        <pc:spChg chg="add del mod">
          <ac:chgData name="Duyên Lương" userId="3a9e482f-ceb4-484a-8eab-f708ff3e9a36" providerId="ADAL" clId="{2BBB3A5E-5909-4DB7-8E1B-CFF743868A3C}" dt="2023-11-07T01:23:44.961" v="278" actId="1076"/>
          <ac:spMkLst>
            <pc:docMk/>
            <pc:sldMk cId="0" sldId="256"/>
            <ac:spMk id="20" creationId="{00000000-0000-0000-0000-000000000000}"/>
          </ac:spMkLst>
        </pc:spChg>
        <pc:spChg chg="add del mod">
          <ac:chgData name="Duyên Lương" userId="3a9e482f-ceb4-484a-8eab-f708ff3e9a36" providerId="ADAL" clId="{2BBB3A5E-5909-4DB7-8E1B-CFF743868A3C}" dt="2023-11-07T01:23:20.377" v="233" actId="478"/>
          <ac:spMkLst>
            <pc:docMk/>
            <pc:sldMk cId="0" sldId="256"/>
            <ac:spMk id="21" creationId="{C27619FC-5783-C622-B2F2-B26BE4A4EF64}"/>
          </ac:spMkLst>
        </pc:spChg>
        <pc:spChg chg="add mod">
          <ac:chgData name="Duyên Lương" userId="3a9e482f-ceb4-484a-8eab-f708ff3e9a36" providerId="ADAL" clId="{2BBB3A5E-5909-4DB7-8E1B-CFF743868A3C}" dt="2023-11-07T01:23:33.131" v="276" actId="20577"/>
          <ac:spMkLst>
            <pc:docMk/>
            <pc:sldMk cId="0" sldId="256"/>
            <ac:spMk id="22" creationId="{AACDDDC4-D3BB-201F-D6B9-00F4CDC2C3EB}"/>
          </ac:spMkLst>
        </pc:spChg>
        <pc:grpChg chg="del">
          <ac:chgData name="Duyên Lương" userId="3a9e482f-ceb4-484a-8eab-f708ff3e9a36" providerId="ADAL" clId="{2BBB3A5E-5909-4DB7-8E1B-CFF743868A3C}" dt="2023-11-07T01:23:52.406" v="281" actId="478"/>
          <ac:grpSpMkLst>
            <pc:docMk/>
            <pc:sldMk cId="0" sldId="256"/>
            <ac:grpSpMk id="6" creationId="{00000000-0000-0000-0000-000000000000}"/>
          </ac:grpSpMkLst>
        </pc:grpChg>
        <pc:picChg chg="add mod">
          <ac:chgData name="Duyên Lương" userId="3a9e482f-ceb4-484a-8eab-f708ff3e9a36" providerId="ADAL" clId="{2BBB3A5E-5909-4DB7-8E1B-CFF743868A3C}" dt="2023-11-07T01:24:52.489" v="289" actId="1076"/>
          <ac:picMkLst>
            <pc:docMk/>
            <pc:sldMk cId="0" sldId="256"/>
            <ac:picMk id="1026" creationId="{A4E52A4B-C11A-AD6E-9C93-E727BF58DB00}"/>
          </ac:picMkLst>
        </pc:picChg>
      </pc:sldChg>
      <pc:sldChg chg="addSp delSp modSp mod ord modTransition modAnim modNotesTx">
        <pc:chgData name="Duyên Lương" userId="3a9e482f-ceb4-484a-8eab-f708ff3e9a36" providerId="ADAL" clId="{2BBB3A5E-5909-4DB7-8E1B-CFF743868A3C}" dt="2023-11-07T12:14:17.341" v="4154" actId="1076"/>
        <pc:sldMkLst>
          <pc:docMk/>
          <pc:sldMk cId="0" sldId="257"/>
        </pc:sldMkLst>
        <pc:spChg chg="mod">
          <ac:chgData name="Duyên Lương" userId="3a9e482f-ceb4-484a-8eab-f708ff3e9a36" providerId="ADAL" clId="{2BBB3A5E-5909-4DB7-8E1B-CFF743868A3C}" dt="2023-11-07T05:14:01.008" v="962" actId="1076"/>
          <ac:spMkLst>
            <pc:docMk/>
            <pc:sldMk cId="0" sldId="257"/>
            <ac:spMk id="7" creationId="{00000000-0000-0000-0000-000000000000}"/>
          </ac:spMkLst>
        </pc:spChg>
        <pc:spChg chg="mod">
          <ac:chgData name="Duyên Lương" userId="3a9e482f-ceb4-484a-8eab-f708ff3e9a36" providerId="ADAL" clId="{2BBB3A5E-5909-4DB7-8E1B-CFF743868A3C}" dt="2023-11-07T05:04:44.706" v="522" actId="1076"/>
          <ac:spMkLst>
            <pc:docMk/>
            <pc:sldMk cId="0" sldId="257"/>
            <ac:spMk id="14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05:05:26.202" v="531" actId="478"/>
          <ac:spMkLst>
            <pc:docMk/>
            <pc:sldMk cId="0" sldId="257"/>
            <ac:spMk id="27" creationId="{00000000-0000-0000-0000-000000000000}"/>
          </ac:spMkLst>
        </pc:spChg>
        <pc:spChg chg="mod">
          <ac:chgData name="Duyên Lương" userId="3a9e482f-ceb4-484a-8eab-f708ff3e9a36" providerId="ADAL" clId="{2BBB3A5E-5909-4DB7-8E1B-CFF743868A3C}" dt="2023-11-07T05:04:22.962" v="512" actId="1076"/>
          <ac:spMkLst>
            <pc:docMk/>
            <pc:sldMk cId="0" sldId="257"/>
            <ac:spMk id="29" creationId="{00000000-0000-0000-0000-000000000000}"/>
          </ac:spMkLst>
        </pc:spChg>
        <pc:spChg chg="mod">
          <ac:chgData name="Duyên Lương" userId="3a9e482f-ceb4-484a-8eab-f708ff3e9a36" providerId="ADAL" clId="{2BBB3A5E-5909-4DB7-8E1B-CFF743868A3C}" dt="2023-11-07T12:14:14.593" v="4153" actId="2711"/>
          <ac:spMkLst>
            <pc:docMk/>
            <pc:sldMk cId="0" sldId="257"/>
            <ac:spMk id="30" creationId="{00000000-0000-0000-0000-000000000000}"/>
          </ac:spMkLst>
        </pc:spChg>
        <pc:spChg chg="del mod">
          <ac:chgData name="Duyên Lương" userId="3a9e482f-ceb4-484a-8eab-f708ff3e9a36" providerId="ADAL" clId="{2BBB3A5E-5909-4DB7-8E1B-CFF743868A3C}" dt="2023-11-07T05:05:22.607" v="529" actId="478"/>
          <ac:spMkLst>
            <pc:docMk/>
            <pc:sldMk cId="0" sldId="257"/>
            <ac:spMk id="32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05:05:24.935" v="530" actId="478"/>
          <ac:spMkLst>
            <pc:docMk/>
            <pc:sldMk cId="0" sldId="257"/>
            <ac:spMk id="33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05:05:27.780" v="532" actId="478"/>
          <ac:spMkLst>
            <pc:docMk/>
            <pc:sldMk cId="0" sldId="257"/>
            <ac:spMk id="34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05:05:24.935" v="530" actId="478"/>
          <ac:spMkLst>
            <pc:docMk/>
            <pc:sldMk cId="0" sldId="257"/>
            <ac:spMk id="35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05:05:24.935" v="530" actId="478"/>
          <ac:spMkLst>
            <pc:docMk/>
            <pc:sldMk cId="0" sldId="257"/>
            <ac:spMk id="36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05:05:26.202" v="531" actId="478"/>
          <ac:spMkLst>
            <pc:docMk/>
            <pc:sldMk cId="0" sldId="257"/>
            <ac:spMk id="37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05:05:24.935" v="530" actId="478"/>
          <ac:spMkLst>
            <pc:docMk/>
            <pc:sldMk cId="0" sldId="257"/>
            <ac:spMk id="38" creationId="{00000000-0000-0000-0000-000000000000}"/>
          </ac:spMkLst>
        </pc:spChg>
        <pc:spChg chg="add mod">
          <ac:chgData name="Duyên Lương" userId="3a9e482f-ceb4-484a-8eab-f708ff3e9a36" providerId="ADAL" clId="{2BBB3A5E-5909-4DB7-8E1B-CFF743868A3C}" dt="2023-11-07T05:13:48.975" v="958" actId="1076"/>
          <ac:spMkLst>
            <pc:docMk/>
            <pc:sldMk cId="0" sldId="257"/>
            <ac:spMk id="45" creationId="{0B6CEABD-2F5C-C4E1-434B-CC364BD363EE}"/>
          </ac:spMkLst>
        </pc:spChg>
        <pc:spChg chg="add mod">
          <ac:chgData name="Duyên Lương" userId="3a9e482f-ceb4-484a-8eab-f708ff3e9a36" providerId="ADAL" clId="{2BBB3A5E-5909-4DB7-8E1B-CFF743868A3C}" dt="2023-11-07T05:13:51.984" v="959" actId="1076"/>
          <ac:spMkLst>
            <pc:docMk/>
            <pc:sldMk cId="0" sldId="257"/>
            <ac:spMk id="46" creationId="{D85E9EAD-B2EB-1EC1-E673-8369CC83C468}"/>
          </ac:spMkLst>
        </pc:spChg>
        <pc:spChg chg="add mod">
          <ac:chgData name="Duyên Lương" userId="3a9e482f-ceb4-484a-8eab-f708ff3e9a36" providerId="ADAL" clId="{2BBB3A5E-5909-4DB7-8E1B-CFF743868A3C}" dt="2023-11-07T05:13:58.455" v="961" actId="1076"/>
          <ac:spMkLst>
            <pc:docMk/>
            <pc:sldMk cId="0" sldId="257"/>
            <ac:spMk id="47" creationId="{5D967431-5EA9-3C96-99D3-3A3F2E8509D7}"/>
          </ac:spMkLst>
        </pc:spChg>
        <pc:spChg chg="add mod">
          <ac:chgData name="Duyên Lương" userId="3a9e482f-ceb4-484a-8eab-f708ff3e9a36" providerId="ADAL" clId="{2BBB3A5E-5909-4DB7-8E1B-CFF743868A3C}" dt="2023-11-07T05:13:43.896" v="957" actId="403"/>
          <ac:spMkLst>
            <pc:docMk/>
            <pc:sldMk cId="0" sldId="257"/>
            <ac:spMk id="48" creationId="{F435C5C5-36F8-9AB4-1B36-DBD78CCB2956}"/>
          </ac:spMkLst>
        </pc:spChg>
        <pc:spChg chg="add del">
          <ac:chgData name="Duyên Lương" userId="3a9e482f-ceb4-484a-8eab-f708ff3e9a36" providerId="ADAL" clId="{2BBB3A5E-5909-4DB7-8E1B-CFF743868A3C}" dt="2023-11-07T05:12:59.280" v="943" actId="22"/>
          <ac:spMkLst>
            <pc:docMk/>
            <pc:sldMk cId="0" sldId="257"/>
            <ac:spMk id="50" creationId="{A3E46907-459E-F0E1-01E4-4BF9F4C816EF}"/>
          </ac:spMkLst>
        </pc:spChg>
        <pc:grpChg chg="mod">
          <ac:chgData name="Duyên Lương" userId="3a9e482f-ceb4-484a-8eab-f708ff3e9a36" providerId="ADAL" clId="{2BBB3A5E-5909-4DB7-8E1B-CFF743868A3C}" dt="2023-11-07T05:03:17.006" v="495" actId="1076"/>
          <ac:grpSpMkLst>
            <pc:docMk/>
            <pc:sldMk cId="0" sldId="257"/>
            <ac:grpSpMk id="2" creationId="{00000000-0000-0000-0000-000000000000}"/>
          </ac:grpSpMkLst>
        </pc:grpChg>
        <pc:grpChg chg="mod">
          <ac:chgData name="Duyên Lương" userId="3a9e482f-ceb4-484a-8eab-f708ff3e9a36" providerId="ADAL" clId="{2BBB3A5E-5909-4DB7-8E1B-CFF743868A3C}" dt="2023-11-07T05:12:17.088" v="926" actId="1076"/>
          <ac:grpSpMkLst>
            <pc:docMk/>
            <pc:sldMk cId="0" sldId="257"/>
            <ac:grpSpMk id="5" creationId="{00000000-0000-0000-0000-000000000000}"/>
          </ac:grpSpMkLst>
        </pc:grpChg>
        <pc:grpChg chg="del mod">
          <ac:chgData name="Duyên Lương" userId="3a9e482f-ceb4-484a-8eab-f708ff3e9a36" providerId="ADAL" clId="{2BBB3A5E-5909-4DB7-8E1B-CFF743868A3C}" dt="2023-11-07T05:12:05.362" v="921" actId="478"/>
          <ac:grpSpMkLst>
            <pc:docMk/>
            <pc:sldMk cId="0" sldId="257"/>
            <ac:grpSpMk id="8" creationId="{00000000-0000-0000-0000-000000000000}"/>
          </ac:grpSpMkLst>
        </pc:grpChg>
        <pc:grpChg chg="del">
          <ac:chgData name="Duyên Lương" userId="3a9e482f-ceb4-484a-8eab-f708ff3e9a36" providerId="ADAL" clId="{2BBB3A5E-5909-4DB7-8E1B-CFF743868A3C}" dt="2023-11-07T05:05:24.935" v="530" actId="478"/>
          <ac:grpSpMkLst>
            <pc:docMk/>
            <pc:sldMk cId="0" sldId="257"/>
            <ac:grpSpMk id="11" creationId="{00000000-0000-0000-0000-000000000000}"/>
          </ac:grpSpMkLst>
        </pc:grpChg>
        <pc:grpChg chg="mod">
          <ac:chgData name="Duyên Lương" userId="3a9e482f-ceb4-484a-8eab-f708ff3e9a36" providerId="ADAL" clId="{2BBB3A5E-5909-4DB7-8E1B-CFF743868A3C}" dt="2023-11-07T05:12:19.180" v="927" actId="1076"/>
          <ac:grpSpMkLst>
            <pc:docMk/>
            <pc:sldMk cId="0" sldId="257"/>
            <ac:grpSpMk id="15" creationId="{00000000-0000-0000-0000-000000000000}"/>
          </ac:grpSpMkLst>
        </pc:grpChg>
        <pc:grpChg chg="mod">
          <ac:chgData name="Duyên Lương" userId="3a9e482f-ceb4-484a-8eab-f708ff3e9a36" providerId="ADAL" clId="{2BBB3A5E-5909-4DB7-8E1B-CFF743868A3C}" dt="2023-11-07T05:13:54.854" v="960" actId="1076"/>
          <ac:grpSpMkLst>
            <pc:docMk/>
            <pc:sldMk cId="0" sldId="257"/>
            <ac:grpSpMk id="18" creationId="{00000000-0000-0000-0000-000000000000}"/>
          </ac:grpSpMkLst>
        </pc:grpChg>
        <pc:grpChg chg="del">
          <ac:chgData name="Duyên Lương" userId="3a9e482f-ceb4-484a-8eab-f708ff3e9a36" providerId="ADAL" clId="{2BBB3A5E-5909-4DB7-8E1B-CFF743868A3C}" dt="2023-11-07T05:05:24.935" v="530" actId="478"/>
          <ac:grpSpMkLst>
            <pc:docMk/>
            <pc:sldMk cId="0" sldId="257"/>
            <ac:grpSpMk id="21" creationId="{00000000-0000-0000-0000-000000000000}"/>
          </ac:grpSpMkLst>
        </pc:grpChg>
        <pc:grpChg chg="del">
          <ac:chgData name="Duyên Lương" userId="3a9e482f-ceb4-484a-8eab-f708ff3e9a36" providerId="ADAL" clId="{2BBB3A5E-5909-4DB7-8E1B-CFF743868A3C}" dt="2023-11-07T05:05:24.935" v="530" actId="478"/>
          <ac:grpSpMkLst>
            <pc:docMk/>
            <pc:sldMk cId="0" sldId="257"/>
            <ac:grpSpMk id="24" creationId="{00000000-0000-0000-0000-000000000000}"/>
          </ac:grpSpMkLst>
        </pc:grpChg>
        <pc:grpChg chg="mod">
          <ac:chgData name="Duyên Lương" userId="3a9e482f-ceb4-484a-8eab-f708ff3e9a36" providerId="ADAL" clId="{2BBB3A5E-5909-4DB7-8E1B-CFF743868A3C}" dt="2023-11-07T05:04:14.062" v="507" actId="14100"/>
          <ac:grpSpMkLst>
            <pc:docMk/>
            <pc:sldMk cId="0" sldId="257"/>
            <ac:grpSpMk id="28" creationId="{00000000-0000-0000-0000-000000000000}"/>
          </ac:grpSpMkLst>
        </pc:grpChg>
        <pc:grpChg chg="mod">
          <ac:chgData name="Duyên Lương" userId="3a9e482f-ceb4-484a-8eab-f708ff3e9a36" providerId="ADAL" clId="{2BBB3A5E-5909-4DB7-8E1B-CFF743868A3C}" dt="2023-11-07T12:14:17.341" v="4154" actId="1076"/>
          <ac:grpSpMkLst>
            <pc:docMk/>
            <pc:sldMk cId="0" sldId="257"/>
            <ac:grpSpMk id="39" creationId="{00000000-0000-0000-0000-000000000000}"/>
          </ac:grpSpMkLst>
        </pc:grpChg>
        <pc:picChg chg="add mod">
          <ac:chgData name="Duyên Lương" userId="3a9e482f-ceb4-484a-8eab-f708ff3e9a36" providerId="ADAL" clId="{2BBB3A5E-5909-4DB7-8E1B-CFF743868A3C}" dt="2023-11-07T05:14:22.908" v="965" actId="1076"/>
          <ac:picMkLst>
            <pc:docMk/>
            <pc:sldMk cId="0" sldId="257"/>
            <ac:picMk id="51" creationId="{E6344A1E-AB3D-1985-0BDE-6B7ED0A9386E}"/>
          </ac:picMkLst>
        </pc:picChg>
        <pc:picChg chg="add mod">
          <ac:chgData name="Duyên Lương" userId="3a9e482f-ceb4-484a-8eab-f708ff3e9a36" providerId="ADAL" clId="{2BBB3A5E-5909-4DB7-8E1B-CFF743868A3C}" dt="2023-11-07T05:15:32.234" v="977" actId="14100"/>
          <ac:picMkLst>
            <pc:docMk/>
            <pc:sldMk cId="0" sldId="257"/>
            <ac:picMk id="52" creationId="{457B3FB7-3F8F-9B55-DE8D-996A8F4E9CFE}"/>
          </ac:picMkLst>
        </pc:picChg>
      </pc:sldChg>
      <pc:sldChg chg="addSp modSp mod ord">
        <pc:chgData name="Duyên Lương" userId="3a9e482f-ceb4-484a-8eab-f708ff3e9a36" providerId="ADAL" clId="{2BBB3A5E-5909-4DB7-8E1B-CFF743868A3C}" dt="2023-11-07T05:03:00.140" v="493" actId="1076"/>
        <pc:sldMkLst>
          <pc:docMk/>
          <pc:sldMk cId="0" sldId="258"/>
        </pc:sldMkLst>
        <pc:spChg chg="mod">
          <ac:chgData name="Duyên Lương" userId="3a9e482f-ceb4-484a-8eab-f708ff3e9a36" providerId="ADAL" clId="{2BBB3A5E-5909-4DB7-8E1B-CFF743868A3C}" dt="2023-11-07T05:03:00.140" v="493" actId="1076"/>
          <ac:spMkLst>
            <pc:docMk/>
            <pc:sldMk cId="0" sldId="258"/>
            <ac:spMk id="12" creationId="{00000000-0000-0000-0000-000000000000}"/>
          </ac:spMkLst>
        </pc:spChg>
        <pc:spChg chg="mod">
          <ac:chgData name="Duyên Lương" userId="3a9e482f-ceb4-484a-8eab-f708ff3e9a36" providerId="ADAL" clId="{2BBB3A5E-5909-4DB7-8E1B-CFF743868A3C}" dt="2023-11-07T01:21:24.085" v="120" actId="403"/>
          <ac:spMkLst>
            <pc:docMk/>
            <pc:sldMk cId="0" sldId="258"/>
            <ac:spMk id="13" creationId="{00000000-0000-0000-0000-000000000000}"/>
          </ac:spMkLst>
        </pc:spChg>
        <pc:spChg chg="add mod">
          <ac:chgData name="Duyên Lương" userId="3a9e482f-ceb4-484a-8eab-f708ff3e9a36" providerId="ADAL" clId="{2BBB3A5E-5909-4DB7-8E1B-CFF743868A3C}" dt="2023-11-07T01:22:15.024" v="213" actId="14100"/>
          <ac:spMkLst>
            <pc:docMk/>
            <pc:sldMk cId="0" sldId="258"/>
            <ac:spMk id="15" creationId="{55C48D87-416D-C95B-EC77-F7E73E62432D}"/>
          </ac:spMkLst>
        </pc:spChg>
        <pc:grpChg chg="mod">
          <ac:chgData name="Duyên Lương" userId="3a9e482f-ceb4-484a-8eab-f708ff3e9a36" providerId="ADAL" clId="{2BBB3A5E-5909-4DB7-8E1B-CFF743868A3C}" dt="2023-11-07T01:21:55.898" v="168" actId="1076"/>
          <ac:grpSpMkLst>
            <pc:docMk/>
            <pc:sldMk cId="0" sldId="258"/>
            <ac:grpSpMk id="5" creationId="{00000000-0000-0000-0000-000000000000}"/>
          </ac:grpSpMkLst>
        </pc:grpChg>
      </pc:sldChg>
      <pc:sldChg chg="addSp delSp modSp mod modTransition modAnim">
        <pc:chgData name="Duyên Lương" userId="3a9e482f-ceb4-484a-8eab-f708ff3e9a36" providerId="ADAL" clId="{2BBB3A5E-5909-4DB7-8E1B-CFF743868A3C}" dt="2023-11-07T12:14:32.183" v="4156"/>
        <pc:sldMkLst>
          <pc:docMk/>
          <pc:sldMk cId="0" sldId="259"/>
        </pc:sldMkLst>
        <pc:spChg chg="add del mod">
          <ac:chgData name="Duyên Lương" userId="3a9e482f-ceb4-484a-8eab-f708ff3e9a36" providerId="ADAL" clId="{2BBB3A5E-5909-4DB7-8E1B-CFF743868A3C}" dt="2023-11-07T05:24:56.210" v="1792"/>
          <ac:spMkLst>
            <pc:docMk/>
            <pc:sldMk cId="0" sldId="259"/>
            <ac:spMk id="13" creationId="{9E0CBD40-73E1-7244-9745-19DA70752B05}"/>
          </ac:spMkLst>
        </pc:spChg>
        <pc:spChg chg="del">
          <ac:chgData name="Duyên Lương" userId="3a9e482f-ceb4-484a-8eab-f708ff3e9a36" providerId="ADAL" clId="{2BBB3A5E-5909-4DB7-8E1B-CFF743868A3C}" dt="2023-11-07T01:28:39.518" v="489" actId="478"/>
          <ac:spMkLst>
            <pc:docMk/>
            <pc:sldMk cId="0" sldId="259"/>
            <ac:spMk id="14" creationId="{00000000-0000-0000-0000-000000000000}"/>
          </ac:spMkLst>
        </pc:spChg>
        <pc:spChg chg="add del mod">
          <ac:chgData name="Duyên Lương" userId="3a9e482f-ceb4-484a-8eab-f708ff3e9a36" providerId="ADAL" clId="{2BBB3A5E-5909-4DB7-8E1B-CFF743868A3C}" dt="2023-11-07T05:24:56.210" v="1792"/>
          <ac:spMkLst>
            <pc:docMk/>
            <pc:sldMk cId="0" sldId="259"/>
            <ac:spMk id="14" creationId="{4BE7CF63-5769-B9AF-DC6E-6A93E0B3105D}"/>
          </ac:spMkLst>
        </pc:spChg>
        <pc:spChg chg="add del mod">
          <ac:chgData name="Duyên Lương" userId="3a9e482f-ceb4-484a-8eab-f708ff3e9a36" providerId="ADAL" clId="{2BBB3A5E-5909-4DB7-8E1B-CFF743868A3C}" dt="2023-11-07T05:24:56.210" v="1792"/>
          <ac:spMkLst>
            <pc:docMk/>
            <pc:sldMk cId="0" sldId="259"/>
            <ac:spMk id="16" creationId="{EE7CCE41-EA2B-AE65-B1F3-8046A83AF9A9}"/>
          </ac:spMkLst>
        </pc:spChg>
        <pc:spChg chg="del">
          <ac:chgData name="Duyên Lương" userId="3a9e482f-ceb4-484a-8eab-f708ff3e9a36" providerId="ADAL" clId="{2BBB3A5E-5909-4DB7-8E1B-CFF743868A3C}" dt="2023-11-07T01:28:38.721" v="488" actId="478"/>
          <ac:spMkLst>
            <pc:docMk/>
            <pc:sldMk cId="0" sldId="259"/>
            <ac:spMk id="18" creationId="{00000000-0000-0000-0000-000000000000}"/>
          </ac:spMkLst>
        </pc:spChg>
        <pc:spChg chg="mod">
          <ac:chgData name="Duyên Lương" userId="3a9e482f-ceb4-484a-8eab-f708ff3e9a36" providerId="ADAL" clId="{2BBB3A5E-5909-4DB7-8E1B-CFF743868A3C}" dt="2023-11-07T05:24:49.223" v="1791"/>
          <ac:spMkLst>
            <pc:docMk/>
            <pc:sldMk cId="0" sldId="259"/>
            <ac:spMk id="20" creationId="{1B57C2D0-9EB1-781B-FD5C-B0F127C943D1}"/>
          </ac:spMkLst>
        </pc:spChg>
        <pc:spChg chg="del">
          <ac:chgData name="Duyên Lương" userId="3a9e482f-ceb4-484a-8eab-f708ff3e9a36" providerId="ADAL" clId="{2BBB3A5E-5909-4DB7-8E1B-CFF743868A3C}" dt="2023-11-07T01:28:35.055" v="484" actId="478"/>
          <ac:spMkLst>
            <pc:docMk/>
            <pc:sldMk cId="0" sldId="259"/>
            <ac:spMk id="22" creationId="{00000000-0000-0000-0000-000000000000}"/>
          </ac:spMkLst>
        </pc:spChg>
        <pc:spChg chg="mod">
          <ac:chgData name="Duyên Lương" userId="3a9e482f-ceb4-484a-8eab-f708ff3e9a36" providerId="ADAL" clId="{2BBB3A5E-5909-4DB7-8E1B-CFF743868A3C}" dt="2023-11-07T05:24:49.223" v="1791"/>
          <ac:spMkLst>
            <pc:docMk/>
            <pc:sldMk cId="0" sldId="259"/>
            <ac:spMk id="22" creationId="{7A6F292B-0284-E1FA-5DF1-490115841F67}"/>
          </ac:spMkLst>
        </pc:spChg>
        <pc:spChg chg="del">
          <ac:chgData name="Duyên Lương" userId="3a9e482f-ceb4-484a-8eab-f708ff3e9a36" providerId="ADAL" clId="{2BBB3A5E-5909-4DB7-8E1B-CFF743868A3C}" dt="2023-11-07T01:28:37.209" v="486" actId="478"/>
          <ac:spMkLst>
            <pc:docMk/>
            <pc:sldMk cId="0" sldId="259"/>
            <ac:spMk id="23" creationId="{00000000-0000-0000-0000-000000000000}"/>
          </ac:spMkLst>
        </pc:spChg>
        <pc:spChg chg="mod">
          <ac:chgData name="Duyên Lương" userId="3a9e482f-ceb4-484a-8eab-f708ff3e9a36" providerId="ADAL" clId="{2BBB3A5E-5909-4DB7-8E1B-CFF743868A3C}" dt="2023-11-07T05:24:49.223" v="1791"/>
          <ac:spMkLst>
            <pc:docMk/>
            <pc:sldMk cId="0" sldId="259"/>
            <ac:spMk id="23" creationId="{9271A55A-AD35-2820-5707-0DEE2AEC627C}"/>
          </ac:spMkLst>
        </pc:spChg>
        <pc:spChg chg="mod">
          <ac:chgData name="Duyên Lương" userId="3a9e482f-ceb4-484a-8eab-f708ff3e9a36" providerId="ADAL" clId="{2BBB3A5E-5909-4DB7-8E1B-CFF743868A3C}" dt="2023-11-07T01:28:30.127" v="483" actId="14100"/>
          <ac:spMkLst>
            <pc:docMk/>
            <pc:sldMk cId="0" sldId="259"/>
            <ac:spMk id="25" creationId="{00000000-0000-0000-0000-000000000000}"/>
          </ac:spMkLst>
        </pc:spChg>
        <pc:spChg chg="mod">
          <ac:chgData name="Duyên Lương" userId="3a9e482f-ceb4-484a-8eab-f708ff3e9a36" providerId="ADAL" clId="{2BBB3A5E-5909-4DB7-8E1B-CFF743868A3C}" dt="2023-11-07T01:28:26.038" v="481" actId="1076"/>
          <ac:spMkLst>
            <pc:docMk/>
            <pc:sldMk cId="0" sldId="259"/>
            <ac:spMk id="26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01:28:36.077" v="485" actId="478"/>
          <ac:spMkLst>
            <pc:docMk/>
            <pc:sldMk cId="0" sldId="259"/>
            <ac:spMk id="27" creationId="{00000000-0000-0000-0000-000000000000}"/>
          </ac:spMkLst>
        </pc:spChg>
        <pc:spChg chg="mod">
          <ac:chgData name="Duyên Lương" userId="3a9e482f-ceb4-484a-8eab-f708ff3e9a36" providerId="ADAL" clId="{2BBB3A5E-5909-4DB7-8E1B-CFF743868A3C}" dt="2023-11-07T05:24:49.223" v="1791"/>
          <ac:spMkLst>
            <pc:docMk/>
            <pc:sldMk cId="0" sldId="259"/>
            <ac:spMk id="27" creationId="{DB3B6070-DE1F-2883-E991-7E7C501F1BC2}"/>
          </ac:spMkLst>
        </pc:spChg>
        <pc:spChg chg="del">
          <ac:chgData name="Duyên Lương" userId="3a9e482f-ceb4-484a-8eab-f708ff3e9a36" providerId="ADAL" clId="{2BBB3A5E-5909-4DB7-8E1B-CFF743868A3C}" dt="2023-11-07T01:28:38.234" v="487" actId="478"/>
          <ac:spMkLst>
            <pc:docMk/>
            <pc:sldMk cId="0" sldId="259"/>
            <ac:spMk id="28" creationId="{00000000-0000-0000-0000-000000000000}"/>
          </ac:spMkLst>
        </pc:spChg>
        <pc:spChg chg="mod">
          <ac:chgData name="Duyên Lương" userId="3a9e482f-ceb4-484a-8eab-f708ff3e9a36" providerId="ADAL" clId="{2BBB3A5E-5909-4DB7-8E1B-CFF743868A3C}" dt="2023-11-07T05:24:49.223" v="1791"/>
          <ac:spMkLst>
            <pc:docMk/>
            <pc:sldMk cId="0" sldId="259"/>
            <ac:spMk id="28" creationId="{B8893EE4-1444-3F2E-F090-BEE85099E077}"/>
          </ac:spMkLst>
        </pc:spChg>
        <pc:spChg chg="mod">
          <ac:chgData name="Duyên Lương" userId="3a9e482f-ceb4-484a-8eab-f708ff3e9a36" providerId="ADAL" clId="{2BBB3A5E-5909-4DB7-8E1B-CFF743868A3C}" dt="2023-11-07T05:24:49.223" v="1791"/>
          <ac:spMkLst>
            <pc:docMk/>
            <pc:sldMk cId="0" sldId="259"/>
            <ac:spMk id="39" creationId="{679A2121-3904-AB53-E1D3-8C0C8DF2D00A}"/>
          </ac:spMkLst>
        </pc:spChg>
        <pc:spChg chg="mod">
          <ac:chgData name="Duyên Lương" userId="3a9e482f-ceb4-484a-8eab-f708ff3e9a36" providerId="ADAL" clId="{2BBB3A5E-5909-4DB7-8E1B-CFF743868A3C}" dt="2023-11-07T05:24:49.223" v="1791"/>
          <ac:spMkLst>
            <pc:docMk/>
            <pc:sldMk cId="0" sldId="259"/>
            <ac:spMk id="40" creationId="{EDC94FCF-BD1E-C499-AD27-AD4CC7D32E7A}"/>
          </ac:spMkLst>
        </pc:spChg>
        <pc:spChg chg="mod">
          <ac:chgData name="Duyên Lương" userId="3a9e482f-ceb4-484a-8eab-f708ff3e9a36" providerId="ADAL" clId="{2BBB3A5E-5909-4DB7-8E1B-CFF743868A3C}" dt="2023-11-07T05:24:49.223" v="1791"/>
          <ac:spMkLst>
            <pc:docMk/>
            <pc:sldMk cId="0" sldId="259"/>
            <ac:spMk id="41" creationId="{053AB7B2-C485-98B1-63B9-32CF40171E66}"/>
          </ac:spMkLst>
        </pc:spChg>
        <pc:spChg chg="mod">
          <ac:chgData name="Duyên Lương" userId="3a9e482f-ceb4-484a-8eab-f708ff3e9a36" providerId="ADAL" clId="{2BBB3A5E-5909-4DB7-8E1B-CFF743868A3C}" dt="2023-11-07T05:24:49.223" v="1791"/>
          <ac:spMkLst>
            <pc:docMk/>
            <pc:sldMk cId="0" sldId="259"/>
            <ac:spMk id="42" creationId="{B82BCB4E-5F9F-5512-A69B-B94675439046}"/>
          </ac:spMkLst>
        </pc:spChg>
        <pc:spChg chg="mod">
          <ac:chgData name="Duyên Lương" userId="3a9e482f-ceb4-484a-8eab-f708ff3e9a36" providerId="ADAL" clId="{2BBB3A5E-5909-4DB7-8E1B-CFF743868A3C}" dt="2023-11-07T05:24:49.223" v="1791"/>
          <ac:spMkLst>
            <pc:docMk/>
            <pc:sldMk cId="0" sldId="259"/>
            <ac:spMk id="43" creationId="{82BB521D-DF01-0ECF-942E-4C28BFB34889}"/>
          </ac:spMkLst>
        </pc:spChg>
        <pc:spChg chg="mod">
          <ac:chgData name="Duyên Lương" userId="3a9e482f-ceb4-484a-8eab-f708ff3e9a36" providerId="ADAL" clId="{2BBB3A5E-5909-4DB7-8E1B-CFF743868A3C}" dt="2023-11-07T05:24:49.223" v="1791"/>
          <ac:spMkLst>
            <pc:docMk/>
            <pc:sldMk cId="0" sldId="259"/>
            <ac:spMk id="44" creationId="{CE95FF17-1F31-D439-4F22-9874D02F6AE3}"/>
          </ac:spMkLst>
        </pc:spChg>
        <pc:spChg chg="mod">
          <ac:chgData name="Duyên Lương" userId="3a9e482f-ceb4-484a-8eab-f708ff3e9a36" providerId="ADAL" clId="{2BBB3A5E-5909-4DB7-8E1B-CFF743868A3C}" dt="2023-11-07T05:24:49.223" v="1791"/>
          <ac:spMkLst>
            <pc:docMk/>
            <pc:sldMk cId="0" sldId="259"/>
            <ac:spMk id="45" creationId="{5465BA54-2D56-0BCD-14EB-290CBF7C9DB6}"/>
          </ac:spMkLst>
        </pc:spChg>
        <pc:spChg chg="mod">
          <ac:chgData name="Duyên Lương" userId="3a9e482f-ceb4-484a-8eab-f708ff3e9a36" providerId="ADAL" clId="{2BBB3A5E-5909-4DB7-8E1B-CFF743868A3C}" dt="2023-11-07T05:24:49.223" v="1791"/>
          <ac:spMkLst>
            <pc:docMk/>
            <pc:sldMk cId="0" sldId="259"/>
            <ac:spMk id="46" creationId="{48679049-D216-DC60-6F84-5162A4AB7316}"/>
          </ac:spMkLst>
        </pc:spChg>
        <pc:spChg chg="mod">
          <ac:chgData name="Duyên Lương" userId="3a9e482f-ceb4-484a-8eab-f708ff3e9a36" providerId="ADAL" clId="{2BBB3A5E-5909-4DB7-8E1B-CFF743868A3C}" dt="2023-11-07T05:24:49.223" v="1791"/>
          <ac:spMkLst>
            <pc:docMk/>
            <pc:sldMk cId="0" sldId="259"/>
            <ac:spMk id="49" creationId="{1A82D4B5-D2D2-8F09-2C29-C0F87ADAD0F0}"/>
          </ac:spMkLst>
        </pc:spChg>
        <pc:spChg chg="mod">
          <ac:chgData name="Duyên Lương" userId="3a9e482f-ceb4-484a-8eab-f708ff3e9a36" providerId="ADAL" clId="{2BBB3A5E-5909-4DB7-8E1B-CFF743868A3C}" dt="2023-11-07T05:24:49.223" v="1791"/>
          <ac:spMkLst>
            <pc:docMk/>
            <pc:sldMk cId="0" sldId="259"/>
            <ac:spMk id="51" creationId="{0DD8E69B-E0AF-25B7-49EC-4ECD964EBDF1}"/>
          </ac:spMkLst>
        </pc:spChg>
        <pc:spChg chg="mod">
          <ac:chgData name="Duyên Lương" userId="3a9e482f-ceb4-484a-8eab-f708ff3e9a36" providerId="ADAL" clId="{2BBB3A5E-5909-4DB7-8E1B-CFF743868A3C}" dt="2023-11-07T05:24:49.223" v="1791"/>
          <ac:spMkLst>
            <pc:docMk/>
            <pc:sldMk cId="0" sldId="259"/>
            <ac:spMk id="52" creationId="{8A545CC2-B26E-A594-404A-E213BA3A07E1}"/>
          </ac:spMkLst>
        </pc:spChg>
        <pc:spChg chg="mod">
          <ac:chgData name="Duyên Lương" userId="3a9e482f-ceb4-484a-8eab-f708ff3e9a36" providerId="ADAL" clId="{2BBB3A5E-5909-4DB7-8E1B-CFF743868A3C}" dt="2023-11-07T05:24:49.223" v="1791"/>
          <ac:spMkLst>
            <pc:docMk/>
            <pc:sldMk cId="0" sldId="259"/>
            <ac:spMk id="53" creationId="{1B6FF4A7-F531-1377-6BE3-6B2C10E85C23}"/>
          </ac:spMkLst>
        </pc:spChg>
        <pc:spChg chg="mod">
          <ac:chgData name="Duyên Lương" userId="3a9e482f-ceb4-484a-8eab-f708ff3e9a36" providerId="ADAL" clId="{2BBB3A5E-5909-4DB7-8E1B-CFF743868A3C}" dt="2023-11-07T05:24:49.223" v="1791"/>
          <ac:spMkLst>
            <pc:docMk/>
            <pc:sldMk cId="0" sldId="259"/>
            <ac:spMk id="54" creationId="{5DAAFE8E-3294-2FC1-35F6-D9EB684AC05C}"/>
          </ac:spMkLst>
        </pc:spChg>
        <pc:spChg chg="mod">
          <ac:chgData name="Duyên Lương" userId="3a9e482f-ceb4-484a-8eab-f708ff3e9a36" providerId="ADAL" clId="{2BBB3A5E-5909-4DB7-8E1B-CFF743868A3C}" dt="2023-11-07T05:24:49.223" v="1791"/>
          <ac:spMkLst>
            <pc:docMk/>
            <pc:sldMk cId="0" sldId="259"/>
            <ac:spMk id="55" creationId="{BFA9AB8A-ADC7-3A00-E240-A88347E94A8E}"/>
          </ac:spMkLst>
        </pc:spChg>
        <pc:spChg chg="mod">
          <ac:chgData name="Duyên Lương" userId="3a9e482f-ceb4-484a-8eab-f708ff3e9a36" providerId="ADAL" clId="{2BBB3A5E-5909-4DB7-8E1B-CFF743868A3C}" dt="2023-11-07T05:24:49.223" v="1791"/>
          <ac:spMkLst>
            <pc:docMk/>
            <pc:sldMk cId="0" sldId="259"/>
            <ac:spMk id="56" creationId="{4110F937-62A8-2FC6-3E7B-C8D3B784FCA0}"/>
          </ac:spMkLst>
        </pc:spChg>
        <pc:spChg chg="mod">
          <ac:chgData name="Duyên Lương" userId="3a9e482f-ceb4-484a-8eab-f708ff3e9a36" providerId="ADAL" clId="{2BBB3A5E-5909-4DB7-8E1B-CFF743868A3C}" dt="2023-11-07T05:24:49.223" v="1791"/>
          <ac:spMkLst>
            <pc:docMk/>
            <pc:sldMk cId="0" sldId="259"/>
            <ac:spMk id="57" creationId="{B3B4A495-EF4B-E356-8E94-BCB22248F3BB}"/>
          </ac:spMkLst>
        </pc:spChg>
        <pc:spChg chg="mod">
          <ac:chgData name="Duyên Lương" userId="3a9e482f-ceb4-484a-8eab-f708ff3e9a36" providerId="ADAL" clId="{2BBB3A5E-5909-4DB7-8E1B-CFF743868A3C}" dt="2023-11-07T05:24:49.223" v="1791"/>
          <ac:spMkLst>
            <pc:docMk/>
            <pc:sldMk cId="0" sldId="259"/>
            <ac:spMk id="58" creationId="{F05DEC6D-8753-1AB2-0951-7E04745D7957}"/>
          </ac:spMkLst>
        </pc:spChg>
        <pc:spChg chg="mod">
          <ac:chgData name="Duyên Lương" userId="3a9e482f-ceb4-484a-8eab-f708ff3e9a36" providerId="ADAL" clId="{2BBB3A5E-5909-4DB7-8E1B-CFF743868A3C}" dt="2023-11-07T05:24:49.223" v="1791"/>
          <ac:spMkLst>
            <pc:docMk/>
            <pc:sldMk cId="0" sldId="259"/>
            <ac:spMk id="59" creationId="{1EEE383C-24B4-714F-4770-28458E4F796C}"/>
          </ac:spMkLst>
        </pc:spChg>
        <pc:spChg chg="mod">
          <ac:chgData name="Duyên Lương" userId="3a9e482f-ceb4-484a-8eab-f708ff3e9a36" providerId="ADAL" clId="{2BBB3A5E-5909-4DB7-8E1B-CFF743868A3C}" dt="2023-11-07T05:24:49.223" v="1791"/>
          <ac:spMkLst>
            <pc:docMk/>
            <pc:sldMk cId="0" sldId="259"/>
            <ac:spMk id="60" creationId="{480947AA-D9E3-ACAF-5C4B-6EDAEDB5D50D}"/>
          </ac:spMkLst>
        </pc:spChg>
        <pc:spChg chg="mod">
          <ac:chgData name="Duyên Lương" userId="3a9e482f-ceb4-484a-8eab-f708ff3e9a36" providerId="ADAL" clId="{2BBB3A5E-5909-4DB7-8E1B-CFF743868A3C}" dt="2023-11-07T05:24:49.223" v="1791"/>
          <ac:spMkLst>
            <pc:docMk/>
            <pc:sldMk cId="0" sldId="259"/>
            <ac:spMk id="61" creationId="{6B8FD6FE-CF6C-E326-3248-3FC61DEFAB97}"/>
          </ac:spMkLst>
        </pc:spChg>
        <pc:spChg chg="mod">
          <ac:chgData name="Duyên Lương" userId="3a9e482f-ceb4-484a-8eab-f708ff3e9a36" providerId="ADAL" clId="{2BBB3A5E-5909-4DB7-8E1B-CFF743868A3C}" dt="2023-11-07T05:24:49.223" v="1791"/>
          <ac:spMkLst>
            <pc:docMk/>
            <pc:sldMk cId="0" sldId="259"/>
            <ac:spMk id="62" creationId="{021F7745-070E-BBDE-5F91-D3D13DD0CB6E}"/>
          </ac:spMkLst>
        </pc:spChg>
        <pc:spChg chg="mod">
          <ac:chgData name="Duyên Lương" userId="3a9e482f-ceb4-484a-8eab-f708ff3e9a36" providerId="ADAL" clId="{2BBB3A5E-5909-4DB7-8E1B-CFF743868A3C}" dt="2023-11-07T05:24:49.223" v="1791"/>
          <ac:spMkLst>
            <pc:docMk/>
            <pc:sldMk cId="0" sldId="259"/>
            <ac:spMk id="65" creationId="{D5691590-F9BE-E973-834D-FCE4F50F42A4}"/>
          </ac:spMkLst>
        </pc:spChg>
        <pc:spChg chg="mod">
          <ac:chgData name="Duyên Lương" userId="3a9e482f-ceb4-484a-8eab-f708ff3e9a36" providerId="ADAL" clId="{2BBB3A5E-5909-4DB7-8E1B-CFF743868A3C}" dt="2023-11-07T05:24:49.223" v="1791"/>
          <ac:spMkLst>
            <pc:docMk/>
            <pc:sldMk cId="0" sldId="259"/>
            <ac:spMk id="67" creationId="{8E733969-1631-DCBB-A139-EFFBC05E2279}"/>
          </ac:spMkLst>
        </pc:spChg>
        <pc:spChg chg="mod">
          <ac:chgData name="Duyên Lương" userId="3a9e482f-ceb4-484a-8eab-f708ff3e9a36" providerId="ADAL" clId="{2BBB3A5E-5909-4DB7-8E1B-CFF743868A3C}" dt="2023-11-07T05:24:49.223" v="1791"/>
          <ac:spMkLst>
            <pc:docMk/>
            <pc:sldMk cId="0" sldId="259"/>
            <ac:spMk id="68" creationId="{33A15CB7-4978-ACAF-B041-4CF810C05912}"/>
          </ac:spMkLst>
        </pc:spChg>
        <pc:spChg chg="mod">
          <ac:chgData name="Duyên Lương" userId="3a9e482f-ceb4-484a-8eab-f708ff3e9a36" providerId="ADAL" clId="{2BBB3A5E-5909-4DB7-8E1B-CFF743868A3C}" dt="2023-11-07T05:24:49.223" v="1791"/>
          <ac:spMkLst>
            <pc:docMk/>
            <pc:sldMk cId="0" sldId="259"/>
            <ac:spMk id="69" creationId="{BE942907-18DE-8A0C-10B8-D6198D8B4DAC}"/>
          </ac:spMkLst>
        </pc:spChg>
        <pc:spChg chg="mod">
          <ac:chgData name="Duyên Lương" userId="3a9e482f-ceb4-484a-8eab-f708ff3e9a36" providerId="ADAL" clId="{2BBB3A5E-5909-4DB7-8E1B-CFF743868A3C}" dt="2023-11-07T05:24:49.223" v="1791"/>
          <ac:spMkLst>
            <pc:docMk/>
            <pc:sldMk cId="0" sldId="259"/>
            <ac:spMk id="71" creationId="{2004B674-B32E-3EA7-1B51-145527A40DEC}"/>
          </ac:spMkLst>
        </pc:spChg>
        <pc:spChg chg="mod">
          <ac:chgData name="Duyên Lương" userId="3a9e482f-ceb4-484a-8eab-f708ff3e9a36" providerId="ADAL" clId="{2BBB3A5E-5909-4DB7-8E1B-CFF743868A3C}" dt="2023-11-07T05:24:49.223" v="1791"/>
          <ac:spMkLst>
            <pc:docMk/>
            <pc:sldMk cId="0" sldId="259"/>
            <ac:spMk id="72" creationId="{4958CA20-1DD8-3F54-784F-620A3B4C7F50}"/>
          </ac:spMkLst>
        </pc:spChg>
        <pc:spChg chg="mod">
          <ac:chgData name="Duyên Lương" userId="3a9e482f-ceb4-484a-8eab-f708ff3e9a36" providerId="ADAL" clId="{2BBB3A5E-5909-4DB7-8E1B-CFF743868A3C}" dt="2023-11-07T05:24:49.223" v="1791"/>
          <ac:spMkLst>
            <pc:docMk/>
            <pc:sldMk cId="0" sldId="259"/>
            <ac:spMk id="73" creationId="{FAE73F49-6D21-06B2-42DC-F36522CE9B30}"/>
          </ac:spMkLst>
        </pc:spChg>
        <pc:spChg chg="mod">
          <ac:chgData name="Duyên Lương" userId="3a9e482f-ceb4-484a-8eab-f708ff3e9a36" providerId="ADAL" clId="{2BBB3A5E-5909-4DB7-8E1B-CFF743868A3C}" dt="2023-11-07T05:24:49.223" v="1791"/>
          <ac:spMkLst>
            <pc:docMk/>
            <pc:sldMk cId="0" sldId="259"/>
            <ac:spMk id="74" creationId="{3C7273D6-0A8E-45CF-1831-4AA9D122254E}"/>
          </ac:spMkLst>
        </pc:spChg>
        <pc:spChg chg="mod">
          <ac:chgData name="Duyên Lương" userId="3a9e482f-ceb4-484a-8eab-f708ff3e9a36" providerId="ADAL" clId="{2BBB3A5E-5909-4DB7-8E1B-CFF743868A3C}" dt="2023-11-07T05:24:49.223" v="1791"/>
          <ac:spMkLst>
            <pc:docMk/>
            <pc:sldMk cId="0" sldId="259"/>
            <ac:spMk id="75" creationId="{2A6C8F83-622C-BC33-A069-485BB6472A8D}"/>
          </ac:spMkLst>
        </pc:spChg>
        <pc:spChg chg="mod">
          <ac:chgData name="Duyên Lương" userId="3a9e482f-ceb4-484a-8eab-f708ff3e9a36" providerId="ADAL" clId="{2BBB3A5E-5909-4DB7-8E1B-CFF743868A3C}" dt="2023-11-07T05:24:49.223" v="1791"/>
          <ac:spMkLst>
            <pc:docMk/>
            <pc:sldMk cId="0" sldId="259"/>
            <ac:spMk id="76" creationId="{0E1D9528-F57C-800C-7F17-1994F58D4CA4}"/>
          </ac:spMkLst>
        </pc:spChg>
        <pc:spChg chg="mod">
          <ac:chgData name="Duyên Lương" userId="3a9e482f-ceb4-484a-8eab-f708ff3e9a36" providerId="ADAL" clId="{2BBB3A5E-5909-4DB7-8E1B-CFF743868A3C}" dt="2023-11-07T05:24:49.223" v="1791"/>
          <ac:spMkLst>
            <pc:docMk/>
            <pc:sldMk cId="0" sldId="259"/>
            <ac:spMk id="77" creationId="{76D3879A-A298-60AF-AF7B-3F78FDAA349E}"/>
          </ac:spMkLst>
        </pc:spChg>
        <pc:spChg chg="mod">
          <ac:chgData name="Duyên Lương" userId="3a9e482f-ceb4-484a-8eab-f708ff3e9a36" providerId="ADAL" clId="{2BBB3A5E-5909-4DB7-8E1B-CFF743868A3C}" dt="2023-11-07T05:24:49.223" v="1791"/>
          <ac:spMkLst>
            <pc:docMk/>
            <pc:sldMk cId="0" sldId="259"/>
            <ac:spMk id="78" creationId="{43250D19-1724-A380-B7D7-BB26CA212461}"/>
          </ac:spMkLst>
        </pc:spChg>
        <pc:spChg chg="mod">
          <ac:chgData name="Duyên Lương" userId="3a9e482f-ceb4-484a-8eab-f708ff3e9a36" providerId="ADAL" clId="{2BBB3A5E-5909-4DB7-8E1B-CFF743868A3C}" dt="2023-11-07T05:24:49.223" v="1791"/>
          <ac:spMkLst>
            <pc:docMk/>
            <pc:sldMk cId="0" sldId="259"/>
            <ac:spMk id="79" creationId="{4255AED6-9921-ADD0-0243-272D1DD06822}"/>
          </ac:spMkLst>
        </pc:spChg>
        <pc:spChg chg="mod">
          <ac:chgData name="Duyên Lương" userId="3a9e482f-ceb4-484a-8eab-f708ff3e9a36" providerId="ADAL" clId="{2BBB3A5E-5909-4DB7-8E1B-CFF743868A3C}" dt="2023-11-07T05:24:49.223" v="1791"/>
          <ac:spMkLst>
            <pc:docMk/>
            <pc:sldMk cId="0" sldId="259"/>
            <ac:spMk id="80" creationId="{03245BB1-5107-080E-7CEE-9EEC368CA546}"/>
          </ac:spMkLst>
        </pc:spChg>
        <pc:spChg chg="mod">
          <ac:chgData name="Duyên Lương" userId="3a9e482f-ceb4-484a-8eab-f708ff3e9a36" providerId="ADAL" clId="{2BBB3A5E-5909-4DB7-8E1B-CFF743868A3C}" dt="2023-11-07T05:24:49.223" v="1791"/>
          <ac:spMkLst>
            <pc:docMk/>
            <pc:sldMk cId="0" sldId="259"/>
            <ac:spMk id="81" creationId="{7C3FF052-0F93-0598-2766-7C0F58CC967C}"/>
          </ac:spMkLst>
        </pc:spChg>
        <pc:spChg chg="mod">
          <ac:chgData name="Duyên Lương" userId="3a9e482f-ceb4-484a-8eab-f708ff3e9a36" providerId="ADAL" clId="{2BBB3A5E-5909-4DB7-8E1B-CFF743868A3C}" dt="2023-11-07T05:24:49.223" v="1791"/>
          <ac:spMkLst>
            <pc:docMk/>
            <pc:sldMk cId="0" sldId="259"/>
            <ac:spMk id="82" creationId="{A9D1B82E-4A1C-573B-115A-729A7A445B8E}"/>
          </ac:spMkLst>
        </pc:spChg>
        <pc:spChg chg="mod">
          <ac:chgData name="Duyên Lương" userId="3a9e482f-ceb4-484a-8eab-f708ff3e9a36" providerId="ADAL" clId="{2BBB3A5E-5909-4DB7-8E1B-CFF743868A3C}" dt="2023-11-07T05:24:49.223" v="1791"/>
          <ac:spMkLst>
            <pc:docMk/>
            <pc:sldMk cId="0" sldId="259"/>
            <ac:spMk id="83" creationId="{C247803E-3C0D-62E5-A018-06E34E65F2A0}"/>
          </ac:spMkLst>
        </pc:spChg>
        <pc:spChg chg="add mod">
          <ac:chgData name="Duyên Lương" userId="3a9e482f-ceb4-484a-8eab-f708ff3e9a36" providerId="ADAL" clId="{2BBB3A5E-5909-4DB7-8E1B-CFF743868A3C}" dt="2023-11-07T05:27:02.212" v="1863" actId="1076"/>
          <ac:spMkLst>
            <pc:docMk/>
            <pc:sldMk cId="0" sldId="259"/>
            <ac:spMk id="86" creationId="{4D8BF027-0F8A-C625-C998-368B24543012}"/>
          </ac:spMkLst>
        </pc:spChg>
        <pc:spChg chg="add mod">
          <ac:chgData name="Duyên Lương" userId="3a9e482f-ceb4-484a-8eab-f708ff3e9a36" providerId="ADAL" clId="{2BBB3A5E-5909-4DB7-8E1B-CFF743868A3C}" dt="2023-11-07T05:25:15.820" v="1794" actId="1076"/>
          <ac:spMkLst>
            <pc:docMk/>
            <pc:sldMk cId="0" sldId="259"/>
            <ac:spMk id="87" creationId="{987B787E-2294-8443-5F9C-71B0CAECC3F2}"/>
          </ac:spMkLst>
        </pc:spChg>
        <pc:spChg chg="add mod">
          <ac:chgData name="Duyên Lương" userId="3a9e482f-ceb4-484a-8eab-f708ff3e9a36" providerId="ADAL" clId="{2BBB3A5E-5909-4DB7-8E1B-CFF743868A3C}" dt="2023-11-07T05:25:15.820" v="1794" actId="1076"/>
          <ac:spMkLst>
            <pc:docMk/>
            <pc:sldMk cId="0" sldId="259"/>
            <ac:spMk id="89" creationId="{A0FEE4C9-EE11-8D2B-75C3-F8D54F9F6A3E}"/>
          </ac:spMkLst>
        </pc:spChg>
        <pc:spChg chg="mod">
          <ac:chgData name="Duyên Lương" userId="3a9e482f-ceb4-484a-8eab-f708ff3e9a36" providerId="ADAL" clId="{2BBB3A5E-5909-4DB7-8E1B-CFF743868A3C}" dt="2023-11-07T05:26:58.187" v="1861" actId="1076"/>
          <ac:spMkLst>
            <pc:docMk/>
            <pc:sldMk cId="0" sldId="259"/>
            <ac:spMk id="92" creationId="{11385655-EE2B-FD2C-8D69-7F1840794EC5}"/>
          </ac:spMkLst>
        </pc:spChg>
        <pc:spChg chg="mod">
          <ac:chgData name="Duyên Lương" userId="3a9e482f-ceb4-484a-8eab-f708ff3e9a36" providerId="ADAL" clId="{2BBB3A5E-5909-4DB7-8E1B-CFF743868A3C}" dt="2023-11-07T05:26:58.187" v="1861" actId="1076"/>
          <ac:spMkLst>
            <pc:docMk/>
            <pc:sldMk cId="0" sldId="259"/>
            <ac:spMk id="94" creationId="{E4B70587-D190-5F1B-2D00-EE4102FAA204}"/>
          </ac:spMkLst>
        </pc:spChg>
        <pc:spChg chg="mod">
          <ac:chgData name="Duyên Lương" userId="3a9e482f-ceb4-484a-8eab-f708ff3e9a36" providerId="ADAL" clId="{2BBB3A5E-5909-4DB7-8E1B-CFF743868A3C}" dt="2023-11-07T05:26:58.187" v="1861" actId="1076"/>
          <ac:spMkLst>
            <pc:docMk/>
            <pc:sldMk cId="0" sldId="259"/>
            <ac:spMk id="95" creationId="{3BF3C68E-98DD-D0CA-B3F9-C8DCEB21812E}"/>
          </ac:spMkLst>
        </pc:spChg>
        <pc:spChg chg="mod">
          <ac:chgData name="Duyên Lương" userId="3a9e482f-ceb4-484a-8eab-f708ff3e9a36" providerId="ADAL" clId="{2BBB3A5E-5909-4DB7-8E1B-CFF743868A3C}" dt="2023-11-07T05:26:58.187" v="1861" actId="1076"/>
          <ac:spMkLst>
            <pc:docMk/>
            <pc:sldMk cId="0" sldId="259"/>
            <ac:spMk id="96" creationId="{44A5D914-B30F-499A-616D-E845D885CC12}"/>
          </ac:spMkLst>
        </pc:spChg>
        <pc:spChg chg="mod">
          <ac:chgData name="Duyên Lương" userId="3a9e482f-ceb4-484a-8eab-f708ff3e9a36" providerId="ADAL" clId="{2BBB3A5E-5909-4DB7-8E1B-CFF743868A3C}" dt="2023-11-07T05:26:58.187" v="1861" actId="1076"/>
          <ac:spMkLst>
            <pc:docMk/>
            <pc:sldMk cId="0" sldId="259"/>
            <ac:spMk id="97" creationId="{760559FE-52F6-34EB-090A-82528E4AF125}"/>
          </ac:spMkLst>
        </pc:spChg>
        <pc:spChg chg="mod">
          <ac:chgData name="Duyên Lương" userId="3a9e482f-ceb4-484a-8eab-f708ff3e9a36" providerId="ADAL" clId="{2BBB3A5E-5909-4DB7-8E1B-CFF743868A3C}" dt="2023-11-07T05:26:58.187" v="1861" actId="1076"/>
          <ac:spMkLst>
            <pc:docMk/>
            <pc:sldMk cId="0" sldId="259"/>
            <ac:spMk id="98" creationId="{B2297A8C-49FB-6E4F-9093-10F519DE5997}"/>
          </ac:spMkLst>
        </pc:spChg>
        <pc:spChg chg="mod">
          <ac:chgData name="Duyên Lương" userId="3a9e482f-ceb4-484a-8eab-f708ff3e9a36" providerId="ADAL" clId="{2BBB3A5E-5909-4DB7-8E1B-CFF743868A3C}" dt="2023-11-07T05:26:58.187" v="1861" actId="1076"/>
          <ac:spMkLst>
            <pc:docMk/>
            <pc:sldMk cId="0" sldId="259"/>
            <ac:spMk id="99" creationId="{BFABE919-8324-2B72-D273-6F59014B198C}"/>
          </ac:spMkLst>
        </pc:spChg>
        <pc:spChg chg="mod">
          <ac:chgData name="Duyên Lương" userId="3a9e482f-ceb4-484a-8eab-f708ff3e9a36" providerId="ADAL" clId="{2BBB3A5E-5909-4DB7-8E1B-CFF743868A3C}" dt="2023-11-07T05:26:58.187" v="1861" actId="1076"/>
          <ac:spMkLst>
            <pc:docMk/>
            <pc:sldMk cId="0" sldId="259"/>
            <ac:spMk id="100" creationId="{67F42C5D-FB55-EB89-D1E1-96996FB4474F}"/>
          </ac:spMkLst>
        </pc:spChg>
        <pc:spChg chg="mod">
          <ac:chgData name="Duyên Lương" userId="3a9e482f-ceb4-484a-8eab-f708ff3e9a36" providerId="ADAL" clId="{2BBB3A5E-5909-4DB7-8E1B-CFF743868A3C}" dt="2023-11-07T05:26:58.187" v="1861" actId="1076"/>
          <ac:spMkLst>
            <pc:docMk/>
            <pc:sldMk cId="0" sldId="259"/>
            <ac:spMk id="101" creationId="{1F079845-32D1-BEAB-0578-6D0B007C66E2}"/>
          </ac:spMkLst>
        </pc:spChg>
        <pc:spChg chg="mod">
          <ac:chgData name="Duyên Lương" userId="3a9e482f-ceb4-484a-8eab-f708ff3e9a36" providerId="ADAL" clId="{2BBB3A5E-5909-4DB7-8E1B-CFF743868A3C}" dt="2023-11-07T05:26:58.187" v="1861" actId="1076"/>
          <ac:spMkLst>
            <pc:docMk/>
            <pc:sldMk cId="0" sldId="259"/>
            <ac:spMk id="102" creationId="{1B398957-5B42-5E1D-66D6-B4D6BFCB8A53}"/>
          </ac:spMkLst>
        </pc:spChg>
        <pc:spChg chg="mod">
          <ac:chgData name="Duyên Lương" userId="3a9e482f-ceb4-484a-8eab-f708ff3e9a36" providerId="ADAL" clId="{2BBB3A5E-5909-4DB7-8E1B-CFF743868A3C}" dt="2023-11-07T05:26:58.187" v="1861" actId="1076"/>
          <ac:spMkLst>
            <pc:docMk/>
            <pc:sldMk cId="0" sldId="259"/>
            <ac:spMk id="103" creationId="{AFBF3805-820A-6BFA-83D8-C43CF0A851B1}"/>
          </ac:spMkLst>
        </pc:spChg>
        <pc:spChg chg="mod">
          <ac:chgData name="Duyên Lương" userId="3a9e482f-ceb4-484a-8eab-f708ff3e9a36" providerId="ADAL" clId="{2BBB3A5E-5909-4DB7-8E1B-CFF743868A3C}" dt="2023-11-07T05:26:58.187" v="1861" actId="1076"/>
          <ac:spMkLst>
            <pc:docMk/>
            <pc:sldMk cId="0" sldId="259"/>
            <ac:spMk id="104" creationId="{068E667B-03A8-43EA-2099-BCA8036B568E}"/>
          </ac:spMkLst>
        </pc:spChg>
        <pc:spChg chg="mod">
          <ac:chgData name="Duyên Lương" userId="3a9e482f-ceb4-484a-8eab-f708ff3e9a36" providerId="ADAL" clId="{2BBB3A5E-5909-4DB7-8E1B-CFF743868A3C}" dt="2023-11-07T05:26:58.187" v="1861" actId="1076"/>
          <ac:spMkLst>
            <pc:docMk/>
            <pc:sldMk cId="0" sldId="259"/>
            <ac:spMk id="105" creationId="{A59AF2FE-7D4A-1612-9A39-A1B048EF2BBE}"/>
          </ac:spMkLst>
        </pc:spChg>
        <pc:spChg chg="mod">
          <ac:chgData name="Duyên Lương" userId="3a9e482f-ceb4-484a-8eab-f708ff3e9a36" providerId="ADAL" clId="{2BBB3A5E-5909-4DB7-8E1B-CFF743868A3C}" dt="2023-11-07T05:27:06.095" v="1864" actId="1076"/>
          <ac:spMkLst>
            <pc:docMk/>
            <pc:sldMk cId="0" sldId="259"/>
            <ac:spMk id="108" creationId="{2C5D99A3-86F3-39F6-70E1-3B6912F914DE}"/>
          </ac:spMkLst>
        </pc:spChg>
        <pc:spChg chg="mod">
          <ac:chgData name="Duyên Lương" userId="3a9e482f-ceb4-484a-8eab-f708ff3e9a36" providerId="ADAL" clId="{2BBB3A5E-5909-4DB7-8E1B-CFF743868A3C}" dt="2023-11-07T05:27:06.095" v="1864" actId="1076"/>
          <ac:spMkLst>
            <pc:docMk/>
            <pc:sldMk cId="0" sldId="259"/>
            <ac:spMk id="110" creationId="{620688A2-3CC6-5B74-CC2A-B8B5CDEF4A1D}"/>
          </ac:spMkLst>
        </pc:spChg>
        <pc:spChg chg="mod">
          <ac:chgData name="Duyên Lương" userId="3a9e482f-ceb4-484a-8eab-f708ff3e9a36" providerId="ADAL" clId="{2BBB3A5E-5909-4DB7-8E1B-CFF743868A3C}" dt="2023-11-07T05:27:06.095" v="1864" actId="1076"/>
          <ac:spMkLst>
            <pc:docMk/>
            <pc:sldMk cId="0" sldId="259"/>
            <ac:spMk id="111" creationId="{EA624271-AEC0-C7D7-CEA2-8D2C6D5F2F31}"/>
          </ac:spMkLst>
        </pc:spChg>
        <pc:spChg chg="mod">
          <ac:chgData name="Duyên Lương" userId="3a9e482f-ceb4-484a-8eab-f708ff3e9a36" providerId="ADAL" clId="{2BBB3A5E-5909-4DB7-8E1B-CFF743868A3C}" dt="2023-11-07T05:27:06.095" v="1864" actId="1076"/>
          <ac:spMkLst>
            <pc:docMk/>
            <pc:sldMk cId="0" sldId="259"/>
            <ac:spMk id="112" creationId="{F394A9DF-3AB1-2CF5-60CB-A00127372075}"/>
          </ac:spMkLst>
        </pc:spChg>
        <pc:spChg chg="mod">
          <ac:chgData name="Duyên Lương" userId="3a9e482f-ceb4-484a-8eab-f708ff3e9a36" providerId="ADAL" clId="{2BBB3A5E-5909-4DB7-8E1B-CFF743868A3C}" dt="2023-11-07T05:27:06.095" v="1864" actId="1076"/>
          <ac:spMkLst>
            <pc:docMk/>
            <pc:sldMk cId="0" sldId="259"/>
            <ac:spMk id="113" creationId="{B9E60C5A-9A52-9E7A-4983-EBC520DEC992}"/>
          </ac:spMkLst>
        </pc:spChg>
        <pc:spChg chg="mod">
          <ac:chgData name="Duyên Lương" userId="3a9e482f-ceb4-484a-8eab-f708ff3e9a36" providerId="ADAL" clId="{2BBB3A5E-5909-4DB7-8E1B-CFF743868A3C}" dt="2023-11-07T05:27:06.095" v="1864" actId="1076"/>
          <ac:spMkLst>
            <pc:docMk/>
            <pc:sldMk cId="0" sldId="259"/>
            <ac:spMk id="114" creationId="{D8983145-109F-7379-6436-87947B717293}"/>
          </ac:spMkLst>
        </pc:spChg>
        <pc:spChg chg="mod">
          <ac:chgData name="Duyên Lương" userId="3a9e482f-ceb4-484a-8eab-f708ff3e9a36" providerId="ADAL" clId="{2BBB3A5E-5909-4DB7-8E1B-CFF743868A3C}" dt="2023-11-07T05:27:06.095" v="1864" actId="1076"/>
          <ac:spMkLst>
            <pc:docMk/>
            <pc:sldMk cId="0" sldId="259"/>
            <ac:spMk id="115" creationId="{B462D56C-A71B-1C0A-2E01-705D7115A76A}"/>
          </ac:spMkLst>
        </pc:spChg>
        <pc:spChg chg="mod">
          <ac:chgData name="Duyên Lương" userId="3a9e482f-ceb4-484a-8eab-f708ff3e9a36" providerId="ADAL" clId="{2BBB3A5E-5909-4DB7-8E1B-CFF743868A3C}" dt="2023-11-07T05:27:06.095" v="1864" actId="1076"/>
          <ac:spMkLst>
            <pc:docMk/>
            <pc:sldMk cId="0" sldId="259"/>
            <ac:spMk id="116" creationId="{7A200BB3-8D67-6D6D-68D4-B26C4A0FBE48}"/>
          </ac:spMkLst>
        </pc:spChg>
        <pc:spChg chg="mod">
          <ac:chgData name="Duyên Lương" userId="3a9e482f-ceb4-484a-8eab-f708ff3e9a36" providerId="ADAL" clId="{2BBB3A5E-5909-4DB7-8E1B-CFF743868A3C}" dt="2023-11-07T05:27:06.095" v="1864" actId="1076"/>
          <ac:spMkLst>
            <pc:docMk/>
            <pc:sldMk cId="0" sldId="259"/>
            <ac:spMk id="117" creationId="{D97BDDED-8C0A-B929-A96B-7396F21E2186}"/>
          </ac:spMkLst>
        </pc:spChg>
        <pc:spChg chg="mod">
          <ac:chgData name="Duyên Lương" userId="3a9e482f-ceb4-484a-8eab-f708ff3e9a36" providerId="ADAL" clId="{2BBB3A5E-5909-4DB7-8E1B-CFF743868A3C}" dt="2023-11-07T05:27:06.095" v="1864" actId="1076"/>
          <ac:spMkLst>
            <pc:docMk/>
            <pc:sldMk cId="0" sldId="259"/>
            <ac:spMk id="118" creationId="{EE00EADA-4218-C600-D032-E752286EF06A}"/>
          </ac:spMkLst>
        </pc:spChg>
        <pc:spChg chg="mod">
          <ac:chgData name="Duyên Lương" userId="3a9e482f-ceb4-484a-8eab-f708ff3e9a36" providerId="ADAL" clId="{2BBB3A5E-5909-4DB7-8E1B-CFF743868A3C}" dt="2023-11-07T05:27:06.095" v="1864" actId="1076"/>
          <ac:spMkLst>
            <pc:docMk/>
            <pc:sldMk cId="0" sldId="259"/>
            <ac:spMk id="119" creationId="{E73D7B92-6DE2-0B9F-8A9C-88567FBF1E03}"/>
          </ac:spMkLst>
        </pc:spChg>
        <pc:spChg chg="mod">
          <ac:chgData name="Duyên Lương" userId="3a9e482f-ceb4-484a-8eab-f708ff3e9a36" providerId="ADAL" clId="{2BBB3A5E-5909-4DB7-8E1B-CFF743868A3C}" dt="2023-11-07T05:27:06.095" v="1864" actId="1076"/>
          <ac:spMkLst>
            <pc:docMk/>
            <pc:sldMk cId="0" sldId="259"/>
            <ac:spMk id="120" creationId="{E797D347-5C97-E481-929F-AC669FCB9FA7}"/>
          </ac:spMkLst>
        </pc:spChg>
        <pc:spChg chg="mod">
          <ac:chgData name="Duyên Lương" userId="3a9e482f-ceb4-484a-8eab-f708ff3e9a36" providerId="ADAL" clId="{2BBB3A5E-5909-4DB7-8E1B-CFF743868A3C}" dt="2023-11-07T05:27:06.095" v="1864" actId="1076"/>
          <ac:spMkLst>
            <pc:docMk/>
            <pc:sldMk cId="0" sldId="259"/>
            <ac:spMk id="121" creationId="{F76C6A4E-E221-A225-1F92-CEF0CC868E9D}"/>
          </ac:spMkLst>
        </pc:spChg>
        <pc:spChg chg="mod">
          <ac:chgData name="Duyên Lương" userId="3a9e482f-ceb4-484a-8eab-f708ff3e9a36" providerId="ADAL" clId="{2BBB3A5E-5909-4DB7-8E1B-CFF743868A3C}" dt="2023-11-07T05:25:15.820" v="1794" actId="1076"/>
          <ac:spMkLst>
            <pc:docMk/>
            <pc:sldMk cId="0" sldId="259"/>
            <ac:spMk id="124" creationId="{F5F22BBD-DAD7-27FE-5F5A-42E3E186860D}"/>
          </ac:spMkLst>
        </pc:spChg>
        <pc:spChg chg="mod">
          <ac:chgData name="Duyên Lương" userId="3a9e482f-ceb4-484a-8eab-f708ff3e9a36" providerId="ADAL" clId="{2BBB3A5E-5909-4DB7-8E1B-CFF743868A3C}" dt="2023-11-07T05:25:15.820" v="1794" actId="1076"/>
          <ac:spMkLst>
            <pc:docMk/>
            <pc:sldMk cId="0" sldId="259"/>
            <ac:spMk id="126" creationId="{5108EBF9-D1C9-5EB5-2700-CA7C309BE5A2}"/>
          </ac:spMkLst>
        </pc:spChg>
        <pc:spChg chg="mod">
          <ac:chgData name="Duyên Lương" userId="3a9e482f-ceb4-484a-8eab-f708ff3e9a36" providerId="ADAL" clId="{2BBB3A5E-5909-4DB7-8E1B-CFF743868A3C}" dt="2023-11-07T05:25:15.820" v="1794" actId="1076"/>
          <ac:spMkLst>
            <pc:docMk/>
            <pc:sldMk cId="0" sldId="259"/>
            <ac:spMk id="127" creationId="{960FC7DE-3A7B-6D53-BD25-22979F6862A8}"/>
          </ac:spMkLst>
        </pc:spChg>
        <pc:spChg chg="mod">
          <ac:chgData name="Duyên Lương" userId="3a9e482f-ceb4-484a-8eab-f708ff3e9a36" providerId="ADAL" clId="{2BBB3A5E-5909-4DB7-8E1B-CFF743868A3C}" dt="2023-11-07T05:25:15.820" v="1794" actId="1076"/>
          <ac:spMkLst>
            <pc:docMk/>
            <pc:sldMk cId="0" sldId="259"/>
            <ac:spMk id="128" creationId="{20462756-DA3F-B8D8-723B-962943E5916C}"/>
          </ac:spMkLst>
        </pc:spChg>
        <pc:spChg chg="mod">
          <ac:chgData name="Duyên Lương" userId="3a9e482f-ceb4-484a-8eab-f708ff3e9a36" providerId="ADAL" clId="{2BBB3A5E-5909-4DB7-8E1B-CFF743868A3C}" dt="2023-11-07T05:25:15.820" v="1794" actId="1076"/>
          <ac:spMkLst>
            <pc:docMk/>
            <pc:sldMk cId="0" sldId="259"/>
            <ac:spMk id="130" creationId="{0CDAC43E-834C-F010-ED54-F416E7B8AE07}"/>
          </ac:spMkLst>
        </pc:spChg>
        <pc:spChg chg="mod">
          <ac:chgData name="Duyên Lương" userId="3a9e482f-ceb4-484a-8eab-f708ff3e9a36" providerId="ADAL" clId="{2BBB3A5E-5909-4DB7-8E1B-CFF743868A3C}" dt="2023-11-07T05:25:15.820" v="1794" actId="1076"/>
          <ac:spMkLst>
            <pc:docMk/>
            <pc:sldMk cId="0" sldId="259"/>
            <ac:spMk id="131" creationId="{88E1B2DC-D20E-DF28-31DB-06CDF01E2F4C}"/>
          </ac:spMkLst>
        </pc:spChg>
        <pc:spChg chg="mod">
          <ac:chgData name="Duyên Lương" userId="3a9e482f-ceb4-484a-8eab-f708ff3e9a36" providerId="ADAL" clId="{2BBB3A5E-5909-4DB7-8E1B-CFF743868A3C}" dt="2023-11-07T05:25:15.820" v="1794" actId="1076"/>
          <ac:spMkLst>
            <pc:docMk/>
            <pc:sldMk cId="0" sldId="259"/>
            <ac:spMk id="132" creationId="{7FC4C5F5-F4CF-FB41-3262-CC4AB86381B6}"/>
          </ac:spMkLst>
        </pc:spChg>
        <pc:spChg chg="mod">
          <ac:chgData name="Duyên Lương" userId="3a9e482f-ceb4-484a-8eab-f708ff3e9a36" providerId="ADAL" clId="{2BBB3A5E-5909-4DB7-8E1B-CFF743868A3C}" dt="2023-11-07T05:25:15.820" v="1794" actId="1076"/>
          <ac:spMkLst>
            <pc:docMk/>
            <pc:sldMk cId="0" sldId="259"/>
            <ac:spMk id="133" creationId="{57025A2A-7C15-4F24-8919-12B8A2BACE9D}"/>
          </ac:spMkLst>
        </pc:spChg>
        <pc:spChg chg="mod">
          <ac:chgData name="Duyên Lương" userId="3a9e482f-ceb4-484a-8eab-f708ff3e9a36" providerId="ADAL" clId="{2BBB3A5E-5909-4DB7-8E1B-CFF743868A3C}" dt="2023-11-07T05:25:15.820" v="1794" actId="1076"/>
          <ac:spMkLst>
            <pc:docMk/>
            <pc:sldMk cId="0" sldId="259"/>
            <ac:spMk id="134" creationId="{FEDCDDDD-9761-001A-C091-A068FCEF4EF1}"/>
          </ac:spMkLst>
        </pc:spChg>
        <pc:spChg chg="mod">
          <ac:chgData name="Duyên Lương" userId="3a9e482f-ceb4-484a-8eab-f708ff3e9a36" providerId="ADAL" clId="{2BBB3A5E-5909-4DB7-8E1B-CFF743868A3C}" dt="2023-11-07T05:25:15.820" v="1794" actId="1076"/>
          <ac:spMkLst>
            <pc:docMk/>
            <pc:sldMk cId="0" sldId="259"/>
            <ac:spMk id="135" creationId="{6CDDCC0F-7044-6FC1-43E9-14820FAA3626}"/>
          </ac:spMkLst>
        </pc:spChg>
        <pc:spChg chg="mod">
          <ac:chgData name="Duyên Lương" userId="3a9e482f-ceb4-484a-8eab-f708ff3e9a36" providerId="ADAL" clId="{2BBB3A5E-5909-4DB7-8E1B-CFF743868A3C}" dt="2023-11-07T05:25:15.820" v="1794" actId="1076"/>
          <ac:spMkLst>
            <pc:docMk/>
            <pc:sldMk cId="0" sldId="259"/>
            <ac:spMk id="136" creationId="{BC9D6394-17A4-F8BD-C1AC-5826EC875820}"/>
          </ac:spMkLst>
        </pc:spChg>
        <pc:spChg chg="mod">
          <ac:chgData name="Duyên Lương" userId="3a9e482f-ceb4-484a-8eab-f708ff3e9a36" providerId="ADAL" clId="{2BBB3A5E-5909-4DB7-8E1B-CFF743868A3C}" dt="2023-11-07T05:25:15.820" v="1794" actId="1076"/>
          <ac:spMkLst>
            <pc:docMk/>
            <pc:sldMk cId="0" sldId="259"/>
            <ac:spMk id="137" creationId="{F8B45D81-E549-AD30-C3B1-B5B9554CDC07}"/>
          </ac:spMkLst>
        </pc:spChg>
        <pc:spChg chg="mod">
          <ac:chgData name="Duyên Lương" userId="3a9e482f-ceb4-484a-8eab-f708ff3e9a36" providerId="ADAL" clId="{2BBB3A5E-5909-4DB7-8E1B-CFF743868A3C}" dt="2023-11-07T05:25:15.820" v="1794" actId="1076"/>
          <ac:spMkLst>
            <pc:docMk/>
            <pc:sldMk cId="0" sldId="259"/>
            <ac:spMk id="138" creationId="{81802150-7808-F153-9A4C-9AEC53B0F886}"/>
          </ac:spMkLst>
        </pc:spChg>
        <pc:spChg chg="mod">
          <ac:chgData name="Duyên Lương" userId="3a9e482f-ceb4-484a-8eab-f708ff3e9a36" providerId="ADAL" clId="{2BBB3A5E-5909-4DB7-8E1B-CFF743868A3C}" dt="2023-11-07T05:25:15.820" v="1794" actId="1076"/>
          <ac:spMkLst>
            <pc:docMk/>
            <pc:sldMk cId="0" sldId="259"/>
            <ac:spMk id="139" creationId="{D2444D0A-9EAA-1C96-4716-1686C7D40DD4}"/>
          </ac:spMkLst>
        </pc:spChg>
        <pc:spChg chg="mod">
          <ac:chgData name="Duyên Lương" userId="3a9e482f-ceb4-484a-8eab-f708ff3e9a36" providerId="ADAL" clId="{2BBB3A5E-5909-4DB7-8E1B-CFF743868A3C}" dt="2023-11-07T05:25:15.820" v="1794" actId="1076"/>
          <ac:spMkLst>
            <pc:docMk/>
            <pc:sldMk cId="0" sldId="259"/>
            <ac:spMk id="140" creationId="{F90B8E26-505B-0956-E64D-D0908EFEF11E}"/>
          </ac:spMkLst>
        </pc:spChg>
        <pc:spChg chg="mod">
          <ac:chgData name="Duyên Lương" userId="3a9e482f-ceb4-484a-8eab-f708ff3e9a36" providerId="ADAL" clId="{2BBB3A5E-5909-4DB7-8E1B-CFF743868A3C}" dt="2023-11-07T05:25:15.820" v="1794" actId="1076"/>
          <ac:spMkLst>
            <pc:docMk/>
            <pc:sldMk cId="0" sldId="259"/>
            <ac:spMk id="141" creationId="{3E2C10E5-F233-9722-AAD7-3F62700D0099}"/>
          </ac:spMkLst>
        </pc:spChg>
        <pc:spChg chg="mod">
          <ac:chgData name="Duyên Lương" userId="3a9e482f-ceb4-484a-8eab-f708ff3e9a36" providerId="ADAL" clId="{2BBB3A5E-5909-4DB7-8E1B-CFF743868A3C}" dt="2023-11-07T05:25:15.820" v="1794" actId="1076"/>
          <ac:spMkLst>
            <pc:docMk/>
            <pc:sldMk cId="0" sldId="259"/>
            <ac:spMk id="142" creationId="{2F769D58-062B-B9C6-9599-D977609F5A05}"/>
          </ac:spMkLst>
        </pc:spChg>
        <pc:grpChg chg="del">
          <ac:chgData name="Duyên Lương" userId="3a9e482f-ceb4-484a-8eab-f708ff3e9a36" providerId="ADAL" clId="{2BBB3A5E-5909-4DB7-8E1B-CFF743868A3C}" dt="2023-11-07T01:28:40.054" v="490" actId="478"/>
          <ac:grpSpMkLst>
            <pc:docMk/>
            <pc:sldMk cId="0" sldId="259"/>
            <ac:grpSpMk id="11" creationId="{00000000-0000-0000-0000-000000000000}"/>
          </ac:grpSpMkLst>
        </pc:grpChg>
        <pc:grpChg chg="del">
          <ac:chgData name="Duyên Lương" userId="3a9e482f-ceb4-484a-8eab-f708ff3e9a36" providerId="ADAL" clId="{2BBB3A5E-5909-4DB7-8E1B-CFF743868A3C}" dt="2023-11-07T01:28:40.728" v="491" actId="478"/>
          <ac:grpSpMkLst>
            <pc:docMk/>
            <pc:sldMk cId="0" sldId="259"/>
            <ac:grpSpMk id="15" creationId="{00000000-0000-0000-0000-000000000000}"/>
          </ac:grpSpMkLst>
        </pc:grpChg>
        <pc:grpChg chg="add del mod">
          <ac:chgData name="Duyên Lương" userId="3a9e482f-ceb4-484a-8eab-f708ff3e9a36" providerId="ADAL" clId="{2BBB3A5E-5909-4DB7-8E1B-CFF743868A3C}" dt="2023-11-07T05:24:56.210" v="1792"/>
          <ac:grpSpMkLst>
            <pc:docMk/>
            <pc:sldMk cId="0" sldId="259"/>
            <ac:grpSpMk id="17" creationId="{BB84D144-1B23-79A3-8DD6-450FBB6D2A31}"/>
          </ac:grpSpMkLst>
        </pc:grpChg>
        <pc:grpChg chg="mod">
          <ac:chgData name="Duyên Lương" userId="3a9e482f-ceb4-484a-8eab-f708ff3e9a36" providerId="ADAL" clId="{2BBB3A5E-5909-4DB7-8E1B-CFF743868A3C}" dt="2023-11-07T05:24:49.223" v="1791"/>
          <ac:grpSpMkLst>
            <pc:docMk/>
            <pc:sldMk cId="0" sldId="259"/>
            <ac:grpSpMk id="18" creationId="{63D7398E-5D34-41A5-7D8C-DE00BAD14E2A}"/>
          </ac:grpSpMkLst>
        </pc:grpChg>
        <pc:grpChg chg="del">
          <ac:chgData name="Duyên Lương" userId="3a9e482f-ceb4-484a-8eab-f708ff3e9a36" providerId="ADAL" clId="{2BBB3A5E-5909-4DB7-8E1B-CFF743868A3C}" dt="2023-11-07T01:28:02.876" v="439" actId="478"/>
          <ac:grpSpMkLst>
            <pc:docMk/>
            <pc:sldMk cId="0" sldId="259"/>
            <ac:grpSpMk id="20" creationId="{00000000-0000-0000-0000-000000000000}"/>
          </ac:grpSpMkLst>
        </pc:grpChg>
        <pc:grpChg chg="add del mod">
          <ac:chgData name="Duyên Lương" userId="3a9e482f-ceb4-484a-8eab-f708ff3e9a36" providerId="ADAL" clId="{2BBB3A5E-5909-4DB7-8E1B-CFF743868A3C}" dt="2023-11-07T05:24:56.210" v="1792"/>
          <ac:grpSpMkLst>
            <pc:docMk/>
            <pc:sldMk cId="0" sldId="259"/>
            <ac:grpSpMk id="47" creationId="{37DEA45D-6B36-9A06-E74D-D831DFE5F8C5}"/>
          </ac:grpSpMkLst>
        </pc:grpChg>
        <pc:grpChg chg="mod">
          <ac:chgData name="Duyên Lương" userId="3a9e482f-ceb4-484a-8eab-f708ff3e9a36" providerId="ADAL" clId="{2BBB3A5E-5909-4DB7-8E1B-CFF743868A3C}" dt="2023-11-07T05:24:49.223" v="1791"/>
          <ac:grpSpMkLst>
            <pc:docMk/>
            <pc:sldMk cId="0" sldId="259"/>
            <ac:grpSpMk id="48" creationId="{5CE8A195-4CD1-6959-30C5-5349EDB7AE13}"/>
          </ac:grpSpMkLst>
        </pc:grpChg>
        <pc:grpChg chg="add del mod">
          <ac:chgData name="Duyên Lương" userId="3a9e482f-ceb4-484a-8eab-f708ff3e9a36" providerId="ADAL" clId="{2BBB3A5E-5909-4DB7-8E1B-CFF743868A3C}" dt="2023-11-07T05:24:56.210" v="1792"/>
          <ac:grpSpMkLst>
            <pc:docMk/>
            <pc:sldMk cId="0" sldId="259"/>
            <ac:grpSpMk id="63" creationId="{5E06B00C-2E3E-2D57-F044-15CDF903F303}"/>
          </ac:grpSpMkLst>
        </pc:grpChg>
        <pc:grpChg chg="mod">
          <ac:chgData name="Duyên Lương" userId="3a9e482f-ceb4-484a-8eab-f708ff3e9a36" providerId="ADAL" clId="{2BBB3A5E-5909-4DB7-8E1B-CFF743868A3C}" dt="2023-11-07T05:24:49.223" v="1791"/>
          <ac:grpSpMkLst>
            <pc:docMk/>
            <pc:sldMk cId="0" sldId="259"/>
            <ac:grpSpMk id="64" creationId="{8C986720-E650-5EA4-FC08-8E606FEA0E2C}"/>
          </ac:grpSpMkLst>
        </pc:grpChg>
        <pc:grpChg chg="mod">
          <ac:chgData name="Duyên Lương" userId="3a9e482f-ceb4-484a-8eab-f708ff3e9a36" providerId="ADAL" clId="{2BBB3A5E-5909-4DB7-8E1B-CFF743868A3C}" dt="2023-11-07T05:24:49.223" v="1791"/>
          <ac:grpSpMkLst>
            <pc:docMk/>
            <pc:sldMk cId="0" sldId="259"/>
            <ac:grpSpMk id="66" creationId="{C73A55CA-D76F-5F83-E7D7-113FC82B9423}"/>
          </ac:grpSpMkLst>
        </pc:grpChg>
        <pc:grpChg chg="add mod">
          <ac:chgData name="Duyên Lương" userId="3a9e482f-ceb4-484a-8eab-f708ff3e9a36" providerId="ADAL" clId="{2BBB3A5E-5909-4DB7-8E1B-CFF743868A3C}" dt="2023-11-07T05:26:58.187" v="1861" actId="1076"/>
          <ac:grpSpMkLst>
            <pc:docMk/>
            <pc:sldMk cId="0" sldId="259"/>
            <ac:grpSpMk id="90" creationId="{07D0101B-6AA7-8DE5-97F7-E0D9A6CACBEC}"/>
          </ac:grpSpMkLst>
        </pc:grpChg>
        <pc:grpChg chg="mod">
          <ac:chgData name="Duyên Lương" userId="3a9e482f-ceb4-484a-8eab-f708ff3e9a36" providerId="ADAL" clId="{2BBB3A5E-5909-4DB7-8E1B-CFF743868A3C}" dt="2023-11-07T05:26:58.187" v="1861" actId="1076"/>
          <ac:grpSpMkLst>
            <pc:docMk/>
            <pc:sldMk cId="0" sldId="259"/>
            <ac:grpSpMk id="91" creationId="{6EF32CA8-DB6B-4C94-A68E-26ECB2B1C657}"/>
          </ac:grpSpMkLst>
        </pc:grpChg>
        <pc:grpChg chg="add mod">
          <ac:chgData name="Duyên Lương" userId="3a9e482f-ceb4-484a-8eab-f708ff3e9a36" providerId="ADAL" clId="{2BBB3A5E-5909-4DB7-8E1B-CFF743868A3C}" dt="2023-11-07T05:27:06.095" v="1864" actId="1076"/>
          <ac:grpSpMkLst>
            <pc:docMk/>
            <pc:sldMk cId="0" sldId="259"/>
            <ac:grpSpMk id="106" creationId="{43A26399-F8B2-2252-30A8-019B1FABE44D}"/>
          </ac:grpSpMkLst>
        </pc:grpChg>
        <pc:grpChg chg="mod">
          <ac:chgData name="Duyên Lương" userId="3a9e482f-ceb4-484a-8eab-f708ff3e9a36" providerId="ADAL" clId="{2BBB3A5E-5909-4DB7-8E1B-CFF743868A3C}" dt="2023-11-07T05:27:06.095" v="1864" actId="1076"/>
          <ac:grpSpMkLst>
            <pc:docMk/>
            <pc:sldMk cId="0" sldId="259"/>
            <ac:grpSpMk id="107" creationId="{20E474C0-3F49-CA0F-7E38-34D43D16E87E}"/>
          </ac:grpSpMkLst>
        </pc:grpChg>
        <pc:grpChg chg="add mod">
          <ac:chgData name="Duyên Lương" userId="3a9e482f-ceb4-484a-8eab-f708ff3e9a36" providerId="ADAL" clId="{2BBB3A5E-5909-4DB7-8E1B-CFF743868A3C}" dt="2023-11-07T05:25:15.820" v="1794" actId="1076"/>
          <ac:grpSpMkLst>
            <pc:docMk/>
            <pc:sldMk cId="0" sldId="259"/>
            <ac:grpSpMk id="122" creationId="{B1B88521-F4C9-E490-E9DF-8F9229D35BD9}"/>
          </ac:grpSpMkLst>
        </pc:grpChg>
        <pc:grpChg chg="mod">
          <ac:chgData name="Duyên Lương" userId="3a9e482f-ceb4-484a-8eab-f708ff3e9a36" providerId="ADAL" clId="{2BBB3A5E-5909-4DB7-8E1B-CFF743868A3C}" dt="2023-11-07T05:25:15.820" v="1794" actId="1076"/>
          <ac:grpSpMkLst>
            <pc:docMk/>
            <pc:sldMk cId="0" sldId="259"/>
            <ac:grpSpMk id="123" creationId="{CC4B262B-679B-60E9-2F54-5E192651617F}"/>
          </ac:grpSpMkLst>
        </pc:grpChg>
        <pc:grpChg chg="mod">
          <ac:chgData name="Duyên Lương" userId="3a9e482f-ceb4-484a-8eab-f708ff3e9a36" providerId="ADAL" clId="{2BBB3A5E-5909-4DB7-8E1B-CFF743868A3C}" dt="2023-11-07T05:25:15.820" v="1794" actId="1076"/>
          <ac:grpSpMkLst>
            <pc:docMk/>
            <pc:sldMk cId="0" sldId="259"/>
            <ac:grpSpMk id="125" creationId="{08BEDAD6-9CFD-0A35-121A-D985FD4FE619}"/>
          </ac:grpSpMkLst>
        </pc:grpChg>
        <pc:picChg chg="add del mod">
          <ac:chgData name="Duyên Lương" userId="3a9e482f-ceb4-484a-8eab-f708ff3e9a36" providerId="ADAL" clId="{2BBB3A5E-5909-4DB7-8E1B-CFF743868A3C}" dt="2023-11-07T05:24:56.210" v="1792"/>
          <ac:picMkLst>
            <pc:docMk/>
            <pc:sldMk cId="0" sldId="259"/>
            <ac:picMk id="11" creationId="{F7C83FDE-6A7E-83CE-060A-D051106ECD5F}"/>
          </ac:picMkLst>
        </pc:picChg>
        <pc:picChg chg="add del mod">
          <ac:chgData name="Duyên Lương" userId="3a9e482f-ceb4-484a-8eab-f708ff3e9a36" providerId="ADAL" clId="{2BBB3A5E-5909-4DB7-8E1B-CFF743868A3C}" dt="2023-11-07T05:24:56.210" v="1792"/>
          <ac:picMkLst>
            <pc:docMk/>
            <pc:sldMk cId="0" sldId="259"/>
            <ac:picMk id="12" creationId="{74F3C6BB-F120-1C6F-E9F7-F515026D462C}"/>
          </ac:picMkLst>
        </pc:picChg>
        <pc:picChg chg="add del mod">
          <ac:chgData name="Duyên Lương" userId="3a9e482f-ceb4-484a-8eab-f708ff3e9a36" providerId="ADAL" clId="{2BBB3A5E-5909-4DB7-8E1B-CFF743868A3C}" dt="2023-11-07T05:24:56.210" v="1792"/>
          <ac:picMkLst>
            <pc:docMk/>
            <pc:sldMk cId="0" sldId="259"/>
            <ac:picMk id="15" creationId="{63A69CA5-206F-B31E-CE3A-042D2CE3C5C2}"/>
          </ac:picMkLst>
        </pc:picChg>
        <pc:picChg chg="mod">
          <ac:chgData name="Duyên Lương" userId="3a9e482f-ceb4-484a-8eab-f708ff3e9a36" providerId="ADAL" clId="{2BBB3A5E-5909-4DB7-8E1B-CFF743868A3C}" dt="2023-11-07T05:24:49.223" v="1791"/>
          <ac:picMkLst>
            <pc:docMk/>
            <pc:sldMk cId="0" sldId="259"/>
            <ac:picMk id="21" creationId="{F3D4079D-579D-C860-53E3-45725567239C}"/>
          </ac:picMkLst>
        </pc:picChg>
        <pc:picChg chg="mod">
          <ac:chgData name="Duyên Lương" userId="3a9e482f-ceb4-484a-8eab-f708ff3e9a36" providerId="ADAL" clId="{2BBB3A5E-5909-4DB7-8E1B-CFF743868A3C}" dt="2023-11-07T05:24:49.223" v="1791"/>
          <ac:picMkLst>
            <pc:docMk/>
            <pc:sldMk cId="0" sldId="259"/>
            <ac:picMk id="50" creationId="{A31FBDE2-A4BA-FC0B-01D4-112CA5CDBE88}"/>
          </ac:picMkLst>
        </pc:picChg>
        <pc:picChg chg="mod">
          <ac:chgData name="Duyên Lương" userId="3a9e482f-ceb4-484a-8eab-f708ff3e9a36" providerId="ADAL" clId="{2BBB3A5E-5909-4DB7-8E1B-CFF743868A3C}" dt="2023-11-07T05:24:49.223" v="1791"/>
          <ac:picMkLst>
            <pc:docMk/>
            <pc:sldMk cId="0" sldId="259"/>
            <ac:picMk id="70" creationId="{41774747-5063-8892-5BAE-09FB3348E140}"/>
          </ac:picMkLst>
        </pc:picChg>
        <pc:picChg chg="add mod">
          <ac:chgData name="Duyên Lương" userId="3a9e482f-ceb4-484a-8eab-f708ff3e9a36" providerId="ADAL" clId="{2BBB3A5E-5909-4DB7-8E1B-CFF743868A3C}" dt="2023-11-07T05:26:59.950" v="1862" actId="1076"/>
          <ac:picMkLst>
            <pc:docMk/>
            <pc:sldMk cId="0" sldId="259"/>
            <ac:picMk id="84" creationId="{266D4CC8-6FF0-3905-2CCA-4B5D73CE6503}"/>
          </ac:picMkLst>
        </pc:picChg>
        <pc:picChg chg="add mod">
          <ac:chgData name="Duyên Lương" userId="3a9e482f-ceb4-484a-8eab-f708ff3e9a36" providerId="ADAL" clId="{2BBB3A5E-5909-4DB7-8E1B-CFF743868A3C}" dt="2023-11-07T05:25:15.820" v="1794" actId="1076"/>
          <ac:picMkLst>
            <pc:docMk/>
            <pc:sldMk cId="0" sldId="259"/>
            <ac:picMk id="85" creationId="{593D4777-EF56-D62A-9CF0-89B36B52FA5E}"/>
          </ac:picMkLst>
        </pc:picChg>
        <pc:picChg chg="add mod">
          <ac:chgData name="Duyên Lương" userId="3a9e482f-ceb4-484a-8eab-f708ff3e9a36" providerId="ADAL" clId="{2BBB3A5E-5909-4DB7-8E1B-CFF743868A3C}" dt="2023-11-07T05:25:15.820" v="1794" actId="1076"/>
          <ac:picMkLst>
            <pc:docMk/>
            <pc:sldMk cId="0" sldId="259"/>
            <ac:picMk id="88" creationId="{CC84FD38-583C-0E2F-8C58-8A1914584676}"/>
          </ac:picMkLst>
        </pc:picChg>
        <pc:picChg chg="mod">
          <ac:chgData name="Duyên Lương" userId="3a9e482f-ceb4-484a-8eab-f708ff3e9a36" providerId="ADAL" clId="{2BBB3A5E-5909-4DB7-8E1B-CFF743868A3C}" dt="2023-11-07T05:26:58.187" v="1861" actId="1076"/>
          <ac:picMkLst>
            <pc:docMk/>
            <pc:sldMk cId="0" sldId="259"/>
            <ac:picMk id="93" creationId="{9D2E1DC2-7A46-D3E8-629D-D058468DCD8D}"/>
          </ac:picMkLst>
        </pc:picChg>
        <pc:picChg chg="mod">
          <ac:chgData name="Duyên Lương" userId="3a9e482f-ceb4-484a-8eab-f708ff3e9a36" providerId="ADAL" clId="{2BBB3A5E-5909-4DB7-8E1B-CFF743868A3C}" dt="2023-11-07T05:27:06.095" v="1864" actId="1076"/>
          <ac:picMkLst>
            <pc:docMk/>
            <pc:sldMk cId="0" sldId="259"/>
            <ac:picMk id="109" creationId="{04F19E3B-C112-7092-7C80-9673A8A482C0}"/>
          </ac:picMkLst>
        </pc:picChg>
        <pc:picChg chg="mod">
          <ac:chgData name="Duyên Lương" userId="3a9e482f-ceb4-484a-8eab-f708ff3e9a36" providerId="ADAL" clId="{2BBB3A5E-5909-4DB7-8E1B-CFF743868A3C}" dt="2023-11-07T05:25:15.820" v="1794" actId="1076"/>
          <ac:picMkLst>
            <pc:docMk/>
            <pc:sldMk cId="0" sldId="259"/>
            <ac:picMk id="129" creationId="{7370E53E-9CC7-CAE0-AF51-F41089EAA22F}"/>
          </ac:picMkLst>
        </pc:picChg>
      </pc:sldChg>
      <pc:sldChg chg="addSp delSp modSp mod modAnim">
        <pc:chgData name="Duyên Lương" userId="3a9e482f-ceb4-484a-8eab-f708ff3e9a36" providerId="ADAL" clId="{2BBB3A5E-5909-4DB7-8E1B-CFF743868A3C}" dt="2023-11-07T05:38:58.140" v="2045"/>
        <pc:sldMkLst>
          <pc:docMk/>
          <pc:sldMk cId="0" sldId="260"/>
        </pc:sldMkLst>
        <pc:spChg chg="del topLvl">
          <ac:chgData name="Duyên Lương" userId="3a9e482f-ceb4-484a-8eab-f708ff3e9a36" providerId="ADAL" clId="{2BBB3A5E-5909-4DB7-8E1B-CFF743868A3C}" dt="2023-11-07T05:33:24.239" v="1936" actId="478"/>
          <ac:spMkLst>
            <pc:docMk/>
            <pc:sldMk cId="0" sldId="260"/>
            <ac:spMk id="6" creationId="{00000000-0000-0000-0000-000000000000}"/>
          </ac:spMkLst>
        </pc:spChg>
        <pc:spChg chg="del mod topLvl">
          <ac:chgData name="Duyên Lương" userId="3a9e482f-ceb4-484a-8eab-f708ff3e9a36" providerId="ADAL" clId="{2BBB3A5E-5909-4DB7-8E1B-CFF743868A3C}" dt="2023-11-07T05:33:22.389" v="1935" actId="478"/>
          <ac:spMkLst>
            <pc:docMk/>
            <pc:sldMk cId="0" sldId="260"/>
            <ac:spMk id="7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05:33:00.608" v="1923" actId="478"/>
          <ac:spMkLst>
            <pc:docMk/>
            <pc:sldMk cId="0" sldId="260"/>
            <ac:spMk id="24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05:33:04.390" v="1925" actId="478"/>
          <ac:spMkLst>
            <pc:docMk/>
            <pc:sldMk cId="0" sldId="260"/>
            <ac:spMk id="25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05:33:04.390" v="1925" actId="478"/>
          <ac:spMkLst>
            <pc:docMk/>
            <pc:sldMk cId="0" sldId="260"/>
            <ac:spMk id="26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05:33:04.390" v="1925" actId="478"/>
          <ac:spMkLst>
            <pc:docMk/>
            <pc:sldMk cId="0" sldId="260"/>
            <ac:spMk id="27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05:32:57.131" v="1919" actId="478"/>
          <ac:spMkLst>
            <pc:docMk/>
            <pc:sldMk cId="0" sldId="260"/>
            <ac:spMk id="31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05:32:58.964" v="1922" actId="478"/>
          <ac:spMkLst>
            <pc:docMk/>
            <pc:sldMk cId="0" sldId="260"/>
            <ac:spMk id="32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05:32:58.458" v="1921" actId="478"/>
          <ac:spMkLst>
            <pc:docMk/>
            <pc:sldMk cId="0" sldId="260"/>
            <ac:spMk id="33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05:33:18.827" v="1933" actId="478"/>
          <ac:spMkLst>
            <pc:docMk/>
            <pc:sldMk cId="0" sldId="260"/>
            <ac:spMk id="34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05:32:57.985" v="1920" actId="478"/>
          <ac:spMkLst>
            <pc:docMk/>
            <pc:sldMk cId="0" sldId="260"/>
            <ac:spMk id="35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05:33:17.637" v="1932" actId="478"/>
          <ac:spMkLst>
            <pc:docMk/>
            <pc:sldMk cId="0" sldId="260"/>
            <ac:spMk id="36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05:33:12.980" v="1928" actId="478"/>
          <ac:spMkLst>
            <pc:docMk/>
            <pc:sldMk cId="0" sldId="260"/>
            <ac:spMk id="37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05:33:16.588" v="1931" actId="478"/>
          <ac:spMkLst>
            <pc:docMk/>
            <pc:sldMk cId="0" sldId="260"/>
            <ac:spMk id="38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05:33:12.017" v="1927" actId="478"/>
          <ac:spMkLst>
            <pc:docMk/>
            <pc:sldMk cId="0" sldId="260"/>
            <ac:spMk id="39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05:33:14.322" v="1929" actId="478"/>
          <ac:spMkLst>
            <pc:docMk/>
            <pc:sldMk cId="0" sldId="260"/>
            <ac:spMk id="40" creationId="{00000000-0000-0000-0000-000000000000}"/>
          </ac:spMkLst>
        </pc:spChg>
        <pc:spChg chg="add del mod">
          <ac:chgData name="Duyên Lương" userId="3a9e482f-ceb4-484a-8eab-f708ff3e9a36" providerId="ADAL" clId="{2BBB3A5E-5909-4DB7-8E1B-CFF743868A3C}" dt="2023-11-07T05:33:27.986" v="1938"/>
          <ac:spMkLst>
            <pc:docMk/>
            <pc:sldMk cId="0" sldId="260"/>
            <ac:spMk id="41" creationId="{EE64DE63-225F-65A9-A1F0-AEF1A0EE01AE}"/>
          </ac:spMkLst>
        </pc:spChg>
        <pc:spChg chg="add del mod">
          <ac:chgData name="Duyên Lương" userId="3a9e482f-ceb4-484a-8eab-f708ff3e9a36" providerId="ADAL" clId="{2BBB3A5E-5909-4DB7-8E1B-CFF743868A3C}" dt="2023-11-07T05:33:27.986" v="1938"/>
          <ac:spMkLst>
            <pc:docMk/>
            <pc:sldMk cId="0" sldId="260"/>
            <ac:spMk id="42" creationId="{2DA9AD5A-9D1C-3100-297B-8E1D62F8C98E}"/>
          </ac:spMkLst>
        </pc:spChg>
        <pc:spChg chg="add del mod">
          <ac:chgData name="Duyên Lương" userId="3a9e482f-ceb4-484a-8eab-f708ff3e9a36" providerId="ADAL" clId="{2BBB3A5E-5909-4DB7-8E1B-CFF743868A3C}" dt="2023-11-07T05:33:27.986" v="1938"/>
          <ac:spMkLst>
            <pc:docMk/>
            <pc:sldMk cId="0" sldId="260"/>
            <ac:spMk id="43" creationId="{0C8EE9CC-63A0-535B-C966-0BEFB2A1FC7C}"/>
          </ac:spMkLst>
        </pc:spChg>
        <pc:spChg chg="add del mod">
          <ac:chgData name="Duyên Lương" userId="3a9e482f-ceb4-484a-8eab-f708ff3e9a36" providerId="ADAL" clId="{2BBB3A5E-5909-4DB7-8E1B-CFF743868A3C}" dt="2023-11-07T05:33:27.986" v="1938"/>
          <ac:spMkLst>
            <pc:docMk/>
            <pc:sldMk cId="0" sldId="260"/>
            <ac:spMk id="44" creationId="{58F33F5B-20EC-EF67-6DE9-6BF17B09B4A7}"/>
          </ac:spMkLst>
        </pc:spChg>
        <pc:spChg chg="add del mod">
          <ac:chgData name="Duyên Lương" userId="3a9e482f-ceb4-484a-8eab-f708ff3e9a36" providerId="ADAL" clId="{2BBB3A5E-5909-4DB7-8E1B-CFF743868A3C}" dt="2023-11-07T05:33:27.986" v="1938"/>
          <ac:spMkLst>
            <pc:docMk/>
            <pc:sldMk cId="0" sldId="260"/>
            <ac:spMk id="45" creationId="{4B753778-A7E0-95BC-8419-F68BD1821BFF}"/>
          </ac:spMkLst>
        </pc:spChg>
        <pc:spChg chg="add del mod">
          <ac:chgData name="Duyên Lương" userId="3a9e482f-ceb4-484a-8eab-f708ff3e9a36" providerId="ADAL" clId="{2BBB3A5E-5909-4DB7-8E1B-CFF743868A3C}" dt="2023-11-07T05:33:27.986" v="1938"/>
          <ac:spMkLst>
            <pc:docMk/>
            <pc:sldMk cId="0" sldId="260"/>
            <ac:spMk id="46" creationId="{DE2538E6-19B2-562E-8C79-05CD0D548717}"/>
          </ac:spMkLst>
        </pc:spChg>
        <pc:spChg chg="add del mod">
          <ac:chgData name="Duyên Lương" userId="3a9e482f-ceb4-484a-8eab-f708ff3e9a36" providerId="ADAL" clId="{2BBB3A5E-5909-4DB7-8E1B-CFF743868A3C}" dt="2023-11-07T05:33:27.986" v="1938"/>
          <ac:spMkLst>
            <pc:docMk/>
            <pc:sldMk cId="0" sldId="260"/>
            <ac:spMk id="47" creationId="{7B6BDA1F-FD26-2474-083E-53D2EC52BFCA}"/>
          </ac:spMkLst>
        </pc:spChg>
        <pc:spChg chg="add del mod">
          <ac:chgData name="Duyên Lương" userId="3a9e482f-ceb4-484a-8eab-f708ff3e9a36" providerId="ADAL" clId="{2BBB3A5E-5909-4DB7-8E1B-CFF743868A3C}" dt="2023-11-07T05:33:27.986" v="1938"/>
          <ac:spMkLst>
            <pc:docMk/>
            <pc:sldMk cId="0" sldId="260"/>
            <ac:spMk id="48" creationId="{665D46C3-2421-26E3-E173-2726AB3A7357}"/>
          </ac:spMkLst>
        </pc:spChg>
        <pc:spChg chg="add mod">
          <ac:chgData name="Duyên Lương" userId="3a9e482f-ceb4-484a-8eab-f708ff3e9a36" providerId="ADAL" clId="{2BBB3A5E-5909-4DB7-8E1B-CFF743868A3C}" dt="2023-11-07T05:36:19.795" v="2010" actId="207"/>
          <ac:spMkLst>
            <pc:docMk/>
            <pc:sldMk cId="0" sldId="260"/>
            <ac:spMk id="49" creationId="{8CCB29AD-88D1-B94A-CF34-34B0AF2C86E1}"/>
          </ac:spMkLst>
        </pc:spChg>
        <pc:spChg chg="add del mod">
          <ac:chgData name="Duyên Lương" userId="3a9e482f-ceb4-484a-8eab-f708ff3e9a36" providerId="ADAL" clId="{2BBB3A5E-5909-4DB7-8E1B-CFF743868A3C}" dt="2023-11-07T05:33:44.802" v="1944" actId="478"/>
          <ac:spMkLst>
            <pc:docMk/>
            <pc:sldMk cId="0" sldId="260"/>
            <ac:spMk id="50" creationId="{935B9884-D9C7-12C7-0699-1B658B828A3E}"/>
          </ac:spMkLst>
        </pc:spChg>
        <pc:spChg chg="add mod ord">
          <ac:chgData name="Duyên Lương" userId="3a9e482f-ceb4-484a-8eab-f708ff3e9a36" providerId="ADAL" clId="{2BBB3A5E-5909-4DB7-8E1B-CFF743868A3C}" dt="2023-11-07T05:37:35.119" v="2034" actId="166"/>
          <ac:spMkLst>
            <pc:docMk/>
            <pc:sldMk cId="0" sldId="260"/>
            <ac:spMk id="51" creationId="{AD0F0BCE-9525-158F-3347-E2A19A2D8088}"/>
          </ac:spMkLst>
        </pc:spChg>
        <pc:spChg chg="add mod">
          <ac:chgData name="Duyên Lương" userId="3a9e482f-ceb4-484a-8eab-f708ff3e9a36" providerId="ADAL" clId="{2BBB3A5E-5909-4DB7-8E1B-CFF743868A3C}" dt="2023-11-07T05:35:53.335" v="2002" actId="1076"/>
          <ac:spMkLst>
            <pc:docMk/>
            <pc:sldMk cId="0" sldId="260"/>
            <ac:spMk id="52" creationId="{3E12A36F-977E-4881-B837-E21F3FA15685}"/>
          </ac:spMkLst>
        </pc:spChg>
        <pc:spChg chg="add mod">
          <ac:chgData name="Duyên Lương" userId="3a9e482f-ceb4-484a-8eab-f708ff3e9a36" providerId="ADAL" clId="{2BBB3A5E-5909-4DB7-8E1B-CFF743868A3C}" dt="2023-11-07T05:35:56.019" v="2003" actId="1076"/>
          <ac:spMkLst>
            <pc:docMk/>
            <pc:sldMk cId="0" sldId="260"/>
            <ac:spMk id="53" creationId="{14A2191C-38B1-CF65-FB20-95649468FCEA}"/>
          </ac:spMkLst>
        </pc:spChg>
        <pc:spChg chg="add mod">
          <ac:chgData name="Duyên Lương" userId="3a9e482f-ceb4-484a-8eab-f708ff3e9a36" providerId="ADAL" clId="{2BBB3A5E-5909-4DB7-8E1B-CFF743868A3C}" dt="2023-11-07T05:35:59.479" v="2004" actId="1076"/>
          <ac:spMkLst>
            <pc:docMk/>
            <pc:sldMk cId="0" sldId="260"/>
            <ac:spMk id="54" creationId="{92AF94EB-E3CC-FC17-E3AA-0795C35CD224}"/>
          </ac:spMkLst>
        </pc:spChg>
        <pc:spChg chg="add mod">
          <ac:chgData name="Duyên Lương" userId="3a9e482f-ceb4-484a-8eab-f708ff3e9a36" providerId="ADAL" clId="{2BBB3A5E-5909-4DB7-8E1B-CFF743868A3C}" dt="2023-11-07T05:36:02.532" v="2005" actId="1076"/>
          <ac:spMkLst>
            <pc:docMk/>
            <pc:sldMk cId="0" sldId="260"/>
            <ac:spMk id="55" creationId="{F1B70465-7E38-F2DF-004C-C8FEA60C407A}"/>
          </ac:spMkLst>
        </pc:spChg>
        <pc:spChg chg="add mod">
          <ac:chgData name="Duyên Lương" userId="3a9e482f-ceb4-484a-8eab-f708ff3e9a36" providerId="ADAL" clId="{2BBB3A5E-5909-4DB7-8E1B-CFF743868A3C}" dt="2023-11-07T05:36:04.958" v="2006" actId="1076"/>
          <ac:spMkLst>
            <pc:docMk/>
            <pc:sldMk cId="0" sldId="260"/>
            <ac:spMk id="56" creationId="{969CF504-D157-0FF8-DFD2-FE0AFF36E51F}"/>
          </ac:spMkLst>
        </pc:spChg>
        <pc:spChg chg="add mod">
          <ac:chgData name="Duyên Lương" userId="3a9e482f-ceb4-484a-8eab-f708ff3e9a36" providerId="ADAL" clId="{2BBB3A5E-5909-4DB7-8E1B-CFF743868A3C}" dt="2023-11-07T05:36:51.749" v="2016" actId="2085"/>
          <ac:spMkLst>
            <pc:docMk/>
            <pc:sldMk cId="0" sldId="260"/>
            <ac:spMk id="57" creationId="{86A79170-EDAE-BB09-D692-13DA7313CC60}"/>
          </ac:spMkLst>
        </pc:spChg>
        <pc:spChg chg="add mod">
          <ac:chgData name="Duyên Lương" userId="3a9e482f-ceb4-484a-8eab-f708ff3e9a36" providerId="ADAL" clId="{2BBB3A5E-5909-4DB7-8E1B-CFF743868A3C}" dt="2023-11-07T05:37:05.101" v="2021" actId="1037"/>
          <ac:spMkLst>
            <pc:docMk/>
            <pc:sldMk cId="0" sldId="260"/>
            <ac:spMk id="58" creationId="{37DFB3D3-62EC-91AB-BA95-C110674A0026}"/>
          </ac:spMkLst>
        </pc:spChg>
        <pc:spChg chg="add mod">
          <ac:chgData name="Duyên Lương" userId="3a9e482f-ceb4-484a-8eab-f708ff3e9a36" providerId="ADAL" clId="{2BBB3A5E-5909-4DB7-8E1B-CFF743868A3C}" dt="2023-11-07T05:37:14.477" v="2024" actId="14100"/>
          <ac:spMkLst>
            <pc:docMk/>
            <pc:sldMk cId="0" sldId="260"/>
            <ac:spMk id="59" creationId="{B82099DF-8735-7E86-3D3C-7412B76D6544}"/>
          </ac:spMkLst>
        </pc:spChg>
        <pc:spChg chg="add mod">
          <ac:chgData name="Duyên Lương" userId="3a9e482f-ceb4-484a-8eab-f708ff3e9a36" providerId="ADAL" clId="{2BBB3A5E-5909-4DB7-8E1B-CFF743868A3C}" dt="2023-11-07T05:37:22.153" v="2028" actId="14100"/>
          <ac:spMkLst>
            <pc:docMk/>
            <pc:sldMk cId="0" sldId="260"/>
            <ac:spMk id="60" creationId="{9A0D61A8-AA76-12D6-B9EB-FA75B5E3A8C9}"/>
          </ac:spMkLst>
        </pc:spChg>
        <pc:spChg chg="add mod">
          <ac:chgData name="Duyên Lương" userId="3a9e482f-ceb4-484a-8eab-f708ff3e9a36" providerId="ADAL" clId="{2BBB3A5E-5909-4DB7-8E1B-CFF743868A3C}" dt="2023-11-07T05:37:26.175" v="2030" actId="1076"/>
          <ac:spMkLst>
            <pc:docMk/>
            <pc:sldMk cId="0" sldId="260"/>
            <ac:spMk id="61" creationId="{C04442CC-336B-99B9-0F3A-8D26D26B1C1F}"/>
          </ac:spMkLst>
        </pc:spChg>
        <pc:spChg chg="add mod">
          <ac:chgData name="Duyên Lương" userId="3a9e482f-ceb4-484a-8eab-f708ff3e9a36" providerId="ADAL" clId="{2BBB3A5E-5909-4DB7-8E1B-CFF743868A3C}" dt="2023-11-07T05:37:31.246" v="2033" actId="14100"/>
          <ac:spMkLst>
            <pc:docMk/>
            <pc:sldMk cId="0" sldId="260"/>
            <ac:spMk id="62" creationId="{BD69EC06-BA24-F0C1-8395-4196F40D4B7A}"/>
          </ac:spMkLst>
        </pc:spChg>
        <pc:grpChg chg="mod">
          <ac:chgData name="Duyên Lương" userId="3a9e482f-ceb4-484a-8eab-f708ff3e9a36" providerId="ADAL" clId="{2BBB3A5E-5909-4DB7-8E1B-CFF743868A3C}" dt="2023-11-07T05:33:50.981" v="1946" actId="1076"/>
          <ac:grpSpMkLst>
            <pc:docMk/>
            <pc:sldMk cId="0" sldId="260"/>
            <ac:grpSpMk id="2" creationId="{00000000-0000-0000-0000-000000000000}"/>
          </ac:grpSpMkLst>
        </pc:grpChg>
        <pc:grpChg chg="del">
          <ac:chgData name="Duyên Lương" userId="3a9e482f-ceb4-484a-8eab-f708ff3e9a36" providerId="ADAL" clId="{2BBB3A5E-5909-4DB7-8E1B-CFF743868A3C}" dt="2023-11-07T05:33:22.389" v="1935" actId="478"/>
          <ac:grpSpMkLst>
            <pc:docMk/>
            <pc:sldMk cId="0" sldId="260"/>
            <ac:grpSpMk id="5" creationId="{00000000-0000-0000-0000-000000000000}"/>
          </ac:grpSpMkLst>
        </pc:grpChg>
        <pc:grpChg chg="del">
          <ac:chgData name="Duyên Lương" userId="3a9e482f-ceb4-484a-8eab-f708ff3e9a36" providerId="ADAL" clId="{2BBB3A5E-5909-4DB7-8E1B-CFF743868A3C}" dt="2023-11-07T05:33:04.390" v="1925" actId="478"/>
          <ac:grpSpMkLst>
            <pc:docMk/>
            <pc:sldMk cId="0" sldId="260"/>
            <ac:grpSpMk id="8" creationId="{00000000-0000-0000-0000-000000000000}"/>
          </ac:grpSpMkLst>
        </pc:grpChg>
        <pc:grpChg chg="del">
          <ac:chgData name="Duyên Lương" userId="3a9e482f-ceb4-484a-8eab-f708ff3e9a36" providerId="ADAL" clId="{2BBB3A5E-5909-4DB7-8E1B-CFF743868A3C}" dt="2023-11-07T05:33:04.390" v="1925" actId="478"/>
          <ac:grpSpMkLst>
            <pc:docMk/>
            <pc:sldMk cId="0" sldId="260"/>
            <ac:grpSpMk id="10" creationId="{00000000-0000-0000-0000-000000000000}"/>
          </ac:grpSpMkLst>
        </pc:grpChg>
        <pc:grpChg chg="del">
          <ac:chgData name="Duyên Lương" userId="3a9e482f-ceb4-484a-8eab-f708ff3e9a36" providerId="ADAL" clId="{2BBB3A5E-5909-4DB7-8E1B-CFF743868A3C}" dt="2023-11-07T05:33:04.390" v="1925" actId="478"/>
          <ac:grpSpMkLst>
            <pc:docMk/>
            <pc:sldMk cId="0" sldId="260"/>
            <ac:grpSpMk id="12" creationId="{00000000-0000-0000-0000-000000000000}"/>
          </ac:grpSpMkLst>
        </pc:grpChg>
        <pc:grpChg chg="del">
          <ac:chgData name="Duyên Lương" userId="3a9e482f-ceb4-484a-8eab-f708ff3e9a36" providerId="ADAL" clId="{2BBB3A5E-5909-4DB7-8E1B-CFF743868A3C}" dt="2023-11-07T05:33:04.390" v="1925" actId="478"/>
          <ac:grpSpMkLst>
            <pc:docMk/>
            <pc:sldMk cId="0" sldId="260"/>
            <ac:grpSpMk id="14" creationId="{00000000-0000-0000-0000-000000000000}"/>
          </ac:grpSpMkLst>
        </pc:grpChg>
        <pc:grpChg chg="del">
          <ac:chgData name="Duyên Lương" userId="3a9e482f-ceb4-484a-8eab-f708ff3e9a36" providerId="ADAL" clId="{2BBB3A5E-5909-4DB7-8E1B-CFF743868A3C}" dt="2023-11-07T05:33:04.390" v="1925" actId="478"/>
          <ac:grpSpMkLst>
            <pc:docMk/>
            <pc:sldMk cId="0" sldId="260"/>
            <ac:grpSpMk id="16" creationId="{00000000-0000-0000-0000-000000000000}"/>
          </ac:grpSpMkLst>
        </pc:grpChg>
        <pc:grpChg chg="del">
          <ac:chgData name="Duyên Lương" userId="3a9e482f-ceb4-484a-8eab-f708ff3e9a36" providerId="ADAL" clId="{2BBB3A5E-5909-4DB7-8E1B-CFF743868A3C}" dt="2023-11-07T05:33:01.437" v="1924" actId="478"/>
          <ac:grpSpMkLst>
            <pc:docMk/>
            <pc:sldMk cId="0" sldId="260"/>
            <ac:grpSpMk id="18" creationId="{00000000-0000-0000-0000-000000000000}"/>
          </ac:grpSpMkLst>
        </pc:grpChg>
        <pc:grpChg chg="del">
          <ac:chgData name="Duyên Lương" userId="3a9e482f-ceb4-484a-8eab-f708ff3e9a36" providerId="ADAL" clId="{2BBB3A5E-5909-4DB7-8E1B-CFF743868A3C}" dt="2023-11-07T05:33:04.390" v="1925" actId="478"/>
          <ac:grpSpMkLst>
            <pc:docMk/>
            <pc:sldMk cId="0" sldId="260"/>
            <ac:grpSpMk id="20" creationId="{00000000-0000-0000-0000-000000000000}"/>
          </ac:grpSpMkLst>
        </pc:grpChg>
        <pc:grpChg chg="del">
          <ac:chgData name="Duyên Lương" userId="3a9e482f-ceb4-484a-8eab-f708ff3e9a36" providerId="ADAL" clId="{2BBB3A5E-5909-4DB7-8E1B-CFF743868A3C}" dt="2023-11-07T05:33:04.390" v="1925" actId="478"/>
          <ac:grpSpMkLst>
            <pc:docMk/>
            <pc:sldMk cId="0" sldId="260"/>
            <ac:grpSpMk id="22" creationId="{00000000-0000-0000-0000-000000000000}"/>
          </ac:grpSpMkLst>
        </pc:grpChg>
      </pc:sldChg>
      <pc:sldChg chg="addSp delSp modSp mod ord modAnim modNotesTx">
        <pc:chgData name="Duyên Lương" userId="3a9e482f-ceb4-484a-8eab-f708ff3e9a36" providerId="ADAL" clId="{2BBB3A5E-5909-4DB7-8E1B-CFF743868A3C}" dt="2023-11-07T11:04:52.373" v="2397" actId="20577"/>
        <pc:sldMkLst>
          <pc:docMk/>
          <pc:sldMk cId="0" sldId="261"/>
        </pc:sldMkLst>
        <pc:spChg chg="del">
          <ac:chgData name="Duyên Lương" userId="3a9e482f-ceb4-484a-8eab-f708ff3e9a36" providerId="ADAL" clId="{2BBB3A5E-5909-4DB7-8E1B-CFF743868A3C}" dt="2023-11-07T10:34:07.898" v="2124" actId="478"/>
          <ac:spMkLst>
            <pc:docMk/>
            <pc:sldMk cId="0" sldId="261"/>
            <ac:spMk id="2" creationId="{00000000-0000-0000-0000-000000000000}"/>
          </ac:spMkLst>
        </pc:spChg>
        <pc:spChg chg="mod">
          <ac:chgData name="Duyên Lương" userId="3a9e482f-ceb4-484a-8eab-f708ff3e9a36" providerId="ADAL" clId="{2BBB3A5E-5909-4DB7-8E1B-CFF743868A3C}" dt="2023-11-07T11:03:44.082" v="2242" actId="1076"/>
          <ac:spMkLst>
            <pc:docMk/>
            <pc:sldMk cId="0" sldId="261"/>
            <ac:spMk id="5" creationId="{00000000-0000-0000-0000-000000000000}"/>
          </ac:spMkLst>
        </pc:spChg>
        <pc:spChg chg="del mod">
          <ac:chgData name="Duyên Lương" userId="3a9e482f-ceb4-484a-8eab-f708ff3e9a36" providerId="ADAL" clId="{2BBB3A5E-5909-4DB7-8E1B-CFF743868A3C}" dt="2023-11-07T10:33:55.533" v="2122" actId="478"/>
          <ac:spMkLst>
            <pc:docMk/>
            <pc:sldMk cId="0" sldId="261"/>
            <ac:spMk id="18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10:33:50.130" v="2118" actId="478"/>
          <ac:spMkLst>
            <pc:docMk/>
            <pc:sldMk cId="0" sldId="261"/>
            <ac:spMk id="19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10:33:53.581" v="2121" actId="478"/>
          <ac:spMkLst>
            <pc:docMk/>
            <pc:sldMk cId="0" sldId="261"/>
            <ac:spMk id="20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10:33:46.752" v="2115" actId="478"/>
          <ac:spMkLst>
            <pc:docMk/>
            <pc:sldMk cId="0" sldId="261"/>
            <ac:spMk id="21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10:33:47.722" v="2116" actId="478"/>
          <ac:spMkLst>
            <pc:docMk/>
            <pc:sldMk cId="0" sldId="261"/>
            <ac:spMk id="22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10:33:45.782" v="2114" actId="478"/>
          <ac:spMkLst>
            <pc:docMk/>
            <pc:sldMk cId="0" sldId="261"/>
            <ac:spMk id="23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10:33:52.283" v="2120" actId="478"/>
          <ac:spMkLst>
            <pc:docMk/>
            <pc:sldMk cId="0" sldId="261"/>
            <ac:spMk id="24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10:33:51.016" v="2119" actId="478"/>
          <ac:spMkLst>
            <pc:docMk/>
            <pc:sldMk cId="0" sldId="261"/>
            <ac:spMk id="25" creationId="{00000000-0000-0000-0000-000000000000}"/>
          </ac:spMkLst>
        </pc:spChg>
        <pc:spChg chg="add mod">
          <ac:chgData name="Duyên Lương" userId="3a9e482f-ceb4-484a-8eab-f708ff3e9a36" providerId="ADAL" clId="{2BBB3A5E-5909-4DB7-8E1B-CFF743868A3C}" dt="2023-11-07T10:59:54.449" v="2231" actId="207"/>
          <ac:spMkLst>
            <pc:docMk/>
            <pc:sldMk cId="0" sldId="261"/>
            <ac:spMk id="28" creationId="{90E4DA84-42DD-C501-F210-E7B16A13243B}"/>
          </ac:spMkLst>
        </pc:spChg>
        <pc:spChg chg="add mod">
          <ac:chgData name="Duyên Lương" userId="3a9e482f-ceb4-484a-8eab-f708ff3e9a36" providerId="ADAL" clId="{2BBB3A5E-5909-4DB7-8E1B-CFF743868A3C}" dt="2023-11-07T10:59:43.582" v="2230" actId="20577"/>
          <ac:spMkLst>
            <pc:docMk/>
            <pc:sldMk cId="0" sldId="261"/>
            <ac:spMk id="29" creationId="{CD6C07B5-B409-9893-03ED-D3619133163B}"/>
          </ac:spMkLst>
        </pc:spChg>
        <pc:spChg chg="add mod">
          <ac:chgData name="Duyên Lương" userId="3a9e482f-ceb4-484a-8eab-f708ff3e9a36" providerId="ADAL" clId="{2BBB3A5E-5909-4DB7-8E1B-CFF743868A3C}" dt="2023-11-07T11:04:20.421" v="2312" actId="2711"/>
          <ac:spMkLst>
            <pc:docMk/>
            <pc:sldMk cId="0" sldId="261"/>
            <ac:spMk id="30" creationId="{607B4E02-1B55-DE2C-2006-DC50E8C91D06}"/>
          </ac:spMkLst>
        </pc:spChg>
        <pc:spChg chg="add mod">
          <ac:chgData name="Duyên Lương" userId="3a9e482f-ceb4-484a-8eab-f708ff3e9a36" providerId="ADAL" clId="{2BBB3A5E-5909-4DB7-8E1B-CFF743868A3C}" dt="2023-11-07T11:04:26.548" v="2315" actId="20577"/>
          <ac:spMkLst>
            <pc:docMk/>
            <pc:sldMk cId="0" sldId="261"/>
            <ac:spMk id="31" creationId="{39B31E49-470F-7D0A-E245-D36900400D32}"/>
          </ac:spMkLst>
        </pc:spChg>
        <pc:grpChg chg="mod ord">
          <ac:chgData name="Duyên Lương" userId="3a9e482f-ceb4-484a-8eab-f708ff3e9a36" providerId="ADAL" clId="{2BBB3A5E-5909-4DB7-8E1B-CFF743868A3C}" dt="2023-11-07T11:03:01.827" v="2241" actId="1076"/>
          <ac:grpSpMkLst>
            <pc:docMk/>
            <pc:sldMk cId="0" sldId="261"/>
            <ac:grpSpMk id="6" creationId="{00000000-0000-0000-0000-000000000000}"/>
          </ac:grpSpMkLst>
        </pc:grpChg>
        <pc:grpChg chg="mod ord">
          <ac:chgData name="Duyên Lương" userId="3a9e482f-ceb4-484a-8eab-f708ff3e9a36" providerId="ADAL" clId="{2BBB3A5E-5909-4DB7-8E1B-CFF743868A3C}" dt="2023-11-07T11:03:01.827" v="2241" actId="1076"/>
          <ac:grpSpMkLst>
            <pc:docMk/>
            <pc:sldMk cId="0" sldId="261"/>
            <ac:grpSpMk id="9" creationId="{00000000-0000-0000-0000-000000000000}"/>
          </ac:grpSpMkLst>
        </pc:grpChg>
        <pc:grpChg chg="mod">
          <ac:chgData name="Duyên Lương" userId="3a9e482f-ceb4-484a-8eab-f708ff3e9a36" providerId="ADAL" clId="{2BBB3A5E-5909-4DB7-8E1B-CFF743868A3C}" dt="2023-11-07T10:33:59.525" v="2123" actId="1076"/>
          <ac:grpSpMkLst>
            <pc:docMk/>
            <pc:sldMk cId="0" sldId="261"/>
            <ac:grpSpMk id="15" creationId="{00000000-0000-0000-0000-000000000000}"/>
          </ac:grpSpMkLst>
        </pc:grpChg>
        <pc:picChg chg="add mod">
          <ac:chgData name="Duyên Lương" userId="3a9e482f-ceb4-484a-8eab-f708ff3e9a36" providerId="ADAL" clId="{2BBB3A5E-5909-4DB7-8E1B-CFF743868A3C}" dt="2023-11-07T10:38:15.998" v="2144" actId="1076"/>
          <ac:picMkLst>
            <pc:docMk/>
            <pc:sldMk cId="0" sldId="261"/>
            <ac:picMk id="26" creationId="{DFC3E4B9-0E08-D250-1910-6549E3D17F7A}"/>
          </ac:picMkLst>
        </pc:picChg>
        <pc:picChg chg="add mod">
          <ac:chgData name="Duyên Lương" userId="3a9e482f-ceb4-484a-8eab-f708ff3e9a36" providerId="ADAL" clId="{2BBB3A5E-5909-4DB7-8E1B-CFF743868A3C}" dt="2023-11-07T10:38:18.773" v="2145" actId="1076"/>
          <ac:picMkLst>
            <pc:docMk/>
            <pc:sldMk cId="0" sldId="261"/>
            <ac:picMk id="27" creationId="{E611EC2A-F073-BD16-C943-AE999F7A0884}"/>
          </ac:picMkLst>
        </pc:picChg>
        <pc:picChg chg="add mod">
          <ac:chgData name="Duyên Lương" userId="3a9e482f-ceb4-484a-8eab-f708ff3e9a36" providerId="ADAL" clId="{2BBB3A5E-5909-4DB7-8E1B-CFF743868A3C}" dt="2023-11-07T10:35:06.414" v="2133" actId="14100"/>
          <ac:picMkLst>
            <pc:docMk/>
            <pc:sldMk cId="0" sldId="261"/>
            <ac:picMk id="1026" creationId="{6E67C292-C808-3CA9-107C-C59E022A4D2C}"/>
          </ac:picMkLst>
        </pc:picChg>
      </pc:sldChg>
      <pc:sldChg chg="addSp delSp modSp mod ord modTransition">
        <pc:chgData name="Duyên Lương" userId="3a9e482f-ceb4-484a-8eab-f708ff3e9a36" providerId="ADAL" clId="{2BBB3A5E-5909-4DB7-8E1B-CFF743868A3C}" dt="2023-11-07T12:15:47.713" v="4164"/>
        <pc:sldMkLst>
          <pc:docMk/>
          <pc:sldMk cId="0" sldId="262"/>
        </pc:sldMkLst>
        <pc:spChg chg="mod">
          <ac:chgData name="Duyên Lương" userId="3a9e482f-ceb4-484a-8eab-f708ff3e9a36" providerId="ADAL" clId="{2BBB3A5E-5909-4DB7-8E1B-CFF743868A3C}" dt="2023-11-07T11:36:27.951" v="3164" actId="14100"/>
          <ac:spMkLst>
            <pc:docMk/>
            <pc:sldMk cId="0" sldId="262"/>
            <ac:spMk id="9" creationId="{00000000-0000-0000-0000-000000000000}"/>
          </ac:spMkLst>
        </pc:spChg>
        <pc:spChg chg="mod">
          <ac:chgData name="Duyên Lương" userId="3a9e482f-ceb4-484a-8eab-f708ff3e9a36" providerId="ADAL" clId="{2BBB3A5E-5909-4DB7-8E1B-CFF743868A3C}" dt="2023-11-07T11:36:25.802" v="3163" actId="14100"/>
          <ac:spMkLst>
            <pc:docMk/>
            <pc:sldMk cId="0" sldId="262"/>
            <ac:spMk id="10" creationId="{00000000-0000-0000-0000-000000000000}"/>
          </ac:spMkLst>
        </pc:spChg>
        <pc:spChg chg="del mod">
          <ac:chgData name="Duyên Lương" userId="3a9e482f-ceb4-484a-8eab-f708ff3e9a36" providerId="ADAL" clId="{2BBB3A5E-5909-4DB7-8E1B-CFF743868A3C}" dt="2023-11-07T11:34:58.643" v="3075" actId="478"/>
          <ac:spMkLst>
            <pc:docMk/>
            <pc:sldMk cId="0" sldId="262"/>
            <ac:spMk id="30" creationId="{00000000-0000-0000-0000-000000000000}"/>
          </ac:spMkLst>
        </pc:spChg>
        <pc:spChg chg="del mod">
          <ac:chgData name="Duyên Lương" userId="3a9e482f-ceb4-484a-8eab-f708ff3e9a36" providerId="ADAL" clId="{2BBB3A5E-5909-4DB7-8E1B-CFF743868A3C}" dt="2023-11-07T11:34:21.977" v="3040" actId="478"/>
          <ac:spMkLst>
            <pc:docMk/>
            <pc:sldMk cId="0" sldId="262"/>
            <ac:spMk id="31" creationId="{00000000-0000-0000-0000-000000000000}"/>
          </ac:spMkLst>
        </pc:spChg>
        <pc:spChg chg="mod">
          <ac:chgData name="Duyên Lương" userId="3a9e482f-ceb4-484a-8eab-f708ff3e9a36" providerId="ADAL" clId="{2BBB3A5E-5909-4DB7-8E1B-CFF743868A3C}" dt="2023-11-07T11:36:38.386" v="3170" actId="403"/>
          <ac:spMkLst>
            <pc:docMk/>
            <pc:sldMk cId="0" sldId="262"/>
            <ac:spMk id="32" creationId="{00000000-0000-0000-0000-000000000000}"/>
          </ac:spMkLst>
        </pc:spChg>
        <pc:spChg chg="mod">
          <ac:chgData name="Duyên Lương" userId="3a9e482f-ceb4-484a-8eab-f708ff3e9a36" providerId="ADAL" clId="{2BBB3A5E-5909-4DB7-8E1B-CFF743868A3C}" dt="2023-11-07T11:36:38.386" v="3170" actId="403"/>
          <ac:spMkLst>
            <pc:docMk/>
            <pc:sldMk cId="0" sldId="262"/>
            <ac:spMk id="33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11:34:23.754" v="3041" actId="478"/>
          <ac:spMkLst>
            <pc:docMk/>
            <pc:sldMk cId="0" sldId="262"/>
            <ac:spMk id="35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11:34:20.811" v="3038" actId="478"/>
          <ac:spMkLst>
            <pc:docMk/>
            <pc:sldMk cId="0" sldId="262"/>
            <ac:spMk id="36" creationId="{00000000-0000-0000-0000-000000000000}"/>
          </ac:spMkLst>
        </pc:spChg>
        <pc:spChg chg="add mod">
          <ac:chgData name="Duyên Lương" userId="3a9e482f-ceb4-484a-8eab-f708ff3e9a36" providerId="ADAL" clId="{2BBB3A5E-5909-4DB7-8E1B-CFF743868A3C}" dt="2023-11-07T11:35:25.151" v="3103" actId="1076"/>
          <ac:spMkLst>
            <pc:docMk/>
            <pc:sldMk cId="0" sldId="262"/>
            <ac:spMk id="37" creationId="{DE0CB6EF-028D-4D84-ED7B-817AFBC4C8A0}"/>
          </ac:spMkLst>
        </pc:spChg>
        <pc:spChg chg="mod">
          <ac:chgData name="Duyên Lương" userId="3a9e482f-ceb4-484a-8eab-f708ff3e9a36" providerId="ADAL" clId="{2BBB3A5E-5909-4DB7-8E1B-CFF743868A3C}" dt="2023-11-07T11:35:21.389" v="3102" actId="571"/>
          <ac:spMkLst>
            <pc:docMk/>
            <pc:sldMk cId="0" sldId="262"/>
            <ac:spMk id="39" creationId="{812900CF-46A0-DF55-8E01-4079D6BBCFBC}"/>
          </ac:spMkLst>
        </pc:spChg>
        <pc:spChg chg="mod">
          <ac:chgData name="Duyên Lương" userId="3a9e482f-ceb4-484a-8eab-f708ff3e9a36" providerId="ADAL" clId="{2BBB3A5E-5909-4DB7-8E1B-CFF743868A3C}" dt="2023-11-07T11:35:21.389" v="3102" actId="571"/>
          <ac:spMkLst>
            <pc:docMk/>
            <pc:sldMk cId="0" sldId="262"/>
            <ac:spMk id="40" creationId="{9320C127-D596-6343-E0F3-C7EC32039405}"/>
          </ac:spMkLst>
        </pc:spChg>
        <pc:spChg chg="add mod">
          <ac:chgData name="Duyên Lương" userId="3a9e482f-ceb4-484a-8eab-f708ff3e9a36" providerId="ADAL" clId="{2BBB3A5E-5909-4DB7-8E1B-CFF743868A3C}" dt="2023-11-07T11:35:41.958" v="3124" actId="20577"/>
          <ac:spMkLst>
            <pc:docMk/>
            <pc:sldMk cId="0" sldId="262"/>
            <ac:spMk id="41" creationId="{C42C8ED9-3B1A-5C3B-7377-1C93D2614468}"/>
          </ac:spMkLst>
        </pc:spChg>
        <pc:spChg chg="add mod">
          <ac:chgData name="Duyên Lương" userId="3a9e482f-ceb4-484a-8eab-f708ff3e9a36" providerId="ADAL" clId="{2BBB3A5E-5909-4DB7-8E1B-CFF743868A3C}" dt="2023-11-07T11:35:47.189" v="3140" actId="20577"/>
          <ac:spMkLst>
            <pc:docMk/>
            <pc:sldMk cId="0" sldId="262"/>
            <ac:spMk id="42" creationId="{580DB1B1-C55B-0BCD-085A-C6DB2B17BF04}"/>
          </ac:spMkLst>
        </pc:spChg>
        <pc:spChg chg="add mod">
          <ac:chgData name="Duyên Lương" userId="3a9e482f-ceb4-484a-8eab-f708ff3e9a36" providerId="ADAL" clId="{2BBB3A5E-5909-4DB7-8E1B-CFF743868A3C}" dt="2023-11-07T11:35:57.303" v="3152" actId="20577"/>
          <ac:spMkLst>
            <pc:docMk/>
            <pc:sldMk cId="0" sldId="262"/>
            <ac:spMk id="43" creationId="{2C60592F-6F86-ECD1-5834-A6E9EC467455}"/>
          </ac:spMkLst>
        </pc:spChg>
        <pc:spChg chg="add mod">
          <ac:chgData name="Duyên Lương" userId="3a9e482f-ceb4-484a-8eab-f708ff3e9a36" providerId="ADAL" clId="{2BBB3A5E-5909-4DB7-8E1B-CFF743868A3C}" dt="2023-11-07T11:39:11.698" v="3265" actId="207"/>
          <ac:spMkLst>
            <pc:docMk/>
            <pc:sldMk cId="0" sldId="262"/>
            <ac:spMk id="66" creationId="{6A843F28-442E-51E3-979B-46198D0453F7}"/>
          </ac:spMkLst>
        </pc:spChg>
        <pc:grpChg chg="mod">
          <ac:chgData name="Duyên Lương" userId="3a9e482f-ceb4-484a-8eab-f708ff3e9a36" providerId="ADAL" clId="{2BBB3A5E-5909-4DB7-8E1B-CFF743868A3C}" dt="2023-11-07T11:35:18.760" v="3100" actId="1076"/>
          <ac:grpSpMkLst>
            <pc:docMk/>
            <pc:sldMk cId="0" sldId="262"/>
            <ac:grpSpMk id="2" creationId="{00000000-0000-0000-0000-000000000000}"/>
          </ac:grpSpMkLst>
        </pc:grpChg>
        <pc:grpChg chg="mod">
          <ac:chgData name="Duyên Lương" userId="3a9e482f-ceb4-484a-8eab-f708ff3e9a36" providerId="ADAL" clId="{2BBB3A5E-5909-4DB7-8E1B-CFF743868A3C}" dt="2023-11-07T11:39:01.081" v="3263" actId="1076"/>
          <ac:grpSpMkLst>
            <pc:docMk/>
            <pc:sldMk cId="0" sldId="262"/>
            <ac:grpSpMk id="8" creationId="{00000000-0000-0000-0000-000000000000}"/>
          </ac:grpSpMkLst>
        </pc:grpChg>
        <pc:grpChg chg="add mod">
          <ac:chgData name="Duyên Lương" userId="3a9e482f-ceb4-484a-8eab-f708ff3e9a36" providerId="ADAL" clId="{2BBB3A5E-5909-4DB7-8E1B-CFF743868A3C}" dt="2023-11-07T11:35:21.389" v="3102" actId="571"/>
          <ac:grpSpMkLst>
            <pc:docMk/>
            <pc:sldMk cId="0" sldId="262"/>
            <ac:grpSpMk id="38" creationId="{9AD9804D-0367-7D0F-92A5-AF066F939B25}"/>
          </ac:grpSpMkLst>
        </pc:grpChg>
        <pc:picChg chg="add mod">
          <ac:chgData name="Duyên Lương" userId="3a9e482f-ceb4-484a-8eab-f708ff3e9a36" providerId="ADAL" clId="{2BBB3A5E-5909-4DB7-8E1B-CFF743868A3C}" dt="2023-11-07T11:37:21.401" v="3175" actId="1076"/>
          <ac:picMkLst>
            <pc:docMk/>
            <pc:sldMk cId="0" sldId="262"/>
            <ac:picMk id="45" creationId="{B1D96FF2-267E-82E6-188D-29956E58D4E6}"/>
          </ac:picMkLst>
        </pc:picChg>
        <pc:picChg chg="add mod">
          <ac:chgData name="Duyên Lương" userId="3a9e482f-ceb4-484a-8eab-f708ff3e9a36" providerId="ADAL" clId="{2BBB3A5E-5909-4DB7-8E1B-CFF743868A3C}" dt="2023-11-07T11:37:25.879" v="3177" actId="1076"/>
          <ac:picMkLst>
            <pc:docMk/>
            <pc:sldMk cId="0" sldId="262"/>
            <ac:picMk id="46" creationId="{52FE7AC6-9E5C-D104-FE0E-B9E274B5019C}"/>
          </ac:picMkLst>
        </pc:picChg>
        <pc:picChg chg="add mod">
          <ac:chgData name="Duyên Lương" userId="3a9e482f-ceb4-484a-8eab-f708ff3e9a36" providerId="ADAL" clId="{2BBB3A5E-5909-4DB7-8E1B-CFF743868A3C}" dt="2023-11-07T11:37:28.727" v="3179" actId="1076"/>
          <ac:picMkLst>
            <pc:docMk/>
            <pc:sldMk cId="0" sldId="262"/>
            <ac:picMk id="47" creationId="{1A751C59-1962-3A3C-9D69-214EA5C1D650}"/>
          </ac:picMkLst>
        </pc:picChg>
        <pc:picChg chg="add mod">
          <ac:chgData name="Duyên Lương" userId="3a9e482f-ceb4-484a-8eab-f708ff3e9a36" providerId="ADAL" clId="{2BBB3A5E-5909-4DB7-8E1B-CFF743868A3C}" dt="2023-11-07T11:37:33.171" v="3181" actId="1076"/>
          <ac:picMkLst>
            <pc:docMk/>
            <pc:sldMk cId="0" sldId="262"/>
            <ac:picMk id="48" creationId="{4BE4C791-AA97-CB5B-3405-5122CE82470A}"/>
          </ac:picMkLst>
        </pc:picChg>
        <pc:picChg chg="add mod">
          <ac:chgData name="Duyên Lương" userId="3a9e482f-ceb4-484a-8eab-f708ff3e9a36" providerId="ADAL" clId="{2BBB3A5E-5909-4DB7-8E1B-CFF743868A3C}" dt="2023-11-07T11:37:36.231" v="3183" actId="1076"/>
          <ac:picMkLst>
            <pc:docMk/>
            <pc:sldMk cId="0" sldId="262"/>
            <ac:picMk id="49" creationId="{9A02E044-0864-2058-8CFB-1E8454C248D7}"/>
          </ac:picMkLst>
        </pc:picChg>
        <pc:picChg chg="add mod">
          <ac:chgData name="Duyên Lương" userId="3a9e482f-ceb4-484a-8eab-f708ff3e9a36" providerId="ADAL" clId="{2BBB3A5E-5909-4DB7-8E1B-CFF743868A3C}" dt="2023-11-07T11:37:42.972" v="3185" actId="1076"/>
          <ac:picMkLst>
            <pc:docMk/>
            <pc:sldMk cId="0" sldId="262"/>
            <ac:picMk id="50" creationId="{A5B061D4-7117-42EC-C402-F63C2CDB74CA}"/>
          </ac:picMkLst>
        </pc:picChg>
        <pc:picChg chg="add mod">
          <ac:chgData name="Duyên Lương" userId="3a9e482f-ceb4-484a-8eab-f708ff3e9a36" providerId="ADAL" clId="{2BBB3A5E-5909-4DB7-8E1B-CFF743868A3C}" dt="2023-11-07T11:37:42.972" v="3185" actId="1076"/>
          <ac:picMkLst>
            <pc:docMk/>
            <pc:sldMk cId="0" sldId="262"/>
            <ac:picMk id="51" creationId="{ECAE8018-73EB-6BB3-D721-935FF2B47160}"/>
          </ac:picMkLst>
        </pc:picChg>
        <pc:picChg chg="add mod">
          <ac:chgData name="Duyên Lương" userId="3a9e482f-ceb4-484a-8eab-f708ff3e9a36" providerId="ADAL" clId="{2BBB3A5E-5909-4DB7-8E1B-CFF743868A3C}" dt="2023-11-07T11:37:42.972" v="3185" actId="1076"/>
          <ac:picMkLst>
            <pc:docMk/>
            <pc:sldMk cId="0" sldId="262"/>
            <ac:picMk id="52" creationId="{F1A16A51-E38A-DB8F-E72C-37117618C800}"/>
          </ac:picMkLst>
        </pc:picChg>
        <pc:picChg chg="add mod">
          <ac:chgData name="Duyên Lương" userId="3a9e482f-ceb4-484a-8eab-f708ff3e9a36" providerId="ADAL" clId="{2BBB3A5E-5909-4DB7-8E1B-CFF743868A3C}" dt="2023-11-07T11:37:42.972" v="3185" actId="1076"/>
          <ac:picMkLst>
            <pc:docMk/>
            <pc:sldMk cId="0" sldId="262"/>
            <ac:picMk id="53" creationId="{8020BC83-531D-B33B-F5E9-F07C1370B3EE}"/>
          </ac:picMkLst>
        </pc:picChg>
        <pc:picChg chg="add mod">
          <ac:chgData name="Duyên Lương" userId="3a9e482f-ceb4-484a-8eab-f708ff3e9a36" providerId="ADAL" clId="{2BBB3A5E-5909-4DB7-8E1B-CFF743868A3C}" dt="2023-11-07T11:37:42.972" v="3185" actId="1076"/>
          <ac:picMkLst>
            <pc:docMk/>
            <pc:sldMk cId="0" sldId="262"/>
            <ac:picMk id="54" creationId="{51584F1C-C3EC-D21E-C2E9-73B1A35A1956}"/>
          </ac:picMkLst>
        </pc:picChg>
        <pc:picChg chg="add mod">
          <ac:chgData name="Duyên Lương" userId="3a9e482f-ceb4-484a-8eab-f708ff3e9a36" providerId="ADAL" clId="{2BBB3A5E-5909-4DB7-8E1B-CFF743868A3C}" dt="2023-11-07T11:37:47.457" v="3187" actId="1076"/>
          <ac:picMkLst>
            <pc:docMk/>
            <pc:sldMk cId="0" sldId="262"/>
            <ac:picMk id="55" creationId="{E0E981E2-99A2-CF9A-879F-E3CCE4483CE5}"/>
          </ac:picMkLst>
        </pc:picChg>
        <pc:picChg chg="add mod">
          <ac:chgData name="Duyên Lương" userId="3a9e482f-ceb4-484a-8eab-f708ff3e9a36" providerId="ADAL" clId="{2BBB3A5E-5909-4DB7-8E1B-CFF743868A3C}" dt="2023-11-07T11:37:47.457" v="3187" actId="1076"/>
          <ac:picMkLst>
            <pc:docMk/>
            <pc:sldMk cId="0" sldId="262"/>
            <ac:picMk id="56" creationId="{8CD7D223-EEA4-3ECD-5278-24FE70AB19E6}"/>
          </ac:picMkLst>
        </pc:picChg>
        <pc:picChg chg="add mod">
          <ac:chgData name="Duyên Lương" userId="3a9e482f-ceb4-484a-8eab-f708ff3e9a36" providerId="ADAL" clId="{2BBB3A5E-5909-4DB7-8E1B-CFF743868A3C}" dt="2023-11-07T11:37:47.457" v="3187" actId="1076"/>
          <ac:picMkLst>
            <pc:docMk/>
            <pc:sldMk cId="0" sldId="262"/>
            <ac:picMk id="57" creationId="{3FC80715-84E2-A4C3-D891-F636C9A7ADA9}"/>
          </ac:picMkLst>
        </pc:picChg>
        <pc:picChg chg="add mod">
          <ac:chgData name="Duyên Lương" userId="3a9e482f-ceb4-484a-8eab-f708ff3e9a36" providerId="ADAL" clId="{2BBB3A5E-5909-4DB7-8E1B-CFF743868A3C}" dt="2023-11-07T11:37:47.457" v="3187" actId="1076"/>
          <ac:picMkLst>
            <pc:docMk/>
            <pc:sldMk cId="0" sldId="262"/>
            <ac:picMk id="58" creationId="{A758485D-0574-7871-8548-DF1908CB603B}"/>
          </ac:picMkLst>
        </pc:picChg>
        <pc:picChg chg="add del mod">
          <ac:chgData name="Duyên Lương" userId="3a9e482f-ceb4-484a-8eab-f708ff3e9a36" providerId="ADAL" clId="{2BBB3A5E-5909-4DB7-8E1B-CFF743868A3C}" dt="2023-11-07T11:38:03.587" v="3192" actId="478"/>
          <ac:picMkLst>
            <pc:docMk/>
            <pc:sldMk cId="0" sldId="262"/>
            <ac:picMk id="59" creationId="{DDB25625-12B9-1315-D8BD-85F12F58E946}"/>
          </ac:picMkLst>
        </pc:picChg>
        <pc:picChg chg="add mod">
          <ac:chgData name="Duyên Lương" userId="3a9e482f-ceb4-484a-8eab-f708ff3e9a36" providerId="ADAL" clId="{2BBB3A5E-5909-4DB7-8E1B-CFF743868A3C}" dt="2023-11-07T11:37:50.901" v="3189" actId="1076"/>
          <ac:picMkLst>
            <pc:docMk/>
            <pc:sldMk cId="0" sldId="262"/>
            <ac:picMk id="60" creationId="{F53C01CE-825A-55B1-A380-DEED4E1A1871}"/>
          </ac:picMkLst>
        </pc:picChg>
        <pc:picChg chg="add mod">
          <ac:chgData name="Duyên Lương" userId="3a9e482f-ceb4-484a-8eab-f708ff3e9a36" providerId="ADAL" clId="{2BBB3A5E-5909-4DB7-8E1B-CFF743868A3C}" dt="2023-11-07T11:37:50.901" v="3189" actId="1076"/>
          <ac:picMkLst>
            <pc:docMk/>
            <pc:sldMk cId="0" sldId="262"/>
            <ac:picMk id="61" creationId="{0E05051B-9BD3-45BC-E3BD-7B49959F53C3}"/>
          </ac:picMkLst>
        </pc:picChg>
        <pc:picChg chg="add mod">
          <ac:chgData name="Duyên Lương" userId="3a9e482f-ceb4-484a-8eab-f708ff3e9a36" providerId="ADAL" clId="{2BBB3A5E-5909-4DB7-8E1B-CFF743868A3C}" dt="2023-11-07T11:37:50.901" v="3189" actId="1076"/>
          <ac:picMkLst>
            <pc:docMk/>
            <pc:sldMk cId="0" sldId="262"/>
            <ac:picMk id="62" creationId="{47BFA43B-29FA-B41F-7655-22E2FF4B3AC0}"/>
          </ac:picMkLst>
        </pc:picChg>
        <pc:picChg chg="add mod">
          <ac:chgData name="Duyên Lương" userId="3a9e482f-ceb4-484a-8eab-f708ff3e9a36" providerId="ADAL" clId="{2BBB3A5E-5909-4DB7-8E1B-CFF743868A3C}" dt="2023-11-07T11:37:50.901" v="3189" actId="1076"/>
          <ac:picMkLst>
            <pc:docMk/>
            <pc:sldMk cId="0" sldId="262"/>
            <ac:picMk id="63" creationId="{35F5C426-E114-4BDC-0AFC-2E12B84A3FC1}"/>
          </ac:picMkLst>
        </pc:picChg>
        <pc:picChg chg="add del mod">
          <ac:chgData name="Duyên Lương" userId="3a9e482f-ceb4-484a-8eab-f708ff3e9a36" providerId="ADAL" clId="{2BBB3A5E-5909-4DB7-8E1B-CFF743868A3C}" dt="2023-11-07T11:38:07.426" v="3193" actId="478"/>
          <ac:picMkLst>
            <pc:docMk/>
            <pc:sldMk cId="0" sldId="262"/>
            <ac:picMk id="64" creationId="{892F06E6-A8AF-3BFD-1324-814B6617BCD2}"/>
          </ac:picMkLst>
        </pc:picChg>
        <pc:picChg chg="add mod">
          <ac:chgData name="Duyên Lương" userId="3a9e482f-ceb4-484a-8eab-f708ff3e9a36" providerId="ADAL" clId="{2BBB3A5E-5909-4DB7-8E1B-CFF743868A3C}" dt="2023-11-07T11:37:59.239" v="3191" actId="1076"/>
          <ac:picMkLst>
            <pc:docMk/>
            <pc:sldMk cId="0" sldId="262"/>
            <ac:picMk id="65" creationId="{75038A3B-0594-8317-5DE5-A6F1883B35B2}"/>
          </ac:picMkLst>
        </pc:picChg>
      </pc:sldChg>
      <pc:sldChg chg="addSp delSp modSp mod ord modAnim">
        <pc:chgData name="Duyên Lương" userId="3a9e482f-ceb4-484a-8eab-f708ff3e9a36" providerId="ADAL" clId="{2BBB3A5E-5909-4DB7-8E1B-CFF743868A3C}" dt="2023-11-07T11:07:35.348" v="2432"/>
        <pc:sldMkLst>
          <pc:docMk/>
          <pc:sldMk cId="0" sldId="263"/>
        </pc:sldMkLst>
        <pc:spChg chg="add mod">
          <ac:chgData name="Duyên Lương" userId="3a9e482f-ceb4-484a-8eab-f708ff3e9a36" providerId="ADAL" clId="{2BBB3A5E-5909-4DB7-8E1B-CFF743868A3C}" dt="2023-11-07T11:06:06.082" v="2409" actId="207"/>
          <ac:spMkLst>
            <pc:docMk/>
            <pc:sldMk cId="0" sldId="263"/>
            <ac:spMk id="2" creationId="{EDD033C3-EB3F-3495-9130-B773CE799428}"/>
          </ac:spMkLst>
        </pc:spChg>
        <pc:spChg chg="add mod">
          <ac:chgData name="Duyên Lương" userId="3a9e482f-ceb4-484a-8eab-f708ff3e9a36" providerId="ADAL" clId="{2BBB3A5E-5909-4DB7-8E1B-CFF743868A3C}" dt="2023-11-07T11:06:45.529" v="2427" actId="1076"/>
          <ac:spMkLst>
            <pc:docMk/>
            <pc:sldMk cId="0" sldId="263"/>
            <ac:spMk id="3" creationId="{CDCAE2B4-8D25-758D-D8FA-A2A102DE91DB}"/>
          </ac:spMkLst>
        </pc:spChg>
        <pc:spChg chg="del">
          <ac:chgData name="Duyên Lương" userId="3a9e482f-ceb4-484a-8eab-f708ff3e9a36" providerId="ADAL" clId="{2BBB3A5E-5909-4DB7-8E1B-CFF743868A3C}" dt="2023-11-07T05:39:33.545" v="2050" actId="478"/>
          <ac:spMkLst>
            <pc:docMk/>
            <pc:sldMk cId="0" sldId="263"/>
            <ac:spMk id="9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05:39:33.545" v="2050" actId="478"/>
          <ac:spMkLst>
            <pc:docMk/>
            <pc:sldMk cId="0" sldId="263"/>
            <ac:spMk id="10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05:39:33.545" v="2050" actId="478"/>
          <ac:spMkLst>
            <pc:docMk/>
            <pc:sldMk cId="0" sldId="263"/>
            <ac:spMk id="11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05:39:33.545" v="2050" actId="478"/>
          <ac:spMkLst>
            <pc:docMk/>
            <pc:sldMk cId="0" sldId="263"/>
            <ac:spMk id="12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05:39:33.545" v="2050" actId="478"/>
          <ac:spMkLst>
            <pc:docMk/>
            <pc:sldMk cId="0" sldId="263"/>
            <ac:spMk id="25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05:39:35.873" v="2051" actId="478"/>
          <ac:spMkLst>
            <pc:docMk/>
            <pc:sldMk cId="0" sldId="263"/>
            <ac:spMk id="26" creationId="{00000000-0000-0000-0000-000000000000}"/>
          </ac:spMkLst>
        </pc:spChg>
        <pc:spChg chg="add mod">
          <ac:chgData name="Duyên Lương" userId="3a9e482f-ceb4-484a-8eab-f708ff3e9a36" providerId="ADAL" clId="{2BBB3A5E-5909-4DB7-8E1B-CFF743868A3C}" dt="2023-11-07T10:56:24.258" v="2166" actId="207"/>
          <ac:spMkLst>
            <pc:docMk/>
            <pc:sldMk cId="0" sldId="263"/>
            <ac:spMk id="27" creationId="{96D6DC0A-5F2A-FB61-D53D-AEF457E278A4}"/>
          </ac:spMkLst>
        </pc:spChg>
        <pc:spChg chg="add mod ord">
          <ac:chgData name="Duyên Lương" userId="3a9e482f-ceb4-484a-8eab-f708ff3e9a36" providerId="ADAL" clId="{2BBB3A5E-5909-4DB7-8E1B-CFF743868A3C}" dt="2023-11-07T11:06:13.406" v="2410" actId="166"/>
          <ac:spMkLst>
            <pc:docMk/>
            <pc:sldMk cId="0" sldId="263"/>
            <ac:spMk id="28" creationId="{D47B857F-C70F-5803-C5ED-DA444C8B5B5C}"/>
          </ac:spMkLst>
        </pc:spChg>
        <pc:grpChg chg="del">
          <ac:chgData name="Duyên Lương" userId="3a9e482f-ceb4-484a-8eab-f708ff3e9a36" providerId="ADAL" clId="{2BBB3A5E-5909-4DB7-8E1B-CFF743868A3C}" dt="2023-11-07T05:39:33.545" v="2050" actId="478"/>
          <ac:grpSpMkLst>
            <pc:docMk/>
            <pc:sldMk cId="0" sldId="263"/>
            <ac:grpSpMk id="2" creationId="{00000000-0000-0000-0000-000000000000}"/>
          </ac:grpSpMkLst>
        </pc:grpChg>
        <pc:grpChg chg="del">
          <ac:chgData name="Duyên Lương" userId="3a9e482f-ceb4-484a-8eab-f708ff3e9a36" providerId="ADAL" clId="{2BBB3A5E-5909-4DB7-8E1B-CFF743868A3C}" dt="2023-11-07T05:39:35.873" v="2051" actId="478"/>
          <ac:grpSpMkLst>
            <pc:docMk/>
            <pc:sldMk cId="0" sldId="263"/>
            <ac:grpSpMk id="4" creationId="{00000000-0000-0000-0000-000000000000}"/>
          </ac:grpSpMkLst>
        </pc:grpChg>
        <pc:grpChg chg="del mod">
          <ac:chgData name="Duyên Lương" userId="3a9e482f-ceb4-484a-8eab-f708ff3e9a36" providerId="ADAL" clId="{2BBB3A5E-5909-4DB7-8E1B-CFF743868A3C}" dt="2023-11-07T10:56:33.021" v="2168" actId="478"/>
          <ac:grpSpMkLst>
            <pc:docMk/>
            <pc:sldMk cId="0" sldId="263"/>
            <ac:grpSpMk id="6" creationId="{00000000-0000-0000-0000-000000000000}"/>
          </ac:grpSpMkLst>
        </pc:grpChg>
        <pc:grpChg chg="del">
          <ac:chgData name="Duyên Lương" userId="3a9e482f-ceb4-484a-8eab-f708ff3e9a36" providerId="ADAL" clId="{2BBB3A5E-5909-4DB7-8E1B-CFF743868A3C}" dt="2023-11-07T05:39:37.736" v="2052" actId="478"/>
          <ac:grpSpMkLst>
            <pc:docMk/>
            <pc:sldMk cId="0" sldId="263"/>
            <ac:grpSpMk id="13" creationId="{00000000-0000-0000-0000-000000000000}"/>
          </ac:grpSpMkLst>
        </pc:grpChg>
        <pc:grpChg chg="del">
          <ac:chgData name="Duyên Lương" userId="3a9e482f-ceb4-484a-8eab-f708ff3e9a36" providerId="ADAL" clId="{2BBB3A5E-5909-4DB7-8E1B-CFF743868A3C}" dt="2023-11-07T05:39:35.873" v="2051" actId="478"/>
          <ac:grpSpMkLst>
            <pc:docMk/>
            <pc:sldMk cId="0" sldId="263"/>
            <ac:grpSpMk id="15" creationId="{00000000-0000-0000-0000-000000000000}"/>
          </ac:grpSpMkLst>
        </pc:grpChg>
        <pc:grpChg chg="del">
          <ac:chgData name="Duyên Lương" userId="3a9e482f-ceb4-484a-8eab-f708ff3e9a36" providerId="ADAL" clId="{2BBB3A5E-5909-4DB7-8E1B-CFF743868A3C}" dt="2023-11-07T05:39:33.545" v="2050" actId="478"/>
          <ac:grpSpMkLst>
            <pc:docMk/>
            <pc:sldMk cId="0" sldId="263"/>
            <ac:grpSpMk id="17" creationId="{00000000-0000-0000-0000-000000000000}"/>
          </ac:grpSpMkLst>
        </pc:grpChg>
        <pc:grpChg chg="del">
          <ac:chgData name="Duyên Lương" userId="3a9e482f-ceb4-484a-8eab-f708ff3e9a36" providerId="ADAL" clId="{2BBB3A5E-5909-4DB7-8E1B-CFF743868A3C}" dt="2023-11-07T05:39:33.545" v="2050" actId="478"/>
          <ac:grpSpMkLst>
            <pc:docMk/>
            <pc:sldMk cId="0" sldId="263"/>
            <ac:grpSpMk id="20" creationId="{00000000-0000-0000-0000-000000000000}"/>
          </ac:grpSpMkLst>
        </pc:grpChg>
        <pc:grpChg chg="del">
          <ac:chgData name="Duyên Lương" userId="3a9e482f-ceb4-484a-8eab-f708ff3e9a36" providerId="ADAL" clId="{2BBB3A5E-5909-4DB7-8E1B-CFF743868A3C}" dt="2023-11-07T05:39:33.545" v="2050" actId="478"/>
          <ac:grpSpMkLst>
            <pc:docMk/>
            <pc:sldMk cId="0" sldId="263"/>
            <ac:grpSpMk id="22" creationId="{00000000-0000-0000-0000-000000000000}"/>
          </ac:grpSpMkLst>
        </pc:grpChg>
        <pc:picChg chg="add mod">
          <ac:chgData name="Duyên Lương" userId="3a9e482f-ceb4-484a-8eab-f708ff3e9a36" providerId="ADAL" clId="{2BBB3A5E-5909-4DB7-8E1B-CFF743868A3C}" dt="2023-11-07T11:07:29.854" v="2430" actId="1076"/>
          <ac:picMkLst>
            <pc:docMk/>
            <pc:sldMk cId="0" sldId="263"/>
            <ac:picMk id="4" creationId="{E1CD18B3-F563-1A06-C39A-B191B3438C45}"/>
          </ac:picMkLst>
        </pc:picChg>
      </pc:sldChg>
      <pc:sldChg chg="addSp delSp modSp mod ord modTransition delAnim modAnim">
        <pc:chgData name="Duyên Lương" userId="3a9e482f-ceb4-484a-8eab-f708ff3e9a36" providerId="ADAL" clId="{2BBB3A5E-5909-4DB7-8E1B-CFF743868A3C}" dt="2023-11-07T12:15:14.271" v="4160"/>
        <pc:sldMkLst>
          <pc:docMk/>
          <pc:sldMk cId="0" sldId="264"/>
        </pc:sldMkLst>
        <pc:spChg chg="mod">
          <ac:chgData name="Duyên Lương" userId="3a9e482f-ceb4-484a-8eab-f708ff3e9a36" providerId="ADAL" clId="{2BBB3A5E-5909-4DB7-8E1B-CFF743868A3C}" dt="2023-11-07T11:08:21.356" v="2481" actId="14100"/>
          <ac:spMkLst>
            <pc:docMk/>
            <pc:sldMk cId="0" sldId="264"/>
            <ac:spMk id="6" creationId="{00000000-0000-0000-0000-000000000000}"/>
          </ac:spMkLst>
        </pc:spChg>
        <pc:spChg chg="mod">
          <ac:chgData name="Duyên Lương" userId="3a9e482f-ceb4-484a-8eab-f708ff3e9a36" providerId="ADAL" clId="{2BBB3A5E-5909-4DB7-8E1B-CFF743868A3C}" dt="2023-11-07T11:08:24.328" v="2483" actId="403"/>
          <ac:spMkLst>
            <pc:docMk/>
            <pc:sldMk cId="0" sldId="264"/>
            <ac:spMk id="7" creationId="{00000000-0000-0000-0000-000000000000}"/>
          </ac:spMkLst>
        </pc:spChg>
        <pc:spChg chg="mod">
          <ac:chgData name="Duyên Lương" userId="3a9e482f-ceb4-484a-8eab-f708ff3e9a36" providerId="ADAL" clId="{2BBB3A5E-5909-4DB7-8E1B-CFF743868A3C}" dt="2023-11-07T11:09:00.366" v="2508" actId="20577"/>
          <ac:spMkLst>
            <pc:docMk/>
            <pc:sldMk cId="0" sldId="264"/>
            <ac:spMk id="10" creationId="{00000000-0000-0000-0000-000000000000}"/>
          </ac:spMkLst>
        </pc:spChg>
        <pc:spChg chg="mod">
          <ac:chgData name="Duyên Lương" userId="3a9e482f-ceb4-484a-8eab-f708ff3e9a36" providerId="ADAL" clId="{2BBB3A5E-5909-4DB7-8E1B-CFF743868A3C}" dt="2023-11-07T11:09:01.439" v="2509" actId="20577"/>
          <ac:spMkLst>
            <pc:docMk/>
            <pc:sldMk cId="0" sldId="264"/>
            <ac:spMk id="13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11:09:06.241" v="2511" actId="478"/>
          <ac:spMkLst>
            <pc:docMk/>
            <pc:sldMk cId="0" sldId="264"/>
            <ac:spMk id="14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11:08:56.590" v="2507" actId="478"/>
          <ac:spMkLst>
            <pc:docMk/>
            <pc:sldMk cId="0" sldId="264"/>
            <ac:spMk id="18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11:08:54.825" v="2506" actId="478"/>
          <ac:spMkLst>
            <pc:docMk/>
            <pc:sldMk cId="0" sldId="264"/>
            <ac:spMk id="22" creationId="{00000000-0000-0000-0000-000000000000}"/>
          </ac:spMkLst>
        </pc:spChg>
        <pc:spChg chg="mod">
          <ac:chgData name="Duyên Lương" userId="3a9e482f-ceb4-484a-8eab-f708ff3e9a36" providerId="ADAL" clId="{2BBB3A5E-5909-4DB7-8E1B-CFF743868A3C}" dt="2023-11-07T11:12:59.176" v="2564" actId="14100"/>
          <ac:spMkLst>
            <pc:docMk/>
            <pc:sldMk cId="0" sldId="264"/>
            <ac:spMk id="25" creationId="{00000000-0000-0000-0000-000000000000}"/>
          </ac:spMkLst>
        </pc:spChg>
        <pc:spChg chg="mod">
          <ac:chgData name="Duyên Lương" userId="3a9e482f-ceb4-484a-8eab-f708ff3e9a36" providerId="ADAL" clId="{2BBB3A5E-5909-4DB7-8E1B-CFF743868A3C}" dt="2023-11-07T11:13:23.699" v="2569" actId="14100"/>
          <ac:spMkLst>
            <pc:docMk/>
            <pc:sldMk cId="0" sldId="264"/>
            <ac:spMk id="28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11:09:05.112" v="2510" actId="478"/>
          <ac:spMkLst>
            <pc:docMk/>
            <pc:sldMk cId="0" sldId="264"/>
            <ac:spMk id="32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11:08:36.068" v="2487" actId="478"/>
          <ac:spMkLst>
            <pc:docMk/>
            <pc:sldMk cId="0" sldId="264"/>
            <ac:spMk id="36" creationId="{00000000-0000-0000-0000-000000000000}"/>
          </ac:spMkLst>
        </pc:spChg>
        <pc:spChg chg="mod">
          <ac:chgData name="Duyên Lương" userId="3a9e482f-ceb4-484a-8eab-f708ff3e9a36" providerId="ADAL" clId="{2BBB3A5E-5909-4DB7-8E1B-CFF743868A3C}" dt="2023-11-07T11:08:36.749" v="2488" actId="20577"/>
          <ac:spMkLst>
            <pc:docMk/>
            <pc:sldMk cId="0" sldId="264"/>
            <ac:spMk id="39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11:08:38.155" v="2490" actId="478"/>
          <ac:spMkLst>
            <pc:docMk/>
            <pc:sldMk cId="0" sldId="264"/>
            <ac:spMk id="43" creationId="{00000000-0000-0000-0000-000000000000}"/>
          </ac:spMkLst>
        </pc:spChg>
        <pc:spChg chg="del topLvl">
          <ac:chgData name="Duyên Lương" userId="3a9e482f-ceb4-484a-8eab-f708ff3e9a36" providerId="ADAL" clId="{2BBB3A5E-5909-4DB7-8E1B-CFF743868A3C}" dt="2023-11-07T11:08:51.134" v="2504" actId="478"/>
          <ac:spMkLst>
            <pc:docMk/>
            <pc:sldMk cId="0" sldId="264"/>
            <ac:spMk id="45" creationId="{00000000-0000-0000-0000-000000000000}"/>
          </ac:spMkLst>
        </pc:spChg>
        <pc:spChg chg="del mod topLvl">
          <ac:chgData name="Duyên Lương" userId="3a9e482f-ceb4-484a-8eab-f708ff3e9a36" providerId="ADAL" clId="{2BBB3A5E-5909-4DB7-8E1B-CFF743868A3C}" dt="2023-11-07T11:08:46.831" v="2499" actId="478"/>
          <ac:spMkLst>
            <pc:docMk/>
            <pc:sldMk cId="0" sldId="264"/>
            <ac:spMk id="46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11:08:44.862" v="2496" actId="478"/>
          <ac:spMkLst>
            <pc:docMk/>
            <pc:sldMk cId="0" sldId="264"/>
            <ac:spMk id="50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11:08:50.658" v="2503" actId="478"/>
          <ac:spMkLst>
            <pc:docMk/>
            <pc:sldMk cId="0" sldId="264"/>
            <ac:spMk id="54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11:09:17.969" v="2517" actId="478"/>
          <ac:spMkLst>
            <pc:docMk/>
            <pc:sldMk cId="0" sldId="264"/>
            <ac:spMk id="58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11:08:39.874" v="2491" actId="478"/>
          <ac:spMkLst>
            <pc:docMk/>
            <pc:sldMk cId="0" sldId="264"/>
            <ac:spMk id="65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11:07:59.479" v="2435" actId="478"/>
          <ac:spMkLst>
            <pc:docMk/>
            <pc:sldMk cId="0" sldId="264"/>
            <ac:spMk id="69" creationId="{00000000-0000-0000-0000-000000000000}"/>
          </ac:spMkLst>
        </pc:spChg>
        <pc:spChg chg="add mod">
          <ac:chgData name="Duyên Lương" userId="3a9e482f-ceb4-484a-8eab-f708ff3e9a36" providerId="ADAL" clId="{2BBB3A5E-5909-4DB7-8E1B-CFF743868A3C}" dt="2023-11-07T11:14:57.263" v="2599" actId="20577"/>
          <ac:spMkLst>
            <pc:docMk/>
            <pc:sldMk cId="0" sldId="264"/>
            <ac:spMk id="83" creationId="{1727AA79-CEB2-A43D-EC22-83833E12B0FB}"/>
          </ac:spMkLst>
        </pc:spChg>
        <pc:spChg chg="add mod">
          <ac:chgData name="Duyên Lương" userId="3a9e482f-ceb4-484a-8eab-f708ff3e9a36" providerId="ADAL" clId="{2BBB3A5E-5909-4DB7-8E1B-CFF743868A3C}" dt="2023-11-07T11:30:27.103" v="2871" actId="2711"/>
          <ac:spMkLst>
            <pc:docMk/>
            <pc:sldMk cId="0" sldId="264"/>
            <ac:spMk id="84" creationId="{29A2673F-CA9D-C452-801A-F456F62EB4C8}"/>
          </ac:spMkLst>
        </pc:spChg>
        <pc:spChg chg="mod">
          <ac:chgData name="Duyên Lương" userId="3a9e482f-ceb4-484a-8eab-f708ff3e9a36" providerId="ADAL" clId="{2BBB3A5E-5909-4DB7-8E1B-CFF743868A3C}" dt="2023-11-07T11:26:06.835" v="2752"/>
          <ac:spMkLst>
            <pc:docMk/>
            <pc:sldMk cId="0" sldId="264"/>
            <ac:spMk id="88" creationId="{2F185AE9-CDFC-91F4-E47B-56648F92FB73}"/>
          </ac:spMkLst>
        </pc:spChg>
        <pc:spChg chg="mod">
          <ac:chgData name="Duyên Lương" userId="3a9e482f-ceb4-484a-8eab-f708ff3e9a36" providerId="ADAL" clId="{2BBB3A5E-5909-4DB7-8E1B-CFF743868A3C}" dt="2023-11-07T11:26:23.068" v="2766" actId="1076"/>
          <ac:spMkLst>
            <pc:docMk/>
            <pc:sldMk cId="0" sldId="264"/>
            <ac:spMk id="89" creationId="{46404323-E28C-6075-8F13-F5C8953779B5}"/>
          </ac:spMkLst>
        </pc:spChg>
        <pc:spChg chg="mod">
          <ac:chgData name="Duyên Lương" userId="3a9e482f-ceb4-484a-8eab-f708ff3e9a36" providerId="ADAL" clId="{2BBB3A5E-5909-4DB7-8E1B-CFF743868A3C}" dt="2023-11-07T11:26:06.835" v="2752"/>
          <ac:spMkLst>
            <pc:docMk/>
            <pc:sldMk cId="0" sldId="264"/>
            <ac:spMk id="91" creationId="{0B0C82D7-6898-604B-80B5-F651B7471460}"/>
          </ac:spMkLst>
        </pc:spChg>
        <pc:spChg chg="mod">
          <ac:chgData name="Duyên Lương" userId="3a9e482f-ceb4-484a-8eab-f708ff3e9a36" providerId="ADAL" clId="{2BBB3A5E-5909-4DB7-8E1B-CFF743868A3C}" dt="2023-11-07T11:26:06.835" v="2752"/>
          <ac:spMkLst>
            <pc:docMk/>
            <pc:sldMk cId="0" sldId="264"/>
            <ac:spMk id="92" creationId="{DC0DC098-E208-C98C-BE4B-0935DA200D0A}"/>
          </ac:spMkLst>
        </pc:spChg>
        <pc:spChg chg="mod">
          <ac:chgData name="Duyên Lương" userId="3a9e482f-ceb4-484a-8eab-f708ff3e9a36" providerId="ADAL" clId="{2BBB3A5E-5909-4DB7-8E1B-CFF743868A3C}" dt="2023-11-07T11:26:06.835" v="2752"/>
          <ac:spMkLst>
            <pc:docMk/>
            <pc:sldMk cId="0" sldId="264"/>
            <ac:spMk id="94" creationId="{63442779-3064-9872-6A26-0A246B5E87FE}"/>
          </ac:spMkLst>
        </pc:spChg>
        <pc:spChg chg="mod">
          <ac:chgData name="Duyên Lương" userId="3a9e482f-ceb4-484a-8eab-f708ff3e9a36" providerId="ADAL" clId="{2BBB3A5E-5909-4DB7-8E1B-CFF743868A3C}" dt="2023-11-07T11:26:06.835" v="2752"/>
          <ac:spMkLst>
            <pc:docMk/>
            <pc:sldMk cId="0" sldId="264"/>
            <ac:spMk id="95" creationId="{AF3B8B03-9767-6B84-C582-D69C270D7B2E}"/>
          </ac:spMkLst>
        </pc:spChg>
        <pc:spChg chg="mod">
          <ac:chgData name="Duyên Lương" userId="3a9e482f-ceb4-484a-8eab-f708ff3e9a36" providerId="ADAL" clId="{2BBB3A5E-5909-4DB7-8E1B-CFF743868A3C}" dt="2023-11-07T11:26:06.835" v="2752"/>
          <ac:spMkLst>
            <pc:docMk/>
            <pc:sldMk cId="0" sldId="264"/>
            <ac:spMk id="97" creationId="{9BFEA621-0111-A2BA-2159-D094F5B38FF1}"/>
          </ac:spMkLst>
        </pc:spChg>
        <pc:spChg chg="mod">
          <ac:chgData name="Duyên Lương" userId="3a9e482f-ceb4-484a-8eab-f708ff3e9a36" providerId="ADAL" clId="{2BBB3A5E-5909-4DB7-8E1B-CFF743868A3C}" dt="2023-11-07T11:26:06.835" v="2752"/>
          <ac:spMkLst>
            <pc:docMk/>
            <pc:sldMk cId="0" sldId="264"/>
            <ac:spMk id="98" creationId="{959D6703-0F88-D2C4-A49E-633198383BCE}"/>
          </ac:spMkLst>
        </pc:spChg>
        <pc:grpChg chg="mod">
          <ac:chgData name="Duyên Lương" userId="3a9e482f-ceb4-484a-8eab-f708ff3e9a36" providerId="ADAL" clId="{2BBB3A5E-5909-4DB7-8E1B-CFF743868A3C}" dt="2023-11-07T11:08:10.114" v="2473" actId="1076"/>
          <ac:grpSpMkLst>
            <pc:docMk/>
            <pc:sldMk cId="0" sldId="264"/>
            <ac:grpSpMk id="5" creationId="{00000000-0000-0000-0000-000000000000}"/>
          </ac:grpSpMkLst>
        </pc:grpChg>
        <pc:grpChg chg="mod">
          <ac:chgData name="Duyên Lương" userId="3a9e482f-ceb4-484a-8eab-f708ff3e9a36" providerId="ADAL" clId="{2BBB3A5E-5909-4DB7-8E1B-CFF743868A3C}" dt="2023-11-07T11:09:37.091" v="2527" actId="1076"/>
          <ac:grpSpMkLst>
            <pc:docMk/>
            <pc:sldMk cId="0" sldId="264"/>
            <ac:grpSpMk id="8" creationId="{00000000-0000-0000-0000-000000000000}"/>
          </ac:grpSpMkLst>
        </pc:grpChg>
        <pc:grpChg chg="mod">
          <ac:chgData name="Duyên Lương" userId="3a9e482f-ceb4-484a-8eab-f708ff3e9a36" providerId="ADAL" clId="{2BBB3A5E-5909-4DB7-8E1B-CFF743868A3C}" dt="2023-11-07T11:09:19.837" v="2519" actId="1076"/>
          <ac:grpSpMkLst>
            <pc:docMk/>
            <pc:sldMk cId="0" sldId="264"/>
            <ac:grpSpMk id="11" creationId="{00000000-0000-0000-0000-000000000000}"/>
          </ac:grpSpMkLst>
        </pc:grpChg>
        <pc:grpChg chg="mod">
          <ac:chgData name="Duyên Lương" userId="3a9e482f-ceb4-484a-8eab-f708ff3e9a36" providerId="ADAL" clId="{2BBB3A5E-5909-4DB7-8E1B-CFF743868A3C}" dt="2023-11-07T11:09:42.262" v="2529" actId="1076"/>
          <ac:grpSpMkLst>
            <pc:docMk/>
            <pc:sldMk cId="0" sldId="264"/>
            <ac:grpSpMk id="15" creationId="{00000000-0000-0000-0000-000000000000}"/>
          </ac:grpSpMkLst>
        </pc:grpChg>
        <pc:grpChg chg="mod">
          <ac:chgData name="Duyên Lương" userId="3a9e482f-ceb4-484a-8eab-f708ff3e9a36" providerId="ADAL" clId="{2BBB3A5E-5909-4DB7-8E1B-CFF743868A3C}" dt="2023-11-07T11:09:21.654" v="2520" actId="1076"/>
          <ac:grpSpMkLst>
            <pc:docMk/>
            <pc:sldMk cId="0" sldId="264"/>
            <ac:grpSpMk id="19" creationId="{00000000-0000-0000-0000-000000000000}"/>
          </ac:grpSpMkLst>
        </pc:grpChg>
        <pc:grpChg chg="mod">
          <ac:chgData name="Duyên Lương" userId="3a9e482f-ceb4-484a-8eab-f708ff3e9a36" providerId="ADAL" clId="{2BBB3A5E-5909-4DB7-8E1B-CFF743868A3C}" dt="2023-11-07T11:13:02.981" v="2565" actId="14100"/>
          <ac:grpSpMkLst>
            <pc:docMk/>
            <pc:sldMk cId="0" sldId="264"/>
            <ac:grpSpMk id="23" creationId="{00000000-0000-0000-0000-000000000000}"/>
          </ac:grpSpMkLst>
        </pc:grpChg>
        <pc:grpChg chg="mod">
          <ac:chgData name="Duyên Lương" userId="3a9e482f-ceb4-484a-8eab-f708ff3e9a36" providerId="ADAL" clId="{2BBB3A5E-5909-4DB7-8E1B-CFF743868A3C}" dt="2023-11-07T11:13:27.716" v="2570" actId="14100"/>
          <ac:grpSpMkLst>
            <pc:docMk/>
            <pc:sldMk cId="0" sldId="264"/>
            <ac:grpSpMk id="26" creationId="{00000000-0000-0000-0000-000000000000}"/>
          </ac:grpSpMkLst>
        </pc:grpChg>
        <pc:grpChg chg="del mod">
          <ac:chgData name="Duyên Lương" userId="3a9e482f-ceb4-484a-8eab-f708ff3e9a36" providerId="ADAL" clId="{2BBB3A5E-5909-4DB7-8E1B-CFF743868A3C}" dt="2023-11-07T11:08:35.553" v="2486" actId="478"/>
          <ac:grpSpMkLst>
            <pc:docMk/>
            <pc:sldMk cId="0" sldId="264"/>
            <ac:grpSpMk id="29" creationId="{00000000-0000-0000-0000-000000000000}"/>
          </ac:grpSpMkLst>
        </pc:grpChg>
        <pc:grpChg chg="mod">
          <ac:chgData name="Duyên Lương" userId="3a9e482f-ceb4-484a-8eab-f708ff3e9a36" providerId="ADAL" clId="{2BBB3A5E-5909-4DB7-8E1B-CFF743868A3C}" dt="2023-11-07T11:09:44.953" v="2530" actId="1076"/>
          <ac:grpSpMkLst>
            <pc:docMk/>
            <pc:sldMk cId="0" sldId="264"/>
            <ac:grpSpMk id="33" creationId="{00000000-0000-0000-0000-000000000000}"/>
          </ac:grpSpMkLst>
        </pc:grpChg>
        <pc:grpChg chg="del">
          <ac:chgData name="Duyên Lương" userId="3a9e482f-ceb4-484a-8eab-f708ff3e9a36" providerId="ADAL" clId="{2BBB3A5E-5909-4DB7-8E1B-CFF743868A3C}" dt="2023-11-07T11:08:37.426" v="2489" actId="478"/>
          <ac:grpSpMkLst>
            <pc:docMk/>
            <pc:sldMk cId="0" sldId="264"/>
            <ac:grpSpMk id="37" creationId="{00000000-0000-0000-0000-000000000000}"/>
          </ac:grpSpMkLst>
        </pc:grpChg>
        <pc:grpChg chg="del">
          <ac:chgData name="Duyên Lương" userId="3a9e482f-ceb4-484a-8eab-f708ff3e9a36" providerId="ADAL" clId="{2BBB3A5E-5909-4DB7-8E1B-CFF743868A3C}" dt="2023-11-07T11:08:44.465" v="2495" actId="478"/>
          <ac:grpSpMkLst>
            <pc:docMk/>
            <pc:sldMk cId="0" sldId="264"/>
            <ac:grpSpMk id="40" creationId="{00000000-0000-0000-0000-000000000000}"/>
          </ac:grpSpMkLst>
        </pc:grpChg>
        <pc:grpChg chg="del">
          <ac:chgData name="Duyên Lương" userId="3a9e482f-ceb4-484a-8eab-f708ff3e9a36" providerId="ADAL" clId="{2BBB3A5E-5909-4DB7-8E1B-CFF743868A3C}" dt="2023-11-07T11:08:46.831" v="2499" actId="478"/>
          <ac:grpSpMkLst>
            <pc:docMk/>
            <pc:sldMk cId="0" sldId="264"/>
            <ac:grpSpMk id="44" creationId="{00000000-0000-0000-0000-000000000000}"/>
          </ac:grpSpMkLst>
        </pc:grpChg>
        <pc:grpChg chg="del">
          <ac:chgData name="Duyên Lương" userId="3a9e482f-ceb4-484a-8eab-f708ff3e9a36" providerId="ADAL" clId="{2BBB3A5E-5909-4DB7-8E1B-CFF743868A3C}" dt="2023-11-07T11:08:45.583" v="2497" actId="478"/>
          <ac:grpSpMkLst>
            <pc:docMk/>
            <pc:sldMk cId="0" sldId="264"/>
            <ac:grpSpMk id="47" creationId="{00000000-0000-0000-0000-000000000000}"/>
          </ac:grpSpMkLst>
        </pc:grpChg>
        <pc:grpChg chg="del">
          <ac:chgData name="Duyên Lương" userId="3a9e482f-ceb4-484a-8eab-f708ff3e9a36" providerId="ADAL" clId="{2BBB3A5E-5909-4DB7-8E1B-CFF743868A3C}" dt="2023-11-07T11:08:49.425" v="2501" actId="478"/>
          <ac:grpSpMkLst>
            <pc:docMk/>
            <pc:sldMk cId="0" sldId="264"/>
            <ac:grpSpMk id="51" creationId="{00000000-0000-0000-0000-000000000000}"/>
          </ac:grpSpMkLst>
        </pc:grpChg>
        <pc:grpChg chg="del">
          <ac:chgData name="Duyên Lương" userId="3a9e482f-ceb4-484a-8eab-f708ff3e9a36" providerId="ADAL" clId="{2BBB3A5E-5909-4DB7-8E1B-CFF743868A3C}" dt="2023-11-07T11:08:48.485" v="2500" actId="478"/>
          <ac:grpSpMkLst>
            <pc:docMk/>
            <pc:sldMk cId="0" sldId="264"/>
            <ac:grpSpMk id="55" creationId="{00000000-0000-0000-0000-000000000000}"/>
          </ac:grpSpMkLst>
        </pc:grpChg>
        <pc:grpChg chg="del">
          <ac:chgData name="Duyên Lương" userId="3a9e482f-ceb4-484a-8eab-f708ff3e9a36" providerId="ADAL" clId="{2BBB3A5E-5909-4DB7-8E1B-CFF743868A3C}" dt="2023-11-07T11:08:50.097" v="2502" actId="478"/>
          <ac:grpSpMkLst>
            <pc:docMk/>
            <pc:sldMk cId="0" sldId="264"/>
            <ac:grpSpMk id="59" creationId="{00000000-0000-0000-0000-000000000000}"/>
          </ac:grpSpMkLst>
        </pc:grpChg>
        <pc:grpChg chg="mod">
          <ac:chgData name="Duyên Lương" userId="3a9e482f-ceb4-484a-8eab-f708ff3e9a36" providerId="ADAL" clId="{2BBB3A5E-5909-4DB7-8E1B-CFF743868A3C}" dt="2023-11-07T11:14:17.783" v="2587" actId="1076"/>
          <ac:grpSpMkLst>
            <pc:docMk/>
            <pc:sldMk cId="0" sldId="264"/>
            <ac:grpSpMk id="62" creationId="{00000000-0000-0000-0000-000000000000}"/>
          </ac:grpSpMkLst>
        </pc:grpChg>
        <pc:grpChg chg="mod">
          <ac:chgData name="Duyên Lương" userId="3a9e482f-ceb4-484a-8eab-f708ff3e9a36" providerId="ADAL" clId="{2BBB3A5E-5909-4DB7-8E1B-CFF743868A3C}" dt="2023-11-07T11:13:32.488" v="2571" actId="1076"/>
          <ac:grpSpMkLst>
            <pc:docMk/>
            <pc:sldMk cId="0" sldId="264"/>
            <ac:grpSpMk id="66" creationId="{00000000-0000-0000-0000-000000000000}"/>
          </ac:grpSpMkLst>
        </pc:grpChg>
        <pc:grpChg chg="mod">
          <ac:chgData name="Duyên Lương" userId="3a9e482f-ceb4-484a-8eab-f708ff3e9a36" providerId="ADAL" clId="{2BBB3A5E-5909-4DB7-8E1B-CFF743868A3C}" dt="2023-11-07T11:13:36.298" v="2572" actId="1076"/>
          <ac:grpSpMkLst>
            <pc:docMk/>
            <pc:sldMk cId="0" sldId="264"/>
            <ac:grpSpMk id="70" creationId="{00000000-0000-0000-0000-000000000000}"/>
          </ac:grpSpMkLst>
        </pc:grpChg>
        <pc:grpChg chg="del">
          <ac:chgData name="Duyên Lương" userId="3a9e482f-ceb4-484a-8eab-f708ff3e9a36" providerId="ADAL" clId="{2BBB3A5E-5909-4DB7-8E1B-CFF743868A3C}" dt="2023-11-07T11:08:42.796" v="2494" actId="478"/>
          <ac:grpSpMkLst>
            <pc:docMk/>
            <pc:sldMk cId="0" sldId="264"/>
            <ac:grpSpMk id="73" creationId="{00000000-0000-0000-0000-000000000000}"/>
          </ac:grpSpMkLst>
        </pc:grpChg>
        <pc:grpChg chg="del">
          <ac:chgData name="Duyên Lương" userId="3a9e482f-ceb4-484a-8eab-f708ff3e9a36" providerId="ADAL" clId="{2BBB3A5E-5909-4DB7-8E1B-CFF743868A3C}" dt="2023-11-07T11:08:41.910" v="2493" actId="478"/>
          <ac:grpSpMkLst>
            <pc:docMk/>
            <pc:sldMk cId="0" sldId="264"/>
            <ac:grpSpMk id="76" creationId="{00000000-0000-0000-0000-000000000000}"/>
          </ac:grpSpMkLst>
        </pc:grpChg>
        <pc:grpChg chg="del">
          <ac:chgData name="Duyên Lương" userId="3a9e482f-ceb4-484a-8eab-f708ff3e9a36" providerId="ADAL" clId="{2BBB3A5E-5909-4DB7-8E1B-CFF743868A3C}" dt="2023-11-07T11:08:41.171" v="2492" actId="478"/>
          <ac:grpSpMkLst>
            <pc:docMk/>
            <pc:sldMk cId="0" sldId="264"/>
            <ac:grpSpMk id="79" creationId="{00000000-0000-0000-0000-000000000000}"/>
          </ac:grpSpMkLst>
        </pc:grpChg>
        <pc:grpChg chg="add mod">
          <ac:chgData name="Duyên Lương" userId="3a9e482f-ceb4-484a-8eab-f708ff3e9a36" providerId="ADAL" clId="{2BBB3A5E-5909-4DB7-8E1B-CFF743868A3C}" dt="2023-11-07T11:26:15.261" v="2757" actId="14100"/>
          <ac:grpSpMkLst>
            <pc:docMk/>
            <pc:sldMk cId="0" sldId="264"/>
            <ac:grpSpMk id="87" creationId="{0F4A7291-D01D-C1E5-E73A-64FB58A00F32}"/>
          </ac:grpSpMkLst>
        </pc:grpChg>
        <pc:grpChg chg="add del mod">
          <ac:chgData name="Duyên Lương" userId="3a9e482f-ceb4-484a-8eab-f708ff3e9a36" providerId="ADAL" clId="{2BBB3A5E-5909-4DB7-8E1B-CFF743868A3C}" dt="2023-11-07T11:26:10.934" v="2754" actId="478"/>
          <ac:grpSpMkLst>
            <pc:docMk/>
            <pc:sldMk cId="0" sldId="264"/>
            <ac:grpSpMk id="90" creationId="{9F2A84F3-0830-ABD7-69AA-6BBB48DBD98D}"/>
          </ac:grpSpMkLst>
        </pc:grpChg>
        <pc:grpChg chg="add del mod">
          <ac:chgData name="Duyên Lương" userId="3a9e482f-ceb4-484a-8eab-f708ff3e9a36" providerId="ADAL" clId="{2BBB3A5E-5909-4DB7-8E1B-CFF743868A3C}" dt="2023-11-07T11:26:12.542" v="2755" actId="478"/>
          <ac:grpSpMkLst>
            <pc:docMk/>
            <pc:sldMk cId="0" sldId="264"/>
            <ac:grpSpMk id="93" creationId="{CEE840A4-F31C-AA40-0ECC-689099AF0E78}"/>
          </ac:grpSpMkLst>
        </pc:grpChg>
        <pc:grpChg chg="add del mod">
          <ac:chgData name="Duyên Lương" userId="3a9e482f-ceb4-484a-8eab-f708ff3e9a36" providerId="ADAL" clId="{2BBB3A5E-5909-4DB7-8E1B-CFF743868A3C}" dt="2023-11-07T11:26:13.382" v="2756" actId="478"/>
          <ac:grpSpMkLst>
            <pc:docMk/>
            <pc:sldMk cId="0" sldId="264"/>
            <ac:grpSpMk id="96" creationId="{2A4D0830-E83A-E89F-A3FB-914D58AC342F}"/>
          </ac:grpSpMkLst>
        </pc:grpChg>
        <pc:picChg chg="add del mod">
          <ac:chgData name="Duyên Lương" userId="3a9e482f-ceb4-484a-8eab-f708ff3e9a36" providerId="ADAL" clId="{2BBB3A5E-5909-4DB7-8E1B-CFF743868A3C}" dt="2023-11-07T11:15:37.306" v="2604" actId="478"/>
          <ac:picMkLst>
            <pc:docMk/>
            <pc:sldMk cId="0" sldId="264"/>
            <ac:picMk id="85" creationId="{F91C01BE-5DBA-BF31-B66B-DDC8DF18926A}"/>
          </ac:picMkLst>
        </pc:picChg>
        <pc:picChg chg="add mod">
          <ac:chgData name="Duyên Lương" userId="3a9e482f-ceb4-484a-8eab-f708ff3e9a36" providerId="ADAL" clId="{2BBB3A5E-5909-4DB7-8E1B-CFF743868A3C}" dt="2023-11-07T11:15:44.396" v="2607" actId="1076"/>
          <ac:picMkLst>
            <pc:docMk/>
            <pc:sldMk cId="0" sldId="264"/>
            <ac:picMk id="86" creationId="{4AA101F7-307B-8586-BBEC-29A5F5E2F866}"/>
          </ac:picMkLst>
        </pc:picChg>
        <pc:picChg chg="add mod">
          <ac:chgData name="Duyên Lương" userId="3a9e482f-ceb4-484a-8eab-f708ff3e9a36" providerId="ADAL" clId="{2BBB3A5E-5909-4DB7-8E1B-CFF743868A3C}" dt="2023-11-07T11:13:09.529" v="2566" actId="1076"/>
          <ac:picMkLst>
            <pc:docMk/>
            <pc:sldMk cId="0" sldId="264"/>
            <ac:picMk id="2050" creationId="{6536FEB3-E9FC-D939-A46A-61A433C39307}"/>
          </ac:picMkLst>
        </pc:picChg>
        <pc:picChg chg="add mod">
          <ac:chgData name="Duyên Lương" userId="3a9e482f-ceb4-484a-8eab-f708ff3e9a36" providerId="ADAL" clId="{2BBB3A5E-5909-4DB7-8E1B-CFF743868A3C}" dt="2023-11-07T11:11:40.708" v="2537" actId="14100"/>
          <ac:picMkLst>
            <pc:docMk/>
            <pc:sldMk cId="0" sldId="264"/>
            <ac:picMk id="2052" creationId="{6423BE02-3DE1-B9BE-8F9E-435C30F2DFA8}"/>
          </ac:picMkLst>
        </pc:picChg>
      </pc:sldChg>
      <pc:sldChg chg="addSp delSp modSp mod ord modTransition">
        <pc:chgData name="Duyên Lương" userId="3a9e482f-ceb4-484a-8eab-f708ff3e9a36" providerId="ADAL" clId="{2BBB3A5E-5909-4DB7-8E1B-CFF743868A3C}" dt="2023-11-07T12:15:41.621" v="4163"/>
        <pc:sldMkLst>
          <pc:docMk/>
          <pc:sldMk cId="0" sldId="265"/>
        </pc:sldMkLst>
        <pc:spChg chg="del mod">
          <ac:chgData name="Duyên Lương" userId="3a9e482f-ceb4-484a-8eab-f708ff3e9a36" providerId="ADAL" clId="{2BBB3A5E-5909-4DB7-8E1B-CFF743868A3C}" dt="2023-11-07T11:43:36.141" v="3355" actId="478"/>
          <ac:spMkLst>
            <pc:docMk/>
            <pc:sldMk cId="0" sldId="265"/>
            <ac:spMk id="10" creationId="{00000000-0000-0000-0000-000000000000}"/>
          </ac:spMkLst>
        </pc:spChg>
        <pc:spChg chg="del mod">
          <ac:chgData name="Duyên Lương" userId="3a9e482f-ceb4-484a-8eab-f708ff3e9a36" providerId="ADAL" clId="{2BBB3A5E-5909-4DB7-8E1B-CFF743868A3C}" dt="2023-11-07T11:43:36.141" v="3355" actId="478"/>
          <ac:spMkLst>
            <pc:docMk/>
            <pc:sldMk cId="0" sldId="265"/>
            <ac:spMk id="11" creationId="{00000000-0000-0000-0000-000000000000}"/>
          </ac:spMkLst>
        </pc:spChg>
        <pc:spChg chg="del mod">
          <ac:chgData name="Duyên Lương" userId="3a9e482f-ceb4-484a-8eab-f708ff3e9a36" providerId="ADAL" clId="{2BBB3A5E-5909-4DB7-8E1B-CFF743868A3C}" dt="2023-11-07T11:43:36.141" v="3355" actId="478"/>
          <ac:spMkLst>
            <pc:docMk/>
            <pc:sldMk cId="0" sldId="265"/>
            <ac:spMk id="12" creationId="{00000000-0000-0000-0000-000000000000}"/>
          </ac:spMkLst>
        </pc:spChg>
        <pc:spChg chg="del mod">
          <ac:chgData name="Duyên Lương" userId="3a9e482f-ceb4-484a-8eab-f708ff3e9a36" providerId="ADAL" clId="{2BBB3A5E-5909-4DB7-8E1B-CFF743868A3C}" dt="2023-11-07T11:43:36.141" v="3355" actId="478"/>
          <ac:spMkLst>
            <pc:docMk/>
            <pc:sldMk cId="0" sldId="265"/>
            <ac:spMk id="16" creationId="{00000000-0000-0000-0000-000000000000}"/>
          </ac:spMkLst>
        </pc:spChg>
        <pc:spChg chg="del mod">
          <ac:chgData name="Duyên Lương" userId="3a9e482f-ceb4-484a-8eab-f708ff3e9a36" providerId="ADAL" clId="{2BBB3A5E-5909-4DB7-8E1B-CFF743868A3C}" dt="2023-11-07T11:43:36.141" v="3355" actId="478"/>
          <ac:spMkLst>
            <pc:docMk/>
            <pc:sldMk cId="0" sldId="265"/>
            <ac:spMk id="17" creationId="{00000000-0000-0000-0000-000000000000}"/>
          </ac:spMkLst>
        </pc:spChg>
        <pc:spChg chg="del mod">
          <ac:chgData name="Duyên Lương" userId="3a9e482f-ceb4-484a-8eab-f708ff3e9a36" providerId="ADAL" clId="{2BBB3A5E-5909-4DB7-8E1B-CFF743868A3C}" dt="2023-11-07T11:43:36.141" v="3355" actId="478"/>
          <ac:spMkLst>
            <pc:docMk/>
            <pc:sldMk cId="0" sldId="265"/>
            <ac:spMk id="21" creationId="{00000000-0000-0000-0000-000000000000}"/>
          </ac:spMkLst>
        </pc:spChg>
        <pc:spChg chg="del mod">
          <ac:chgData name="Duyên Lương" userId="3a9e482f-ceb4-484a-8eab-f708ff3e9a36" providerId="ADAL" clId="{2BBB3A5E-5909-4DB7-8E1B-CFF743868A3C}" dt="2023-11-07T11:43:36.141" v="3355" actId="478"/>
          <ac:spMkLst>
            <pc:docMk/>
            <pc:sldMk cId="0" sldId="265"/>
            <ac:spMk id="22" creationId="{00000000-0000-0000-0000-000000000000}"/>
          </ac:spMkLst>
        </pc:spChg>
        <pc:spChg chg="del mod">
          <ac:chgData name="Duyên Lương" userId="3a9e482f-ceb4-484a-8eab-f708ff3e9a36" providerId="ADAL" clId="{2BBB3A5E-5909-4DB7-8E1B-CFF743868A3C}" dt="2023-11-07T11:43:36.141" v="3355" actId="478"/>
          <ac:spMkLst>
            <pc:docMk/>
            <pc:sldMk cId="0" sldId="265"/>
            <ac:spMk id="26" creationId="{00000000-0000-0000-0000-000000000000}"/>
          </ac:spMkLst>
        </pc:spChg>
        <pc:spChg chg="del mod">
          <ac:chgData name="Duyên Lương" userId="3a9e482f-ceb4-484a-8eab-f708ff3e9a36" providerId="ADAL" clId="{2BBB3A5E-5909-4DB7-8E1B-CFF743868A3C}" dt="2023-11-07T11:43:36.141" v="3355" actId="478"/>
          <ac:spMkLst>
            <pc:docMk/>
            <pc:sldMk cId="0" sldId="265"/>
            <ac:spMk id="27" creationId="{00000000-0000-0000-0000-000000000000}"/>
          </ac:spMkLst>
        </pc:spChg>
        <pc:spChg chg="mod">
          <ac:chgData name="Duyên Lương" userId="3a9e482f-ceb4-484a-8eab-f708ff3e9a36" providerId="ADAL" clId="{2BBB3A5E-5909-4DB7-8E1B-CFF743868A3C}" dt="2023-11-07T11:44:19.325" v="3367" actId="1076"/>
          <ac:spMkLst>
            <pc:docMk/>
            <pc:sldMk cId="0" sldId="265"/>
            <ac:spMk id="28" creationId="{00000000-0000-0000-0000-000000000000}"/>
          </ac:spMkLst>
        </pc:spChg>
        <pc:spChg chg="mod">
          <ac:chgData name="Duyên Lương" userId="3a9e482f-ceb4-484a-8eab-f708ff3e9a36" providerId="ADAL" clId="{2BBB3A5E-5909-4DB7-8E1B-CFF743868A3C}" dt="2023-11-07T11:43:28.186" v="3354" actId="14100"/>
          <ac:spMkLst>
            <pc:docMk/>
            <pc:sldMk cId="0" sldId="265"/>
            <ac:spMk id="29" creationId="{00000000-0000-0000-0000-000000000000}"/>
          </ac:spMkLst>
        </pc:spChg>
        <pc:spChg chg="add mod">
          <ac:chgData name="Duyên Lương" userId="3a9e482f-ceb4-484a-8eab-f708ff3e9a36" providerId="ADAL" clId="{2BBB3A5E-5909-4DB7-8E1B-CFF743868A3C}" dt="2023-11-07T11:45:10.492" v="3409" actId="1076"/>
          <ac:spMkLst>
            <pc:docMk/>
            <pc:sldMk cId="0" sldId="265"/>
            <ac:spMk id="30" creationId="{D884522E-B7F2-7389-1D4A-45152F59E341}"/>
          </ac:spMkLst>
        </pc:spChg>
        <pc:spChg chg="add mod">
          <ac:chgData name="Duyên Lương" userId="3a9e482f-ceb4-484a-8eab-f708ff3e9a36" providerId="ADAL" clId="{2BBB3A5E-5909-4DB7-8E1B-CFF743868A3C}" dt="2023-11-07T11:45:20.515" v="3420" actId="1076"/>
          <ac:spMkLst>
            <pc:docMk/>
            <pc:sldMk cId="0" sldId="265"/>
            <ac:spMk id="31" creationId="{A37FBDF6-AB12-E006-D722-5B0C98F414E6}"/>
          </ac:spMkLst>
        </pc:spChg>
        <pc:grpChg chg="del mod">
          <ac:chgData name="Duyên Lương" userId="3a9e482f-ceb4-484a-8eab-f708ff3e9a36" providerId="ADAL" clId="{2BBB3A5E-5909-4DB7-8E1B-CFF743868A3C}" dt="2023-11-07T11:43:36.141" v="3355" actId="478"/>
          <ac:grpSpMkLst>
            <pc:docMk/>
            <pc:sldMk cId="0" sldId="265"/>
            <ac:grpSpMk id="2" creationId="{00000000-0000-0000-0000-000000000000}"/>
          </ac:grpSpMkLst>
        </pc:grpChg>
        <pc:grpChg chg="del mod">
          <ac:chgData name="Duyên Lương" userId="3a9e482f-ceb4-484a-8eab-f708ff3e9a36" providerId="ADAL" clId="{2BBB3A5E-5909-4DB7-8E1B-CFF743868A3C}" dt="2023-11-07T11:43:37.983" v="3356" actId="478"/>
          <ac:grpSpMkLst>
            <pc:docMk/>
            <pc:sldMk cId="0" sldId="265"/>
            <ac:grpSpMk id="4" creationId="{00000000-0000-0000-0000-000000000000}"/>
          </ac:grpSpMkLst>
        </pc:grpChg>
        <pc:grpChg chg="del mod">
          <ac:chgData name="Duyên Lương" userId="3a9e482f-ceb4-484a-8eab-f708ff3e9a36" providerId="ADAL" clId="{2BBB3A5E-5909-4DB7-8E1B-CFF743868A3C}" dt="2023-11-07T11:43:36.141" v="3355" actId="478"/>
          <ac:grpSpMkLst>
            <pc:docMk/>
            <pc:sldMk cId="0" sldId="265"/>
            <ac:grpSpMk id="7" creationId="{00000000-0000-0000-0000-000000000000}"/>
          </ac:grpSpMkLst>
        </pc:grpChg>
        <pc:grpChg chg="del mod">
          <ac:chgData name="Duyên Lương" userId="3a9e482f-ceb4-484a-8eab-f708ff3e9a36" providerId="ADAL" clId="{2BBB3A5E-5909-4DB7-8E1B-CFF743868A3C}" dt="2023-11-07T11:43:36.141" v="3355" actId="478"/>
          <ac:grpSpMkLst>
            <pc:docMk/>
            <pc:sldMk cId="0" sldId="265"/>
            <ac:grpSpMk id="13" creationId="{00000000-0000-0000-0000-000000000000}"/>
          </ac:grpSpMkLst>
        </pc:grpChg>
        <pc:grpChg chg="del mod">
          <ac:chgData name="Duyên Lương" userId="3a9e482f-ceb4-484a-8eab-f708ff3e9a36" providerId="ADAL" clId="{2BBB3A5E-5909-4DB7-8E1B-CFF743868A3C}" dt="2023-11-07T11:43:36.141" v="3355" actId="478"/>
          <ac:grpSpMkLst>
            <pc:docMk/>
            <pc:sldMk cId="0" sldId="265"/>
            <ac:grpSpMk id="18" creationId="{00000000-0000-0000-0000-000000000000}"/>
          </ac:grpSpMkLst>
        </pc:grpChg>
        <pc:grpChg chg="del mod">
          <ac:chgData name="Duyên Lương" userId="3a9e482f-ceb4-484a-8eab-f708ff3e9a36" providerId="ADAL" clId="{2BBB3A5E-5909-4DB7-8E1B-CFF743868A3C}" dt="2023-11-07T11:43:36.141" v="3355" actId="478"/>
          <ac:grpSpMkLst>
            <pc:docMk/>
            <pc:sldMk cId="0" sldId="265"/>
            <ac:grpSpMk id="23" creationId="{00000000-0000-0000-0000-000000000000}"/>
          </ac:grpSpMkLst>
        </pc:grpChg>
        <pc:picChg chg="add mod">
          <ac:chgData name="Duyên Lương" userId="3a9e482f-ceb4-484a-8eab-f708ff3e9a36" providerId="ADAL" clId="{2BBB3A5E-5909-4DB7-8E1B-CFF743868A3C}" dt="2023-11-07T11:44:46.775" v="3375" actId="1440"/>
          <ac:picMkLst>
            <pc:docMk/>
            <pc:sldMk cId="0" sldId="265"/>
            <ac:picMk id="6146" creationId="{D373A6B0-5B22-FA0F-164E-7126EF4E99C2}"/>
          </ac:picMkLst>
        </pc:picChg>
        <pc:picChg chg="add mod">
          <ac:chgData name="Duyên Lương" userId="3a9e482f-ceb4-484a-8eab-f708ff3e9a36" providerId="ADAL" clId="{2BBB3A5E-5909-4DB7-8E1B-CFF743868A3C}" dt="2023-11-07T11:44:46.775" v="3375" actId="1440"/>
          <ac:picMkLst>
            <pc:docMk/>
            <pc:sldMk cId="0" sldId="265"/>
            <ac:picMk id="6148" creationId="{FBDF6192-0170-DE9D-F572-069C8445F13C}"/>
          </ac:picMkLst>
        </pc:picChg>
      </pc:sldChg>
      <pc:sldChg chg="addSp delSp modSp mod modTransition delAnim modAnim">
        <pc:chgData name="Duyên Lương" userId="3a9e482f-ceb4-484a-8eab-f708ff3e9a36" providerId="ADAL" clId="{2BBB3A5E-5909-4DB7-8E1B-CFF743868A3C}" dt="2023-11-07T12:16:39.228" v="4169"/>
        <pc:sldMkLst>
          <pc:docMk/>
          <pc:sldMk cId="0" sldId="266"/>
        </pc:sldMkLst>
        <pc:spChg chg="del mod">
          <ac:chgData name="Duyên Lương" userId="3a9e482f-ceb4-484a-8eab-f708ff3e9a36" providerId="ADAL" clId="{2BBB3A5E-5909-4DB7-8E1B-CFF743868A3C}" dt="2023-11-07T11:46:04.114" v="3423" actId="478"/>
          <ac:spMkLst>
            <pc:docMk/>
            <pc:sldMk cId="0" sldId="266"/>
            <ac:spMk id="2" creationId="{00000000-0000-0000-0000-000000000000}"/>
          </ac:spMkLst>
        </pc:spChg>
        <pc:spChg chg="del topLvl">
          <ac:chgData name="Duyên Lương" userId="3a9e482f-ceb4-484a-8eab-f708ff3e9a36" providerId="ADAL" clId="{2BBB3A5E-5909-4DB7-8E1B-CFF743868A3C}" dt="2023-11-07T11:46:08.256" v="3427" actId="478"/>
          <ac:spMkLst>
            <pc:docMk/>
            <pc:sldMk cId="0" sldId="266"/>
            <ac:spMk id="7" creationId="{00000000-0000-0000-0000-000000000000}"/>
          </ac:spMkLst>
        </pc:spChg>
        <pc:spChg chg="topLvl">
          <ac:chgData name="Duyên Lương" userId="3a9e482f-ceb4-484a-8eab-f708ff3e9a36" providerId="ADAL" clId="{2BBB3A5E-5909-4DB7-8E1B-CFF743868A3C}" dt="2023-11-07T11:46:08.256" v="3427" actId="478"/>
          <ac:spMkLst>
            <pc:docMk/>
            <pc:sldMk cId="0" sldId="266"/>
            <ac:spMk id="8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11:46:05.150" v="3424" actId="478"/>
          <ac:spMkLst>
            <pc:docMk/>
            <pc:sldMk cId="0" sldId="266"/>
            <ac:spMk id="9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11:46:05.962" v="3425" actId="478"/>
          <ac:spMkLst>
            <pc:docMk/>
            <pc:sldMk cId="0" sldId="266"/>
            <ac:spMk id="10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11:46:02.861" v="3421" actId="478"/>
          <ac:spMkLst>
            <pc:docMk/>
            <pc:sldMk cId="0" sldId="266"/>
            <ac:spMk id="23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11:46:02.861" v="3421" actId="478"/>
          <ac:spMkLst>
            <pc:docMk/>
            <pc:sldMk cId="0" sldId="266"/>
            <ac:spMk id="24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11:46:02.861" v="3421" actId="478"/>
          <ac:spMkLst>
            <pc:docMk/>
            <pc:sldMk cId="0" sldId="266"/>
            <ac:spMk id="25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11:46:02.861" v="3421" actId="478"/>
          <ac:spMkLst>
            <pc:docMk/>
            <pc:sldMk cId="0" sldId="266"/>
            <ac:spMk id="26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11:46:02.861" v="3421" actId="478"/>
          <ac:spMkLst>
            <pc:docMk/>
            <pc:sldMk cId="0" sldId="266"/>
            <ac:spMk id="27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11:46:02.861" v="3421" actId="478"/>
          <ac:spMkLst>
            <pc:docMk/>
            <pc:sldMk cId="0" sldId="266"/>
            <ac:spMk id="28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11:46:02.861" v="3421" actId="478"/>
          <ac:spMkLst>
            <pc:docMk/>
            <pc:sldMk cId="0" sldId="266"/>
            <ac:spMk id="29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11:46:02.861" v="3421" actId="478"/>
          <ac:spMkLst>
            <pc:docMk/>
            <pc:sldMk cId="0" sldId="266"/>
            <ac:spMk id="30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11:46:02.861" v="3421" actId="478"/>
          <ac:spMkLst>
            <pc:docMk/>
            <pc:sldMk cId="0" sldId="266"/>
            <ac:spMk id="31" creationId="{00000000-0000-0000-0000-000000000000}"/>
          </ac:spMkLst>
        </pc:spChg>
        <pc:spChg chg="add mod">
          <ac:chgData name="Duyên Lương" userId="3a9e482f-ceb4-484a-8eab-f708ff3e9a36" providerId="ADAL" clId="{2BBB3A5E-5909-4DB7-8E1B-CFF743868A3C}" dt="2023-11-07T12:12:19.187" v="4126" actId="1076"/>
          <ac:spMkLst>
            <pc:docMk/>
            <pc:sldMk cId="0" sldId="266"/>
            <ac:spMk id="35" creationId="{E095D0D8-E726-B0D1-1CB0-D7B30CD1A36B}"/>
          </ac:spMkLst>
        </pc:spChg>
        <pc:spChg chg="add del mod">
          <ac:chgData name="Duyên Lương" userId="3a9e482f-ceb4-484a-8eab-f708ff3e9a36" providerId="ADAL" clId="{2BBB3A5E-5909-4DB7-8E1B-CFF743868A3C}" dt="2023-11-07T12:11:56.455" v="4114" actId="478"/>
          <ac:spMkLst>
            <pc:docMk/>
            <pc:sldMk cId="0" sldId="266"/>
            <ac:spMk id="36" creationId="{5D917DA6-5C89-0FCF-1C58-B1D0A0431449}"/>
          </ac:spMkLst>
        </pc:spChg>
        <pc:spChg chg="add mod">
          <ac:chgData name="Duyên Lương" userId="3a9e482f-ceb4-484a-8eab-f708ff3e9a36" providerId="ADAL" clId="{2BBB3A5E-5909-4DB7-8E1B-CFF743868A3C}" dt="2023-11-07T12:12:13.999" v="4125" actId="20577"/>
          <ac:spMkLst>
            <pc:docMk/>
            <pc:sldMk cId="0" sldId="266"/>
            <ac:spMk id="37" creationId="{A9268485-FD9A-FD8C-0DDE-EF5EDC142F05}"/>
          </ac:spMkLst>
        </pc:spChg>
        <pc:grpChg chg="del">
          <ac:chgData name="Duyên Lương" userId="3a9e482f-ceb4-484a-8eab-f708ff3e9a36" providerId="ADAL" clId="{2BBB3A5E-5909-4DB7-8E1B-CFF743868A3C}" dt="2023-11-07T11:46:08.256" v="3427" actId="478"/>
          <ac:grpSpMkLst>
            <pc:docMk/>
            <pc:sldMk cId="0" sldId="266"/>
            <ac:grpSpMk id="6" creationId="{00000000-0000-0000-0000-000000000000}"/>
          </ac:grpSpMkLst>
        </pc:grpChg>
        <pc:grpChg chg="del">
          <ac:chgData name="Duyên Lương" userId="3a9e482f-ceb4-484a-8eab-f708ff3e9a36" providerId="ADAL" clId="{2BBB3A5E-5909-4DB7-8E1B-CFF743868A3C}" dt="2023-11-07T11:46:06.581" v="3426" actId="478"/>
          <ac:grpSpMkLst>
            <pc:docMk/>
            <pc:sldMk cId="0" sldId="266"/>
            <ac:grpSpMk id="32" creationId="{00000000-0000-0000-0000-000000000000}"/>
          </ac:grpSpMkLst>
        </pc:grpChg>
        <pc:picChg chg="add mod">
          <ac:chgData name="Duyên Lương" userId="3a9e482f-ceb4-484a-8eab-f708ff3e9a36" providerId="ADAL" clId="{2BBB3A5E-5909-4DB7-8E1B-CFF743868A3C}" dt="2023-11-07T12:13:03.020" v="4130" actId="1076"/>
          <ac:picMkLst>
            <pc:docMk/>
            <pc:sldMk cId="0" sldId="266"/>
            <ac:picMk id="8194" creationId="{05609E69-7E37-C2B3-7BDD-AC224F7F5D50}"/>
          </ac:picMkLst>
        </pc:picChg>
      </pc:sldChg>
      <pc:sldChg chg="addSp delSp modSp mod modTransition">
        <pc:chgData name="Duyên Lương" userId="3a9e482f-ceb4-484a-8eab-f708ff3e9a36" providerId="ADAL" clId="{2BBB3A5E-5909-4DB7-8E1B-CFF743868A3C}" dt="2023-11-07T12:13:48.856" v="4149"/>
        <pc:sldMkLst>
          <pc:docMk/>
          <pc:sldMk cId="967043680" sldId="268"/>
        </pc:sldMkLst>
        <pc:spChg chg="mod">
          <ac:chgData name="Duyên Lương" userId="3a9e482f-ceb4-484a-8eab-f708ff3e9a36" providerId="ADAL" clId="{2BBB3A5E-5909-4DB7-8E1B-CFF743868A3C}" dt="2023-11-07T01:26:30.956" v="430" actId="1076"/>
          <ac:spMkLst>
            <pc:docMk/>
            <pc:sldMk cId="967043680" sldId="268"/>
            <ac:spMk id="2" creationId="{00000000-0000-0000-0000-000000000000}"/>
          </ac:spMkLst>
        </pc:spChg>
        <pc:spChg chg="del topLvl">
          <ac:chgData name="Duyên Lương" userId="3a9e482f-ceb4-484a-8eab-f708ff3e9a36" providerId="ADAL" clId="{2BBB3A5E-5909-4DB7-8E1B-CFF743868A3C}" dt="2023-11-07T01:27:13.147" v="432" actId="478"/>
          <ac:spMkLst>
            <pc:docMk/>
            <pc:sldMk cId="967043680" sldId="268"/>
            <ac:spMk id="7" creationId="{00000000-0000-0000-0000-000000000000}"/>
          </ac:spMkLst>
        </pc:spChg>
        <pc:spChg chg="topLvl">
          <ac:chgData name="Duyên Lương" userId="3a9e482f-ceb4-484a-8eab-f708ff3e9a36" providerId="ADAL" clId="{2BBB3A5E-5909-4DB7-8E1B-CFF743868A3C}" dt="2023-11-07T01:27:13.147" v="432" actId="478"/>
          <ac:spMkLst>
            <pc:docMk/>
            <pc:sldMk cId="967043680" sldId="268"/>
            <ac:spMk id="8" creationId="{00000000-0000-0000-0000-000000000000}"/>
          </ac:spMkLst>
        </pc:spChg>
        <pc:spChg chg="mod">
          <ac:chgData name="Duyên Lương" userId="3a9e482f-ceb4-484a-8eab-f708ff3e9a36" providerId="ADAL" clId="{2BBB3A5E-5909-4DB7-8E1B-CFF743868A3C}" dt="2023-11-07T01:26:32.433" v="431" actId="1076"/>
          <ac:spMkLst>
            <pc:docMk/>
            <pc:sldMk cId="967043680" sldId="268"/>
            <ac:spMk id="9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01:25:14.192" v="292" actId="478"/>
          <ac:spMkLst>
            <pc:docMk/>
            <pc:sldMk cId="967043680" sldId="268"/>
            <ac:spMk id="10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01:25:28.817" v="305" actId="478"/>
          <ac:spMkLst>
            <pc:docMk/>
            <pc:sldMk cId="967043680" sldId="268"/>
            <ac:spMk id="23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01:25:28.817" v="305" actId="478"/>
          <ac:spMkLst>
            <pc:docMk/>
            <pc:sldMk cId="967043680" sldId="268"/>
            <ac:spMk id="24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01:25:28.817" v="305" actId="478"/>
          <ac:spMkLst>
            <pc:docMk/>
            <pc:sldMk cId="967043680" sldId="268"/>
            <ac:spMk id="25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01:25:24.106" v="303" actId="478"/>
          <ac:spMkLst>
            <pc:docMk/>
            <pc:sldMk cId="967043680" sldId="268"/>
            <ac:spMk id="26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01:25:28.817" v="305" actId="478"/>
          <ac:spMkLst>
            <pc:docMk/>
            <pc:sldMk cId="967043680" sldId="268"/>
            <ac:spMk id="27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01:25:28.817" v="305" actId="478"/>
          <ac:spMkLst>
            <pc:docMk/>
            <pc:sldMk cId="967043680" sldId="268"/>
            <ac:spMk id="28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01:25:28.817" v="305" actId="478"/>
          <ac:spMkLst>
            <pc:docMk/>
            <pc:sldMk cId="967043680" sldId="268"/>
            <ac:spMk id="29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01:25:28.817" v="305" actId="478"/>
          <ac:spMkLst>
            <pc:docMk/>
            <pc:sldMk cId="967043680" sldId="268"/>
            <ac:spMk id="30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01:25:22.731" v="302" actId="478"/>
          <ac:spMkLst>
            <pc:docMk/>
            <pc:sldMk cId="967043680" sldId="268"/>
            <ac:spMk id="31" creationId="{00000000-0000-0000-0000-000000000000}"/>
          </ac:spMkLst>
        </pc:spChg>
        <pc:spChg chg="add del mod">
          <ac:chgData name="Duyên Lương" userId="3a9e482f-ceb4-484a-8eab-f708ff3e9a36" providerId="ADAL" clId="{2BBB3A5E-5909-4DB7-8E1B-CFF743868A3C}" dt="2023-11-07T01:25:47.019" v="322" actId="478"/>
          <ac:spMkLst>
            <pc:docMk/>
            <pc:sldMk cId="967043680" sldId="268"/>
            <ac:spMk id="35" creationId="{4BABD1A6-E28B-CFFC-9636-9CF968278FF1}"/>
          </ac:spMkLst>
        </pc:spChg>
        <pc:spChg chg="add mod">
          <ac:chgData name="Duyên Lương" userId="3a9e482f-ceb4-484a-8eab-f708ff3e9a36" providerId="ADAL" clId="{2BBB3A5E-5909-4DB7-8E1B-CFF743868A3C}" dt="2023-11-07T05:03:06.604" v="494" actId="1076"/>
          <ac:spMkLst>
            <pc:docMk/>
            <pc:sldMk cId="967043680" sldId="268"/>
            <ac:spMk id="36" creationId="{8603EB3E-77B4-6C18-2064-DDDD318B8106}"/>
          </ac:spMkLst>
        </pc:spChg>
        <pc:grpChg chg="del">
          <ac:chgData name="Duyên Lương" userId="3a9e482f-ceb4-484a-8eab-f708ff3e9a36" providerId="ADAL" clId="{2BBB3A5E-5909-4DB7-8E1B-CFF743868A3C}" dt="2023-11-07T01:27:13.147" v="432" actId="478"/>
          <ac:grpSpMkLst>
            <pc:docMk/>
            <pc:sldMk cId="967043680" sldId="268"/>
            <ac:grpSpMk id="6" creationId="{00000000-0000-0000-0000-000000000000}"/>
          </ac:grpSpMkLst>
        </pc:grpChg>
        <pc:grpChg chg="del">
          <ac:chgData name="Duyên Lương" userId="3a9e482f-ceb4-484a-8eab-f708ff3e9a36" providerId="ADAL" clId="{2BBB3A5E-5909-4DB7-8E1B-CFF743868A3C}" dt="2023-11-07T01:25:30.055" v="306" actId="478"/>
          <ac:grpSpMkLst>
            <pc:docMk/>
            <pc:sldMk cId="967043680" sldId="268"/>
            <ac:grpSpMk id="32" creationId="{00000000-0000-0000-0000-000000000000}"/>
          </ac:grpSpMkLst>
        </pc:grpChg>
        <pc:picChg chg="add mod">
          <ac:chgData name="Duyên Lương" userId="3a9e482f-ceb4-484a-8eab-f708ff3e9a36" providerId="ADAL" clId="{2BBB3A5E-5909-4DB7-8E1B-CFF743868A3C}" dt="2023-11-07T01:27:25.370" v="438" actId="1076"/>
          <ac:picMkLst>
            <pc:docMk/>
            <pc:sldMk cId="967043680" sldId="268"/>
            <ac:picMk id="2050" creationId="{8A2722C5-BF3C-A060-8672-BE337EE68399}"/>
          </ac:picMkLst>
        </pc:picChg>
      </pc:sldChg>
      <pc:sldChg chg="addSp delSp modSp mod modTransition delAnim modAnim modNotesTx">
        <pc:chgData name="Duyên Lương" userId="3a9e482f-ceb4-484a-8eab-f708ff3e9a36" providerId="ADAL" clId="{2BBB3A5E-5909-4DB7-8E1B-CFF743868A3C}" dt="2023-11-07T12:14:09.420" v="4152" actId="2711"/>
        <pc:sldMkLst>
          <pc:docMk/>
          <pc:sldMk cId="2759069344" sldId="269"/>
        </pc:sldMkLst>
        <pc:spChg chg="add mod">
          <ac:chgData name="Duyên Lương" userId="3a9e482f-ceb4-484a-8eab-f708ff3e9a36" providerId="ADAL" clId="{2BBB3A5E-5909-4DB7-8E1B-CFF743868A3C}" dt="2023-11-07T05:20:37.553" v="1678" actId="207"/>
          <ac:spMkLst>
            <pc:docMk/>
            <pc:sldMk cId="2759069344" sldId="269"/>
            <ac:spMk id="8" creationId="{07D41BC8-3345-8554-81A2-5063F98F5DCD}"/>
          </ac:spMkLst>
        </pc:spChg>
        <pc:spChg chg="add mod">
          <ac:chgData name="Duyên Lương" userId="3a9e482f-ceb4-484a-8eab-f708ff3e9a36" providerId="ADAL" clId="{2BBB3A5E-5909-4DB7-8E1B-CFF743868A3C}" dt="2023-11-07T05:20:45.595" v="1682" actId="14100"/>
          <ac:spMkLst>
            <pc:docMk/>
            <pc:sldMk cId="2759069344" sldId="269"/>
            <ac:spMk id="9" creationId="{ED7935F8-7AA9-9A35-5DE7-87BEC94E8676}"/>
          </ac:spMkLst>
        </pc:spChg>
        <pc:spChg chg="add mod">
          <ac:chgData name="Duyên Lương" userId="3a9e482f-ceb4-484a-8eab-f708ff3e9a36" providerId="ADAL" clId="{2BBB3A5E-5909-4DB7-8E1B-CFF743868A3C}" dt="2023-11-07T05:20:58.732" v="1689" actId="14100"/>
          <ac:spMkLst>
            <pc:docMk/>
            <pc:sldMk cId="2759069344" sldId="269"/>
            <ac:spMk id="10" creationId="{B86505AC-689F-F372-F6D3-E7B9CE2B91B1}"/>
          </ac:spMkLst>
        </pc:spChg>
        <pc:spChg chg="add mod">
          <ac:chgData name="Duyên Lương" userId="3a9e482f-ceb4-484a-8eab-f708ff3e9a36" providerId="ADAL" clId="{2BBB3A5E-5909-4DB7-8E1B-CFF743868A3C}" dt="2023-11-07T05:20:56.629" v="1688" actId="14100"/>
          <ac:spMkLst>
            <pc:docMk/>
            <pc:sldMk cId="2759069344" sldId="269"/>
            <ac:spMk id="11" creationId="{FF13FF61-961F-7B79-EF28-87D14B0CCC02}"/>
          </ac:spMkLst>
        </pc:spChg>
        <pc:spChg chg="add mod">
          <ac:chgData name="Duyên Lương" userId="3a9e482f-ceb4-484a-8eab-f708ff3e9a36" providerId="ADAL" clId="{2BBB3A5E-5909-4DB7-8E1B-CFF743868A3C}" dt="2023-11-07T05:21:03.197" v="1692" actId="14100"/>
          <ac:spMkLst>
            <pc:docMk/>
            <pc:sldMk cId="2759069344" sldId="269"/>
            <ac:spMk id="12" creationId="{9FC3AE8E-34C1-08FB-BB02-3F0E2AF68985}"/>
          </ac:spMkLst>
        </pc:spChg>
        <pc:spChg chg="add mod">
          <ac:chgData name="Duyên Lương" userId="3a9e482f-ceb4-484a-8eab-f708ff3e9a36" providerId="ADAL" clId="{2BBB3A5E-5909-4DB7-8E1B-CFF743868A3C}" dt="2023-11-07T05:23:28.119" v="1788" actId="207"/>
          <ac:spMkLst>
            <pc:docMk/>
            <pc:sldMk cId="2759069344" sldId="269"/>
            <ac:spMk id="13" creationId="{71DE8F91-CAB9-A1A4-2F27-FFFA91C43A53}"/>
          </ac:spMkLst>
        </pc:spChg>
        <pc:spChg chg="mod">
          <ac:chgData name="Duyên Lương" userId="3a9e482f-ceb4-484a-8eab-f708ff3e9a36" providerId="ADAL" clId="{2BBB3A5E-5909-4DB7-8E1B-CFF743868A3C}" dt="2023-11-07T05:19:09.163" v="1670" actId="1076"/>
          <ac:spMkLst>
            <pc:docMk/>
            <pc:sldMk cId="2759069344" sldId="269"/>
            <ac:spMk id="14" creationId="{00000000-0000-0000-0000-000000000000}"/>
          </ac:spMkLst>
        </pc:spChg>
        <pc:spChg chg="mod">
          <ac:chgData name="Duyên Lương" userId="3a9e482f-ceb4-484a-8eab-f708ff3e9a36" providerId="ADAL" clId="{2BBB3A5E-5909-4DB7-8E1B-CFF743868A3C}" dt="2023-11-07T12:14:09.420" v="4152" actId="2711"/>
          <ac:spMkLst>
            <pc:docMk/>
            <pc:sldMk cId="2759069344" sldId="269"/>
            <ac:spMk id="30" creationId="{00000000-0000-0000-0000-000000000000}"/>
          </ac:spMkLst>
        </pc:spChg>
        <pc:spChg chg="mod ord">
          <ac:chgData name="Duyên Lương" userId="3a9e482f-ceb4-484a-8eab-f708ff3e9a36" providerId="ADAL" clId="{2BBB3A5E-5909-4DB7-8E1B-CFF743868A3C}" dt="2023-11-07T05:21:13.653" v="1694" actId="166"/>
          <ac:spMkLst>
            <pc:docMk/>
            <pc:sldMk cId="2759069344" sldId="269"/>
            <ac:spMk id="45" creationId="{0B6CEABD-2F5C-C4E1-434B-CC364BD363EE}"/>
          </ac:spMkLst>
        </pc:spChg>
        <pc:spChg chg="mod ord">
          <ac:chgData name="Duyên Lương" userId="3a9e482f-ceb4-484a-8eab-f708ff3e9a36" providerId="ADAL" clId="{2BBB3A5E-5909-4DB7-8E1B-CFF743868A3C}" dt="2023-11-07T05:21:13.653" v="1694" actId="166"/>
          <ac:spMkLst>
            <pc:docMk/>
            <pc:sldMk cId="2759069344" sldId="269"/>
            <ac:spMk id="46" creationId="{D85E9EAD-B2EB-1EC1-E673-8369CC83C468}"/>
          </ac:spMkLst>
        </pc:spChg>
        <pc:spChg chg="mod ord">
          <ac:chgData name="Duyên Lương" userId="3a9e482f-ceb4-484a-8eab-f708ff3e9a36" providerId="ADAL" clId="{2BBB3A5E-5909-4DB7-8E1B-CFF743868A3C}" dt="2023-11-07T05:21:13.653" v="1694" actId="166"/>
          <ac:spMkLst>
            <pc:docMk/>
            <pc:sldMk cId="2759069344" sldId="269"/>
            <ac:spMk id="47" creationId="{5D967431-5EA9-3C96-99D3-3A3F2E8509D7}"/>
          </ac:spMkLst>
        </pc:spChg>
        <pc:spChg chg="mod ord">
          <ac:chgData name="Duyên Lương" userId="3a9e482f-ceb4-484a-8eab-f708ff3e9a36" providerId="ADAL" clId="{2BBB3A5E-5909-4DB7-8E1B-CFF743868A3C}" dt="2023-11-07T05:21:13.653" v="1694" actId="166"/>
          <ac:spMkLst>
            <pc:docMk/>
            <pc:sldMk cId="2759069344" sldId="269"/>
            <ac:spMk id="48" creationId="{F435C5C5-36F8-9AB4-1B36-DBD78CCB2956}"/>
          </ac:spMkLst>
        </pc:spChg>
        <pc:grpChg chg="mod">
          <ac:chgData name="Duyên Lương" userId="3a9e482f-ceb4-484a-8eab-f708ff3e9a36" providerId="ADAL" clId="{2BBB3A5E-5909-4DB7-8E1B-CFF743868A3C}" dt="2023-11-07T05:19:04.422" v="1668" actId="1076"/>
          <ac:grpSpMkLst>
            <pc:docMk/>
            <pc:sldMk cId="2759069344" sldId="269"/>
            <ac:grpSpMk id="2" creationId="{00000000-0000-0000-0000-000000000000}"/>
          </ac:grpSpMkLst>
        </pc:grpChg>
        <pc:grpChg chg="mod">
          <ac:chgData name="Duyên Lương" userId="3a9e482f-ceb4-484a-8eab-f708ff3e9a36" providerId="ADAL" clId="{2BBB3A5E-5909-4DB7-8E1B-CFF743868A3C}" dt="2023-11-07T05:19:07.138" v="1669" actId="1076"/>
          <ac:grpSpMkLst>
            <pc:docMk/>
            <pc:sldMk cId="2759069344" sldId="269"/>
            <ac:grpSpMk id="5" creationId="{00000000-0000-0000-0000-000000000000}"/>
          </ac:grpSpMkLst>
        </pc:grpChg>
        <pc:grpChg chg="mod">
          <ac:chgData name="Duyên Lương" userId="3a9e482f-ceb4-484a-8eab-f708ff3e9a36" providerId="ADAL" clId="{2BBB3A5E-5909-4DB7-8E1B-CFF743868A3C}" dt="2023-11-07T05:18:39.079" v="1649" actId="1076"/>
          <ac:grpSpMkLst>
            <pc:docMk/>
            <pc:sldMk cId="2759069344" sldId="269"/>
            <ac:grpSpMk id="18" creationId="{00000000-0000-0000-0000-000000000000}"/>
          </ac:grpSpMkLst>
        </pc:grpChg>
        <pc:grpChg chg="mod">
          <ac:chgData name="Duyên Lương" userId="3a9e482f-ceb4-484a-8eab-f708ff3e9a36" providerId="ADAL" clId="{2BBB3A5E-5909-4DB7-8E1B-CFF743868A3C}" dt="2023-11-07T05:18:45.555" v="1650" actId="1076"/>
          <ac:grpSpMkLst>
            <pc:docMk/>
            <pc:sldMk cId="2759069344" sldId="269"/>
            <ac:grpSpMk id="28" creationId="{00000000-0000-0000-0000-000000000000}"/>
          </ac:grpSpMkLst>
        </pc:grpChg>
        <pc:picChg chg="del">
          <ac:chgData name="Duyên Lương" userId="3a9e482f-ceb4-484a-8eab-f708ff3e9a36" providerId="ADAL" clId="{2BBB3A5E-5909-4DB7-8E1B-CFF743868A3C}" dt="2023-11-07T05:17:24.183" v="1440" actId="478"/>
          <ac:picMkLst>
            <pc:docMk/>
            <pc:sldMk cId="2759069344" sldId="269"/>
            <ac:picMk id="51" creationId="{E6344A1E-AB3D-1985-0BDE-6B7ED0A9386E}"/>
          </ac:picMkLst>
        </pc:picChg>
        <pc:picChg chg="del">
          <ac:chgData name="Duyên Lương" userId="3a9e482f-ceb4-484a-8eab-f708ff3e9a36" providerId="ADAL" clId="{2BBB3A5E-5909-4DB7-8E1B-CFF743868A3C}" dt="2023-11-07T05:17:23.636" v="1439" actId="478"/>
          <ac:picMkLst>
            <pc:docMk/>
            <pc:sldMk cId="2759069344" sldId="269"/>
            <ac:picMk id="52" creationId="{457B3FB7-3F8F-9B55-DE8D-996A8F4E9CFE}"/>
          </ac:picMkLst>
        </pc:picChg>
      </pc:sldChg>
      <pc:sldChg chg="add del setBg">
        <pc:chgData name="Duyên Lương" userId="3a9e482f-ceb4-484a-8eab-f708ff3e9a36" providerId="ADAL" clId="{2BBB3A5E-5909-4DB7-8E1B-CFF743868A3C}" dt="2023-11-07T05:16:59.348" v="1391"/>
        <pc:sldMkLst>
          <pc:docMk/>
          <pc:sldMk cId="3749514508" sldId="269"/>
        </pc:sldMkLst>
      </pc:sldChg>
      <pc:sldChg chg="add del">
        <pc:chgData name="Duyên Lương" userId="3a9e482f-ceb4-484a-8eab-f708ff3e9a36" providerId="ADAL" clId="{2BBB3A5E-5909-4DB7-8E1B-CFF743868A3C}" dt="2023-11-07T05:25:54.160" v="1819" actId="47"/>
        <pc:sldMkLst>
          <pc:docMk/>
          <pc:sldMk cId="0" sldId="270"/>
        </pc:sldMkLst>
      </pc:sldChg>
      <pc:sldChg chg="add del">
        <pc:chgData name="Duyên Lương" userId="3a9e482f-ceb4-484a-8eab-f708ff3e9a36" providerId="ADAL" clId="{2BBB3A5E-5909-4DB7-8E1B-CFF743868A3C}" dt="2023-11-07T05:25:55.016" v="1820" actId="47"/>
        <pc:sldMkLst>
          <pc:docMk/>
          <pc:sldMk cId="2540488170" sldId="329"/>
        </pc:sldMkLst>
      </pc:sldChg>
      <pc:sldChg chg="add del">
        <pc:chgData name="Duyên Lương" userId="3a9e482f-ceb4-484a-8eab-f708ff3e9a36" providerId="ADAL" clId="{2BBB3A5E-5909-4DB7-8E1B-CFF743868A3C}" dt="2023-11-07T10:24:58.110" v="2070" actId="47"/>
        <pc:sldMkLst>
          <pc:docMk/>
          <pc:sldMk cId="1281706038" sldId="330"/>
        </pc:sldMkLst>
      </pc:sldChg>
      <pc:sldChg chg="addSp delSp modSp mod addAnim delAnim modAnim">
        <pc:chgData name="Duyên Lương" userId="3a9e482f-ceb4-484a-8eab-f708ff3e9a36" providerId="ADAL" clId="{2BBB3A5E-5909-4DB7-8E1B-CFF743868A3C}" dt="2023-11-07T12:18:48.395" v="4172"/>
        <pc:sldMkLst>
          <pc:docMk/>
          <pc:sldMk cId="4118718704" sldId="345"/>
        </pc:sldMkLst>
        <pc:spChg chg="add del mod">
          <ac:chgData name="Duyên Lương" userId="3a9e482f-ceb4-484a-8eab-f708ff3e9a36" providerId="ADAL" clId="{2BBB3A5E-5909-4DB7-8E1B-CFF743868A3C}" dt="2023-11-07T11:40:43.585" v="3308"/>
          <ac:spMkLst>
            <pc:docMk/>
            <pc:sldMk cId="4118718704" sldId="345"/>
            <ac:spMk id="2" creationId="{6F5D4FA7-A92B-EEA5-CCD4-B3559B6D33FB}"/>
          </ac:spMkLst>
        </pc:spChg>
        <pc:spChg chg="mod">
          <ac:chgData name="Duyên Lương" userId="3a9e482f-ceb4-484a-8eab-f708ff3e9a36" providerId="ADAL" clId="{2BBB3A5E-5909-4DB7-8E1B-CFF743868A3C}" dt="2023-11-07T11:40:15.707" v="3298" actId="1035"/>
          <ac:spMkLst>
            <pc:docMk/>
            <pc:sldMk cId="4118718704" sldId="345"/>
            <ac:spMk id="3" creationId="{F6D2A246-676F-9471-CA4A-630A2F4CAA6F}"/>
          </ac:spMkLst>
        </pc:spChg>
        <pc:spChg chg="mod">
          <ac:chgData name="Duyên Lương" userId="3a9e482f-ceb4-484a-8eab-f708ff3e9a36" providerId="ADAL" clId="{2BBB3A5E-5909-4DB7-8E1B-CFF743868A3C}" dt="2023-11-07T11:40:15.707" v="3298" actId="1035"/>
          <ac:spMkLst>
            <pc:docMk/>
            <pc:sldMk cId="4118718704" sldId="345"/>
            <ac:spMk id="4" creationId="{C4E363C8-E8E0-1853-9077-1B8491E9EA6C}"/>
          </ac:spMkLst>
        </pc:spChg>
        <pc:spChg chg="mod">
          <ac:chgData name="Duyên Lương" userId="3a9e482f-ceb4-484a-8eab-f708ff3e9a36" providerId="ADAL" clId="{2BBB3A5E-5909-4DB7-8E1B-CFF743868A3C}" dt="2023-11-07T11:40:15.707" v="3298" actId="1035"/>
          <ac:spMkLst>
            <pc:docMk/>
            <pc:sldMk cId="4118718704" sldId="345"/>
            <ac:spMk id="5" creationId="{66F96BDF-2469-A998-D0D3-8C42A92EBE25}"/>
          </ac:spMkLst>
        </pc:spChg>
        <pc:spChg chg="mod">
          <ac:chgData name="Duyên Lương" userId="3a9e482f-ceb4-484a-8eab-f708ff3e9a36" providerId="ADAL" clId="{2BBB3A5E-5909-4DB7-8E1B-CFF743868A3C}" dt="2023-11-07T11:40:15.707" v="3298" actId="1035"/>
          <ac:spMkLst>
            <pc:docMk/>
            <pc:sldMk cId="4118718704" sldId="345"/>
            <ac:spMk id="6" creationId="{FC16BF7D-AA49-5B46-FF61-4ABD9BFB3962}"/>
          </ac:spMkLst>
        </pc:spChg>
        <pc:spChg chg="mod">
          <ac:chgData name="Duyên Lương" userId="3a9e482f-ceb4-484a-8eab-f708ff3e9a36" providerId="ADAL" clId="{2BBB3A5E-5909-4DB7-8E1B-CFF743868A3C}" dt="2023-11-07T11:40:15.707" v="3298" actId="1035"/>
          <ac:spMkLst>
            <pc:docMk/>
            <pc:sldMk cId="4118718704" sldId="345"/>
            <ac:spMk id="7" creationId="{766CA3B2-F4A3-42C8-8BA4-E4BFF04797F7}"/>
          </ac:spMkLst>
        </pc:spChg>
        <pc:spChg chg="mod">
          <ac:chgData name="Duyên Lương" userId="3a9e482f-ceb4-484a-8eab-f708ff3e9a36" providerId="ADAL" clId="{2BBB3A5E-5909-4DB7-8E1B-CFF743868A3C}" dt="2023-11-07T11:40:15.707" v="3298" actId="1035"/>
          <ac:spMkLst>
            <pc:docMk/>
            <pc:sldMk cId="4118718704" sldId="345"/>
            <ac:spMk id="8" creationId="{443DB146-C0FB-FF04-3742-FF422D3E5000}"/>
          </ac:spMkLst>
        </pc:spChg>
        <pc:spChg chg="del">
          <ac:chgData name="Duyên Lương" userId="3a9e482f-ceb4-484a-8eab-f708ff3e9a36" providerId="ADAL" clId="{2BBB3A5E-5909-4DB7-8E1B-CFF743868A3C}" dt="2023-11-07T11:40:04.649" v="3272" actId="478"/>
          <ac:spMkLst>
            <pc:docMk/>
            <pc:sldMk cId="4118718704" sldId="345"/>
            <ac:spMk id="9" creationId="{49CB3F69-7809-92DD-7765-837AF0D22C2C}"/>
          </ac:spMkLst>
        </pc:spChg>
        <pc:spChg chg="del">
          <ac:chgData name="Duyên Lương" userId="3a9e482f-ceb4-484a-8eab-f708ff3e9a36" providerId="ADAL" clId="{2BBB3A5E-5909-4DB7-8E1B-CFF743868A3C}" dt="2023-11-07T11:40:03.317" v="3271" actId="478"/>
          <ac:spMkLst>
            <pc:docMk/>
            <pc:sldMk cId="4118718704" sldId="345"/>
            <ac:spMk id="10" creationId="{62DEF990-7C4E-4876-028B-D7FFD4635192}"/>
          </ac:spMkLst>
        </pc:spChg>
        <pc:spChg chg="mod">
          <ac:chgData name="Duyên Lương" userId="3a9e482f-ceb4-484a-8eab-f708ff3e9a36" providerId="ADAL" clId="{2BBB3A5E-5909-4DB7-8E1B-CFF743868A3C}" dt="2023-11-07T11:41:15.170" v="3321" actId="1076"/>
          <ac:spMkLst>
            <pc:docMk/>
            <pc:sldMk cId="4118718704" sldId="345"/>
            <ac:spMk id="11" creationId="{AADDC6BD-7509-D92A-582E-DC06DD4A7861}"/>
          </ac:spMkLst>
        </pc:spChg>
        <pc:spChg chg="mod">
          <ac:chgData name="Duyên Lương" userId="3a9e482f-ceb4-484a-8eab-f708ff3e9a36" providerId="ADAL" clId="{2BBB3A5E-5909-4DB7-8E1B-CFF743868A3C}" dt="2023-11-07T11:41:26.095" v="3327" actId="1036"/>
          <ac:spMkLst>
            <pc:docMk/>
            <pc:sldMk cId="4118718704" sldId="345"/>
            <ac:spMk id="12" creationId="{9EA9B937-C922-D2DD-35A9-FC371A64D091}"/>
          </ac:spMkLst>
        </pc:spChg>
        <pc:spChg chg="mod">
          <ac:chgData name="Duyên Lương" userId="3a9e482f-ceb4-484a-8eab-f708ff3e9a36" providerId="ADAL" clId="{2BBB3A5E-5909-4DB7-8E1B-CFF743868A3C}" dt="2023-11-07T11:41:26.095" v="3327" actId="1036"/>
          <ac:spMkLst>
            <pc:docMk/>
            <pc:sldMk cId="4118718704" sldId="345"/>
            <ac:spMk id="13" creationId="{335B8E56-09F1-9D1D-305F-1B6D0BAB0EF1}"/>
          </ac:spMkLst>
        </pc:spChg>
        <pc:spChg chg="add del mod">
          <ac:chgData name="Duyên Lương" userId="3a9e482f-ceb4-484a-8eab-f708ff3e9a36" providerId="ADAL" clId="{2BBB3A5E-5909-4DB7-8E1B-CFF743868A3C}" dt="2023-11-07T11:40:43.585" v="3308"/>
          <ac:spMkLst>
            <pc:docMk/>
            <pc:sldMk cId="4118718704" sldId="345"/>
            <ac:spMk id="16" creationId="{F073BC5A-8712-2EA2-5348-34D7698F1CD3}"/>
          </ac:spMkLst>
        </pc:spChg>
        <pc:spChg chg="add del mod">
          <ac:chgData name="Duyên Lương" userId="3a9e482f-ceb4-484a-8eab-f708ff3e9a36" providerId="ADAL" clId="{2BBB3A5E-5909-4DB7-8E1B-CFF743868A3C}" dt="2023-11-07T11:40:43.585" v="3308"/>
          <ac:spMkLst>
            <pc:docMk/>
            <pc:sldMk cId="4118718704" sldId="345"/>
            <ac:spMk id="17" creationId="{43027F2F-795D-6AB1-1E82-ECD1FA73645A}"/>
          </ac:spMkLst>
        </pc:spChg>
        <pc:spChg chg="add del mod">
          <ac:chgData name="Duyên Lương" userId="3a9e482f-ceb4-484a-8eab-f708ff3e9a36" providerId="ADAL" clId="{2BBB3A5E-5909-4DB7-8E1B-CFF743868A3C}" dt="2023-11-07T11:40:46.651" v="3310"/>
          <ac:spMkLst>
            <pc:docMk/>
            <pc:sldMk cId="4118718704" sldId="345"/>
            <ac:spMk id="18" creationId="{CB577430-9DA0-73E4-51C9-DCA1F0863B33}"/>
          </ac:spMkLst>
        </pc:spChg>
        <pc:spChg chg="add mod">
          <ac:chgData name="Duyên Lương" userId="3a9e482f-ceb4-484a-8eab-f708ff3e9a36" providerId="ADAL" clId="{2BBB3A5E-5909-4DB7-8E1B-CFF743868A3C}" dt="2023-11-07T11:41:18.501" v="3322" actId="1076"/>
          <ac:spMkLst>
            <pc:docMk/>
            <pc:sldMk cId="4118718704" sldId="345"/>
            <ac:spMk id="19" creationId="{85B4219A-F3ED-F8B7-8B01-F6E4D0DFDDA9}"/>
          </ac:spMkLst>
        </pc:spChg>
        <pc:spChg chg="add mod">
          <ac:chgData name="Duyên Lương" userId="3a9e482f-ceb4-484a-8eab-f708ff3e9a36" providerId="ADAL" clId="{2BBB3A5E-5909-4DB7-8E1B-CFF743868A3C}" dt="2023-11-07T11:41:11.660" v="3320" actId="1076"/>
          <ac:spMkLst>
            <pc:docMk/>
            <pc:sldMk cId="4118718704" sldId="345"/>
            <ac:spMk id="20" creationId="{2963C39E-B8B0-EFA2-0A5F-FEEA99968828}"/>
          </ac:spMkLst>
        </pc:spChg>
        <pc:spChg chg="add mod">
          <ac:chgData name="Duyên Lương" userId="3a9e482f-ceb4-484a-8eab-f708ff3e9a36" providerId="ADAL" clId="{2BBB3A5E-5909-4DB7-8E1B-CFF743868A3C}" dt="2023-11-07T11:41:11.660" v="3320" actId="1076"/>
          <ac:spMkLst>
            <pc:docMk/>
            <pc:sldMk cId="4118718704" sldId="345"/>
            <ac:spMk id="21" creationId="{534F3E42-2CAB-C31D-23C0-AEAC14F84882}"/>
          </ac:spMkLst>
        </pc:spChg>
        <pc:spChg chg="mod">
          <ac:chgData name="Duyên Lương" userId="3a9e482f-ceb4-484a-8eab-f708ff3e9a36" providerId="ADAL" clId="{2BBB3A5E-5909-4DB7-8E1B-CFF743868A3C}" dt="2023-11-07T11:40:15.707" v="3298" actId="1035"/>
          <ac:spMkLst>
            <pc:docMk/>
            <pc:sldMk cId="4118718704" sldId="345"/>
            <ac:spMk id="22" creationId="{A4C0466F-DD71-5CA7-A6B7-26F567D64959}"/>
          </ac:spMkLst>
        </pc:spChg>
        <pc:spChg chg="mod">
          <ac:chgData name="Duyên Lương" userId="3a9e482f-ceb4-484a-8eab-f708ff3e9a36" providerId="ADAL" clId="{2BBB3A5E-5909-4DB7-8E1B-CFF743868A3C}" dt="2023-11-07T11:40:15.707" v="3298" actId="1035"/>
          <ac:spMkLst>
            <pc:docMk/>
            <pc:sldMk cId="4118718704" sldId="345"/>
            <ac:spMk id="23" creationId="{D79639CB-7225-6A3E-0DAB-FB004216EC1B}"/>
          </ac:spMkLst>
        </pc:spChg>
        <pc:spChg chg="add del mod">
          <ac:chgData name="Duyên Lương" userId="3a9e482f-ceb4-484a-8eab-f708ff3e9a36" providerId="ADAL" clId="{2BBB3A5E-5909-4DB7-8E1B-CFF743868A3C}" dt="2023-11-07T11:40:43.020" v="3307" actId="1076"/>
          <ac:spMkLst>
            <pc:docMk/>
            <pc:sldMk cId="4118718704" sldId="345"/>
            <ac:spMk id="24" creationId="{CF8F91C2-DF2A-4CD5-3F54-11AE81622983}"/>
          </ac:spMkLst>
        </pc:spChg>
        <pc:spChg chg="mod">
          <ac:chgData name="Duyên Lương" userId="3a9e482f-ceb4-484a-8eab-f708ff3e9a36" providerId="ADAL" clId="{2BBB3A5E-5909-4DB7-8E1B-CFF743868A3C}" dt="2023-11-07T11:40:15.707" v="3298" actId="1035"/>
          <ac:spMkLst>
            <pc:docMk/>
            <pc:sldMk cId="4118718704" sldId="345"/>
            <ac:spMk id="25" creationId="{71711195-0575-71E5-302C-06A46002420D}"/>
          </ac:spMkLst>
        </pc:spChg>
        <pc:spChg chg="mod">
          <ac:chgData name="Duyên Lương" userId="3a9e482f-ceb4-484a-8eab-f708ff3e9a36" providerId="ADAL" clId="{2BBB3A5E-5909-4DB7-8E1B-CFF743868A3C}" dt="2023-11-07T11:40:15.707" v="3298" actId="1035"/>
          <ac:spMkLst>
            <pc:docMk/>
            <pc:sldMk cId="4118718704" sldId="345"/>
            <ac:spMk id="26" creationId="{CB3C33CE-8439-60A5-C518-0703A674BD86}"/>
          </ac:spMkLst>
        </pc:spChg>
        <pc:spChg chg="mod">
          <ac:chgData name="Duyên Lương" userId="3a9e482f-ceb4-484a-8eab-f708ff3e9a36" providerId="ADAL" clId="{2BBB3A5E-5909-4DB7-8E1B-CFF743868A3C}" dt="2023-11-07T11:40:15.707" v="3298" actId="1035"/>
          <ac:spMkLst>
            <pc:docMk/>
            <pc:sldMk cId="4118718704" sldId="345"/>
            <ac:spMk id="27" creationId="{07916397-9C2B-DAF9-BBFE-CCCBD47F9D1F}"/>
          </ac:spMkLst>
        </pc:spChg>
        <pc:spChg chg="mod">
          <ac:chgData name="Duyên Lương" userId="3a9e482f-ceb4-484a-8eab-f708ff3e9a36" providerId="ADAL" clId="{2BBB3A5E-5909-4DB7-8E1B-CFF743868A3C}" dt="2023-11-07T11:41:35.560" v="3332" actId="403"/>
          <ac:spMkLst>
            <pc:docMk/>
            <pc:sldMk cId="4118718704" sldId="345"/>
            <ac:spMk id="28" creationId="{33FDC0A8-6B2B-33AB-B272-7FB8FE5E413B}"/>
          </ac:spMkLst>
        </pc:spChg>
        <pc:picChg chg="mod">
          <ac:chgData name="Duyên Lương" userId="3a9e482f-ceb4-484a-8eab-f708ff3e9a36" providerId="ADAL" clId="{2BBB3A5E-5909-4DB7-8E1B-CFF743868A3C}" dt="2023-11-07T11:40:15.707" v="3298" actId="1035"/>
          <ac:picMkLst>
            <pc:docMk/>
            <pc:sldMk cId="4118718704" sldId="345"/>
            <ac:picMk id="14" creationId="{5E37991D-2138-6832-AA00-7999A4A18EFA}"/>
          </ac:picMkLst>
        </pc:picChg>
        <pc:picChg chg="mod">
          <ac:chgData name="Duyên Lương" userId="3a9e482f-ceb4-484a-8eab-f708ff3e9a36" providerId="ADAL" clId="{2BBB3A5E-5909-4DB7-8E1B-CFF743868A3C}" dt="2023-11-07T11:40:15.707" v="3298" actId="1035"/>
          <ac:picMkLst>
            <pc:docMk/>
            <pc:sldMk cId="4118718704" sldId="345"/>
            <ac:picMk id="15" creationId="{67947492-8FDE-6817-6BBB-0F208782DC96}"/>
          </ac:picMkLst>
        </pc:picChg>
        <pc:picChg chg="mod">
          <ac:chgData name="Duyên Lương" userId="3a9e482f-ceb4-484a-8eab-f708ff3e9a36" providerId="ADAL" clId="{2BBB3A5E-5909-4DB7-8E1B-CFF743868A3C}" dt="2023-11-07T12:18:48.395" v="4172"/>
          <ac:picMkLst>
            <pc:docMk/>
            <pc:sldMk cId="4118718704" sldId="345"/>
            <ac:picMk id="30" creationId="{F5B1A984-6AFA-A2F9-75D8-6F284D9541B9}"/>
          </ac:picMkLst>
        </pc:picChg>
      </pc:sldChg>
      <pc:sldChg chg="modSp mod modTransition">
        <pc:chgData name="Duyên Lương" userId="3a9e482f-ceb4-484a-8eab-f708ff3e9a36" providerId="ADAL" clId="{2BBB3A5E-5909-4DB7-8E1B-CFF743868A3C}" dt="2023-11-07T12:16:00.864" v="4165"/>
        <pc:sldMkLst>
          <pc:docMk/>
          <pc:sldMk cId="4090599760" sldId="346"/>
        </pc:sldMkLst>
        <pc:spChg chg="mod">
          <ac:chgData name="Duyên Lương" userId="3a9e482f-ceb4-484a-8eab-f708ff3e9a36" providerId="ADAL" clId="{2BBB3A5E-5909-4DB7-8E1B-CFF743868A3C}" dt="2023-11-07T11:41:47.140" v="3333" actId="20577"/>
          <ac:spMkLst>
            <pc:docMk/>
            <pc:sldMk cId="4090599760" sldId="346"/>
            <ac:spMk id="16" creationId="{1BF2DC43-7B0C-9EEA-12F7-BDCFB3DFF408}"/>
          </ac:spMkLst>
        </pc:spChg>
      </pc:sldChg>
      <pc:sldChg chg="modSp mod">
        <pc:chgData name="Duyên Lương" userId="3a9e482f-ceb4-484a-8eab-f708ff3e9a36" providerId="ADAL" clId="{2BBB3A5E-5909-4DB7-8E1B-CFF743868A3C}" dt="2023-11-07T12:18:15.150" v="4171" actId="404"/>
        <pc:sldMkLst>
          <pc:docMk/>
          <pc:sldMk cId="4241864242" sldId="347"/>
        </pc:sldMkLst>
        <pc:spChg chg="mod">
          <ac:chgData name="Duyên Lương" userId="3a9e482f-ceb4-484a-8eab-f708ff3e9a36" providerId="ADAL" clId="{2BBB3A5E-5909-4DB7-8E1B-CFF743868A3C}" dt="2023-11-07T12:18:15.150" v="4171" actId="404"/>
          <ac:spMkLst>
            <pc:docMk/>
            <pc:sldMk cId="4241864242" sldId="347"/>
            <ac:spMk id="19" creationId="{3E6EC6E9-02EC-95FB-FDE2-AC5185700796}"/>
          </ac:spMkLst>
        </pc:spChg>
      </pc:sldChg>
      <pc:sldChg chg="modSp mod modTransition">
        <pc:chgData name="Duyên Lương" userId="3a9e482f-ceb4-484a-8eab-f708ff3e9a36" providerId="ADAL" clId="{2BBB3A5E-5909-4DB7-8E1B-CFF743868A3C}" dt="2023-11-07T12:16:00.864" v="4165"/>
        <pc:sldMkLst>
          <pc:docMk/>
          <pc:sldMk cId="1524268908" sldId="348"/>
        </pc:sldMkLst>
        <pc:spChg chg="mod">
          <ac:chgData name="Duyên Lương" userId="3a9e482f-ceb4-484a-8eab-f708ff3e9a36" providerId="ADAL" clId="{2BBB3A5E-5909-4DB7-8E1B-CFF743868A3C}" dt="2023-11-07T11:42:00.597" v="3337" actId="1076"/>
          <ac:spMkLst>
            <pc:docMk/>
            <pc:sldMk cId="1524268908" sldId="348"/>
            <ac:spMk id="19" creationId="{CD941982-DD2A-75DD-F5E7-CED2DE1EC09D}"/>
          </ac:spMkLst>
        </pc:spChg>
      </pc:sldChg>
      <pc:sldChg chg="modSp mod modTransition">
        <pc:chgData name="Duyên Lương" userId="3a9e482f-ceb4-484a-8eab-f708ff3e9a36" providerId="ADAL" clId="{2BBB3A5E-5909-4DB7-8E1B-CFF743868A3C}" dt="2023-11-07T12:16:00.864" v="4165"/>
        <pc:sldMkLst>
          <pc:docMk/>
          <pc:sldMk cId="1659770377" sldId="349"/>
        </pc:sldMkLst>
        <pc:spChg chg="mod">
          <ac:chgData name="Duyên Lương" userId="3a9e482f-ceb4-484a-8eab-f708ff3e9a36" providerId="ADAL" clId="{2BBB3A5E-5909-4DB7-8E1B-CFF743868A3C}" dt="2023-11-07T11:42:25.119" v="3347" actId="20577"/>
          <ac:spMkLst>
            <pc:docMk/>
            <pc:sldMk cId="1659770377" sldId="349"/>
            <ac:spMk id="14" creationId="{F08ADDBB-4AAA-498B-CD1F-D83A79E91A33}"/>
          </ac:spMkLst>
        </pc:spChg>
      </pc:sldChg>
      <pc:sldChg chg="modSp mod modTransition">
        <pc:chgData name="Duyên Lương" userId="3a9e482f-ceb4-484a-8eab-f708ff3e9a36" providerId="ADAL" clId="{2BBB3A5E-5909-4DB7-8E1B-CFF743868A3C}" dt="2023-11-07T12:16:00.864" v="4165"/>
        <pc:sldMkLst>
          <pc:docMk/>
          <pc:sldMk cId="797013862" sldId="350"/>
        </pc:sldMkLst>
        <pc:spChg chg="mod">
          <ac:chgData name="Duyên Lương" userId="3a9e482f-ceb4-484a-8eab-f708ff3e9a36" providerId="ADAL" clId="{2BBB3A5E-5909-4DB7-8E1B-CFF743868A3C}" dt="2023-11-07T11:42:17.346" v="3342" actId="20577"/>
          <ac:spMkLst>
            <pc:docMk/>
            <pc:sldMk cId="797013862" sldId="350"/>
            <ac:spMk id="4" creationId="{0C1B873F-B2D1-80C1-5131-6482A274B085}"/>
          </ac:spMkLst>
        </pc:spChg>
      </pc:sldChg>
      <pc:sldChg chg="modTransition">
        <pc:chgData name="Duyên Lương" userId="3a9e482f-ceb4-484a-8eab-f708ff3e9a36" providerId="ADAL" clId="{2BBB3A5E-5909-4DB7-8E1B-CFF743868A3C}" dt="2023-11-07T12:16:07.342" v="4166"/>
        <pc:sldMkLst>
          <pc:docMk/>
          <pc:sldMk cId="1381239368" sldId="351"/>
        </pc:sldMkLst>
      </pc:sldChg>
      <pc:sldChg chg="modTransition">
        <pc:chgData name="Duyên Lương" userId="3a9e482f-ceb4-484a-8eab-f708ff3e9a36" providerId="ADAL" clId="{2BBB3A5E-5909-4DB7-8E1B-CFF743868A3C}" dt="2023-11-07T12:16:07.342" v="4166"/>
        <pc:sldMkLst>
          <pc:docMk/>
          <pc:sldMk cId="3337379421" sldId="352"/>
        </pc:sldMkLst>
      </pc:sldChg>
      <pc:sldChg chg="add del">
        <pc:chgData name="Duyên Lương" userId="3a9e482f-ceb4-484a-8eab-f708ff3e9a36" providerId="ADAL" clId="{2BBB3A5E-5909-4DB7-8E1B-CFF743868A3C}" dt="2023-11-07T10:24:59.216" v="2071" actId="47"/>
        <pc:sldMkLst>
          <pc:docMk/>
          <pc:sldMk cId="3283467967" sldId="357"/>
        </pc:sldMkLst>
      </pc:sldChg>
      <pc:sldChg chg="addSp delSp modSp mod modTransition modAnim">
        <pc:chgData name="Duyên Lương" userId="3a9e482f-ceb4-484a-8eab-f708ff3e9a36" providerId="ADAL" clId="{2BBB3A5E-5909-4DB7-8E1B-CFF743868A3C}" dt="2023-11-07T12:14:45.140" v="4159"/>
        <pc:sldMkLst>
          <pc:docMk/>
          <pc:sldMk cId="3110038272" sldId="358"/>
        </pc:sldMkLst>
        <pc:spChg chg="add del mod">
          <ac:chgData name="Duyên Lương" userId="3a9e482f-ceb4-484a-8eab-f708ff3e9a36" providerId="ADAL" clId="{2BBB3A5E-5909-4DB7-8E1B-CFF743868A3C}" dt="2023-11-07T05:30:25.924" v="1885"/>
          <ac:spMkLst>
            <pc:docMk/>
            <pc:sldMk cId="3110038272" sldId="358"/>
            <ac:spMk id="11" creationId="{22B9FF6D-839C-8B0D-76BE-80C78CACB78C}"/>
          </ac:spMkLst>
        </pc:spChg>
        <pc:spChg chg="add del mod">
          <ac:chgData name="Duyên Lương" userId="3a9e482f-ceb4-484a-8eab-f708ff3e9a36" providerId="ADAL" clId="{2BBB3A5E-5909-4DB7-8E1B-CFF743868A3C}" dt="2023-11-07T05:30:25.924" v="1885"/>
          <ac:spMkLst>
            <pc:docMk/>
            <pc:sldMk cId="3110038272" sldId="358"/>
            <ac:spMk id="12" creationId="{FE4C7DAA-D525-04DC-7330-25E67D317522}"/>
          </ac:spMkLst>
        </pc:spChg>
        <pc:spChg chg="add del mod">
          <ac:chgData name="Duyên Lương" userId="3a9e482f-ceb4-484a-8eab-f708ff3e9a36" providerId="ADAL" clId="{2BBB3A5E-5909-4DB7-8E1B-CFF743868A3C}" dt="2023-11-07T05:30:25.924" v="1885"/>
          <ac:spMkLst>
            <pc:docMk/>
            <pc:sldMk cId="3110038272" sldId="358"/>
            <ac:spMk id="13" creationId="{56C2ABA1-AC03-9963-846B-914D08C9F39B}"/>
          </ac:spMkLst>
        </pc:spChg>
        <pc:spChg chg="add del mod">
          <ac:chgData name="Duyên Lương" userId="3a9e482f-ceb4-484a-8eab-f708ff3e9a36" providerId="ADAL" clId="{2BBB3A5E-5909-4DB7-8E1B-CFF743868A3C}" dt="2023-11-07T05:30:25.924" v="1885"/>
          <ac:spMkLst>
            <pc:docMk/>
            <pc:sldMk cId="3110038272" sldId="358"/>
            <ac:spMk id="14" creationId="{35CE654E-A985-E04D-C6E5-97108B220E7C}"/>
          </ac:spMkLst>
        </pc:spChg>
        <pc:spChg chg="add mod">
          <ac:chgData name="Duyên Lương" userId="3a9e482f-ceb4-484a-8eab-f708ff3e9a36" providerId="ADAL" clId="{2BBB3A5E-5909-4DB7-8E1B-CFF743868A3C}" dt="2023-11-07T05:31:19.526" v="1898" actId="14100"/>
          <ac:spMkLst>
            <pc:docMk/>
            <pc:sldMk cId="3110038272" sldId="358"/>
            <ac:spMk id="15" creationId="{BC2379ED-BA86-3668-6754-5A702ABB1D10}"/>
          </ac:spMkLst>
        </pc:spChg>
        <pc:spChg chg="add mod">
          <ac:chgData name="Duyên Lương" userId="3a9e482f-ceb4-484a-8eab-f708ff3e9a36" providerId="ADAL" clId="{2BBB3A5E-5909-4DB7-8E1B-CFF743868A3C}" dt="2023-11-07T05:31:31.219" v="1901" actId="14100"/>
          <ac:spMkLst>
            <pc:docMk/>
            <pc:sldMk cId="3110038272" sldId="358"/>
            <ac:spMk id="16" creationId="{B489D60A-5119-6966-6ECC-16F2986F0B10}"/>
          </ac:spMkLst>
        </pc:spChg>
        <pc:spChg chg="add mod">
          <ac:chgData name="Duyên Lương" userId="3a9e482f-ceb4-484a-8eab-f708ff3e9a36" providerId="ADAL" clId="{2BBB3A5E-5909-4DB7-8E1B-CFF743868A3C}" dt="2023-11-07T05:31:50.569" v="1912" actId="14100"/>
          <ac:spMkLst>
            <pc:docMk/>
            <pc:sldMk cId="3110038272" sldId="358"/>
            <ac:spMk id="17" creationId="{A6090716-5859-DEF0-A181-A80C163D68B8}"/>
          </ac:spMkLst>
        </pc:spChg>
        <pc:spChg chg="add mod">
          <ac:chgData name="Duyên Lương" userId="3a9e482f-ceb4-484a-8eab-f708ff3e9a36" providerId="ADAL" clId="{2BBB3A5E-5909-4DB7-8E1B-CFF743868A3C}" dt="2023-11-07T05:31:56.016" v="1914" actId="14100"/>
          <ac:spMkLst>
            <pc:docMk/>
            <pc:sldMk cId="3110038272" sldId="358"/>
            <ac:spMk id="18" creationId="{4B751EF4-D324-66F6-018C-45CA68E36A1D}"/>
          </ac:spMkLst>
        </pc:spChg>
        <pc:spChg chg="add mod">
          <ac:chgData name="Duyên Lương" userId="3a9e482f-ceb4-484a-8eab-f708ff3e9a36" providerId="ADAL" clId="{2BBB3A5E-5909-4DB7-8E1B-CFF743868A3C}" dt="2023-11-07T05:32:09.436" v="1918" actId="1036"/>
          <ac:spMkLst>
            <pc:docMk/>
            <pc:sldMk cId="3110038272" sldId="358"/>
            <ac:spMk id="20" creationId="{168FB57F-CDA9-F838-4EC3-F32B62019D67}"/>
          </ac:spMkLst>
        </pc:spChg>
        <pc:spChg chg="add mod">
          <ac:chgData name="Duyên Lương" userId="3a9e482f-ceb4-484a-8eab-f708ff3e9a36" providerId="ADAL" clId="{2BBB3A5E-5909-4DB7-8E1B-CFF743868A3C}" dt="2023-11-07T05:32:09.436" v="1918" actId="1036"/>
          <ac:spMkLst>
            <pc:docMk/>
            <pc:sldMk cId="3110038272" sldId="358"/>
            <ac:spMk id="21" creationId="{B699B953-714B-E44D-50A0-9FF6076ABA93}"/>
          </ac:spMkLst>
        </pc:spChg>
        <pc:spChg chg="add mod">
          <ac:chgData name="Duyên Lương" userId="3a9e482f-ceb4-484a-8eab-f708ff3e9a36" providerId="ADAL" clId="{2BBB3A5E-5909-4DB7-8E1B-CFF743868A3C}" dt="2023-11-07T05:32:09.436" v="1918" actId="1036"/>
          <ac:spMkLst>
            <pc:docMk/>
            <pc:sldMk cId="3110038272" sldId="358"/>
            <ac:spMk id="22" creationId="{487FDDAA-5AA6-EFCB-BCCC-AD5E4DBA6F55}"/>
          </ac:spMkLst>
        </pc:spChg>
        <pc:spChg chg="add mod">
          <ac:chgData name="Duyên Lương" userId="3a9e482f-ceb4-484a-8eab-f708ff3e9a36" providerId="ADAL" clId="{2BBB3A5E-5909-4DB7-8E1B-CFF743868A3C}" dt="2023-11-07T05:32:09.436" v="1918" actId="1036"/>
          <ac:spMkLst>
            <pc:docMk/>
            <pc:sldMk cId="3110038272" sldId="358"/>
            <ac:spMk id="23" creationId="{29ED31B3-471B-B7B9-8B41-CAD2BA426525}"/>
          </ac:spMkLst>
        </pc:spChg>
        <pc:spChg chg="mod">
          <ac:chgData name="Duyên Lương" userId="3a9e482f-ceb4-484a-8eab-f708ff3e9a36" providerId="ADAL" clId="{2BBB3A5E-5909-4DB7-8E1B-CFF743868A3C}" dt="2023-11-07T05:30:49.678" v="1890"/>
          <ac:spMkLst>
            <pc:docMk/>
            <pc:sldMk cId="3110038272" sldId="358"/>
            <ac:spMk id="28" creationId="{4FC3BC41-A392-4182-16AB-28A7919B52C3}"/>
          </ac:spMkLst>
        </pc:spChg>
        <pc:spChg chg="mod">
          <ac:chgData name="Duyên Lương" userId="3a9e482f-ceb4-484a-8eab-f708ff3e9a36" providerId="ADAL" clId="{2BBB3A5E-5909-4DB7-8E1B-CFF743868A3C}" dt="2023-11-07T05:30:49.678" v="1890"/>
          <ac:spMkLst>
            <pc:docMk/>
            <pc:sldMk cId="3110038272" sldId="358"/>
            <ac:spMk id="39" creationId="{2D096541-4AD4-D663-008B-C9709A115F2A}"/>
          </ac:spMkLst>
        </pc:spChg>
        <pc:spChg chg="mod">
          <ac:chgData name="Duyên Lương" userId="3a9e482f-ceb4-484a-8eab-f708ff3e9a36" providerId="ADAL" clId="{2BBB3A5E-5909-4DB7-8E1B-CFF743868A3C}" dt="2023-11-07T05:30:49.678" v="1890"/>
          <ac:spMkLst>
            <pc:docMk/>
            <pc:sldMk cId="3110038272" sldId="358"/>
            <ac:spMk id="40" creationId="{E7BD71DD-1A27-E08F-C5FB-8714C958848D}"/>
          </ac:spMkLst>
        </pc:spChg>
        <pc:spChg chg="mod">
          <ac:chgData name="Duyên Lương" userId="3a9e482f-ceb4-484a-8eab-f708ff3e9a36" providerId="ADAL" clId="{2BBB3A5E-5909-4DB7-8E1B-CFF743868A3C}" dt="2023-11-07T05:30:49.678" v="1890"/>
          <ac:spMkLst>
            <pc:docMk/>
            <pc:sldMk cId="3110038272" sldId="358"/>
            <ac:spMk id="41" creationId="{0E7F0338-206D-014E-8E61-E6585A31672C}"/>
          </ac:spMkLst>
        </pc:spChg>
        <pc:grpChg chg="add mod">
          <ac:chgData name="Duyên Lương" userId="3a9e482f-ceb4-484a-8eab-f708ff3e9a36" providerId="ADAL" clId="{2BBB3A5E-5909-4DB7-8E1B-CFF743868A3C}" dt="2023-11-07T05:32:05.015" v="1915" actId="1076"/>
          <ac:grpSpMkLst>
            <pc:docMk/>
            <pc:sldMk cId="3110038272" sldId="358"/>
            <ac:grpSpMk id="27" creationId="{EFD8B09E-F307-4C11-BE6E-4EC100029DDB}"/>
          </ac:grpSpMkLst>
        </pc:grpChg>
      </pc:sldChg>
      <pc:sldChg chg="addSp delSp modSp mod modTransition modAnim">
        <pc:chgData name="Duyên Lương" userId="3a9e482f-ceb4-484a-8eab-f708ff3e9a36" providerId="ADAL" clId="{2BBB3A5E-5909-4DB7-8E1B-CFF743868A3C}" dt="2023-11-07T12:14:41.222" v="4158"/>
        <pc:sldMkLst>
          <pc:docMk/>
          <pc:sldMk cId="4028786965" sldId="359"/>
        </pc:sldMkLst>
        <pc:spChg chg="add del mod">
          <ac:chgData name="Duyên Lương" userId="3a9e482f-ceb4-484a-8eab-f708ff3e9a36" providerId="ADAL" clId="{2BBB3A5E-5909-4DB7-8E1B-CFF743868A3C}" dt="2023-11-07T05:26:38.623" v="1843"/>
          <ac:spMkLst>
            <pc:docMk/>
            <pc:sldMk cId="4028786965" sldId="359"/>
            <ac:spMk id="11" creationId="{25E3CC70-CBC6-853E-B234-61805D22E5B0}"/>
          </ac:spMkLst>
        </pc:spChg>
        <pc:spChg chg="add del mod">
          <ac:chgData name="Duyên Lương" userId="3a9e482f-ceb4-484a-8eab-f708ff3e9a36" providerId="ADAL" clId="{2BBB3A5E-5909-4DB7-8E1B-CFF743868A3C}" dt="2023-11-07T05:26:38.623" v="1843"/>
          <ac:spMkLst>
            <pc:docMk/>
            <pc:sldMk cId="4028786965" sldId="359"/>
            <ac:spMk id="12" creationId="{B7D7CF20-637E-1B00-5A41-BD470750459B}"/>
          </ac:spMkLst>
        </pc:spChg>
        <pc:spChg chg="add del mod">
          <ac:chgData name="Duyên Lương" userId="3a9e482f-ceb4-484a-8eab-f708ff3e9a36" providerId="ADAL" clId="{2BBB3A5E-5909-4DB7-8E1B-CFF743868A3C}" dt="2023-11-07T05:26:38.623" v="1843"/>
          <ac:spMkLst>
            <pc:docMk/>
            <pc:sldMk cId="4028786965" sldId="359"/>
            <ac:spMk id="13" creationId="{43D0AC42-244D-9B7D-9030-1E24E24FABA1}"/>
          </ac:spMkLst>
        </pc:spChg>
        <pc:spChg chg="add del mod">
          <ac:chgData name="Duyên Lương" userId="3a9e482f-ceb4-484a-8eab-f708ff3e9a36" providerId="ADAL" clId="{2BBB3A5E-5909-4DB7-8E1B-CFF743868A3C}" dt="2023-11-07T05:26:38.623" v="1843"/>
          <ac:spMkLst>
            <pc:docMk/>
            <pc:sldMk cId="4028786965" sldId="359"/>
            <ac:spMk id="14" creationId="{5805A5AE-F459-EC17-7A84-18F1540958F8}"/>
          </ac:spMkLst>
        </pc:spChg>
        <pc:spChg chg="add del mod">
          <ac:chgData name="Duyên Lương" userId="3a9e482f-ceb4-484a-8eab-f708ff3e9a36" providerId="ADAL" clId="{2BBB3A5E-5909-4DB7-8E1B-CFF743868A3C}" dt="2023-11-07T05:26:38.623" v="1843"/>
          <ac:spMkLst>
            <pc:docMk/>
            <pc:sldMk cId="4028786965" sldId="359"/>
            <ac:spMk id="21" creationId="{07CB9710-911C-4268-3206-B636411549E2}"/>
          </ac:spMkLst>
        </pc:spChg>
        <pc:spChg chg="mod">
          <ac:chgData name="Duyên Lương" userId="3a9e482f-ceb4-484a-8eab-f708ff3e9a36" providerId="ADAL" clId="{2BBB3A5E-5909-4DB7-8E1B-CFF743868A3C}" dt="2023-11-07T05:26:48.154" v="1860" actId="20577"/>
          <ac:spMkLst>
            <pc:docMk/>
            <pc:sldMk cId="4028786965" sldId="359"/>
            <ac:spMk id="26" creationId="{00000000-0000-0000-0000-000000000000}"/>
          </ac:spMkLst>
        </pc:spChg>
        <pc:spChg chg="add del mod">
          <ac:chgData name="Duyên Lương" userId="3a9e482f-ceb4-484a-8eab-f708ff3e9a36" providerId="ADAL" clId="{2BBB3A5E-5909-4DB7-8E1B-CFF743868A3C}" dt="2023-11-07T05:26:38.623" v="1843"/>
          <ac:spMkLst>
            <pc:docMk/>
            <pc:sldMk cId="4028786965" sldId="359"/>
            <ac:spMk id="39" creationId="{F879B4FB-334D-C22E-DEF4-B1F748C9393A}"/>
          </ac:spMkLst>
        </pc:spChg>
        <pc:spChg chg="add del mod">
          <ac:chgData name="Duyên Lương" userId="3a9e482f-ceb4-484a-8eab-f708ff3e9a36" providerId="ADAL" clId="{2BBB3A5E-5909-4DB7-8E1B-CFF743868A3C}" dt="2023-11-07T05:26:38.623" v="1843"/>
          <ac:spMkLst>
            <pc:docMk/>
            <pc:sldMk cId="4028786965" sldId="359"/>
            <ac:spMk id="40" creationId="{4614BB14-E922-240C-0398-2F896D9CCAFE}"/>
          </ac:spMkLst>
        </pc:spChg>
        <pc:spChg chg="mod">
          <ac:chgData name="Duyên Lương" userId="3a9e482f-ceb4-484a-8eab-f708ff3e9a36" providerId="ADAL" clId="{2BBB3A5E-5909-4DB7-8E1B-CFF743868A3C}" dt="2023-11-07T05:26:35.586" v="1842"/>
          <ac:spMkLst>
            <pc:docMk/>
            <pc:sldMk cId="4028786965" sldId="359"/>
            <ac:spMk id="42" creationId="{A8665712-4BC1-902A-66AE-AB28F49538EF}"/>
          </ac:spMkLst>
        </pc:spChg>
        <pc:spChg chg="mod">
          <ac:chgData name="Duyên Lương" userId="3a9e482f-ceb4-484a-8eab-f708ff3e9a36" providerId="ADAL" clId="{2BBB3A5E-5909-4DB7-8E1B-CFF743868A3C}" dt="2023-11-07T05:26:35.586" v="1842"/>
          <ac:spMkLst>
            <pc:docMk/>
            <pc:sldMk cId="4028786965" sldId="359"/>
            <ac:spMk id="43" creationId="{246D0B2F-5690-8C6B-1673-7FDC512F19B3}"/>
          </ac:spMkLst>
        </pc:spChg>
        <pc:spChg chg="mod">
          <ac:chgData name="Duyên Lương" userId="3a9e482f-ceb4-484a-8eab-f708ff3e9a36" providerId="ADAL" clId="{2BBB3A5E-5909-4DB7-8E1B-CFF743868A3C}" dt="2023-11-07T05:26:35.586" v="1842"/>
          <ac:spMkLst>
            <pc:docMk/>
            <pc:sldMk cId="4028786965" sldId="359"/>
            <ac:spMk id="44" creationId="{FEFB55A7-A52D-237E-8525-34D7BD2CD05D}"/>
          </ac:spMkLst>
        </pc:spChg>
        <pc:spChg chg="mod">
          <ac:chgData name="Duyên Lương" userId="3a9e482f-ceb4-484a-8eab-f708ff3e9a36" providerId="ADAL" clId="{2BBB3A5E-5909-4DB7-8E1B-CFF743868A3C}" dt="2023-11-07T05:26:35.586" v="1842"/>
          <ac:spMkLst>
            <pc:docMk/>
            <pc:sldMk cId="4028786965" sldId="359"/>
            <ac:spMk id="45" creationId="{278B09AC-EE62-9F4E-F599-0BCD578CD32B}"/>
          </ac:spMkLst>
        </pc:spChg>
        <pc:spChg chg="add mod">
          <ac:chgData name="Duyên Lương" userId="3a9e482f-ceb4-484a-8eab-f708ff3e9a36" providerId="ADAL" clId="{2BBB3A5E-5909-4DB7-8E1B-CFF743868A3C}" dt="2023-11-07T05:26:39.950" v="1844"/>
          <ac:spMkLst>
            <pc:docMk/>
            <pc:sldMk cId="4028786965" sldId="359"/>
            <ac:spMk id="46" creationId="{568D453A-FADD-1F43-5D6D-93DE31A342BE}"/>
          </ac:spMkLst>
        </pc:spChg>
        <pc:spChg chg="add mod">
          <ac:chgData name="Duyên Lương" userId="3a9e482f-ceb4-484a-8eab-f708ff3e9a36" providerId="ADAL" clId="{2BBB3A5E-5909-4DB7-8E1B-CFF743868A3C}" dt="2023-11-07T05:26:39.950" v="1844"/>
          <ac:spMkLst>
            <pc:docMk/>
            <pc:sldMk cId="4028786965" sldId="359"/>
            <ac:spMk id="47" creationId="{C9328DC3-1476-CF9F-93E7-3E73AE8DC175}"/>
          </ac:spMkLst>
        </pc:spChg>
        <pc:spChg chg="add mod">
          <ac:chgData name="Duyên Lương" userId="3a9e482f-ceb4-484a-8eab-f708ff3e9a36" providerId="ADAL" clId="{2BBB3A5E-5909-4DB7-8E1B-CFF743868A3C}" dt="2023-11-07T05:26:39.950" v="1844"/>
          <ac:spMkLst>
            <pc:docMk/>
            <pc:sldMk cId="4028786965" sldId="359"/>
            <ac:spMk id="48" creationId="{99D6A9D4-DB8C-E8DC-C85E-08520AFE4E12}"/>
          </ac:spMkLst>
        </pc:spChg>
        <pc:spChg chg="add mod">
          <ac:chgData name="Duyên Lương" userId="3a9e482f-ceb4-484a-8eab-f708ff3e9a36" providerId="ADAL" clId="{2BBB3A5E-5909-4DB7-8E1B-CFF743868A3C}" dt="2023-11-07T05:26:39.950" v="1844"/>
          <ac:spMkLst>
            <pc:docMk/>
            <pc:sldMk cId="4028786965" sldId="359"/>
            <ac:spMk id="49" creationId="{8DCF6451-7C21-4D46-85A1-7ED739480E1A}"/>
          </ac:spMkLst>
        </pc:spChg>
        <pc:spChg chg="add mod">
          <ac:chgData name="Duyên Lương" userId="3a9e482f-ceb4-484a-8eab-f708ff3e9a36" providerId="ADAL" clId="{2BBB3A5E-5909-4DB7-8E1B-CFF743868A3C}" dt="2023-11-07T05:26:39.950" v="1844"/>
          <ac:spMkLst>
            <pc:docMk/>
            <pc:sldMk cId="4028786965" sldId="359"/>
            <ac:spMk id="55" creationId="{74C3F77A-5577-DE0A-2354-D3D32F3FC199}"/>
          </ac:spMkLst>
        </pc:spChg>
        <pc:spChg chg="add mod">
          <ac:chgData name="Duyên Lương" userId="3a9e482f-ceb4-484a-8eab-f708ff3e9a36" providerId="ADAL" clId="{2BBB3A5E-5909-4DB7-8E1B-CFF743868A3C}" dt="2023-11-07T05:29:40.070" v="1880" actId="14100"/>
          <ac:spMkLst>
            <pc:docMk/>
            <pc:sldMk cId="4028786965" sldId="359"/>
            <ac:spMk id="60" creationId="{074D233B-8EE6-BB95-E5AD-16E18144A168}"/>
          </ac:spMkLst>
        </pc:spChg>
        <pc:spChg chg="add mod">
          <ac:chgData name="Duyên Lương" userId="3a9e482f-ceb4-484a-8eab-f708ff3e9a36" providerId="ADAL" clId="{2BBB3A5E-5909-4DB7-8E1B-CFF743868A3C}" dt="2023-11-07T05:29:32.919" v="1878" actId="1076"/>
          <ac:spMkLst>
            <pc:docMk/>
            <pc:sldMk cId="4028786965" sldId="359"/>
            <ac:spMk id="61" creationId="{389DAB67-E353-F6E7-A108-BC3BF106853D}"/>
          </ac:spMkLst>
        </pc:spChg>
        <pc:spChg chg="mod">
          <ac:chgData name="Duyên Lương" userId="3a9e482f-ceb4-484a-8eab-f708ff3e9a36" providerId="ADAL" clId="{2BBB3A5E-5909-4DB7-8E1B-CFF743868A3C}" dt="2023-11-07T05:26:39.950" v="1844"/>
          <ac:spMkLst>
            <pc:docMk/>
            <pc:sldMk cId="4028786965" sldId="359"/>
            <ac:spMk id="63" creationId="{698BAEEA-1830-2D73-D74D-BD040573A586}"/>
          </ac:spMkLst>
        </pc:spChg>
        <pc:spChg chg="mod">
          <ac:chgData name="Duyên Lương" userId="3a9e482f-ceb4-484a-8eab-f708ff3e9a36" providerId="ADAL" clId="{2BBB3A5E-5909-4DB7-8E1B-CFF743868A3C}" dt="2023-11-07T05:26:39.950" v="1844"/>
          <ac:spMkLst>
            <pc:docMk/>
            <pc:sldMk cId="4028786965" sldId="359"/>
            <ac:spMk id="64" creationId="{421AABB9-BA8C-9384-EFB4-E9EEFD718638}"/>
          </ac:spMkLst>
        </pc:spChg>
        <pc:spChg chg="mod">
          <ac:chgData name="Duyên Lương" userId="3a9e482f-ceb4-484a-8eab-f708ff3e9a36" providerId="ADAL" clId="{2BBB3A5E-5909-4DB7-8E1B-CFF743868A3C}" dt="2023-11-07T05:26:39.950" v="1844"/>
          <ac:spMkLst>
            <pc:docMk/>
            <pc:sldMk cId="4028786965" sldId="359"/>
            <ac:spMk id="65" creationId="{7EB070E6-5122-F55F-49AC-F2AFDFDCEB0F}"/>
          </ac:spMkLst>
        </pc:spChg>
        <pc:spChg chg="mod">
          <ac:chgData name="Duyên Lương" userId="3a9e482f-ceb4-484a-8eab-f708ff3e9a36" providerId="ADAL" clId="{2BBB3A5E-5909-4DB7-8E1B-CFF743868A3C}" dt="2023-11-07T05:26:39.950" v="1844"/>
          <ac:spMkLst>
            <pc:docMk/>
            <pc:sldMk cId="4028786965" sldId="359"/>
            <ac:spMk id="66" creationId="{43759971-5E52-D452-26E4-2139ACE70349}"/>
          </ac:spMkLst>
        </pc:spChg>
        <pc:grpChg chg="add del mod">
          <ac:chgData name="Duyên Lương" userId="3a9e482f-ceb4-484a-8eab-f708ff3e9a36" providerId="ADAL" clId="{2BBB3A5E-5909-4DB7-8E1B-CFF743868A3C}" dt="2023-11-07T05:26:38.623" v="1843"/>
          <ac:grpSpMkLst>
            <pc:docMk/>
            <pc:sldMk cId="4028786965" sldId="359"/>
            <ac:grpSpMk id="15" creationId="{6ABBD714-CC7C-BD4D-939A-3EE4C5F1CBE3}"/>
          </ac:grpSpMkLst>
        </pc:grpChg>
        <pc:grpChg chg="add del mod">
          <ac:chgData name="Duyên Lương" userId="3a9e482f-ceb4-484a-8eab-f708ff3e9a36" providerId="ADAL" clId="{2BBB3A5E-5909-4DB7-8E1B-CFF743868A3C}" dt="2023-11-07T05:26:38.623" v="1843"/>
          <ac:grpSpMkLst>
            <pc:docMk/>
            <pc:sldMk cId="4028786965" sldId="359"/>
            <ac:grpSpMk id="22" creationId="{F822DCA4-811E-0548-AAF1-A4904FE2FB71}"/>
          </ac:grpSpMkLst>
        </pc:grpChg>
        <pc:grpChg chg="add del mod">
          <ac:chgData name="Duyên Lương" userId="3a9e482f-ceb4-484a-8eab-f708ff3e9a36" providerId="ADAL" clId="{2BBB3A5E-5909-4DB7-8E1B-CFF743868A3C}" dt="2023-11-07T05:26:38.623" v="1843"/>
          <ac:grpSpMkLst>
            <pc:docMk/>
            <pc:sldMk cId="4028786965" sldId="359"/>
            <ac:grpSpMk id="41" creationId="{402AA1A4-688A-ED7D-F209-E4251A0D1BF2}"/>
          </ac:grpSpMkLst>
        </pc:grpChg>
        <pc:grpChg chg="add mod">
          <ac:chgData name="Duyên Lương" userId="3a9e482f-ceb4-484a-8eab-f708ff3e9a36" providerId="ADAL" clId="{2BBB3A5E-5909-4DB7-8E1B-CFF743868A3C}" dt="2023-11-07T05:26:39.950" v="1844"/>
          <ac:grpSpMkLst>
            <pc:docMk/>
            <pc:sldMk cId="4028786965" sldId="359"/>
            <ac:grpSpMk id="50" creationId="{5CE3FF0C-D738-3229-B823-657D1BEE49CE}"/>
          </ac:grpSpMkLst>
        </pc:grpChg>
        <pc:grpChg chg="add mod">
          <ac:chgData name="Duyên Lương" userId="3a9e482f-ceb4-484a-8eab-f708ff3e9a36" providerId="ADAL" clId="{2BBB3A5E-5909-4DB7-8E1B-CFF743868A3C}" dt="2023-11-07T05:26:39.950" v="1844"/>
          <ac:grpSpMkLst>
            <pc:docMk/>
            <pc:sldMk cId="4028786965" sldId="359"/>
            <ac:grpSpMk id="56" creationId="{85AB5060-9D18-21F4-C655-AEA73AB9B354}"/>
          </ac:grpSpMkLst>
        </pc:grpChg>
        <pc:grpChg chg="add mod">
          <ac:chgData name="Duyên Lương" userId="3a9e482f-ceb4-484a-8eab-f708ff3e9a36" providerId="ADAL" clId="{2BBB3A5E-5909-4DB7-8E1B-CFF743868A3C}" dt="2023-11-07T05:29:47.064" v="1881" actId="14100"/>
          <ac:grpSpMkLst>
            <pc:docMk/>
            <pc:sldMk cId="4028786965" sldId="359"/>
            <ac:grpSpMk id="62" creationId="{7CE02A01-A30A-8164-3BA6-D0FCFADB68E3}"/>
          </ac:grpSpMkLst>
        </pc:grpChg>
        <pc:picChg chg="mod">
          <ac:chgData name="Duyên Lương" userId="3a9e482f-ceb4-484a-8eab-f708ff3e9a36" providerId="ADAL" clId="{2BBB3A5E-5909-4DB7-8E1B-CFF743868A3C}" dt="2023-11-07T05:26:35.586" v="1842"/>
          <ac:picMkLst>
            <pc:docMk/>
            <pc:sldMk cId="4028786965" sldId="359"/>
            <ac:picMk id="16" creationId="{40F70C80-FE2E-97C2-60B1-979AE601FBA0}"/>
          </ac:picMkLst>
        </pc:picChg>
        <pc:picChg chg="mod">
          <ac:chgData name="Duyên Lương" userId="3a9e482f-ceb4-484a-8eab-f708ff3e9a36" providerId="ADAL" clId="{2BBB3A5E-5909-4DB7-8E1B-CFF743868A3C}" dt="2023-11-07T05:26:35.586" v="1842"/>
          <ac:picMkLst>
            <pc:docMk/>
            <pc:sldMk cId="4028786965" sldId="359"/>
            <ac:picMk id="17" creationId="{990F6602-8EFC-5D3D-2675-E1095AD07443}"/>
          </ac:picMkLst>
        </pc:picChg>
        <pc:picChg chg="mod">
          <ac:chgData name="Duyên Lương" userId="3a9e482f-ceb4-484a-8eab-f708ff3e9a36" providerId="ADAL" clId="{2BBB3A5E-5909-4DB7-8E1B-CFF743868A3C}" dt="2023-11-07T05:26:35.586" v="1842"/>
          <ac:picMkLst>
            <pc:docMk/>
            <pc:sldMk cId="4028786965" sldId="359"/>
            <ac:picMk id="18" creationId="{BEC26E51-7541-06BB-487F-A9A5C1700A26}"/>
          </ac:picMkLst>
        </pc:picChg>
        <pc:picChg chg="mod">
          <ac:chgData name="Duyên Lương" userId="3a9e482f-ceb4-484a-8eab-f708ff3e9a36" providerId="ADAL" clId="{2BBB3A5E-5909-4DB7-8E1B-CFF743868A3C}" dt="2023-11-07T05:26:35.586" v="1842"/>
          <ac:picMkLst>
            <pc:docMk/>
            <pc:sldMk cId="4028786965" sldId="359"/>
            <ac:picMk id="23" creationId="{C7F68B27-0944-07A2-9F6F-27A3A63DAB3B}"/>
          </ac:picMkLst>
        </pc:picChg>
        <pc:picChg chg="mod">
          <ac:chgData name="Duyên Lương" userId="3a9e482f-ceb4-484a-8eab-f708ff3e9a36" providerId="ADAL" clId="{2BBB3A5E-5909-4DB7-8E1B-CFF743868A3C}" dt="2023-11-07T05:26:35.586" v="1842"/>
          <ac:picMkLst>
            <pc:docMk/>
            <pc:sldMk cId="4028786965" sldId="359"/>
            <ac:picMk id="27" creationId="{5BD4EED3-C1B5-C3CC-2568-DDB93C589675}"/>
          </ac:picMkLst>
        </pc:picChg>
        <pc:picChg chg="mod">
          <ac:chgData name="Duyên Lương" userId="3a9e482f-ceb4-484a-8eab-f708ff3e9a36" providerId="ADAL" clId="{2BBB3A5E-5909-4DB7-8E1B-CFF743868A3C}" dt="2023-11-07T05:26:39.950" v="1844"/>
          <ac:picMkLst>
            <pc:docMk/>
            <pc:sldMk cId="4028786965" sldId="359"/>
            <ac:picMk id="51" creationId="{C320D82F-D2FF-8BCA-C83F-B90854A4F892}"/>
          </ac:picMkLst>
        </pc:picChg>
        <pc:picChg chg="mod">
          <ac:chgData name="Duyên Lương" userId="3a9e482f-ceb4-484a-8eab-f708ff3e9a36" providerId="ADAL" clId="{2BBB3A5E-5909-4DB7-8E1B-CFF743868A3C}" dt="2023-11-07T05:26:39.950" v="1844"/>
          <ac:picMkLst>
            <pc:docMk/>
            <pc:sldMk cId="4028786965" sldId="359"/>
            <ac:picMk id="52" creationId="{998CFD8D-578F-468D-7B43-57D35BE075AF}"/>
          </ac:picMkLst>
        </pc:picChg>
        <pc:picChg chg="mod">
          <ac:chgData name="Duyên Lương" userId="3a9e482f-ceb4-484a-8eab-f708ff3e9a36" providerId="ADAL" clId="{2BBB3A5E-5909-4DB7-8E1B-CFF743868A3C}" dt="2023-11-07T05:26:39.950" v="1844"/>
          <ac:picMkLst>
            <pc:docMk/>
            <pc:sldMk cId="4028786965" sldId="359"/>
            <ac:picMk id="53" creationId="{5E7A338D-2759-1915-7043-C57F50B150D8}"/>
          </ac:picMkLst>
        </pc:picChg>
        <pc:picChg chg="mod">
          <ac:chgData name="Duyên Lương" userId="3a9e482f-ceb4-484a-8eab-f708ff3e9a36" providerId="ADAL" clId="{2BBB3A5E-5909-4DB7-8E1B-CFF743868A3C}" dt="2023-11-07T05:26:39.950" v="1844"/>
          <ac:picMkLst>
            <pc:docMk/>
            <pc:sldMk cId="4028786965" sldId="359"/>
            <ac:picMk id="57" creationId="{F7C98C06-0974-48E8-5839-B7AADD349170}"/>
          </ac:picMkLst>
        </pc:picChg>
        <pc:picChg chg="mod">
          <ac:chgData name="Duyên Lương" userId="3a9e482f-ceb4-484a-8eab-f708ff3e9a36" providerId="ADAL" clId="{2BBB3A5E-5909-4DB7-8E1B-CFF743868A3C}" dt="2023-11-07T05:26:39.950" v="1844"/>
          <ac:picMkLst>
            <pc:docMk/>
            <pc:sldMk cId="4028786965" sldId="359"/>
            <ac:picMk id="58" creationId="{3228E618-DF2B-F208-9B1D-78433DAF1C83}"/>
          </ac:picMkLst>
        </pc:picChg>
        <pc:cxnChg chg="mod">
          <ac:chgData name="Duyên Lương" userId="3a9e482f-ceb4-484a-8eab-f708ff3e9a36" providerId="ADAL" clId="{2BBB3A5E-5909-4DB7-8E1B-CFF743868A3C}" dt="2023-11-07T05:26:35.586" v="1842"/>
          <ac:cxnSpMkLst>
            <pc:docMk/>
            <pc:sldMk cId="4028786965" sldId="359"/>
            <ac:cxnSpMk id="20" creationId="{5AA45C7B-B7E4-F23A-A2A2-DC6117C43254}"/>
          </ac:cxnSpMkLst>
        </pc:cxnChg>
        <pc:cxnChg chg="mod">
          <ac:chgData name="Duyên Lương" userId="3a9e482f-ceb4-484a-8eab-f708ff3e9a36" providerId="ADAL" clId="{2BBB3A5E-5909-4DB7-8E1B-CFF743868A3C}" dt="2023-11-07T05:26:35.586" v="1842"/>
          <ac:cxnSpMkLst>
            <pc:docMk/>
            <pc:sldMk cId="4028786965" sldId="359"/>
            <ac:cxnSpMk id="28" creationId="{CDCF6CCE-71E5-55E3-CB7D-6D766B6B1793}"/>
          </ac:cxnSpMkLst>
        </pc:cxnChg>
        <pc:cxnChg chg="mod">
          <ac:chgData name="Duyên Lương" userId="3a9e482f-ceb4-484a-8eab-f708ff3e9a36" providerId="ADAL" clId="{2BBB3A5E-5909-4DB7-8E1B-CFF743868A3C}" dt="2023-11-07T05:26:39.950" v="1844"/>
          <ac:cxnSpMkLst>
            <pc:docMk/>
            <pc:sldMk cId="4028786965" sldId="359"/>
            <ac:cxnSpMk id="54" creationId="{6E1843E7-F254-080D-EF01-E18D7DD90461}"/>
          </ac:cxnSpMkLst>
        </pc:cxnChg>
        <pc:cxnChg chg="mod">
          <ac:chgData name="Duyên Lương" userId="3a9e482f-ceb4-484a-8eab-f708ff3e9a36" providerId="ADAL" clId="{2BBB3A5E-5909-4DB7-8E1B-CFF743868A3C}" dt="2023-11-07T05:26:39.950" v="1844"/>
          <ac:cxnSpMkLst>
            <pc:docMk/>
            <pc:sldMk cId="4028786965" sldId="359"/>
            <ac:cxnSpMk id="59" creationId="{593B6D88-429B-F609-FE0C-F7F0CB38EC71}"/>
          </ac:cxnSpMkLst>
        </pc:cxnChg>
      </pc:sldChg>
      <pc:sldChg chg="addSp delSp modSp mod modTransition modAnim">
        <pc:chgData name="Duyên Lương" userId="3a9e482f-ceb4-484a-8eab-f708ff3e9a36" providerId="ADAL" clId="{2BBB3A5E-5909-4DB7-8E1B-CFF743868A3C}" dt="2023-11-07T12:14:41.222" v="4158"/>
        <pc:sldMkLst>
          <pc:docMk/>
          <pc:sldMk cId="3088901132" sldId="360"/>
        </pc:sldMkLst>
        <pc:spChg chg="add del mod">
          <ac:chgData name="Duyên Lương" userId="3a9e482f-ceb4-484a-8eab-f708ff3e9a36" providerId="ADAL" clId="{2BBB3A5E-5909-4DB7-8E1B-CFF743868A3C}" dt="2023-11-07T05:26:22.415" v="1841" actId="478"/>
          <ac:spMkLst>
            <pc:docMk/>
            <pc:sldMk cId="3088901132" sldId="360"/>
            <ac:spMk id="11" creationId="{4844E5C2-694E-ED6C-75E8-3E61D77E125D}"/>
          </ac:spMkLst>
        </pc:spChg>
        <pc:spChg chg="add del mod">
          <ac:chgData name="Duyên Lương" userId="3a9e482f-ceb4-484a-8eab-f708ff3e9a36" providerId="ADAL" clId="{2BBB3A5E-5909-4DB7-8E1B-CFF743868A3C}" dt="2023-11-07T05:26:14.268" v="1839" actId="478"/>
          <ac:spMkLst>
            <pc:docMk/>
            <pc:sldMk cId="3088901132" sldId="360"/>
            <ac:spMk id="12" creationId="{B2A644FE-233D-3F94-8BE8-FD5411C847FE}"/>
          </ac:spMkLst>
        </pc:spChg>
        <pc:spChg chg="add 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13" creationId="{40D33411-57E2-4FBC-029D-87DCFAFA3C58}"/>
          </ac:spMkLst>
        </pc:spChg>
        <pc:spChg chg="add 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14" creationId="{C9085E77-B5CC-5E2A-B7DE-461606E5F90A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17" creationId="{D1B1B59E-883B-15BF-2216-D4DEE0347D89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20" creationId="{D2BC1641-6FF4-098E-8E91-472006AB3491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21" creationId="{6DE67A2C-AA52-611F-EC9F-A99E53DF9463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22" creationId="{52125488-A644-A50E-31E2-C3A43D24895C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23" creationId="{FB9D7D6D-9261-6754-D35F-1B6C60CC641B}"/>
          </ac:spMkLst>
        </pc:spChg>
        <pc:spChg chg="mod">
          <ac:chgData name="Duyên Lương" userId="3a9e482f-ceb4-484a-8eab-f708ff3e9a36" providerId="ADAL" clId="{2BBB3A5E-5909-4DB7-8E1B-CFF743868A3C}" dt="2023-11-07T05:26:06.335" v="1835" actId="20577"/>
          <ac:spMkLst>
            <pc:docMk/>
            <pc:sldMk cId="3088901132" sldId="360"/>
            <ac:spMk id="26" creationId="{00000000-0000-0000-0000-000000000000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27" creationId="{F2A2159E-2134-4C83-9A63-9389350F9E1D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28" creationId="{7A686FB7-0E06-EEA2-BB60-481BAE1EEF2C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39" creationId="{7B8BD0D6-1585-B144-2898-D7F250277756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40" creationId="{2C594D41-DBD7-2433-8D5E-2BF1995F61C9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41" creationId="{59C9B8F5-CE96-4DF7-FD16-732365FB9579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42" creationId="{4F2AA41F-EFBD-A9BF-E99F-3425F18BF3FE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43" creationId="{8BD01CF2-AA8F-2075-47BD-30233CFE043F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44" creationId="{C644B907-80E7-E89D-B9EA-0E39B515AA88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47" creationId="{5E6F4696-5720-6A33-F93D-88B9E110AE8C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49" creationId="{35E54A5C-23A2-7D70-E3B5-DCAC521D8D2C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50" creationId="{A81094D2-7FCB-4313-AE64-841C29FA4B1A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51" creationId="{019D643D-EDD3-68BD-3F15-5DD9F1D3D052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52" creationId="{7F5FE906-068B-D009-E2C9-358E8D6DD0C7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53" creationId="{559B635D-5D28-5CDA-7E7F-B3F9644F83BF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54" creationId="{91995397-02D6-901C-6F66-AAE98BA0B422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55" creationId="{926BF513-DCA4-DFD9-B815-D5D12C9BFAA4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56" creationId="{5D938465-B1B9-AFD8-FC53-CBFA0A8B854C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57" creationId="{BAFE02B5-69B8-DDC6-D4E3-C7514BC1CA77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58" creationId="{D2B16ED0-2AB9-44D5-9357-004F813E3267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59" creationId="{E998A35C-0CB7-59FE-D851-29C4CA7B464C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60" creationId="{3A6B1306-7728-DDE9-0842-9A4598C7994F}"/>
          </ac:spMkLst>
        </pc:spChg>
        <pc:spChg chg="add 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61" creationId="{F9B1A53D-1823-39CE-354F-D3C54F321AD7}"/>
          </ac:spMkLst>
        </pc:spChg>
        <pc:spChg chg="add 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62" creationId="{348CDF7F-5704-7AFA-F0BC-74E2BAED929B}"/>
          </ac:spMkLst>
        </pc:spChg>
        <pc:spChg chg="add 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63" creationId="{FC6024F1-AD91-5CB7-4B36-A89EB5E29BD3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66" creationId="{F14BEF07-3CCD-284C-8380-31228F64BBEB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68" creationId="{3AA179C0-4838-D379-C38A-1B7EDF192141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69" creationId="{925D3036-778E-713F-33CB-CF4005B25CBC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70" creationId="{826DAFD0-AEEC-CA97-555E-D4FCE88A0AC5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71" creationId="{64BC90E8-14F0-FD9F-7B9A-87B1830FF1C6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72" creationId="{1FC9440B-1419-5760-BEE2-F19563968829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73" creationId="{AF5D5B62-6237-04F3-26F9-F8F5E301CB8D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74" creationId="{5EA5BC83-E507-21FD-BD05-D6E70C406D03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75" creationId="{DAF83AEF-6DD9-88FE-DA6F-F320C9433436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76" creationId="{3B41B356-65CF-1A9B-B4C6-B2B9CD05E427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77" creationId="{F23907BD-9134-644E-CDF7-D634821B5042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78" creationId="{1891A8BA-7C2C-A3C4-0D3F-191400F0390E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79" creationId="{020EA580-FEDD-8CE9-C186-7C114C7E0ED6}"/>
          </ac:spMkLst>
        </pc:spChg>
        <pc:spChg chg="add 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80" creationId="{A53E1149-EDF2-1DDE-3D85-4926B5C8599C}"/>
          </ac:spMkLst>
        </pc:spChg>
        <pc:spChg chg="add 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81" creationId="{DA1626B1-7263-5314-0A34-24BDE7F99579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84" creationId="{74B083E1-0B92-B115-20D7-3FF7A8A39BD2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86" creationId="{6B3D0F9F-3F19-7FEA-0126-729C06333EE3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87" creationId="{9DB1BEC3-8FEB-5274-5096-F84F3F3CC4BA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88" creationId="{15A4349A-2399-8A9C-DCF1-8AF39C013ED7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90" creationId="{89360EA1-D582-8631-1EAE-E0E7862DA0E8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91" creationId="{02835B43-795B-4A8B-91F1-D4703F3C8319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92" creationId="{64BD8F98-C2EB-F894-C4E5-80B34CC80857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93" creationId="{723EC1C4-BE89-767C-2C1B-0DCEA776AF31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94" creationId="{5E3B79E1-28B7-158E-6080-B15E6BCAD2EF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95" creationId="{1A2FA862-F897-746F-3729-CAD6067AA192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96" creationId="{C8C353F9-3454-E101-8766-DBE90CD10769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97" creationId="{3511345D-C4AE-EB48-58FB-3A3DC8CF31FF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98" creationId="{5E2CF641-8060-B4D1-D042-F44B1091910E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99" creationId="{8A56A340-B7BD-4C45-10D9-1FC4756891D0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100" creationId="{1AD692E1-8239-7064-82FA-E8E468AD4E23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101" creationId="{9D16D0F7-EFDC-B827-F3E3-E21BEE7205EC}"/>
          </ac:spMkLst>
        </pc:spChg>
        <pc:spChg chg="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102" creationId="{C09C6D3C-1D97-3ABE-B916-B9DBC0586565}"/>
          </ac:spMkLst>
        </pc:spChg>
        <pc:spChg chg="add 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103" creationId="{6137B16A-9B93-B10D-F6B1-B0E78D46ADFD}"/>
          </ac:spMkLst>
        </pc:spChg>
        <pc:spChg chg="add 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104" creationId="{AE638A12-5F6D-B3ED-3B67-D9E20EAC957F}"/>
          </ac:spMkLst>
        </pc:spChg>
        <pc:spChg chg="add mod">
          <ac:chgData name="Duyên Lương" userId="3a9e482f-ceb4-484a-8eab-f708ff3e9a36" providerId="ADAL" clId="{2BBB3A5E-5909-4DB7-8E1B-CFF743868A3C}" dt="2023-11-07T05:26:11.340" v="1837" actId="1076"/>
          <ac:spMkLst>
            <pc:docMk/>
            <pc:sldMk cId="3088901132" sldId="360"/>
            <ac:spMk id="105" creationId="{BF6DB240-9001-524A-5042-8785CA104A70}"/>
          </ac:spMkLst>
        </pc:spChg>
        <pc:spChg chg="add mod">
          <ac:chgData name="Duyên Lương" userId="3a9e482f-ceb4-484a-8eab-f708ff3e9a36" providerId="ADAL" clId="{2BBB3A5E-5909-4DB7-8E1B-CFF743868A3C}" dt="2023-11-07T05:28:02.696" v="1865" actId="14100"/>
          <ac:spMkLst>
            <pc:docMk/>
            <pc:sldMk cId="3088901132" sldId="360"/>
            <ac:spMk id="106" creationId="{00E6BF1D-ABE6-53A7-FBA4-5A2E2CE18591}"/>
          </ac:spMkLst>
        </pc:spChg>
        <pc:grpChg chg="add mod">
          <ac:chgData name="Duyên Lương" userId="3a9e482f-ceb4-484a-8eab-f708ff3e9a36" providerId="ADAL" clId="{2BBB3A5E-5909-4DB7-8E1B-CFF743868A3C}" dt="2023-11-07T05:26:11.340" v="1837" actId="1076"/>
          <ac:grpSpMkLst>
            <pc:docMk/>
            <pc:sldMk cId="3088901132" sldId="360"/>
            <ac:grpSpMk id="15" creationId="{0AAB7D76-ABF5-8BD8-BF0C-7A38A0A90487}"/>
          </ac:grpSpMkLst>
        </pc:grpChg>
        <pc:grpChg chg="mod">
          <ac:chgData name="Duyên Lương" userId="3a9e482f-ceb4-484a-8eab-f708ff3e9a36" providerId="ADAL" clId="{2BBB3A5E-5909-4DB7-8E1B-CFF743868A3C}" dt="2023-11-07T05:26:11.340" v="1837" actId="1076"/>
          <ac:grpSpMkLst>
            <pc:docMk/>
            <pc:sldMk cId="3088901132" sldId="360"/>
            <ac:grpSpMk id="16" creationId="{6E94776C-B009-7F3F-0F35-C41701337E8D}"/>
          </ac:grpSpMkLst>
        </pc:grpChg>
        <pc:grpChg chg="add mod">
          <ac:chgData name="Duyên Lương" userId="3a9e482f-ceb4-484a-8eab-f708ff3e9a36" providerId="ADAL" clId="{2BBB3A5E-5909-4DB7-8E1B-CFF743868A3C}" dt="2023-11-07T05:26:11.340" v="1837" actId="1076"/>
          <ac:grpSpMkLst>
            <pc:docMk/>
            <pc:sldMk cId="3088901132" sldId="360"/>
            <ac:grpSpMk id="45" creationId="{A5DF0093-2390-3186-DDB3-34EE065A9DE6}"/>
          </ac:grpSpMkLst>
        </pc:grpChg>
        <pc:grpChg chg="mod">
          <ac:chgData name="Duyên Lương" userId="3a9e482f-ceb4-484a-8eab-f708ff3e9a36" providerId="ADAL" clId="{2BBB3A5E-5909-4DB7-8E1B-CFF743868A3C}" dt="2023-11-07T05:26:11.340" v="1837" actId="1076"/>
          <ac:grpSpMkLst>
            <pc:docMk/>
            <pc:sldMk cId="3088901132" sldId="360"/>
            <ac:grpSpMk id="46" creationId="{D6048782-0763-9C0B-AF53-A8C7C7C7FC4C}"/>
          </ac:grpSpMkLst>
        </pc:grpChg>
        <pc:grpChg chg="add mod">
          <ac:chgData name="Duyên Lương" userId="3a9e482f-ceb4-484a-8eab-f708ff3e9a36" providerId="ADAL" clId="{2BBB3A5E-5909-4DB7-8E1B-CFF743868A3C}" dt="2023-11-07T05:26:11.340" v="1837" actId="1076"/>
          <ac:grpSpMkLst>
            <pc:docMk/>
            <pc:sldMk cId="3088901132" sldId="360"/>
            <ac:grpSpMk id="64" creationId="{B013DC0F-8C0D-7E1E-1B59-2893AC6F02EB}"/>
          </ac:grpSpMkLst>
        </pc:grpChg>
        <pc:grpChg chg="mod">
          <ac:chgData name="Duyên Lương" userId="3a9e482f-ceb4-484a-8eab-f708ff3e9a36" providerId="ADAL" clId="{2BBB3A5E-5909-4DB7-8E1B-CFF743868A3C}" dt="2023-11-07T05:26:11.340" v="1837" actId="1076"/>
          <ac:grpSpMkLst>
            <pc:docMk/>
            <pc:sldMk cId="3088901132" sldId="360"/>
            <ac:grpSpMk id="65" creationId="{0CF06D31-3BC2-3DEE-6D8A-09ACB21E7303}"/>
          </ac:grpSpMkLst>
        </pc:grpChg>
        <pc:grpChg chg="add mod">
          <ac:chgData name="Duyên Lương" userId="3a9e482f-ceb4-484a-8eab-f708ff3e9a36" providerId="ADAL" clId="{2BBB3A5E-5909-4DB7-8E1B-CFF743868A3C}" dt="2023-11-07T05:26:11.340" v="1837" actId="1076"/>
          <ac:grpSpMkLst>
            <pc:docMk/>
            <pc:sldMk cId="3088901132" sldId="360"/>
            <ac:grpSpMk id="82" creationId="{7ACD251D-46A1-B471-AFA3-4C7AD9FDBFE9}"/>
          </ac:grpSpMkLst>
        </pc:grpChg>
        <pc:grpChg chg="mod">
          <ac:chgData name="Duyên Lương" userId="3a9e482f-ceb4-484a-8eab-f708ff3e9a36" providerId="ADAL" clId="{2BBB3A5E-5909-4DB7-8E1B-CFF743868A3C}" dt="2023-11-07T05:26:11.340" v="1837" actId="1076"/>
          <ac:grpSpMkLst>
            <pc:docMk/>
            <pc:sldMk cId="3088901132" sldId="360"/>
            <ac:grpSpMk id="83" creationId="{B5EAEAA0-B759-8241-6201-692A9295820A}"/>
          </ac:grpSpMkLst>
        </pc:grpChg>
        <pc:grpChg chg="mod">
          <ac:chgData name="Duyên Lương" userId="3a9e482f-ceb4-484a-8eab-f708ff3e9a36" providerId="ADAL" clId="{2BBB3A5E-5909-4DB7-8E1B-CFF743868A3C}" dt="2023-11-07T05:26:11.340" v="1837" actId="1076"/>
          <ac:grpSpMkLst>
            <pc:docMk/>
            <pc:sldMk cId="3088901132" sldId="360"/>
            <ac:grpSpMk id="85" creationId="{2CBE335E-6F61-BD6E-1DFF-6A394B2661CE}"/>
          </ac:grpSpMkLst>
        </pc:grpChg>
        <pc:picChg chg="mod">
          <ac:chgData name="Duyên Lương" userId="3a9e482f-ceb4-484a-8eab-f708ff3e9a36" providerId="ADAL" clId="{2BBB3A5E-5909-4DB7-8E1B-CFF743868A3C}" dt="2023-11-07T05:26:11.340" v="1837" actId="1076"/>
          <ac:picMkLst>
            <pc:docMk/>
            <pc:sldMk cId="3088901132" sldId="360"/>
            <ac:picMk id="18" creationId="{56D324DD-43C0-223E-E4AE-53D1AA516E53}"/>
          </ac:picMkLst>
        </pc:picChg>
        <pc:picChg chg="mod">
          <ac:chgData name="Duyên Lương" userId="3a9e482f-ceb4-484a-8eab-f708ff3e9a36" providerId="ADAL" clId="{2BBB3A5E-5909-4DB7-8E1B-CFF743868A3C}" dt="2023-11-07T05:26:11.340" v="1837" actId="1076"/>
          <ac:picMkLst>
            <pc:docMk/>
            <pc:sldMk cId="3088901132" sldId="360"/>
            <ac:picMk id="48" creationId="{26E77346-F460-FB16-0DFD-D3CE517C1B9C}"/>
          </ac:picMkLst>
        </pc:picChg>
        <pc:picChg chg="mod">
          <ac:chgData name="Duyên Lương" userId="3a9e482f-ceb4-484a-8eab-f708ff3e9a36" providerId="ADAL" clId="{2BBB3A5E-5909-4DB7-8E1B-CFF743868A3C}" dt="2023-11-07T05:26:11.340" v="1837" actId="1076"/>
          <ac:picMkLst>
            <pc:docMk/>
            <pc:sldMk cId="3088901132" sldId="360"/>
            <ac:picMk id="67" creationId="{33E3D73D-91FF-50AA-1D68-52A9FAAC5400}"/>
          </ac:picMkLst>
        </pc:picChg>
        <pc:picChg chg="mod">
          <ac:chgData name="Duyên Lương" userId="3a9e482f-ceb4-484a-8eab-f708ff3e9a36" providerId="ADAL" clId="{2BBB3A5E-5909-4DB7-8E1B-CFF743868A3C}" dt="2023-11-07T05:26:11.340" v="1837" actId="1076"/>
          <ac:picMkLst>
            <pc:docMk/>
            <pc:sldMk cId="3088901132" sldId="360"/>
            <ac:picMk id="89" creationId="{C72ABC2C-4AD6-31D7-64AE-FAD93ABA199C}"/>
          </ac:picMkLst>
        </pc:picChg>
      </pc:sldChg>
      <pc:sldChg chg="addSp delSp modSp mod modTransition modAnim">
        <pc:chgData name="Duyên Lương" userId="3a9e482f-ceb4-484a-8eab-f708ff3e9a36" providerId="ADAL" clId="{2BBB3A5E-5909-4DB7-8E1B-CFF743868A3C}" dt="2023-11-07T12:14:36.516" v="4157"/>
        <pc:sldMkLst>
          <pc:docMk/>
          <pc:sldMk cId="1387455437" sldId="361"/>
        </pc:sldMkLst>
        <pc:spChg chg="add del mod">
          <ac:chgData name="Duyên Lương" userId="3a9e482f-ceb4-484a-8eab-f708ff3e9a36" providerId="ADAL" clId="{2BBB3A5E-5909-4DB7-8E1B-CFF743868A3C}" dt="2023-11-07T05:25:46.406" v="1817"/>
          <ac:spMkLst>
            <pc:docMk/>
            <pc:sldMk cId="1387455437" sldId="361"/>
            <ac:spMk id="11" creationId="{F5C7B2B8-F45E-2AA1-9531-2DD4E73078F3}"/>
          </ac:spMkLst>
        </pc:spChg>
        <pc:spChg chg="add del mod">
          <ac:chgData name="Duyên Lương" userId="3a9e482f-ceb4-484a-8eab-f708ff3e9a36" providerId="ADAL" clId="{2BBB3A5E-5909-4DB7-8E1B-CFF743868A3C}" dt="2023-11-07T05:25:46.406" v="1817"/>
          <ac:spMkLst>
            <pc:docMk/>
            <pc:sldMk cId="1387455437" sldId="361"/>
            <ac:spMk id="12" creationId="{F9B6BC3A-1958-3D6E-760B-16B7D56B3DE4}"/>
          </ac:spMkLst>
        </pc:spChg>
        <pc:spChg chg="mod">
          <ac:chgData name="Duyên Lương" userId="3a9e482f-ceb4-484a-8eab-f708ff3e9a36" providerId="ADAL" clId="{2BBB3A5E-5909-4DB7-8E1B-CFF743868A3C}" dt="2023-11-07T05:25:42.208" v="1816"/>
          <ac:spMkLst>
            <pc:docMk/>
            <pc:sldMk cId="1387455437" sldId="361"/>
            <ac:spMk id="15" creationId="{F16FD5EE-7713-EDC7-4894-21D06B9A1B5F}"/>
          </ac:spMkLst>
        </pc:spChg>
        <pc:spChg chg="mod">
          <ac:chgData name="Duyên Lương" userId="3a9e482f-ceb4-484a-8eab-f708ff3e9a36" providerId="ADAL" clId="{2BBB3A5E-5909-4DB7-8E1B-CFF743868A3C}" dt="2023-11-07T05:25:42.208" v="1816"/>
          <ac:spMkLst>
            <pc:docMk/>
            <pc:sldMk cId="1387455437" sldId="361"/>
            <ac:spMk id="17" creationId="{0844B256-0F17-A41C-A731-5058DBF6DF70}"/>
          </ac:spMkLst>
        </pc:spChg>
        <pc:spChg chg="mod">
          <ac:chgData name="Duyên Lương" userId="3a9e482f-ceb4-484a-8eab-f708ff3e9a36" providerId="ADAL" clId="{2BBB3A5E-5909-4DB7-8E1B-CFF743868A3C}" dt="2023-11-07T05:25:42.208" v="1816"/>
          <ac:spMkLst>
            <pc:docMk/>
            <pc:sldMk cId="1387455437" sldId="361"/>
            <ac:spMk id="18" creationId="{BC657D2B-7900-E9FB-22A8-58B8B5EF61EF}"/>
          </ac:spMkLst>
        </pc:spChg>
        <pc:spChg chg="mod">
          <ac:chgData name="Duyên Lương" userId="3a9e482f-ceb4-484a-8eab-f708ff3e9a36" providerId="ADAL" clId="{2BBB3A5E-5909-4DB7-8E1B-CFF743868A3C}" dt="2023-11-07T05:25:42.208" v="1816"/>
          <ac:spMkLst>
            <pc:docMk/>
            <pc:sldMk cId="1387455437" sldId="361"/>
            <ac:spMk id="20" creationId="{C0435EE3-C9A1-0F80-5C8B-BD787E35E217}"/>
          </ac:spMkLst>
        </pc:spChg>
        <pc:spChg chg="mod">
          <ac:chgData name="Duyên Lương" userId="3a9e482f-ceb4-484a-8eab-f708ff3e9a36" providerId="ADAL" clId="{2BBB3A5E-5909-4DB7-8E1B-CFF743868A3C}" dt="2023-11-07T05:25:42.208" v="1816"/>
          <ac:spMkLst>
            <pc:docMk/>
            <pc:sldMk cId="1387455437" sldId="361"/>
            <ac:spMk id="21" creationId="{A9A0B739-1F26-A322-298D-3352F9EAE600}"/>
          </ac:spMkLst>
        </pc:spChg>
        <pc:spChg chg="mod">
          <ac:chgData name="Duyên Lương" userId="3a9e482f-ceb4-484a-8eab-f708ff3e9a36" providerId="ADAL" clId="{2BBB3A5E-5909-4DB7-8E1B-CFF743868A3C}" dt="2023-11-07T05:25:42.208" v="1816"/>
          <ac:spMkLst>
            <pc:docMk/>
            <pc:sldMk cId="1387455437" sldId="361"/>
            <ac:spMk id="22" creationId="{B0F5C577-85D4-816D-83DC-83CA8F52DBFC}"/>
          </ac:spMkLst>
        </pc:spChg>
        <pc:spChg chg="mod">
          <ac:chgData name="Duyên Lương" userId="3a9e482f-ceb4-484a-8eab-f708ff3e9a36" providerId="ADAL" clId="{2BBB3A5E-5909-4DB7-8E1B-CFF743868A3C}" dt="2023-11-07T05:25:42.208" v="1816"/>
          <ac:spMkLst>
            <pc:docMk/>
            <pc:sldMk cId="1387455437" sldId="361"/>
            <ac:spMk id="23" creationId="{C1211218-1DF6-2DF1-E0D5-70DDC02F410F}"/>
          </ac:spMkLst>
        </pc:spChg>
        <pc:spChg chg="mod">
          <ac:chgData name="Duyên Lương" userId="3a9e482f-ceb4-484a-8eab-f708ff3e9a36" providerId="ADAL" clId="{2BBB3A5E-5909-4DB7-8E1B-CFF743868A3C}" dt="2023-11-07T05:25:33.374" v="1815" actId="20577"/>
          <ac:spMkLst>
            <pc:docMk/>
            <pc:sldMk cId="1387455437" sldId="361"/>
            <ac:spMk id="26" creationId="{00000000-0000-0000-0000-000000000000}"/>
          </ac:spMkLst>
        </pc:spChg>
        <pc:spChg chg="mod">
          <ac:chgData name="Duyên Lương" userId="3a9e482f-ceb4-484a-8eab-f708ff3e9a36" providerId="ADAL" clId="{2BBB3A5E-5909-4DB7-8E1B-CFF743868A3C}" dt="2023-11-07T05:25:42.208" v="1816"/>
          <ac:spMkLst>
            <pc:docMk/>
            <pc:sldMk cId="1387455437" sldId="361"/>
            <ac:spMk id="27" creationId="{C295E319-8D55-7623-C8A5-A503C5A304AF}"/>
          </ac:spMkLst>
        </pc:spChg>
        <pc:spChg chg="mod">
          <ac:chgData name="Duyên Lương" userId="3a9e482f-ceb4-484a-8eab-f708ff3e9a36" providerId="ADAL" clId="{2BBB3A5E-5909-4DB7-8E1B-CFF743868A3C}" dt="2023-11-07T05:25:42.208" v="1816"/>
          <ac:spMkLst>
            <pc:docMk/>
            <pc:sldMk cId="1387455437" sldId="361"/>
            <ac:spMk id="28" creationId="{3409555D-5A71-1726-6E3F-D40B7D0792EA}"/>
          </ac:spMkLst>
        </pc:spChg>
        <pc:spChg chg="mod">
          <ac:chgData name="Duyên Lương" userId="3a9e482f-ceb4-484a-8eab-f708ff3e9a36" providerId="ADAL" clId="{2BBB3A5E-5909-4DB7-8E1B-CFF743868A3C}" dt="2023-11-07T05:25:42.208" v="1816"/>
          <ac:spMkLst>
            <pc:docMk/>
            <pc:sldMk cId="1387455437" sldId="361"/>
            <ac:spMk id="39" creationId="{958BD7D6-49AC-D8FB-8450-A159770DC4FB}"/>
          </ac:spMkLst>
        </pc:spChg>
        <pc:spChg chg="mod">
          <ac:chgData name="Duyên Lương" userId="3a9e482f-ceb4-484a-8eab-f708ff3e9a36" providerId="ADAL" clId="{2BBB3A5E-5909-4DB7-8E1B-CFF743868A3C}" dt="2023-11-07T05:25:42.208" v="1816"/>
          <ac:spMkLst>
            <pc:docMk/>
            <pc:sldMk cId="1387455437" sldId="361"/>
            <ac:spMk id="40" creationId="{F7855253-C937-4D46-89D4-ADF8F2D854C0}"/>
          </ac:spMkLst>
        </pc:spChg>
        <pc:spChg chg="mod">
          <ac:chgData name="Duyên Lương" userId="3a9e482f-ceb4-484a-8eab-f708ff3e9a36" providerId="ADAL" clId="{2BBB3A5E-5909-4DB7-8E1B-CFF743868A3C}" dt="2023-11-07T05:25:42.208" v="1816"/>
          <ac:spMkLst>
            <pc:docMk/>
            <pc:sldMk cId="1387455437" sldId="361"/>
            <ac:spMk id="41" creationId="{6949BE80-59D5-5295-D9AB-4043F21BABA4}"/>
          </ac:spMkLst>
        </pc:spChg>
        <pc:spChg chg="mod">
          <ac:chgData name="Duyên Lương" userId="3a9e482f-ceb4-484a-8eab-f708ff3e9a36" providerId="ADAL" clId="{2BBB3A5E-5909-4DB7-8E1B-CFF743868A3C}" dt="2023-11-07T05:25:42.208" v="1816"/>
          <ac:spMkLst>
            <pc:docMk/>
            <pc:sldMk cId="1387455437" sldId="361"/>
            <ac:spMk id="42" creationId="{DDC5A9E9-D745-C50E-AF4A-FD006B6C71AC}"/>
          </ac:spMkLst>
        </pc:spChg>
        <pc:spChg chg="add del mod">
          <ac:chgData name="Duyên Lương" userId="3a9e482f-ceb4-484a-8eab-f708ff3e9a36" providerId="ADAL" clId="{2BBB3A5E-5909-4DB7-8E1B-CFF743868A3C}" dt="2023-11-07T05:25:46.406" v="1817"/>
          <ac:spMkLst>
            <pc:docMk/>
            <pc:sldMk cId="1387455437" sldId="361"/>
            <ac:spMk id="43" creationId="{EB8365C3-2057-38B4-ED8F-A3090BB5E1A6}"/>
          </ac:spMkLst>
        </pc:spChg>
        <pc:spChg chg="add del mod">
          <ac:chgData name="Duyên Lương" userId="3a9e482f-ceb4-484a-8eab-f708ff3e9a36" providerId="ADAL" clId="{2BBB3A5E-5909-4DB7-8E1B-CFF743868A3C}" dt="2023-11-07T05:25:46.406" v="1817"/>
          <ac:spMkLst>
            <pc:docMk/>
            <pc:sldMk cId="1387455437" sldId="361"/>
            <ac:spMk id="44" creationId="{04DE0377-A6B9-9A86-4824-D0886D49D8CA}"/>
          </ac:spMkLst>
        </pc:spChg>
        <pc:spChg chg="add del mod">
          <ac:chgData name="Duyên Lương" userId="3a9e482f-ceb4-484a-8eab-f708ff3e9a36" providerId="ADAL" clId="{2BBB3A5E-5909-4DB7-8E1B-CFF743868A3C}" dt="2023-11-07T05:25:46.406" v="1817"/>
          <ac:spMkLst>
            <pc:docMk/>
            <pc:sldMk cId="1387455437" sldId="361"/>
            <ac:spMk id="45" creationId="{2749DB52-CA52-4197-E19D-43229F08B315}"/>
          </ac:spMkLst>
        </pc:spChg>
        <pc:spChg chg="add del mod">
          <ac:chgData name="Duyên Lương" userId="3a9e482f-ceb4-484a-8eab-f708ff3e9a36" providerId="ADAL" clId="{2BBB3A5E-5909-4DB7-8E1B-CFF743868A3C}" dt="2023-11-07T05:25:46.406" v="1817"/>
          <ac:spMkLst>
            <pc:docMk/>
            <pc:sldMk cId="1387455437" sldId="361"/>
            <ac:spMk id="46" creationId="{95FE6824-4793-D728-764D-00FD08D97ECC}"/>
          </ac:spMkLst>
        </pc:spChg>
        <pc:spChg chg="add del mod">
          <ac:chgData name="Duyên Lương" userId="3a9e482f-ceb4-484a-8eab-f708ff3e9a36" providerId="ADAL" clId="{2BBB3A5E-5909-4DB7-8E1B-CFF743868A3C}" dt="2023-11-07T05:25:46.406" v="1817"/>
          <ac:spMkLst>
            <pc:docMk/>
            <pc:sldMk cId="1387455437" sldId="361"/>
            <ac:spMk id="47" creationId="{53E5B7F1-F05E-41C3-7179-3A612D02D71D}"/>
          </ac:spMkLst>
        </pc:spChg>
        <pc:spChg chg="add del mod">
          <ac:chgData name="Duyên Lương" userId="3a9e482f-ceb4-484a-8eab-f708ff3e9a36" providerId="ADAL" clId="{2BBB3A5E-5909-4DB7-8E1B-CFF743868A3C}" dt="2023-11-07T05:25:46.406" v="1817"/>
          <ac:spMkLst>
            <pc:docMk/>
            <pc:sldMk cId="1387455437" sldId="361"/>
            <ac:spMk id="48" creationId="{AFF1886E-0148-9F91-3873-12455A879C7E}"/>
          </ac:spMkLst>
        </pc:spChg>
        <pc:spChg chg="mod">
          <ac:chgData name="Duyên Lương" userId="3a9e482f-ceb4-484a-8eab-f708ff3e9a36" providerId="ADAL" clId="{2BBB3A5E-5909-4DB7-8E1B-CFF743868A3C}" dt="2023-11-07T05:25:42.208" v="1816"/>
          <ac:spMkLst>
            <pc:docMk/>
            <pc:sldMk cId="1387455437" sldId="361"/>
            <ac:spMk id="51" creationId="{28E05E61-905D-CBD8-E9F3-5F39C3BA7FDE}"/>
          </ac:spMkLst>
        </pc:spChg>
        <pc:spChg chg="mod">
          <ac:chgData name="Duyên Lương" userId="3a9e482f-ceb4-484a-8eab-f708ff3e9a36" providerId="ADAL" clId="{2BBB3A5E-5909-4DB7-8E1B-CFF743868A3C}" dt="2023-11-07T05:25:42.208" v="1816"/>
          <ac:spMkLst>
            <pc:docMk/>
            <pc:sldMk cId="1387455437" sldId="361"/>
            <ac:spMk id="53" creationId="{69015F78-4E3E-BFBD-573F-5FDA5825AD08}"/>
          </ac:spMkLst>
        </pc:spChg>
        <pc:spChg chg="mod">
          <ac:chgData name="Duyên Lương" userId="3a9e482f-ceb4-484a-8eab-f708ff3e9a36" providerId="ADAL" clId="{2BBB3A5E-5909-4DB7-8E1B-CFF743868A3C}" dt="2023-11-07T05:25:42.208" v="1816"/>
          <ac:spMkLst>
            <pc:docMk/>
            <pc:sldMk cId="1387455437" sldId="361"/>
            <ac:spMk id="54" creationId="{8341C258-845E-B2A6-DE69-36CEC4AE91C4}"/>
          </ac:spMkLst>
        </pc:spChg>
        <pc:spChg chg="mod">
          <ac:chgData name="Duyên Lương" userId="3a9e482f-ceb4-484a-8eab-f708ff3e9a36" providerId="ADAL" clId="{2BBB3A5E-5909-4DB7-8E1B-CFF743868A3C}" dt="2023-11-07T05:25:42.208" v="1816"/>
          <ac:spMkLst>
            <pc:docMk/>
            <pc:sldMk cId="1387455437" sldId="361"/>
            <ac:spMk id="55" creationId="{9927F41B-535D-D799-3405-5A31785B740A}"/>
          </ac:spMkLst>
        </pc:spChg>
        <pc:spChg chg="mod">
          <ac:chgData name="Duyên Lương" userId="3a9e482f-ceb4-484a-8eab-f708ff3e9a36" providerId="ADAL" clId="{2BBB3A5E-5909-4DB7-8E1B-CFF743868A3C}" dt="2023-11-07T05:25:42.208" v="1816"/>
          <ac:spMkLst>
            <pc:docMk/>
            <pc:sldMk cId="1387455437" sldId="361"/>
            <ac:spMk id="57" creationId="{F3D8FF8C-915A-94DB-2A2C-A446ED569256}"/>
          </ac:spMkLst>
        </pc:spChg>
        <pc:spChg chg="mod">
          <ac:chgData name="Duyên Lương" userId="3a9e482f-ceb4-484a-8eab-f708ff3e9a36" providerId="ADAL" clId="{2BBB3A5E-5909-4DB7-8E1B-CFF743868A3C}" dt="2023-11-07T05:25:42.208" v="1816"/>
          <ac:spMkLst>
            <pc:docMk/>
            <pc:sldMk cId="1387455437" sldId="361"/>
            <ac:spMk id="58" creationId="{02AC791A-1415-A082-5F25-9B1658F4AEB4}"/>
          </ac:spMkLst>
        </pc:spChg>
        <pc:spChg chg="mod">
          <ac:chgData name="Duyên Lương" userId="3a9e482f-ceb4-484a-8eab-f708ff3e9a36" providerId="ADAL" clId="{2BBB3A5E-5909-4DB7-8E1B-CFF743868A3C}" dt="2023-11-07T05:25:42.208" v="1816"/>
          <ac:spMkLst>
            <pc:docMk/>
            <pc:sldMk cId="1387455437" sldId="361"/>
            <ac:spMk id="59" creationId="{84E3B866-8428-FE8B-7111-B51FAB4C99BC}"/>
          </ac:spMkLst>
        </pc:spChg>
        <pc:spChg chg="mod">
          <ac:chgData name="Duyên Lương" userId="3a9e482f-ceb4-484a-8eab-f708ff3e9a36" providerId="ADAL" clId="{2BBB3A5E-5909-4DB7-8E1B-CFF743868A3C}" dt="2023-11-07T05:25:42.208" v="1816"/>
          <ac:spMkLst>
            <pc:docMk/>
            <pc:sldMk cId="1387455437" sldId="361"/>
            <ac:spMk id="60" creationId="{D5C090B6-7873-F83B-6963-3D7A1C0E05C0}"/>
          </ac:spMkLst>
        </pc:spChg>
        <pc:spChg chg="mod">
          <ac:chgData name="Duyên Lương" userId="3a9e482f-ceb4-484a-8eab-f708ff3e9a36" providerId="ADAL" clId="{2BBB3A5E-5909-4DB7-8E1B-CFF743868A3C}" dt="2023-11-07T05:25:42.208" v="1816"/>
          <ac:spMkLst>
            <pc:docMk/>
            <pc:sldMk cId="1387455437" sldId="361"/>
            <ac:spMk id="61" creationId="{D2586081-8A5F-62D9-D10E-69337EF8CE1F}"/>
          </ac:spMkLst>
        </pc:spChg>
        <pc:spChg chg="mod">
          <ac:chgData name="Duyên Lương" userId="3a9e482f-ceb4-484a-8eab-f708ff3e9a36" providerId="ADAL" clId="{2BBB3A5E-5909-4DB7-8E1B-CFF743868A3C}" dt="2023-11-07T05:25:42.208" v="1816"/>
          <ac:spMkLst>
            <pc:docMk/>
            <pc:sldMk cId="1387455437" sldId="361"/>
            <ac:spMk id="62" creationId="{9533EED7-9A5B-F4BE-6270-9AD92CEB51B4}"/>
          </ac:spMkLst>
        </pc:spChg>
        <pc:spChg chg="mod">
          <ac:chgData name="Duyên Lương" userId="3a9e482f-ceb4-484a-8eab-f708ff3e9a36" providerId="ADAL" clId="{2BBB3A5E-5909-4DB7-8E1B-CFF743868A3C}" dt="2023-11-07T05:25:42.208" v="1816"/>
          <ac:spMkLst>
            <pc:docMk/>
            <pc:sldMk cId="1387455437" sldId="361"/>
            <ac:spMk id="63" creationId="{263BA783-6923-26B1-9472-6214A82D5ACF}"/>
          </ac:spMkLst>
        </pc:spChg>
        <pc:spChg chg="mod">
          <ac:chgData name="Duyên Lương" userId="3a9e482f-ceb4-484a-8eab-f708ff3e9a36" providerId="ADAL" clId="{2BBB3A5E-5909-4DB7-8E1B-CFF743868A3C}" dt="2023-11-07T05:25:42.208" v="1816"/>
          <ac:spMkLst>
            <pc:docMk/>
            <pc:sldMk cId="1387455437" sldId="361"/>
            <ac:spMk id="64" creationId="{A859E5EA-3F24-FBE3-7F6E-E6C4B63BCB7F}"/>
          </ac:spMkLst>
        </pc:spChg>
        <pc:spChg chg="mod">
          <ac:chgData name="Duyên Lương" userId="3a9e482f-ceb4-484a-8eab-f708ff3e9a36" providerId="ADAL" clId="{2BBB3A5E-5909-4DB7-8E1B-CFF743868A3C}" dt="2023-11-07T05:25:42.208" v="1816"/>
          <ac:spMkLst>
            <pc:docMk/>
            <pc:sldMk cId="1387455437" sldId="361"/>
            <ac:spMk id="65" creationId="{B2345EE3-7649-4228-BD99-D6008DFAD074}"/>
          </ac:spMkLst>
        </pc:spChg>
        <pc:spChg chg="mod">
          <ac:chgData name="Duyên Lương" userId="3a9e482f-ceb4-484a-8eab-f708ff3e9a36" providerId="ADAL" clId="{2BBB3A5E-5909-4DB7-8E1B-CFF743868A3C}" dt="2023-11-07T05:25:42.208" v="1816"/>
          <ac:spMkLst>
            <pc:docMk/>
            <pc:sldMk cId="1387455437" sldId="361"/>
            <ac:spMk id="66" creationId="{0084819E-6939-9EE2-697B-EE65E44E9A8E}"/>
          </ac:spMkLst>
        </pc:spChg>
        <pc:spChg chg="mod">
          <ac:chgData name="Duyên Lương" userId="3a9e482f-ceb4-484a-8eab-f708ff3e9a36" providerId="ADAL" clId="{2BBB3A5E-5909-4DB7-8E1B-CFF743868A3C}" dt="2023-11-07T05:25:42.208" v="1816"/>
          <ac:spMkLst>
            <pc:docMk/>
            <pc:sldMk cId="1387455437" sldId="361"/>
            <ac:spMk id="67" creationId="{E79397DA-636C-D1E4-3100-E8D179BBBC79}"/>
          </ac:spMkLst>
        </pc:spChg>
        <pc:spChg chg="mod">
          <ac:chgData name="Duyên Lương" userId="3a9e482f-ceb4-484a-8eab-f708ff3e9a36" providerId="ADAL" clId="{2BBB3A5E-5909-4DB7-8E1B-CFF743868A3C}" dt="2023-11-07T05:25:42.208" v="1816"/>
          <ac:spMkLst>
            <pc:docMk/>
            <pc:sldMk cId="1387455437" sldId="361"/>
            <ac:spMk id="68" creationId="{212EFFC3-5585-A001-6010-648957F0EA0B}"/>
          </ac:spMkLst>
        </pc:spChg>
        <pc:spChg chg="mod">
          <ac:chgData name="Duyên Lương" userId="3a9e482f-ceb4-484a-8eab-f708ff3e9a36" providerId="ADAL" clId="{2BBB3A5E-5909-4DB7-8E1B-CFF743868A3C}" dt="2023-11-07T05:25:42.208" v="1816"/>
          <ac:spMkLst>
            <pc:docMk/>
            <pc:sldMk cId="1387455437" sldId="361"/>
            <ac:spMk id="69" creationId="{5CBADC6E-4D46-CF43-6111-932DAAD38455}"/>
          </ac:spMkLst>
        </pc:spChg>
        <pc:spChg chg="add mod">
          <ac:chgData name="Duyên Lương" userId="3a9e482f-ceb4-484a-8eab-f708ff3e9a36" providerId="ADAL" clId="{2BBB3A5E-5909-4DB7-8E1B-CFF743868A3C}" dt="2023-11-07T05:25:47.982" v="1818"/>
          <ac:spMkLst>
            <pc:docMk/>
            <pc:sldMk cId="1387455437" sldId="361"/>
            <ac:spMk id="71" creationId="{D263207D-341F-0249-E42D-183ABDC4E170}"/>
          </ac:spMkLst>
        </pc:spChg>
        <pc:spChg chg="add mod">
          <ac:chgData name="Duyên Lương" userId="3a9e482f-ceb4-484a-8eab-f708ff3e9a36" providerId="ADAL" clId="{2BBB3A5E-5909-4DB7-8E1B-CFF743868A3C}" dt="2023-11-07T05:25:47.982" v="1818"/>
          <ac:spMkLst>
            <pc:docMk/>
            <pc:sldMk cId="1387455437" sldId="361"/>
            <ac:spMk id="72" creationId="{8982F5A3-1B18-0A6C-2E98-0B4B1902A047}"/>
          </ac:spMkLst>
        </pc:spChg>
        <pc:spChg chg="mod">
          <ac:chgData name="Duyên Lương" userId="3a9e482f-ceb4-484a-8eab-f708ff3e9a36" providerId="ADAL" clId="{2BBB3A5E-5909-4DB7-8E1B-CFF743868A3C}" dt="2023-11-07T05:25:47.982" v="1818"/>
          <ac:spMkLst>
            <pc:docMk/>
            <pc:sldMk cId="1387455437" sldId="361"/>
            <ac:spMk id="75" creationId="{F4AB93BA-1282-3BDB-DC0B-BEA936915D31}"/>
          </ac:spMkLst>
        </pc:spChg>
        <pc:spChg chg="mod">
          <ac:chgData name="Duyên Lương" userId="3a9e482f-ceb4-484a-8eab-f708ff3e9a36" providerId="ADAL" clId="{2BBB3A5E-5909-4DB7-8E1B-CFF743868A3C}" dt="2023-11-07T05:25:47.982" v="1818"/>
          <ac:spMkLst>
            <pc:docMk/>
            <pc:sldMk cId="1387455437" sldId="361"/>
            <ac:spMk id="77" creationId="{A84D6DD9-50B3-935F-518B-5CD0A886C696}"/>
          </ac:spMkLst>
        </pc:spChg>
        <pc:spChg chg="mod">
          <ac:chgData name="Duyên Lương" userId="3a9e482f-ceb4-484a-8eab-f708ff3e9a36" providerId="ADAL" clId="{2BBB3A5E-5909-4DB7-8E1B-CFF743868A3C}" dt="2023-11-07T05:25:47.982" v="1818"/>
          <ac:spMkLst>
            <pc:docMk/>
            <pc:sldMk cId="1387455437" sldId="361"/>
            <ac:spMk id="78" creationId="{B4638D5B-5A74-5C77-4543-1DC2D4F6E411}"/>
          </ac:spMkLst>
        </pc:spChg>
        <pc:spChg chg="mod">
          <ac:chgData name="Duyên Lương" userId="3a9e482f-ceb4-484a-8eab-f708ff3e9a36" providerId="ADAL" clId="{2BBB3A5E-5909-4DB7-8E1B-CFF743868A3C}" dt="2023-11-07T05:25:47.982" v="1818"/>
          <ac:spMkLst>
            <pc:docMk/>
            <pc:sldMk cId="1387455437" sldId="361"/>
            <ac:spMk id="79" creationId="{724262D8-9641-B05F-7618-2EDD9CE60FC2}"/>
          </ac:spMkLst>
        </pc:spChg>
        <pc:spChg chg="mod">
          <ac:chgData name="Duyên Lương" userId="3a9e482f-ceb4-484a-8eab-f708ff3e9a36" providerId="ADAL" clId="{2BBB3A5E-5909-4DB7-8E1B-CFF743868A3C}" dt="2023-11-07T05:25:47.982" v="1818"/>
          <ac:spMkLst>
            <pc:docMk/>
            <pc:sldMk cId="1387455437" sldId="361"/>
            <ac:spMk id="80" creationId="{44247222-1415-8809-2791-500661C652AE}"/>
          </ac:spMkLst>
        </pc:spChg>
        <pc:spChg chg="mod">
          <ac:chgData name="Duyên Lương" userId="3a9e482f-ceb4-484a-8eab-f708ff3e9a36" providerId="ADAL" clId="{2BBB3A5E-5909-4DB7-8E1B-CFF743868A3C}" dt="2023-11-07T05:25:47.982" v="1818"/>
          <ac:spMkLst>
            <pc:docMk/>
            <pc:sldMk cId="1387455437" sldId="361"/>
            <ac:spMk id="81" creationId="{E50E231E-B40E-0597-6143-B90E5140EC5E}"/>
          </ac:spMkLst>
        </pc:spChg>
        <pc:spChg chg="mod">
          <ac:chgData name="Duyên Lương" userId="3a9e482f-ceb4-484a-8eab-f708ff3e9a36" providerId="ADAL" clId="{2BBB3A5E-5909-4DB7-8E1B-CFF743868A3C}" dt="2023-11-07T05:25:47.982" v="1818"/>
          <ac:spMkLst>
            <pc:docMk/>
            <pc:sldMk cId="1387455437" sldId="361"/>
            <ac:spMk id="82" creationId="{14C033A7-CD64-DC0F-51A6-67EFE37F9D91}"/>
          </ac:spMkLst>
        </pc:spChg>
        <pc:spChg chg="mod">
          <ac:chgData name="Duyên Lương" userId="3a9e482f-ceb4-484a-8eab-f708ff3e9a36" providerId="ADAL" clId="{2BBB3A5E-5909-4DB7-8E1B-CFF743868A3C}" dt="2023-11-07T05:25:47.982" v="1818"/>
          <ac:spMkLst>
            <pc:docMk/>
            <pc:sldMk cId="1387455437" sldId="361"/>
            <ac:spMk id="83" creationId="{08EA5106-F3C2-49EB-3E22-C92B69BF95A2}"/>
          </ac:spMkLst>
        </pc:spChg>
        <pc:spChg chg="mod">
          <ac:chgData name="Duyên Lương" userId="3a9e482f-ceb4-484a-8eab-f708ff3e9a36" providerId="ADAL" clId="{2BBB3A5E-5909-4DB7-8E1B-CFF743868A3C}" dt="2023-11-07T05:25:47.982" v="1818"/>
          <ac:spMkLst>
            <pc:docMk/>
            <pc:sldMk cId="1387455437" sldId="361"/>
            <ac:spMk id="84" creationId="{60B50418-F460-669D-21D2-F504831707B6}"/>
          </ac:spMkLst>
        </pc:spChg>
        <pc:spChg chg="mod">
          <ac:chgData name="Duyên Lương" userId="3a9e482f-ceb4-484a-8eab-f708ff3e9a36" providerId="ADAL" clId="{2BBB3A5E-5909-4DB7-8E1B-CFF743868A3C}" dt="2023-11-07T05:25:47.982" v="1818"/>
          <ac:spMkLst>
            <pc:docMk/>
            <pc:sldMk cId="1387455437" sldId="361"/>
            <ac:spMk id="85" creationId="{56C26240-E375-5165-AB49-58757A12AC35}"/>
          </ac:spMkLst>
        </pc:spChg>
        <pc:spChg chg="mod">
          <ac:chgData name="Duyên Lương" userId="3a9e482f-ceb4-484a-8eab-f708ff3e9a36" providerId="ADAL" clId="{2BBB3A5E-5909-4DB7-8E1B-CFF743868A3C}" dt="2023-11-07T05:25:47.982" v="1818"/>
          <ac:spMkLst>
            <pc:docMk/>
            <pc:sldMk cId="1387455437" sldId="361"/>
            <ac:spMk id="86" creationId="{F523F129-F87B-F808-B2A7-2FC033E57C3C}"/>
          </ac:spMkLst>
        </pc:spChg>
        <pc:spChg chg="mod">
          <ac:chgData name="Duyên Lương" userId="3a9e482f-ceb4-484a-8eab-f708ff3e9a36" providerId="ADAL" clId="{2BBB3A5E-5909-4DB7-8E1B-CFF743868A3C}" dt="2023-11-07T05:25:47.982" v="1818"/>
          <ac:spMkLst>
            <pc:docMk/>
            <pc:sldMk cId="1387455437" sldId="361"/>
            <ac:spMk id="87" creationId="{6DCD6D24-2035-03C6-5BD5-E5567FDD474C}"/>
          </ac:spMkLst>
        </pc:spChg>
        <pc:spChg chg="mod">
          <ac:chgData name="Duyên Lương" userId="3a9e482f-ceb4-484a-8eab-f708ff3e9a36" providerId="ADAL" clId="{2BBB3A5E-5909-4DB7-8E1B-CFF743868A3C}" dt="2023-11-07T05:25:47.982" v="1818"/>
          <ac:spMkLst>
            <pc:docMk/>
            <pc:sldMk cId="1387455437" sldId="361"/>
            <ac:spMk id="88" creationId="{596F05D1-7EF7-9223-BC31-158BF19E59BF}"/>
          </ac:spMkLst>
        </pc:spChg>
        <pc:spChg chg="add mod">
          <ac:chgData name="Duyên Lương" userId="3a9e482f-ceb4-484a-8eab-f708ff3e9a36" providerId="ADAL" clId="{2BBB3A5E-5909-4DB7-8E1B-CFF743868A3C}" dt="2023-11-07T05:25:47.982" v="1818"/>
          <ac:spMkLst>
            <pc:docMk/>
            <pc:sldMk cId="1387455437" sldId="361"/>
            <ac:spMk id="89" creationId="{980F6502-2E04-160A-C662-882D13E12003}"/>
          </ac:spMkLst>
        </pc:spChg>
        <pc:spChg chg="add mod">
          <ac:chgData name="Duyên Lương" userId="3a9e482f-ceb4-484a-8eab-f708ff3e9a36" providerId="ADAL" clId="{2BBB3A5E-5909-4DB7-8E1B-CFF743868A3C}" dt="2023-11-07T05:25:47.982" v="1818"/>
          <ac:spMkLst>
            <pc:docMk/>
            <pc:sldMk cId="1387455437" sldId="361"/>
            <ac:spMk id="90" creationId="{ACF18441-A205-6029-4EBD-28914CDB4737}"/>
          </ac:spMkLst>
        </pc:spChg>
        <pc:spChg chg="add mod">
          <ac:chgData name="Duyên Lương" userId="3a9e482f-ceb4-484a-8eab-f708ff3e9a36" providerId="ADAL" clId="{2BBB3A5E-5909-4DB7-8E1B-CFF743868A3C}" dt="2023-11-07T05:25:47.982" v="1818"/>
          <ac:spMkLst>
            <pc:docMk/>
            <pc:sldMk cId="1387455437" sldId="361"/>
            <ac:spMk id="91" creationId="{6B29BC8B-5700-0F47-8991-F60BBD2190BC}"/>
          </ac:spMkLst>
        </pc:spChg>
        <pc:spChg chg="add mod">
          <ac:chgData name="Duyên Lương" userId="3a9e482f-ceb4-484a-8eab-f708ff3e9a36" providerId="ADAL" clId="{2BBB3A5E-5909-4DB7-8E1B-CFF743868A3C}" dt="2023-11-07T05:25:47.982" v="1818"/>
          <ac:spMkLst>
            <pc:docMk/>
            <pc:sldMk cId="1387455437" sldId="361"/>
            <ac:spMk id="92" creationId="{DD530AF7-75D3-2014-5005-E24084512EBE}"/>
          </ac:spMkLst>
        </pc:spChg>
        <pc:spChg chg="add mod">
          <ac:chgData name="Duyên Lương" userId="3a9e482f-ceb4-484a-8eab-f708ff3e9a36" providerId="ADAL" clId="{2BBB3A5E-5909-4DB7-8E1B-CFF743868A3C}" dt="2023-11-07T05:28:10.986" v="1867" actId="14100"/>
          <ac:spMkLst>
            <pc:docMk/>
            <pc:sldMk cId="1387455437" sldId="361"/>
            <ac:spMk id="93" creationId="{7A3E7829-0945-7CD8-87DE-396F30A577CD}"/>
          </ac:spMkLst>
        </pc:spChg>
        <pc:spChg chg="add mod">
          <ac:chgData name="Duyên Lương" userId="3a9e482f-ceb4-484a-8eab-f708ff3e9a36" providerId="ADAL" clId="{2BBB3A5E-5909-4DB7-8E1B-CFF743868A3C}" dt="2023-11-07T05:28:15.381" v="1868" actId="1076"/>
          <ac:spMkLst>
            <pc:docMk/>
            <pc:sldMk cId="1387455437" sldId="361"/>
            <ac:spMk id="94" creationId="{67ED34DD-4319-CF46-E43C-D20787C51843}"/>
          </ac:spMkLst>
        </pc:spChg>
        <pc:spChg chg="mod">
          <ac:chgData name="Duyên Lương" userId="3a9e482f-ceb4-484a-8eab-f708ff3e9a36" providerId="ADAL" clId="{2BBB3A5E-5909-4DB7-8E1B-CFF743868A3C}" dt="2023-11-07T05:25:47.982" v="1818"/>
          <ac:spMkLst>
            <pc:docMk/>
            <pc:sldMk cId="1387455437" sldId="361"/>
            <ac:spMk id="97" creationId="{0A6F8879-AFFC-08FE-0B26-3BB2C318C857}"/>
          </ac:spMkLst>
        </pc:spChg>
        <pc:spChg chg="mod">
          <ac:chgData name="Duyên Lương" userId="3a9e482f-ceb4-484a-8eab-f708ff3e9a36" providerId="ADAL" clId="{2BBB3A5E-5909-4DB7-8E1B-CFF743868A3C}" dt="2023-11-07T05:25:47.982" v="1818"/>
          <ac:spMkLst>
            <pc:docMk/>
            <pc:sldMk cId="1387455437" sldId="361"/>
            <ac:spMk id="99" creationId="{342A30E4-E365-9B4A-F72E-99484A58394F}"/>
          </ac:spMkLst>
        </pc:spChg>
        <pc:spChg chg="mod">
          <ac:chgData name="Duyên Lương" userId="3a9e482f-ceb4-484a-8eab-f708ff3e9a36" providerId="ADAL" clId="{2BBB3A5E-5909-4DB7-8E1B-CFF743868A3C}" dt="2023-11-07T05:25:47.982" v="1818"/>
          <ac:spMkLst>
            <pc:docMk/>
            <pc:sldMk cId="1387455437" sldId="361"/>
            <ac:spMk id="100" creationId="{DC2ABD5F-624B-6544-1C79-2FE7BA286E05}"/>
          </ac:spMkLst>
        </pc:spChg>
        <pc:spChg chg="mod">
          <ac:chgData name="Duyên Lương" userId="3a9e482f-ceb4-484a-8eab-f708ff3e9a36" providerId="ADAL" clId="{2BBB3A5E-5909-4DB7-8E1B-CFF743868A3C}" dt="2023-11-07T05:25:47.982" v="1818"/>
          <ac:spMkLst>
            <pc:docMk/>
            <pc:sldMk cId="1387455437" sldId="361"/>
            <ac:spMk id="101" creationId="{7AF7EE5C-D565-93D8-0113-929D49583E2C}"/>
          </ac:spMkLst>
        </pc:spChg>
        <pc:spChg chg="mod">
          <ac:chgData name="Duyên Lương" userId="3a9e482f-ceb4-484a-8eab-f708ff3e9a36" providerId="ADAL" clId="{2BBB3A5E-5909-4DB7-8E1B-CFF743868A3C}" dt="2023-11-07T05:25:47.982" v="1818"/>
          <ac:spMkLst>
            <pc:docMk/>
            <pc:sldMk cId="1387455437" sldId="361"/>
            <ac:spMk id="103" creationId="{280081F1-1A9C-0266-8E10-0F45C3AB75F2}"/>
          </ac:spMkLst>
        </pc:spChg>
        <pc:spChg chg="mod">
          <ac:chgData name="Duyên Lương" userId="3a9e482f-ceb4-484a-8eab-f708ff3e9a36" providerId="ADAL" clId="{2BBB3A5E-5909-4DB7-8E1B-CFF743868A3C}" dt="2023-11-07T05:25:47.982" v="1818"/>
          <ac:spMkLst>
            <pc:docMk/>
            <pc:sldMk cId="1387455437" sldId="361"/>
            <ac:spMk id="104" creationId="{1FAB8B77-CB72-C7EC-9F17-E44AACEE2D02}"/>
          </ac:spMkLst>
        </pc:spChg>
        <pc:spChg chg="mod">
          <ac:chgData name="Duyên Lương" userId="3a9e482f-ceb4-484a-8eab-f708ff3e9a36" providerId="ADAL" clId="{2BBB3A5E-5909-4DB7-8E1B-CFF743868A3C}" dt="2023-11-07T05:25:47.982" v="1818"/>
          <ac:spMkLst>
            <pc:docMk/>
            <pc:sldMk cId="1387455437" sldId="361"/>
            <ac:spMk id="105" creationId="{141CEB5C-45A8-9616-6329-E7B99F4F5B85}"/>
          </ac:spMkLst>
        </pc:spChg>
        <pc:spChg chg="mod">
          <ac:chgData name="Duyên Lương" userId="3a9e482f-ceb4-484a-8eab-f708ff3e9a36" providerId="ADAL" clId="{2BBB3A5E-5909-4DB7-8E1B-CFF743868A3C}" dt="2023-11-07T05:25:47.982" v="1818"/>
          <ac:spMkLst>
            <pc:docMk/>
            <pc:sldMk cId="1387455437" sldId="361"/>
            <ac:spMk id="106" creationId="{9CD44407-C2EA-2129-B532-A6A1790779B6}"/>
          </ac:spMkLst>
        </pc:spChg>
        <pc:spChg chg="mod">
          <ac:chgData name="Duyên Lương" userId="3a9e482f-ceb4-484a-8eab-f708ff3e9a36" providerId="ADAL" clId="{2BBB3A5E-5909-4DB7-8E1B-CFF743868A3C}" dt="2023-11-07T05:25:47.982" v="1818"/>
          <ac:spMkLst>
            <pc:docMk/>
            <pc:sldMk cId="1387455437" sldId="361"/>
            <ac:spMk id="107" creationId="{723B6C6A-8130-8856-1E8D-C070D56879EA}"/>
          </ac:spMkLst>
        </pc:spChg>
        <pc:spChg chg="mod">
          <ac:chgData name="Duyên Lương" userId="3a9e482f-ceb4-484a-8eab-f708ff3e9a36" providerId="ADAL" clId="{2BBB3A5E-5909-4DB7-8E1B-CFF743868A3C}" dt="2023-11-07T05:25:47.982" v="1818"/>
          <ac:spMkLst>
            <pc:docMk/>
            <pc:sldMk cId="1387455437" sldId="361"/>
            <ac:spMk id="108" creationId="{84ACA57E-D59E-BBFB-FC1E-95845D625FC2}"/>
          </ac:spMkLst>
        </pc:spChg>
        <pc:spChg chg="mod">
          <ac:chgData name="Duyên Lương" userId="3a9e482f-ceb4-484a-8eab-f708ff3e9a36" providerId="ADAL" clId="{2BBB3A5E-5909-4DB7-8E1B-CFF743868A3C}" dt="2023-11-07T05:25:47.982" v="1818"/>
          <ac:spMkLst>
            <pc:docMk/>
            <pc:sldMk cId="1387455437" sldId="361"/>
            <ac:spMk id="109" creationId="{63E101C9-DFF4-4D9D-D345-9C0405D94EF0}"/>
          </ac:spMkLst>
        </pc:spChg>
        <pc:spChg chg="mod">
          <ac:chgData name="Duyên Lương" userId="3a9e482f-ceb4-484a-8eab-f708ff3e9a36" providerId="ADAL" clId="{2BBB3A5E-5909-4DB7-8E1B-CFF743868A3C}" dt="2023-11-07T05:25:47.982" v="1818"/>
          <ac:spMkLst>
            <pc:docMk/>
            <pc:sldMk cId="1387455437" sldId="361"/>
            <ac:spMk id="110" creationId="{7479EDD1-A46E-D046-A10E-AA4A2320985C}"/>
          </ac:spMkLst>
        </pc:spChg>
        <pc:spChg chg="mod">
          <ac:chgData name="Duyên Lương" userId="3a9e482f-ceb4-484a-8eab-f708ff3e9a36" providerId="ADAL" clId="{2BBB3A5E-5909-4DB7-8E1B-CFF743868A3C}" dt="2023-11-07T05:25:47.982" v="1818"/>
          <ac:spMkLst>
            <pc:docMk/>
            <pc:sldMk cId="1387455437" sldId="361"/>
            <ac:spMk id="111" creationId="{936BE487-6AD5-BAEF-06D3-9077DEE26D9E}"/>
          </ac:spMkLst>
        </pc:spChg>
        <pc:spChg chg="mod">
          <ac:chgData name="Duyên Lương" userId="3a9e482f-ceb4-484a-8eab-f708ff3e9a36" providerId="ADAL" clId="{2BBB3A5E-5909-4DB7-8E1B-CFF743868A3C}" dt="2023-11-07T05:25:47.982" v="1818"/>
          <ac:spMkLst>
            <pc:docMk/>
            <pc:sldMk cId="1387455437" sldId="361"/>
            <ac:spMk id="112" creationId="{6CA0FC4F-ABA6-9CF2-228F-8A7225737357}"/>
          </ac:spMkLst>
        </pc:spChg>
        <pc:spChg chg="mod">
          <ac:chgData name="Duyên Lương" userId="3a9e482f-ceb4-484a-8eab-f708ff3e9a36" providerId="ADAL" clId="{2BBB3A5E-5909-4DB7-8E1B-CFF743868A3C}" dt="2023-11-07T05:25:47.982" v="1818"/>
          <ac:spMkLst>
            <pc:docMk/>
            <pc:sldMk cId="1387455437" sldId="361"/>
            <ac:spMk id="113" creationId="{A0BB5C65-D6EF-4CF6-138A-5437772EED7D}"/>
          </ac:spMkLst>
        </pc:spChg>
        <pc:spChg chg="mod">
          <ac:chgData name="Duyên Lương" userId="3a9e482f-ceb4-484a-8eab-f708ff3e9a36" providerId="ADAL" clId="{2BBB3A5E-5909-4DB7-8E1B-CFF743868A3C}" dt="2023-11-07T05:25:47.982" v="1818"/>
          <ac:spMkLst>
            <pc:docMk/>
            <pc:sldMk cId="1387455437" sldId="361"/>
            <ac:spMk id="114" creationId="{2A7C10AB-F70E-7FFC-A22F-B182B2018156}"/>
          </ac:spMkLst>
        </pc:spChg>
        <pc:spChg chg="mod">
          <ac:chgData name="Duyên Lương" userId="3a9e482f-ceb4-484a-8eab-f708ff3e9a36" providerId="ADAL" clId="{2BBB3A5E-5909-4DB7-8E1B-CFF743868A3C}" dt="2023-11-07T05:25:47.982" v="1818"/>
          <ac:spMkLst>
            <pc:docMk/>
            <pc:sldMk cId="1387455437" sldId="361"/>
            <ac:spMk id="115" creationId="{22379E4E-2FCB-7ACF-757E-E6FD0C352A43}"/>
          </ac:spMkLst>
        </pc:spChg>
        <pc:grpChg chg="add del mod">
          <ac:chgData name="Duyên Lương" userId="3a9e482f-ceb4-484a-8eab-f708ff3e9a36" providerId="ADAL" clId="{2BBB3A5E-5909-4DB7-8E1B-CFF743868A3C}" dt="2023-11-07T05:25:46.406" v="1817"/>
          <ac:grpSpMkLst>
            <pc:docMk/>
            <pc:sldMk cId="1387455437" sldId="361"/>
            <ac:grpSpMk id="13" creationId="{BF54EDBE-AF8A-3FF2-EDE3-9FF6EB4C3841}"/>
          </ac:grpSpMkLst>
        </pc:grpChg>
        <pc:grpChg chg="mod">
          <ac:chgData name="Duyên Lương" userId="3a9e482f-ceb4-484a-8eab-f708ff3e9a36" providerId="ADAL" clId="{2BBB3A5E-5909-4DB7-8E1B-CFF743868A3C}" dt="2023-11-07T05:25:42.208" v="1816"/>
          <ac:grpSpMkLst>
            <pc:docMk/>
            <pc:sldMk cId="1387455437" sldId="361"/>
            <ac:grpSpMk id="14" creationId="{625A0528-F0B4-EF52-044A-B554DD87D692}"/>
          </ac:grpSpMkLst>
        </pc:grpChg>
        <pc:grpChg chg="add del mod">
          <ac:chgData name="Duyên Lương" userId="3a9e482f-ceb4-484a-8eab-f708ff3e9a36" providerId="ADAL" clId="{2BBB3A5E-5909-4DB7-8E1B-CFF743868A3C}" dt="2023-11-07T05:25:46.406" v="1817"/>
          <ac:grpSpMkLst>
            <pc:docMk/>
            <pc:sldMk cId="1387455437" sldId="361"/>
            <ac:grpSpMk id="49" creationId="{FA7CD81B-26DB-8404-B8A3-3CEF37D0EFAF}"/>
          </ac:grpSpMkLst>
        </pc:grpChg>
        <pc:grpChg chg="mod">
          <ac:chgData name="Duyên Lương" userId="3a9e482f-ceb4-484a-8eab-f708ff3e9a36" providerId="ADAL" clId="{2BBB3A5E-5909-4DB7-8E1B-CFF743868A3C}" dt="2023-11-07T05:25:42.208" v="1816"/>
          <ac:grpSpMkLst>
            <pc:docMk/>
            <pc:sldMk cId="1387455437" sldId="361"/>
            <ac:grpSpMk id="50" creationId="{2EA19114-FE20-066C-D19A-EB00D66DA014}"/>
          </ac:grpSpMkLst>
        </pc:grpChg>
        <pc:grpChg chg="mod">
          <ac:chgData name="Duyên Lương" userId="3a9e482f-ceb4-484a-8eab-f708ff3e9a36" providerId="ADAL" clId="{2BBB3A5E-5909-4DB7-8E1B-CFF743868A3C}" dt="2023-11-07T05:25:42.208" v="1816"/>
          <ac:grpSpMkLst>
            <pc:docMk/>
            <pc:sldMk cId="1387455437" sldId="361"/>
            <ac:grpSpMk id="52" creationId="{0622D7CC-D56A-07CC-BE30-38CA5F6EB018}"/>
          </ac:grpSpMkLst>
        </pc:grpChg>
        <pc:grpChg chg="add mod">
          <ac:chgData name="Duyên Lương" userId="3a9e482f-ceb4-484a-8eab-f708ff3e9a36" providerId="ADAL" clId="{2BBB3A5E-5909-4DB7-8E1B-CFF743868A3C}" dt="2023-11-07T05:25:47.982" v="1818"/>
          <ac:grpSpMkLst>
            <pc:docMk/>
            <pc:sldMk cId="1387455437" sldId="361"/>
            <ac:grpSpMk id="73" creationId="{676049A8-7409-4D2E-F8F3-857C34210213}"/>
          </ac:grpSpMkLst>
        </pc:grpChg>
        <pc:grpChg chg="mod">
          <ac:chgData name="Duyên Lương" userId="3a9e482f-ceb4-484a-8eab-f708ff3e9a36" providerId="ADAL" clId="{2BBB3A5E-5909-4DB7-8E1B-CFF743868A3C}" dt="2023-11-07T05:25:47.982" v="1818"/>
          <ac:grpSpMkLst>
            <pc:docMk/>
            <pc:sldMk cId="1387455437" sldId="361"/>
            <ac:grpSpMk id="74" creationId="{BD25C854-D73F-BBC2-77F8-6FAE0352E5AB}"/>
          </ac:grpSpMkLst>
        </pc:grpChg>
        <pc:grpChg chg="add mod">
          <ac:chgData name="Duyên Lương" userId="3a9e482f-ceb4-484a-8eab-f708ff3e9a36" providerId="ADAL" clId="{2BBB3A5E-5909-4DB7-8E1B-CFF743868A3C}" dt="2023-11-07T05:25:47.982" v="1818"/>
          <ac:grpSpMkLst>
            <pc:docMk/>
            <pc:sldMk cId="1387455437" sldId="361"/>
            <ac:grpSpMk id="95" creationId="{61E299A2-03DF-8C66-8539-0D1802BDB900}"/>
          </ac:grpSpMkLst>
        </pc:grpChg>
        <pc:grpChg chg="mod">
          <ac:chgData name="Duyên Lương" userId="3a9e482f-ceb4-484a-8eab-f708ff3e9a36" providerId="ADAL" clId="{2BBB3A5E-5909-4DB7-8E1B-CFF743868A3C}" dt="2023-11-07T05:25:47.982" v="1818"/>
          <ac:grpSpMkLst>
            <pc:docMk/>
            <pc:sldMk cId="1387455437" sldId="361"/>
            <ac:grpSpMk id="96" creationId="{104EBB24-F153-C965-147E-350D66647599}"/>
          </ac:grpSpMkLst>
        </pc:grpChg>
        <pc:grpChg chg="mod">
          <ac:chgData name="Duyên Lương" userId="3a9e482f-ceb4-484a-8eab-f708ff3e9a36" providerId="ADAL" clId="{2BBB3A5E-5909-4DB7-8E1B-CFF743868A3C}" dt="2023-11-07T05:25:47.982" v="1818"/>
          <ac:grpSpMkLst>
            <pc:docMk/>
            <pc:sldMk cId="1387455437" sldId="361"/>
            <ac:grpSpMk id="98" creationId="{2C5C1819-18F5-A39D-0634-2A5C336E2E5B}"/>
          </ac:grpSpMkLst>
        </pc:grpChg>
        <pc:picChg chg="mod">
          <ac:chgData name="Duyên Lương" userId="3a9e482f-ceb4-484a-8eab-f708ff3e9a36" providerId="ADAL" clId="{2BBB3A5E-5909-4DB7-8E1B-CFF743868A3C}" dt="2023-11-07T05:25:42.208" v="1816"/>
          <ac:picMkLst>
            <pc:docMk/>
            <pc:sldMk cId="1387455437" sldId="361"/>
            <ac:picMk id="16" creationId="{D3DC948E-0CE9-6717-0718-E2DC86BAA456}"/>
          </ac:picMkLst>
        </pc:picChg>
        <pc:picChg chg="mod">
          <ac:chgData name="Duyên Lương" userId="3a9e482f-ceb4-484a-8eab-f708ff3e9a36" providerId="ADAL" clId="{2BBB3A5E-5909-4DB7-8E1B-CFF743868A3C}" dt="2023-11-07T05:25:42.208" v="1816"/>
          <ac:picMkLst>
            <pc:docMk/>
            <pc:sldMk cId="1387455437" sldId="361"/>
            <ac:picMk id="56" creationId="{3ED4DF92-DFFC-E557-33A8-31AA3387426D}"/>
          </ac:picMkLst>
        </pc:picChg>
        <pc:picChg chg="add del mod">
          <ac:chgData name="Duyên Lương" userId="3a9e482f-ceb4-484a-8eab-f708ff3e9a36" providerId="ADAL" clId="{2BBB3A5E-5909-4DB7-8E1B-CFF743868A3C}" dt="2023-11-07T05:25:46.406" v="1817"/>
          <ac:picMkLst>
            <pc:docMk/>
            <pc:sldMk cId="1387455437" sldId="361"/>
            <ac:picMk id="70" creationId="{03385A90-0AB5-2E90-32B1-173410FC6D0B}"/>
          </ac:picMkLst>
        </pc:picChg>
        <pc:picChg chg="mod">
          <ac:chgData name="Duyên Lương" userId="3a9e482f-ceb4-484a-8eab-f708ff3e9a36" providerId="ADAL" clId="{2BBB3A5E-5909-4DB7-8E1B-CFF743868A3C}" dt="2023-11-07T05:25:47.982" v="1818"/>
          <ac:picMkLst>
            <pc:docMk/>
            <pc:sldMk cId="1387455437" sldId="361"/>
            <ac:picMk id="76" creationId="{EE27F471-5109-1440-2741-11A6E7175C5C}"/>
          </ac:picMkLst>
        </pc:picChg>
        <pc:picChg chg="mod">
          <ac:chgData name="Duyên Lương" userId="3a9e482f-ceb4-484a-8eab-f708ff3e9a36" providerId="ADAL" clId="{2BBB3A5E-5909-4DB7-8E1B-CFF743868A3C}" dt="2023-11-07T05:25:47.982" v="1818"/>
          <ac:picMkLst>
            <pc:docMk/>
            <pc:sldMk cId="1387455437" sldId="361"/>
            <ac:picMk id="102" creationId="{B4CC35E4-90E3-D82B-EA7A-F0AA5249F3F8}"/>
          </ac:picMkLst>
        </pc:picChg>
        <pc:picChg chg="add mod">
          <ac:chgData name="Duyên Lương" userId="3a9e482f-ceb4-484a-8eab-f708ff3e9a36" providerId="ADAL" clId="{2BBB3A5E-5909-4DB7-8E1B-CFF743868A3C}" dt="2023-11-07T05:25:47.982" v="1818"/>
          <ac:picMkLst>
            <pc:docMk/>
            <pc:sldMk cId="1387455437" sldId="361"/>
            <ac:picMk id="116" creationId="{91554976-1877-EF6B-1EA4-6B5DC558137D}"/>
          </ac:picMkLst>
        </pc:picChg>
      </pc:sldChg>
      <pc:sldChg chg="del">
        <pc:chgData name="Duyên Lương" userId="3a9e482f-ceb4-484a-8eab-f708ff3e9a36" providerId="ADAL" clId="{2BBB3A5E-5909-4DB7-8E1B-CFF743868A3C}" dt="2023-11-07T11:14:29.033" v="2591" actId="47"/>
        <pc:sldMkLst>
          <pc:docMk/>
          <pc:sldMk cId="565405169" sldId="362"/>
        </pc:sldMkLst>
      </pc:sldChg>
      <pc:sldChg chg="addSp delSp modSp mod modTransition modAnim">
        <pc:chgData name="Duyên Lương" userId="3a9e482f-ceb4-484a-8eab-f708ff3e9a36" providerId="ADAL" clId="{2BBB3A5E-5909-4DB7-8E1B-CFF743868A3C}" dt="2023-11-07T12:15:14.271" v="4160"/>
        <pc:sldMkLst>
          <pc:docMk/>
          <pc:sldMk cId="1876287373" sldId="362"/>
        </pc:sldMkLst>
        <pc:spChg chg="add mod">
          <ac:chgData name="Duyên Lương" userId="3a9e482f-ceb4-484a-8eab-f708ff3e9a36" providerId="ADAL" clId="{2BBB3A5E-5909-4DB7-8E1B-CFF743868A3C}" dt="2023-11-07T11:30:07.508" v="2868" actId="1076"/>
          <ac:spMkLst>
            <pc:docMk/>
            <pc:sldMk cId="1876287373" sldId="362"/>
            <ac:spMk id="14" creationId="{789637BA-9176-1FA1-8705-CBEE0B311108}"/>
          </ac:spMkLst>
        </pc:spChg>
        <pc:spChg chg="mod">
          <ac:chgData name="Duyên Lương" userId="3a9e482f-ceb4-484a-8eab-f708ff3e9a36" providerId="ADAL" clId="{2BBB3A5E-5909-4DB7-8E1B-CFF743868A3C}" dt="2023-11-07T11:26:37.910" v="2775"/>
          <ac:spMkLst>
            <pc:docMk/>
            <pc:sldMk cId="1876287373" sldId="362"/>
            <ac:spMk id="22" creationId="{6B858F97-15CB-FD94-AEFE-6A9011EB5E69}"/>
          </ac:spMkLst>
        </pc:spChg>
        <pc:spChg chg="mod">
          <ac:chgData name="Duyên Lương" userId="3a9e482f-ceb4-484a-8eab-f708ff3e9a36" providerId="ADAL" clId="{2BBB3A5E-5909-4DB7-8E1B-CFF743868A3C}" dt="2023-11-07T11:18:09.186" v="2647" actId="403"/>
          <ac:spMkLst>
            <pc:docMk/>
            <pc:sldMk cId="1876287373" sldId="362"/>
            <ac:spMk id="25" creationId="{00000000-0000-0000-0000-000000000000}"/>
          </ac:spMkLst>
        </pc:spChg>
        <pc:spChg chg="mod">
          <ac:chgData name="Duyên Lương" userId="3a9e482f-ceb4-484a-8eab-f708ff3e9a36" providerId="ADAL" clId="{2BBB3A5E-5909-4DB7-8E1B-CFF743868A3C}" dt="2023-11-07T11:18:09.186" v="2647" actId="403"/>
          <ac:spMkLst>
            <pc:docMk/>
            <pc:sldMk cId="1876287373" sldId="362"/>
            <ac:spMk id="28" creationId="{00000000-0000-0000-0000-000000000000}"/>
          </ac:spMkLst>
        </pc:spChg>
        <pc:spChg chg="mod">
          <ac:chgData name="Duyên Lương" userId="3a9e482f-ceb4-484a-8eab-f708ff3e9a36" providerId="ADAL" clId="{2BBB3A5E-5909-4DB7-8E1B-CFF743868A3C}" dt="2023-11-07T11:26:39.397" v="2777" actId="20577"/>
          <ac:spMkLst>
            <pc:docMk/>
            <pc:sldMk cId="1876287373" sldId="362"/>
            <ac:spMk id="29" creationId="{2EACF721-A94F-0839-6E6C-CC2F4D9AB04D}"/>
          </ac:spMkLst>
        </pc:spChg>
        <pc:spChg chg="mod">
          <ac:chgData name="Duyên Lương" userId="3a9e482f-ceb4-484a-8eab-f708ff3e9a36" providerId="ADAL" clId="{2BBB3A5E-5909-4DB7-8E1B-CFF743868A3C}" dt="2023-11-07T11:17:48.772" v="2631"/>
          <ac:spMkLst>
            <pc:docMk/>
            <pc:sldMk cId="1876287373" sldId="362"/>
            <ac:spMk id="83" creationId="{1727AA79-CEB2-A43D-EC22-83833E12B0FB}"/>
          </ac:spMkLst>
        </pc:spChg>
        <pc:spChg chg="mod">
          <ac:chgData name="Duyên Lương" userId="3a9e482f-ceb4-484a-8eab-f708ff3e9a36" providerId="ADAL" clId="{2BBB3A5E-5909-4DB7-8E1B-CFF743868A3C}" dt="2023-11-07T11:30:07.508" v="2868" actId="1076"/>
          <ac:spMkLst>
            <pc:docMk/>
            <pc:sldMk cId="1876287373" sldId="362"/>
            <ac:spMk id="84" creationId="{29A2673F-CA9D-C452-801A-F456F62EB4C8}"/>
          </ac:spMkLst>
        </pc:spChg>
        <pc:grpChg chg="add mod">
          <ac:chgData name="Duyên Lương" userId="3a9e482f-ceb4-484a-8eab-f708ff3e9a36" providerId="ADAL" clId="{2BBB3A5E-5909-4DB7-8E1B-CFF743868A3C}" dt="2023-11-07T11:26:37.910" v="2775"/>
          <ac:grpSpMkLst>
            <pc:docMk/>
            <pc:sldMk cId="1876287373" sldId="362"/>
            <ac:grpSpMk id="18" creationId="{1141CD73-1F70-444C-845D-F62069EEEB6D}"/>
          </ac:grpSpMkLst>
        </pc:grpChg>
        <pc:picChg chg="del">
          <ac:chgData name="Duyên Lương" userId="3a9e482f-ceb4-484a-8eab-f708ff3e9a36" providerId="ADAL" clId="{2BBB3A5E-5909-4DB7-8E1B-CFF743868A3C}" dt="2023-11-07T11:22:45.965" v="2733" actId="478"/>
          <ac:picMkLst>
            <pc:docMk/>
            <pc:sldMk cId="1876287373" sldId="362"/>
            <ac:picMk id="2050" creationId="{6536FEB3-E9FC-D939-A46A-61A433C39307}"/>
          </ac:picMkLst>
        </pc:picChg>
        <pc:picChg chg="del">
          <ac:chgData name="Duyên Lương" userId="3a9e482f-ceb4-484a-8eab-f708ff3e9a36" providerId="ADAL" clId="{2BBB3A5E-5909-4DB7-8E1B-CFF743868A3C}" dt="2023-11-07T11:22:45.093" v="2732" actId="478"/>
          <ac:picMkLst>
            <pc:docMk/>
            <pc:sldMk cId="1876287373" sldId="362"/>
            <ac:picMk id="2052" creationId="{6423BE02-3DE1-B9BE-8F9E-435C30F2DFA8}"/>
          </ac:picMkLst>
        </pc:picChg>
        <pc:picChg chg="add mod">
          <ac:chgData name="Duyên Lương" userId="3a9e482f-ceb4-484a-8eab-f708ff3e9a36" providerId="ADAL" clId="{2BBB3A5E-5909-4DB7-8E1B-CFF743868A3C}" dt="2023-11-07T11:25:01.982" v="2745" actId="1076"/>
          <ac:picMkLst>
            <pc:docMk/>
            <pc:sldMk cId="1876287373" sldId="362"/>
            <ac:picMk id="5122" creationId="{B5D0DDD9-4FED-AE58-A974-F5FFD96F8AB2}"/>
          </ac:picMkLst>
        </pc:picChg>
        <pc:picChg chg="add mod">
          <ac:chgData name="Duyên Lương" userId="3a9e482f-ceb4-484a-8eab-f708ff3e9a36" providerId="ADAL" clId="{2BBB3A5E-5909-4DB7-8E1B-CFF743868A3C}" dt="2023-11-07T11:25:03.914" v="2746" actId="1076"/>
          <ac:picMkLst>
            <pc:docMk/>
            <pc:sldMk cId="1876287373" sldId="362"/>
            <ac:picMk id="5124" creationId="{63B461E3-6F99-FD76-D872-BB1EDD57BFBF}"/>
          </ac:picMkLst>
        </pc:picChg>
      </pc:sldChg>
      <pc:sldChg chg="addSp delSp modSp mod modTransition modAnim">
        <pc:chgData name="Duyên Lương" userId="3a9e482f-ceb4-484a-8eab-f708ff3e9a36" providerId="ADAL" clId="{2BBB3A5E-5909-4DB7-8E1B-CFF743868A3C}" dt="2023-11-07T12:15:14.271" v="4160"/>
        <pc:sldMkLst>
          <pc:docMk/>
          <pc:sldMk cId="1174882753" sldId="363"/>
        </pc:sldMkLst>
        <pc:spChg chg="add">
          <ac:chgData name="Duyên Lương" userId="3a9e482f-ceb4-484a-8eab-f708ff3e9a36" providerId="ADAL" clId="{2BBB3A5E-5909-4DB7-8E1B-CFF743868A3C}" dt="2023-11-07T11:21:26.684" v="2689"/>
          <ac:spMkLst>
            <pc:docMk/>
            <pc:sldMk cId="1174882753" sldId="363"/>
            <ac:spMk id="14" creationId="{C73F914B-B6DA-53B1-4A39-99DF30167F40}"/>
          </ac:spMkLst>
        </pc:spChg>
        <pc:spChg chg="mod">
          <ac:chgData name="Duyên Lương" userId="3a9e482f-ceb4-484a-8eab-f708ff3e9a36" providerId="ADAL" clId="{2BBB3A5E-5909-4DB7-8E1B-CFF743868A3C}" dt="2023-11-07T11:20:18.914" v="2679" actId="404"/>
          <ac:spMkLst>
            <pc:docMk/>
            <pc:sldMk cId="1174882753" sldId="363"/>
            <ac:spMk id="25" creationId="{00000000-0000-0000-0000-000000000000}"/>
          </ac:spMkLst>
        </pc:spChg>
        <pc:spChg chg="mod">
          <ac:chgData name="Duyên Lương" userId="3a9e482f-ceb4-484a-8eab-f708ff3e9a36" providerId="ADAL" clId="{2BBB3A5E-5909-4DB7-8E1B-CFF743868A3C}" dt="2023-11-07T11:20:18.914" v="2679" actId="404"/>
          <ac:spMkLst>
            <pc:docMk/>
            <pc:sldMk cId="1174882753" sldId="363"/>
            <ac:spMk id="28" creationId="{00000000-0000-0000-0000-000000000000}"/>
          </ac:spMkLst>
        </pc:spChg>
        <pc:spChg chg="mod">
          <ac:chgData name="Duyên Lương" userId="3a9e482f-ceb4-484a-8eab-f708ff3e9a36" providerId="ADAL" clId="{2BBB3A5E-5909-4DB7-8E1B-CFF743868A3C}" dt="2023-11-07T11:26:34.588" v="2772"/>
          <ac:spMkLst>
            <pc:docMk/>
            <pc:sldMk cId="1174882753" sldId="363"/>
            <ac:spMk id="29" creationId="{BDC7E3CC-60ED-282A-8318-D583B7FDD91E}"/>
          </ac:spMkLst>
        </pc:spChg>
        <pc:spChg chg="mod">
          <ac:chgData name="Duyên Lương" userId="3a9e482f-ceb4-484a-8eab-f708ff3e9a36" providerId="ADAL" clId="{2BBB3A5E-5909-4DB7-8E1B-CFF743868A3C}" dt="2023-11-07T11:26:36.137" v="2774" actId="20577"/>
          <ac:spMkLst>
            <pc:docMk/>
            <pc:sldMk cId="1174882753" sldId="363"/>
            <ac:spMk id="30" creationId="{08CCA34D-0CE1-5449-2039-4AFC9385436D}"/>
          </ac:spMkLst>
        </pc:spChg>
        <pc:spChg chg="mod">
          <ac:chgData name="Duyên Lương" userId="3a9e482f-ceb4-484a-8eab-f708ff3e9a36" providerId="ADAL" clId="{2BBB3A5E-5909-4DB7-8E1B-CFF743868A3C}" dt="2023-11-07T11:22:27.979" v="2726" actId="20577"/>
          <ac:spMkLst>
            <pc:docMk/>
            <pc:sldMk cId="1174882753" sldId="363"/>
            <ac:spMk id="83" creationId="{1727AA79-CEB2-A43D-EC22-83833E12B0FB}"/>
          </ac:spMkLst>
        </pc:spChg>
        <pc:spChg chg="mod">
          <ac:chgData name="Duyên Lương" userId="3a9e482f-ceb4-484a-8eab-f708ff3e9a36" providerId="ADAL" clId="{2BBB3A5E-5909-4DB7-8E1B-CFF743868A3C}" dt="2023-11-07T11:30:16.814" v="2870" actId="404"/>
          <ac:spMkLst>
            <pc:docMk/>
            <pc:sldMk cId="1174882753" sldId="363"/>
            <ac:spMk id="84" creationId="{29A2673F-CA9D-C452-801A-F456F62EB4C8}"/>
          </ac:spMkLst>
        </pc:spChg>
        <pc:grpChg chg="add mod">
          <ac:chgData name="Duyên Lương" userId="3a9e482f-ceb4-484a-8eab-f708ff3e9a36" providerId="ADAL" clId="{2BBB3A5E-5909-4DB7-8E1B-CFF743868A3C}" dt="2023-11-07T11:26:34.588" v="2772"/>
          <ac:grpSpMkLst>
            <pc:docMk/>
            <pc:sldMk cId="1174882753" sldId="363"/>
            <ac:grpSpMk id="22" creationId="{A3D67BAC-7AF4-38F1-71B7-5DAC58F89229}"/>
          </ac:grpSpMkLst>
        </pc:grpChg>
        <pc:picChg chg="add mod">
          <ac:chgData name="Duyên Lương" userId="3a9e482f-ceb4-484a-8eab-f708ff3e9a36" providerId="ADAL" clId="{2BBB3A5E-5909-4DB7-8E1B-CFF743868A3C}" dt="2023-11-07T11:21:44.200" v="2696" actId="14100"/>
          <ac:picMkLst>
            <pc:docMk/>
            <pc:sldMk cId="1174882753" sldId="363"/>
            <ac:picMk id="18" creationId="{8D0F9F6E-2FB5-1AE6-F493-BC59F641BA01}"/>
          </ac:picMkLst>
        </pc:picChg>
        <pc:picChg chg="del">
          <ac:chgData name="Duyên Lương" userId="3a9e482f-ceb4-484a-8eab-f708ff3e9a36" providerId="ADAL" clId="{2BBB3A5E-5909-4DB7-8E1B-CFF743868A3C}" dt="2023-11-07T11:20:46.098" v="2680" actId="478"/>
          <ac:picMkLst>
            <pc:docMk/>
            <pc:sldMk cId="1174882753" sldId="363"/>
            <ac:picMk id="2050" creationId="{6536FEB3-E9FC-D939-A46A-61A433C39307}"/>
          </ac:picMkLst>
        </pc:picChg>
        <pc:picChg chg="del">
          <ac:chgData name="Duyên Lương" userId="3a9e482f-ceb4-484a-8eab-f708ff3e9a36" providerId="ADAL" clId="{2BBB3A5E-5909-4DB7-8E1B-CFF743868A3C}" dt="2023-11-07T11:21:25.009" v="2688" actId="478"/>
          <ac:picMkLst>
            <pc:docMk/>
            <pc:sldMk cId="1174882753" sldId="363"/>
            <ac:picMk id="2052" creationId="{6423BE02-3DE1-B9BE-8F9E-435C30F2DFA8}"/>
          </ac:picMkLst>
        </pc:picChg>
        <pc:picChg chg="add mod">
          <ac:chgData name="Duyên Lương" userId="3a9e482f-ceb4-484a-8eab-f708ff3e9a36" providerId="ADAL" clId="{2BBB3A5E-5909-4DB7-8E1B-CFF743868A3C}" dt="2023-11-07T11:21:47.726" v="2697" actId="14100"/>
          <ac:picMkLst>
            <pc:docMk/>
            <pc:sldMk cId="1174882753" sldId="363"/>
            <ac:picMk id="4098" creationId="{992EC186-F6B6-051E-C630-D932DCA75EE3}"/>
          </ac:picMkLst>
        </pc:picChg>
      </pc:sldChg>
      <pc:sldChg chg="del">
        <pc:chgData name="Duyên Lương" userId="3a9e482f-ceb4-484a-8eab-f708ff3e9a36" providerId="ADAL" clId="{2BBB3A5E-5909-4DB7-8E1B-CFF743868A3C}" dt="2023-11-07T11:14:28.526" v="2590" actId="47"/>
        <pc:sldMkLst>
          <pc:docMk/>
          <pc:sldMk cId="1183675515" sldId="363"/>
        </pc:sldMkLst>
      </pc:sldChg>
      <pc:sldChg chg="del">
        <pc:chgData name="Duyên Lương" userId="3a9e482f-ceb4-484a-8eab-f708ff3e9a36" providerId="ADAL" clId="{2BBB3A5E-5909-4DB7-8E1B-CFF743868A3C}" dt="2023-11-07T11:14:27.870" v="2589" actId="47"/>
        <pc:sldMkLst>
          <pc:docMk/>
          <pc:sldMk cId="1947421818" sldId="364"/>
        </pc:sldMkLst>
      </pc:sldChg>
      <pc:sldChg chg="addSp delSp modSp mod modTransition modAnim">
        <pc:chgData name="Duyên Lương" userId="3a9e482f-ceb4-484a-8eab-f708ff3e9a36" providerId="ADAL" clId="{2BBB3A5E-5909-4DB7-8E1B-CFF743868A3C}" dt="2023-11-07T12:15:14.271" v="4160"/>
        <pc:sldMkLst>
          <pc:docMk/>
          <pc:sldMk cId="2201805662" sldId="364"/>
        </pc:sldMkLst>
        <pc:spChg chg="add mod">
          <ac:chgData name="Duyên Lương" userId="3a9e482f-ceb4-484a-8eab-f708ff3e9a36" providerId="ADAL" clId="{2BBB3A5E-5909-4DB7-8E1B-CFF743868A3C}" dt="2023-11-07T11:27:09.011" v="2807" actId="403"/>
          <ac:spMkLst>
            <pc:docMk/>
            <pc:sldMk cId="2201805662" sldId="364"/>
            <ac:spMk id="14" creationId="{48C43AEE-2688-AA78-2EF6-685D40CB9269}"/>
          </ac:spMkLst>
        </pc:spChg>
        <pc:spChg chg="mod">
          <ac:chgData name="Duyên Lương" userId="3a9e482f-ceb4-484a-8eab-f708ff3e9a36" providerId="ADAL" clId="{2BBB3A5E-5909-4DB7-8E1B-CFF743868A3C}" dt="2023-11-07T11:26:28.519" v="2768"/>
          <ac:spMkLst>
            <pc:docMk/>
            <pc:sldMk cId="2201805662" sldId="364"/>
            <ac:spMk id="22" creationId="{A0F71FA2-5EE5-61E9-0A1D-EB180474B5FD}"/>
          </ac:spMkLst>
        </pc:spChg>
        <pc:spChg chg="mod">
          <ac:chgData name="Duyên Lương" userId="3a9e482f-ceb4-484a-8eab-f708ff3e9a36" providerId="ADAL" clId="{2BBB3A5E-5909-4DB7-8E1B-CFF743868A3C}" dt="2023-11-07T11:17:05.385" v="2625" actId="403"/>
          <ac:spMkLst>
            <pc:docMk/>
            <pc:sldMk cId="2201805662" sldId="364"/>
            <ac:spMk id="25" creationId="{00000000-0000-0000-0000-000000000000}"/>
          </ac:spMkLst>
        </pc:spChg>
        <pc:spChg chg="mod">
          <ac:chgData name="Duyên Lương" userId="3a9e482f-ceb4-484a-8eab-f708ff3e9a36" providerId="ADAL" clId="{2BBB3A5E-5909-4DB7-8E1B-CFF743868A3C}" dt="2023-11-07T11:17:05.385" v="2625" actId="403"/>
          <ac:spMkLst>
            <pc:docMk/>
            <pc:sldMk cId="2201805662" sldId="364"/>
            <ac:spMk id="28" creationId="{00000000-0000-0000-0000-000000000000}"/>
          </ac:spMkLst>
        </pc:spChg>
        <pc:spChg chg="mod">
          <ac:chgData name="Duyên Lương" userId="3a9e482f-ceb4-484a-8eab-f708ff3e9a36" providerId="ADAL" clId="{2BBB3A5E-5909-4DB7-8E1B-CFF743868A3C}" dt="2023-11-07T11:26:33.088" v="2771" actId="20577"/>
          <ac:spMkLst>
            <pc:docMk/>
            <pc:sldMk cId="2201805662" sldId="364"/>
            <ac:spMk id="29" creationId="{68E2AE7C-7A5D-9ABF-6D29-458E2214FF60}"/>
          </ac:spMkLst>
        </pc:spChg>
        <pc:spChg chg="mod">
          <ac:chgData name="Duyên Lương" userId="3a9e482f-ceb4-484a-8eab-f708ff3e9a36" providerId="ADAL" clId="{2BBB3A5E-5909-4DB7-8E1B-CFF743868A3C}" dt="2023-11-07T11:16:31.304" v="2611"/>
          <ac:spMkLst>
            <pc:docMk/>
            <pc:sldMk cId="2201805662" sldId="364"/>
            <ac:spMk id="83" creationId="{1727AA79-CEB2-A43D-EC22-83833E12B0FB}"/>
          </ac:spMkLst>
        </pc:spChg>
        <pc:spChg chg="mod">
          <ac:chgData name="Duyên Lương" userId="3a9e482f-ceb4-484a-8eab-f708ff3e9a36" providerId="ADAL" clId="{2BBB3A5E-5909-4DB7-8E1B-CFF743868A3C}" dt="2023-11-07T11:27:09.011" v="2807" actId="403"/>
          <ac:spMkLst>
            <pc:docMk/>
            <pc:sldMk cId="2201805662" sldId="364"/>
            <ac:spMk id="84" creationId="{29A2673F-CA9D-C452-801A-F456F62EB4C8}"/>
          </ac:spMkLst>
        </pc:spChg>
        <pc:grpChg chg="add mod">
          <ac:chgData name="Duyên Lương" userId="3a9e482f-ceb4-484a-8eab-f708ff3e9a36" providerId="ADAL" clId="{2BBB3A5E-5909-4DB7-8E1B-CFF743868A3C}" dt="2023-11-07T11:26:29.492" v="2769" actId="1076"/>
          <ac:grpSpMkLst>
            <pc:docMk/>
            <pc:sldMk cId="2201805662" sldId="364"/>
            <ac:grpSpMk id="18" creationId="{1299561A-94D0-B94E-11FD-32D9390DDF5D}"/>
          </ac:grpSpMkLst>
        </pc:grpChg>
        <pc:picChg chg="del">
          <ac:chgData name="Duyên Lương" userId="3a9e482f-ceb4-484a-8eab-f708ff3e9a36" providerId="ADAL" clId="{2BBB3A5E-5909-4DB7-8E1B-CFF743868A3C}" dt="2023-11-07T11:19:17.796" v="2656" actId="478"/>
          <ac:picMkLst>
            <pc:docMk/>
            <pc:sldMk cId="2201805662" sldId="364"/>
            <ac:picMk id="2050" creationId="{6536FEB3-E9FC-D939-A46A-61A433C39307}"/>
          </ac:picMkLst>
        </pc:picChg>
        <pc:picChg chg="del">
          <ac:chgData name="Duyên Lương" userId="3a9e482f-ceb4-484a-8eab-f708ff3e9a36" providerId="ADAL" clId="{2BBB3A5E-5909-4DB7-8E1B-CFF743868A3C}" dt="2023-11-07T11:18:39.606" v="2648" actId="478"/>
          <ac:picMkLst>
            <pc:docMk/>
            <pc:sldMk cId="2201805662" sldId="364"/>
            <ac:picMk id="2052" creationId="{6423BE02-3DE1-B9BE-8F9E-435C30F2DFA8}"/>
          </ac:picMkLst>
        </pc:picChg>
        <pc:picChg chg="add mod">
          <ac:chgData name="Duyên Lương" userId="3a9e482f-ceb4-484a-8eab-f708ff3e9a36" providerId="ADAL" clId="{2BBB3A5E-5909-4DB7-8E1B-CFF743868A3C}" dt="2023-11-07T11:19:42.143" v="2668" actId="14100"/>
          <ac:picMkLst>
            <pc:docMk/>
            <pc:sldMk cId="2201805662" sldId="364"/>
            <ac:picMk id="3074" creationId="{45DAD717-AA96-D144-E46E-A4B6329D75BC}"/>
          </ac:picMkLst>
        </pc:picChg>
        <pc:picChg chg="add mod">
          <ac:chgData name="Duyên Lương" userId="3a9e482f-ceb4-484a-8eab-f708ff3e9a36" providerId="ADAL" clId="{2BBB3A5E-5909-4DB7-8E1B-CFF743868A3C}" dt="2023-11-07T11:19:37.878" v="2666" actId="1076"/>
          <ac:picMkLst>
            <pc:docMk/>
            <pc:sldMk cId="2201805662" sldId="364"/>
            <ac:picMk id="3076" creationId="{0A072B28-09B7-FE08-9F57-26F161B98A14}"/>
          </ac:picMkLst>
        </pc:picChg>
      </pc:sldChg>
      <pc:sldChg chg="addSp delSp modSp mod modTransition delAnim modAnim">
        <pc:chgData name="Duyên Lương" userId="3a9e482f-ceb4-484a-8eab-f708ff3e9a36" providerId="ADAL" clId="{2BBB3A5E-5909-4DB7-8E1B-CFF743868A3C}" dt="2023-11-07T12:15:22.515" v="4161"/>
        <pc:sldMkLst>
          <pc:docMk/>
          <pc:sldMk cId="494509703" sldId="365"/>
        </pc:sldMkLst>
        <pc:spChg chg="del mod">
          <ac:chgData name="Duyên Lương" userId="3a9e482f-ceb4-484a-8eab-f708ff3e9a36" providerId="ADAL" clId="{2BBB3A5E-5909-4DB7-8E1B-CFF743868A3C}" dt="2023-11-07T11:29:39.903" v="2863" actId="478"/>
          <ac:spMkLst>
            <pc:docMk/>
            <pc:sldMk cId="494509703" sldId="365"/>
            <ac:spMk id="2" creationId="{EDD033C3-EB3F-3495-9130-B773CE799428}"/>
          </ac:spMkLst>
        </pc:spChg>
        <pc:spChg chg="mod">
          <ac:chgData name="Duyên Lương" userId="3a9e482f-ceb4-484a-8eab-f708ff3e9a36" providerId="ADAL" clId="{2BBB3A5E-5909-4DB7-8E1B-CFF743868A3C}" dt="2023-11-07T11:29:09.302" v="2854" actId="255"/>
          <ac:spMkLst>
            <pc:docMk/>
            <pc:sldMk cId="494509703" sldId="365"/>
            <ac:spMk id="3" creationId="{CDCAE2B4-8D25-758D-D8FA-A2A102DE91DB}"/>
          </ac:spMkLst>
        </pc:spChg>
        <pc:spChg chg="add mod">
          <ac:chgData name="Duyên Lương" userId="3a9e482f-ceb4-484a-8eab-f708ff3e9a36" providerId="ADAL" clId="{2BBB3A5E-5909-4DB7-8E1B-CFF743868A3C}" dt="2023-11-07T11:29:14.239" v="2855" actId="1076"/>
          <ac:spMkLst>
            <pc:docMk/>
            <pc:sldMk cId="494509703" sldId="365"/>
            <ac:spMk id="5" creationId="{57678D16-AFC7-A9A9-8AC5-988A76B3586B}"/>
          </ac:spMkLst>
        </pc:spChg>
        <pc:spChg chg="add mod">
          <ac:chgData name="Duyên Lương" userId="3a9e482f-ceb4-484a-8eab-f708ff3e9a36" providerId="ADAL" clId="{2BBB3A5E-5909-4DB7-8E1B-CFF743868A3C}" dt="2023-11-07T11:29:17.963" v="2856" actId="1076"/>
          <ac:spMkLst>
            <pc:docMk/>
            <pc:sldMk cId="494509703" sldId="365"/>
            <ac:spMk id="6" creationId="{B22EBC93-82E0-EE1C-B926-368A3825C46A}"/>
          </ac:spMkLst>
        </pc:spChg>
        <pc:spChg chg="add mod">
          <ac:chgData name="Duyên Lương" userId="3a9e482f-ceb4-484a-8eab-f708ff3e9a36" providerId="ADAL" clId="{2BBB3A5E-5909-4DB7-8E1B-CFF743868A3C}" dt="2023-11-07T11:29:09.302" v="2854" actId="255"/>
          <ac:spMkLst>
            <pc:docMk/>
            <pc:sldMk cId="494509703" sldId="365"/>
            <ac:spMk id="7" creationId="{52C6C016-10A1-85F2-2A01-B6C0DA104C22}"/>
          </ac:spMkLst>
        </pc:spChg>
        <pc:spChg chg="add mod">
          <ac:chgData name="Duyên Lương" userId="3a9e482f-ceb4-484a-8eab-f708ff3e9a36" providerId="ADAL" clId="{2BBB3A5E-5909-4DB7-8E1B-CFF743868A3C}" dt="2023-11-07T11:29:20.582" v="2857" actId="1076"/>
          <ac:spMkLst>
            <pc:docMk/>
            <pc:sldMk cId="494509703" sldId="365"/>
            <ac:spMk id="8" creationId="{9A1D3256-5110-1AA8-9A37-11124352CDE7}"/>
          </ac:spMkLst>
        </pc:spChg>
        <pc:spChg chg="add mod">
          <ac:chgData name="Duyên Lương" userId="3a9e482f-ceb4-484a-8eab-f708ff3e9a36" providerId="ADAL" clId="{2BBB3A5E-5909-4DB7-8E1B-CFF743868A3C}" dt="2023-11-07T11:29:25.285" v="2858" actId="1076"/>
          <ac:spMkLst>
            <pc:docMk/>
            <pc:sldMk cId="494509703" sldId="365"/>
            <ac:spMk id="9" creationId="{EACAEACD-8664-C71E-2D87-96CE01995EB0}"/>
          </ac:spMkLst>
        </pc:spChg>
        <pc:spChg chg="add mod">
          <ac:chgData name="Duyên Lương" userId="3a9e482f-ceb4-484a-8eab-f708ff3e9a36" providerId="ADAL" clId="{2BBB3A5E-5909-4DB7-8E1B-CFF743868A3C}" dt="2023-11-07T11:29:27.846" v="2859" actId="1076"/>
          <ac:spMkLst>
            <pc:docMk/>
            <pc:sldMk cId="494509703" sldId="365"/>
            <ac:spMk id="10" creationId="{DF4D832B-75F8-E7CE-EC0B-054DF7997695}"/>
          </ac:spMkLst>
        </pc:spChg>
        <pc:spChg chg="mod">
          <ac:chgData name="Duyên Lương" userId="3a9e482f-ceb4-484a-8eab-f708ff3e9a36" providerId="ADAL" clId="{2BBB3A5E-5909-4DB7-8E1B-CFF743868A3C}" dt="2023-11-07T11:29:46.187" v="2865" actId="403"/>
          <ac:spMkLst>
            <pc:docMk/>
            <pc:sldMk cId="494509703" sldId="365"/>
            <ac:spMk id="27" creationId="{96D6DC0A-5F2A-FB61-D53D-AEF457E278A4}"/>
          </ac:spMkLst>
        </pc:spChg>
        <pc:spChg chg="mod ord">
          <ac:chgData name="Duyên Lương" userId="3a9e482f-ceb4-484a-8eab-f708ff3e9a36" providerId="ADAL" clId="{2BBB3A5E-5909-4DB7-8E1B-CFF743868A3C}" dt="2023-11-07T11:29:34.154" v="2861" actId="167"/>
          <ac:spMkLst>
            <pc:docMk/>
            <pc:sldMk cId="494509703" sldId="365"/>
            <ac:spMk id="28" creationId="{D47B857F-C70F-5803-C5ED-DA444C8B5B5C}"/>
          </ac:spMkLst>
        </pc:spChg>
        <pc:picChg chg="del">
          <ac:chgData name="Duyên Lương" userId="3a9e482f-ceb4-484a-8eab-f708ff3e9a36" providerId="ADAL" clId="{2BBB3A5E-5909-4DB7-8E1B-CFF743868A3C}" dt="2023-11-07T11:26:58.375" v="2804" actId="478"/>
          <ac:picMkLst>
            <pc:docMk/>
            <pc:sldMk cId="494509703" sldId="365"/>
            <ac:picMk id="4" creationId="{E1CD18B3-F563-1A06-C39A-B191B3438C45}"/>
          </ac:picMkLst>
        </pc:picChg>
      </pc:sldChg>
      <pc:sldChg chg="addSp modSp mod modAnim">
        <pc:chgData name="Duyên Lương" userId="3a9e482f-ceb4-484a-8eab-f708ff3e9a36" providerId="ADAL" clId="{2BBB3A5E-5909-4DB7-8E1B-CFF743868A3C}" dt="2023-11-07T12:00:17.847" v="3767"/>
        <pc:sldMkLst>
          <pc:docMk/>
          <pc:sldMk cId="1867452010" sldId="366"/>
        </pc:sldMkLst>
        <pc:spChg chg="add mod">
          <ac:chgData name="Duyên Lương" userId="3a9e482f-ceb4-484a-8eab-f708ff3e9a36" providerId="ADAL" clId="{2BBB3A5E-5909-4DB7-8E1B-CFF743868A3C}" dt="2023-11-07T11:56:55.540" v="3705" actId="14100"/>
          <ac:spMkLst>
            <pc:docMk/>
            <pc:sldMk cId="1867452010" sldId="366"/>
            <ac:spMk id="2" creationId="{F3F013B5-2FA9-7F3D-343B-9001A0E79AC4}"/>
          </ac:spMkLst>
        </pc:spChg>
        <pc:spChg chg="mod">
          <ac:chgData name="Duyên Lương" userId="3a9e482f-ceb4-484a-8eab-f708ff3e9a36" providerId="ADAL" clId="{2BBB3A5E-5909-4DB7-8E1B-CFF743868A3C}" dt="2023-11-07T11:58:30.247" v="3745" actId="1076"/>
          <ac:spMkLst>
            <pc:docMk/>
            <pc:sldMk cId="1867452010" sldId="366"/>
            <ac:spMk id="4" creationId="{00000000-0000-0000-0000-000000000000}"/>
          </ac:spMkLst>
        </pc:spChg>
        <pc:spChg chg="add mod">
          <ac:chgData name="Duyên Lương" userId="3a9e482f-ceb4-484a-8eab-f708ff3e9a36" providerId="ADAL" clId="{2BBB3A5E-5909-4DB7-8E1B-CFF743868A3C}" dt="2023-11-07T11:59:10.202" v="3762" actId="1076"/>
          <ac:spMkLst>
            <pc:docMk/>
            <pc:sldMk cId="1867452010" sldId="366"/>
            <ac:spMk id="9" creationId="{70115610-E3F3-2AE1-37D6-F2CD7FB7AC3E}"/>
          </ac:spMkLst>
        </pc:spChg>
        <pc:spChg chg="add mod">
          <ac:chgData name="Duyên Lương" userId="3a9e482f-ceb4-484a-8eab-f708ff3e9a36" providerId="ADAL" clId="{2BBB3A5E-5909-4DB7-8E1B-CFF743868A3C}" dt="2023-11-07T11:58:27.095" v="3744" actId="1076"/>
          <ac:spMkLst>
            <pc:docMk/>
            <pc:sldMk cId="1867452010" sldId="366"/>
            <ac:spMk id="10" creationId="{5F8283F9-4836-828E-0E91-C7B03DBC6AE2}"/>
          </ac:spMkLst>
        </pc:spChg>
        <pc:spChg chg="add mod">
          <ac:chgData name="Duyên Lương" userId="3a9e482f-ceb4-484a-8eab-f708ff3e9a36" providerId="ADAL" clId="{2BBB3A5E-5909-4DB7-8E1B-CFF743868A3C}" dt="2023-11-07T11:57:45.224" v="3722" actId="1076"/>
          <ac:spMkLst>
            <pc:docMk/>
            <pc:sldMk cId="1867452010" sldId="366"/>
            <ac:spMk id="23" creationId="{6B4FAF6E-1F4D-002C-1FD5-F48BF0897E6E}"/>
          </ac:spMkLst>
        </pc:spChg>
        <pc:spChg chg="add mod">
          <ac:chgData name="Duyên Lương" userId="3a9e482f-ceb4-484a-8eab-f708ff3e9a36" providerId="ADAL" clId="{2BBB3A5E-5909-4DB7-8E1B-CFF743868A3C}" dt="2023-11-07T11:58:53.817" v="3758" actId="1076"/>
          <ac:spMkLst>
            <pc:docMk/>
            <pc:sldMk cId="1867452010" sldId="366"/>
            <ac:spMk id="24" creationId="{6C8B2F30-F719-FF2E-D525-A4FCA4F2205A}"/>
          </ac:spMkLst>
        </pc:spChg>
        <pc:grpChg chg="mod">
          <ac:chgData name="Duyên Lương" userId="3a9e482f-ceb4-484a-8eab-f708ff3e9a36" providerId="ADAL" clId="{2BBB3A5E-5909-4DB7-8E1B-CFF743868A3C}" dt="2023-11-07T11:58:25.546" v="3743" actId="1076"/>
          <ac:grpSpMkLst>
            <pc:docMk/>
            <pc:sldMk cId="1867452010" sldId="366"/>
            <ac:grpSpMk id="3" creationId="{00000000-0000-0000-0000-000000000000}"/>
          </ac:grpSpMkLst>
        </pc:grpChg>
        <pc:picChg chg="add mod">
          <ac:chgData name="Duyên Lương" userId="3a9e482f-ceb4-484a-8eab-f708ff3e9a36" providerId="ADAL" clId="{2BBB3A5E-5909-4DB7-8E1B-CFF743868A3C}" dt="2023-11-07T11:58:51.387" v="3757" actId="1076"/>
          <ac:picMkLst>
            <pc:docMk/>
            <pc:sldMk cId="1867452010" sldId="366"/>
            <ac:picMk id="6" creationId="{13CC72D3-5021-C36C-AC5F-6D4840F54567}"/>
          </ac:picMkLst>
        </pc:picChg>
        <pc:picChg chg="add mod">
          <ac:chgData name="Duyên Lương" userId="3a9e482f-ceb4-484a-8eab-f708ff3e9a36" providerId="ADAL" clId="{2BBB3A5E-5909-4DB7-8E1B-CFF743868A3C}" dt="2023-11-07T11:57:43.092" v="3721" actId="1076"/>
          <ac:picMkLst>
            <pc:docMk/>
            <pc:sldMk cId="1867452010" sldId="366"/>
            <ac:picMk id="7" creationId="{5428F8FF-63B0-3B2E-084A-2BD8D3CD15C3}"/>
          </ac:picMkLst>
        </pc:picChg>
      </pc:sldChg>
      <pc:sldChg chg="new del">
        <pc:chgData name="Duyên Lương" userId="3a9e482f-ceb4-484a-8eab-f708ff3e9a36" providerId="ADAL" clId="{2BBB3A5E-5909-4DB7-8E1B-CFF743868A3C}" dt="2023-11-07T11:43:18.179" v="3349" actId="47"/>
        <pc:sldMkLst>
          <pc:docMk/>
          <pc:sldMk cId="3685609845" sldId="366"/>
        </pc:sldMkLst>
      </pc:sldChg>
      <pc:sldChg chg="addSp delSp modSp mod delAnim modAnim">
        <pc:chgData name="Duyên Lương" userId="3a9e482f-ceb4-484a-8eab-f708ff3e9a36" providerId="ADAL" clId="{2BBB3A5E-5909-4DB7-8E1B-CFF743868A3C}" dt="2023-11-07T12:02:42.449" v="3825" actId="207"/>
        <pc:sldMkLst>
          <pc:docMk/>
          <pc:sldMk cId="3019065744" sldId="367"/>
        </pc:sldMkLst>
        <pc:spChg chg="add mod">
          <ac:chgData name="Duyên Lương" userId="3a9e482f-ceb4-484a-8eab-f708ff3e9a36" providerId="ADAL" clId="{2BBB3A5E-5909-4DB7-8E1B-CFF743868A3C}" dt="2023-11-07T12:02:42.449" v="3825" actId="207"/>
          <ac:spMkLst>
            <pc:docMk/>
            <pc:sldMk cId="3019065744" sldId="367"/>
            <ac:spMk id="30" creationId="{94A5E6A3-725A-5E84-CD1E-391D6F8C4C23}"/>
          </ac:spMkLst>
        </pc:spChg>
        <pc:spChg chg="add mod">
          <ac:chgData name="Duyên Lương" userId="3a9e482f-ceb4-484a-8eab-f708ff3e9a36" providerId="ADAL" clId="{2BBB3A5E-5909-4DB7-8E1B-CFF743868A3C}" dt="2023-11-07T12:01:05.288" v="3784" actId="1076"/>
          <ac:spMkLst>
            <pc:docMk/>
            <pc:sldMk cId="3019065744" sldId="367"/>
            <ac:spMk id="31" creationId="{D0812288-E7CA-CCE9-71E9-890345932D69}"/>
          </ac:spMkLst>
        </pc:spChg>
        <pc:spChg chg="del">
          <ac:chgData name="Duyên Lương" userId="3a9e482f-ceb4-484a-8eab-f708ff3e9a36" providerId="ADAL" clId="{2BBB3A5E-5909-4DB7-8E1B-CFF743868A3C}" dt="2023-11-07T11:46:38.104" v="3430" actId="478"/>
          <ac:spMkLst>
            <pc:docMk/>
            <pc:sldMk cId="3019065744" sldId="367"/>
            <ac:spMk id="32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11:46:38.104" v="3430" actId="478"/>
          <ac:spMkLst>
            <pc:docMk/>
            <pc:sldMk cId="3019065744" sldId="367"/>
            <ac:spMk id="33" creationId="{00000000-0000-0000-0000-000000000000}"/>
          </ac:spMkLst>
        </pc:spChg>
        <pc:spChg chg="add mod">
          <ac:chgData name="Duyên Lương" userId="3a9e482f-ceb4-484a-8eab-f708ff3e9a36" providerId="ADAL" clId="{2BBB3A5E-5909-4DB7-8E1B-CFF743868A3C}" dt="2023-11-07T12:02:37.479" v="3824" actId="207"/>
          <ac:spMkLst>
            <pc:docMk/>
            <pc:sldMk cId="3019065744" sldId="367"/>
            <ac:spMk id="35" creationId="{E8C56028-1A31-7076-18DB-C082C12A2516}"/>
          </ac:spMkLst>
        </pc:spChg>
        <pc:spChg chg="add mod">
          <ac:chgData name="Duyên Lương" userId="3a9e482f-ceb4-484a-8eab-f708ff3e9a36" providerId="ADAL" clId="{2BBB3A5E-5909-4DB7-8E1B-CFF743868A3C}" dt="2023-11-07T12:02:37.479" v="3824" actId="207"/>
          <ac:spMkLst>
            <pc:docMk/>
            <pc:sldMk cId="3019065744" sldId="367"/>
            <ac:spMk id="36" creationId="{DD7F081E-231A-6A94-5487-0D231F084C05}"/>
          </ac:spMkLst>
        </pc:spChg>
        <pc:spChg chg="del">
          <ac:chgData name="Duyên Lương" userId="3a9e482f-ceb4-484a-8eab-f708ff3e9a36" providerId="ADAL" clId="{2BBB3A5E-5909-4DB7-8E1B-CFF743868A3C}" dt="2023-11-07T11:46:38.104" v="3430" actId="478"/>
          <ac:spMkLst>
            <pc:docMk/>
            <pc:sldMk cId="3019065744" sldId="367"/>
            <ac:spMk id="37" creationId="{DE0CB6EF-028D-4D84-ED7B-817AFBC4C8A0}"/>
          </ac:spMkLst>
        </pc:spChg>
        <pc:spChg chg="add mod">
          <ac:chgData name="Duyên Lương" userId="3a9e482f-ceb4-484a-8eab-f708ff3e9a36" providerId="ADAL" clId="{2BBB3A5E-5909-4DB7-8E1B-CFF743868A3C}" dt="2023-11-07T12:02:37.479" v="3824" actId="207"/>
          <ac:spMkLst>
            <pc:docMk/>
            <pc:sldMk cId="3019065744" sldId="367"/>
            <ac:spMk id="38" creationId="{3C937F88-AC05-C8BA-A9BE-4ED23BCBC31D}"/>
          </ac:spMkLst>
        </pc:spChg>
        <pc:spChg chg="add mod">
          <ac:chgData name="Duyên Lương" userId="3a9e482f-ceb4-484a-8eab-f708ff3e9a36" providerId="ADAL" clId="{2BBB3A5E-5909-4DB7-8E1B-CFF743868A3C}" dt="2023-11-07T12:02:37.479" v="3824" actId="207"/>
          <ac:spMkLst>
            <pc:docMk/>
            <pc:sldMk cId="3019065744" sldId="367"/>
            <ac:spMk id="39" creationId="{9E5A2748-7B3B-CA25-B92E-49884197C01C}"/>
          </ac:spMkLst>
        </pc:spChg>
        <pc:spChg chg="add mod">
          <ac:chgData name="Duyên Lương" userId="3a9e482f-ceb4-484a-8eab-f708ff3e9a36" providerId="ADAL" clId="{2BBB3A5E-5909-4DB7-8E1B-CFF743868A3C}" dt="2023-11-07T12:02:21.988" v="3822" actId="403"/>
          <ac:spMkLst>
            <pc:docMk/>
            <pc:sldMk cId="3019065744" sldId="367"/>
            <ac:spMk id="40" creationId="{BB41B80C-901E-E7F0-640E-DE2EE82CF9C6}"/>
          </ac:spMkLst>
        </pc:spChg>
        <pc:spChg chg="del">
          <ac:chgData name="Duyên Lương" userId="3a9e482f-ceb4-484a-8eab-f708ff3e9a36" providerId="ADAL" clId="{2BBB3A5E-5909-4DB7-8E1B-CFF743868A3C}" dt="2023-11-07T11:46:38.104" v="3430" actId="478"/>
          <ac:spMkLst>
            <pc:docMk/>
            <pc:sldMk cId="3019065744" sldId="367"/>
            <ac:spMk id="41" creationId="{C42C8ED9-3B1A-5C3B-7377-1C93D2614468}"/>
          </ac:spMkLst>
        </pc:spChg>
        <pc:spChg chg="del">
          <ac:chgData name="Duyên Lương" userId="3a9e482f-ceb4-484a-8eab-f708ff3e9a36" providerId="ADAL" clId="{2BBB3A5E-5909-4DB7-8E1B-CFF743868A3C}" dt="2023-11-07T11:46:38.104" v="3430" actId="478"/>
          <ac:spMkLst>
            <pc:docMk/>
            <pc:sldMk cId="3019065744" sldId="367"/>
            <ac:spMk id="42" creationId="{580DB1B1-C55B-0BCD-085A-C6DB2B17BF04}"/>
          </ac:spMkLst>
        </pc:spChg>
        <pc:spChg chg="del">
          <ac:chgData name="Duyên Lương" userId="3a9e482f-ceb4-484a-8eab-f708ff3e9a36" providerId="ADAL" clId="{2BBB3A5E-5909-4DB7-8E1B-CFF743868A3C}" dt="2023-11-07T11:46:38.104" v="3430" actId="478"/>
          <ac:spMkLst>
            <pc:docMk/>
            <pc:sldMk cId="3019065744" sldId="367"/>
            <ac:spMk id="43" creationId="{2C60592F-6F86-ECD1-5834-A6E9EC467455}"/>
          </ac:spMkLst>
        </pc:spChg>
        <pc:spChg chg="add mod">
          <ac:chgData name="Duyên Lương" userId="3a9e482f-ceb4-484a-8eab-f708ff3e9a36" providerId="ADAL" clId="{2BBB3A5E-5909-4DB7-8E1B-CFF743868A3C}" dt="2023-11-07T12:02:21.988" v="3822" actId="403"/>
          <ac:spMkLst>
            <pc:docMk/>
            <pc:sldMk cId="3019065744" sldId="367"/>
            <ac:spMk id="44" creationId="{7A7E13C9-804F-6A07-BA64-822A2FCB2FC9}"/>
          </ac:spMkLst>
        </pc:spChg>
        <pc:spChg chg="add mod">
          <ac:chgData name="Duyên Lương" userId="3a9e482f-ceb4-484a-8eab-f708ff3e9a36" providerId="ADAL" clId="{2BBB3A5E-5909-4DB7-8E1B-CFF743868A3C}" dt="2023-11-07T12:02:21.988" v="3822" actId="403"/>
          <ac:spMkLst>
            <pc:docMk/>
            <pc:sldMk cId="3019065744" sldId="367"/>
            <ac:spMk id="59" creationId="{EB0ACC57-D2EC-F52F-48AE-FDE657E52B8A}"/>
          </ac:spMkLst>
        </pc:spChg>
        <pc:spChg chg="add mod">
          <ac:chgData name="Duyên Lương" userId="3a9e482f-ceb4-484a-8eab-f708ff3e9a36" providerId="ADAL" clId="{2BBB3A5E-5909-4DB7-8E1B-CFF743868A3C}" dt="2023-11-07T12:02:21.988" v="3822" actId="403"/>
          <ac:spMkLst>
            <pc:docMk/>
            <pc:sldMk cId="3019065744" sldId="367"/>
            <ac:spMk id="64" creationId="{E0793BA9-236B-38E7-8E63-87E64129D3DA}"/>
          </ac:spMkLst>
        </pc:spChg>
        <pc:spChg chg="del">
          <ac:chgData name="Duyên Lương" userId="3a9e482f-ceb4-484a-8eab-f708ff3e9a36" providerId="ADAL" clId="{2BBB3A5E-5909-4DB7-8E1B-CFF743868A3C}" dt="2023-11-07T11:46:38.104" v="3430" actId="478"/>
          <ac:spMkLst>
            <pc:docMk/>
            <pc:sldMk cId="3019065744" sldId="367"/>
            <ac:spMk id="66" creationId="{6A843F28-442E-51E3-979B-46198D0453F7}"/>
          </ac:spMkLst>
        </pc:spChg>
        <pc:grpChg chg="del">
          <ac:chgData name="Duyên Lương" userId="3a9e482f-ceb4-484a-8eab-f708ff3e9a36" providerId="ADAL" clId="{2BBB3A5E-5909-4DB7-8E1B-CFF743868A3C}" dt="2023-11-07T11:46:38.104" v="3430" actId="478"/>
          <ac:grpSpMkLst>
            <pc:docMk/>
            <pc:sldMk cId="3019065744" sldId="367"/>
            <ac:grpSpMk id="2" creationId="{00000000-0000-0000-0000-000000000000}"/>
          </ac:grpSpMkLst>
        </pc:grpChg>
        <pc:grpChg chg="del">
          <ac:chgData name="Duyên Lương" userId="3a9e482f-ceb4-484a-8eab-f708ff3e9a36" providerId="ADAL" clId="{2BBB3A5E-5909-4DB7-8E1B-CFF743868A3C}" dt="2023-11-07T11:46:38.104" v="3430" actId="478"/>
          <ac:grpSpMkLst>
            <pc:docMk/>
            <pc:sldMk cId="3019065744" sldId="367"/>
            <ac:grpSpMk id="5" creationId="{00000000-0000-0000-0000-000000000000}"/>
          </ac:grpSpMkLst>
        </pc:grpChg>
        <pc:grpChg chg="del">
          <ac:chgData name="Duyên Lương" userId="3a9e482f-ceb4-484a-8eab-f708ff3e9a36" providerId="ADAL" clId="{2BBB3A5E-5909-4DB7-8E1B-CFF743868A3C}" dt="2023-11-07T11:46:38.104" v="3430" actId="478"/>
          <ac:grpSpMkLst>
            <pc:docMk/>
            <pc:sldMk cId="3019065744" sldId="367"/>
            <ac:grpSpMk id="8" creationId="{00000000-0000-0000-0000-000000000000}"/>
          </ac:grpSpMkLst>
        </pc:grpChg>
        <pc:grpChg chg="del">
          <ac:chgData name="Duyên Lương" userId="3a9e482f-ceb4-484a-8eab-f708ff3e9a36" providerId="ADAL" clId="{2BBB3A5E-5909-4DB7-8E1B-CFF743868A3C}" dt="2023-11-07T11:46:38.104" v="3430" actId="478"/>
          <ac:grpSpMkLst>
            <pc:docMk/>
            <pc:sldMk cId="3019065744" sldId="367"/>
            <ac:grpSpMk id="11" creationId="{00000000-0000-0000-0000-000000000000}"/>
          </ac:grpSpMkLst>
        </pc:grpChg>
        <pc:grpChg chg="del">
          <ac:chgData name="Duyên Lương" userId="3a9e482f-ceb4-484a-8eab-f708ff3e9a36" providerId="ADAL" clId="{2BBB3A5E-5909-4DB7-8E1B-CFF743868A3C}" dt="2023-11-07T11:46:38.104" v="3430" actId="478"/>
          <ac:grpSpMkLst>
            <pc:docMk/>
            <pc:sldMk cId="3019065744" sldId="367"/>
            <ac:grpSpMk id="14" creationId="{00000000-0000-0000-0000-000000000000}"/>
          </ac:grpSpMkLst>
        </pc:grpChg>
        <pc:grpChg chg="del">
          <ac:chgData name="Duyên Lương" userId="3a9e482f-ceb4-484a-8eab-f708ff3e9a36" providerId="ADAL" clId="{2BBB3A5E-5909-4DB7-8E1B-CFF743868A3C}" dt="2023-11-07T11:46:38.104" v="3430" actId="478"/>
          <ac:grpSpMkLst>
            <pc:docMk/>
            <pc:sldMk cId="3019065744" sldId="367"/>
            <ac:grpSpMk id="17" creationId="{00000000-0000-0000-0000-000000000000}"/>
          </ac:grpSpMkLst>
        </pc:grpChg>
        <pc:grpChg chg="del">
          <ac:chgData name="Duyên Lương" userId="3a9e482f-ceb4-484a-8eab-f708ff3e9a36" providerId="ADAL" clId="{2BBB3A5E-5909-4DB7-8E1B-CFF743868A3C}" dt="2023-11-07T11:46:38.104" v="3430" actId="478"/>
          <ac:grpSpMkLst>
            <pc:docMk/>
            <pc:sldMk cId="3019065744" sldId="367"/>
            <ac:grpSpMk id="20" creationId="{00000000-0000-0000-0000-000000000000}"/>
          </ac:grpSpMkLst>
        </pc:grpChg>
        <pc:picChg chg="del">
          <ac:chgData name="Duyên Lương" userId="3a9e482f-ceb4-484a-8eab-f708ff3e9a36" providerId="ADAL" clId="{2BBB3A5E-5909-4DB7-8E1B-CFF743868A3C}" dt="2023-11-07T11:46:38.104" v="3430" actId="478"/>
          <ac:picMkLst>
            <pc:docMk/>
            <pc:sldMk cId="3019065744" sldId="367"/>
            <ac:picMk id="45" creationId="{B1D96FF2-267E-82E6-188D-29956E58D4E6}"/>
          </ac:picMkLst>
        </pc:picChg>
        <pc:picChg chg="del">
          <ac:chgData name="Duyên Lương" userId="3a9e482f-ceb4-484a-8eab-f708ff3e9a36" providerId="ADAL" clId="{2BBB3A5E-5909-4DB7-8E1B-CFF743868A3C}" dt="2023-11-07T11:46:38.104" v="3430" actId="478"/>
          <ac:picMkLst>
            <pc:docMk/>
            <pc:sldMk cId="3019065744" sldId="367"/>
            <ac:picMk id="46" creationId="{52FE7AC6-9E5C-D104-FE0E-B9E274B5019C}"/>
          </ac:picMkLst>
        </pc:picChg>
        <pc:picChg chg="del">
          <ac:chgData name="Duyên Lương" userId="3a9e482f-ceb4-484a-8eab-f708ff3e9a36" providerId="ADAL" clId="{2BBB3A5E-5909-4DB7-8E1B-CFF743868A3C}" dt="2023-11-07T11:46:38.104" v="3430" actId="478"/>
          <ac:picMkLst>
            <pc:docMk/>
            <pc:sldMk cId="3019065744" sldId="367"/>
            <ac:picMk id="47" creationId="{1A751C59-1962-3A3C-9D69-214EA5C1D650}"/>
          </ac:picMkLst>
        </pc:picChg>
        <pc:picChg chg="del">
          <ac:chgData name="Duyên Lương" userId="3a9e482f-ceb4-484a-8eab-f708ff3e9a36" providerId="ADAL" clId="{2BBB3A5E-5909-4DB7-8E1B-CFF743868A3C}" dt="2023-11-07T11:46:38.104" v="3430" actId="478"/>
          <ac:picMkLst>
            <pc:docMk/>
            <pc:sldMk cId="3019065744" sldId="367"/>
            <ac:picMk id="48" creationId="{4BE4C791-AA97-CB5B-3405-5122CE82470A}"/>
          </ac:picMkLst>
        </pc:picChg>
        <pc:picChg chg="del">
          <ac:chgData name="Duyên Lương" userId="3a9e482f-ceb4-484a-8eab-f708ff3e9a36" providerId="ADAL" clId="{2BBB3A5E-5909-4DB7-8E1B-CFF743868A3C}" dt="2023-11-07T11:46:38.104" v="3430" actId="478"/>
          <ac:picMkLst>
            <pc:docMk/>
            <pc:sldMk cId="3019065744" sldId="367"/>
            <ac:picMk id="49" creationId="{9A02E044-0864-2058-8CFB-1E8454C248D7}"/>
          </ac:picMkLst>
        </pc:picChg>
        <pc:picChg chg="del">
          <ac:chgData name="Duyên Lương" userId="3a9e482f-ceb4-484a-8eab-f708ff3e9a36" providerId="ADAL" clId="{2BBB3A5E-5909-4DB7-8E1B-CFF743868A3C}" dt="2023-11-07T11:46:38.104" v="3430" actId="478"/>
          <ac:picMkLst>
            <pc:docMk/>
            <pc:sldMk cId="3019065744" sldId="367"/>
            <ac:picMk id="50" creationId="{A5B061D4-7117-42EC-C402-F63C2CDB74CA}"/>
          </ac:picMkLst>
        </pc:picChg>
        <pc:picChg chg="del">
          <ac:chgData name="Duyên Lương" userId="3a9e482f-ceb4-484a-8eab-f708ff3e9a36" providerId="ADAL" clId="{2BBB3A5E-5909-4DB7-8E1B-CFF743868A3C}" dt="2023-11-07T11:46:38.104" v="3430" actId="478"/>
          <ac:picMkLst>
            <pc:docMk/>
            <pc:sldMk cId="3019065744" sldId="367"/>
            <ac:picMk id="51" creationId="{ECAE8018-73EB-6BB3-D721-935FF2B47160}"/>
          </ac:picMkLst>
        </pc:picChg>
        <pc:picChg chg="del">
          <ac:chgData name="Duyên Lương" userId="3a9e482f-ceb4-484a-8eab-f708ff3e9a36" providerId="ADAL" clId="{2BBB3A5E-5909-4DB7-8E1B-CFF743868A3C}" dt="2023-11-07T11:46:38.104" v="3430" actId="478"/>
          <ac:picMkLst>
            <pc:docMk/>
            <pc:sldMk cId="3019065744" sldId="367"/>
            <ac:picMk id="52" creationId="{F1A16A51-E38A-DB8F-E72C-37117618C800}"/>
          </ac:picMkLst>
        </pc:picChg>
        <pc:picChg chg="del">
          <ac:chgData name="Duyên Lương" userId="3a9e482f-ceb4-484a-8eab-f708ff3e9a36" providerId="ADAL" clId="{2BBB3A5E-5909-4DB7-8E1B-CFF743868A3C}" dt="2023-11-07T11:46:38.104" v="3430" actId="478"/>
          <ac:picMkLst>
            <pc:docMk/>
            <pc:sldMk cId="3019065744" sldId="367"/>
            <ac:picMk id="53" creationId="{8020BC83-531D-B33B-F5E9-F07C1370B3EE}"/>
          </ac:picMkLst>
        </pc:picChg>
        <pc:picChg chg="del">
          <ac:chgData name="Duyên Lương" userId="3a9e482f-ceb4-484a-8eab-f708ff3e9a36" providerId="ADAL" clId="{2BBB3A5E-5909-4DB7-8E1B-CFF743868A3C}" dt="2023-11-07T11:46:38.104" v="3430" actId="478"/>
          <ac:picMkLst>
            <pc:docMk/>
            <pc:sldMk cId="3019065744" sldId="367"/>
            <ac:picMk id="54" creationId="{51584F1C-C3EC-D21E-C2E9-73B1A35A1956}"/>
          </ac:picMkLst>
        </pc:picChg>
        <pc:picChg chg="del">
          <ac:chgData name="Duyên Lương" userId="3a9e482f-ceb4-484a-8eab-f708ff3e9a36" providerId="ADAL" clId="{2BBB3A5E-5909-4DB7-8E1B-CFF743868A3C}" dt="2023-11-07T11:46:38.104" v="3430" actId="478"/>
          <ac:picMkLst>
            <pc:docMk/>
            <pc:sldMk cId="3019065744" sldId="367"/>
            <ac:picMk id="55" creationId="{E0E981E2-99A2-CF9A-879F-E3CCE4483CE5}"/>
          </ac:picMkLst>
        </pc:picChg>
        <pc:picChg chg="del">
          <ac:chgData name="Duyên Lương" userId="3a9e482f-ceb4-484a-8eab-f708ff3e9a36" providerId="ADAL" clId="{2BBB3A5E-5909-4DB7-8E1B-CFF743868A3C}" dt="2023-11-07T11:46:38.104" v="3430" actId="478"/>
          <ac:picMkLst>
            <pc:docMk/>
            <pc:sldMk cId="3019065744" sldId="367"/>
            <ac:picMk id="56" creationId="{8CD7D223-EEA4-3ECD-5278-24FE70AB19E6}"/>
          </ac:picMkLst>
        </pc:picChg>
        <pc:picChg chg="del">
          <ac:chgData name="Duyên Lương" userId="3a9e482f-ceb4-484a-8eab-f708ff3e9a36" providerId="ADAL" clId="{2BBB3A5E-5909-4DB7-8E1B-CFF743868A3C}" dt="2023-11-07T11:46:38.104" v="3430" actId="478"/>
          <ac:picMkLst>
            <pc:docMk/>
            <pc:sldMk cId="3019065744" sldId="367"/>
            <ac:picMk id="57" creationId="{3FC80715-84E2-A4C3-D891-F636C9A7ADA9}"/>
          </ac:picMkLst>
        </pc:picChg>
        <pc:picChg chg="del">
          <ac:chgData name="Duyên Lương" userId="3a9e482f-ceb4-484a-8eab-f708ff3e9a36" providerId="ADAL" clId="{2BBB3A5E-5909-4DB7-8E1B-CFF743868A3C}" dt="2023-11-07T11:46:38.104" v="3430" actId="478"/>
          <ac:picMkLst>
            <pc:docMk/>
            <pc:sldMk cId="3019065744" sldId="367"/>
            <ac:picMk id="58" creationId="{A758485D-0574-7871-8548-DF1908CB603B}"/>
          </ac:picMkLst>
        </pc:picChg>
        <pc:picChg chg="del">
          <ac:chgData name="Duyên Lương" userId="3a9e482f-ceb4-484a-8eab-f708ff3e9a36" providerId="ADAL" clId="{2BBB3A5E-5909-4DB7-8E1B-CFF743868A3C}" dt="2023-11-07T11:46:38.104" v="3430" actId="478"/>
          <ac:picMkLst>
            <pc:docMk/>
            <pc:sldMk cId="3019065744" sldId="367"/>
            <ac:picMk id="60" creationId="{F53C01CE-825A-55B1-A380-DEED4E1A1871}"/>
          </ac:picMkLst>
        </pc:picChg>
        <pc:picChg chg="del">
          <ac:chgData name="Duyên Lương" userId="3a9e482f-ceb4-484a-8eab-f708ff3e9a36" providerId="ADAL" clId="{2BBB3A5E-5909-4DB7-8E1B-CFF743868A3C}" dt="2023-11-07T11:46:38.104" v="3430" actId="478"/>
          <ac:picMkLst>
            <pc:docMk/>
            <pc:sldMk cId="3019065744" sldId="367"/>
            <ac:picMk id="61" creationId="{0E05051B-9BD3-45BC-E3BD-7B49959F53C3}"/>
          </ac:picMkLst>
        </pc:picChg>
        <pc:picChg chg="del">
          <ac:chgData name="Duyên Lương" userId="3a9e482f-ceb4-484a-8eab-f708ff3e9a36" providerId="ADAL" clId="{2BBB3A5E-5909-4DB7-8E1B-CFF743868A3C}" dt="2023-11-07T11:46:38.104" v="3430" actId="478"/>
          <ac:picMkLst>
            <pc:docMk/>
            <pc:sldMk cId="3019065744" sldId="367"/>
            <ac:picMk id="62" creationId="{47BFA43B-29FA-B41F-7655-22E2FF4B3AC0}"/>
          </ac:picMkLst>
        </pc:picChg>
        <pc:picChg chg="del">
          <ac:chgData name="Duyên Lương" userId="3a9e482f-ceb4-484a-8eab-f708ff3e9a36" providerId="ADAL" clId="{2BBB3A5E-5909-4DB7-8E1B-CFF743868A3C}" dt="2023-11-07T11:46:38.104" v="3430" actId="478"/>
          <ac:picMkLst>
            <pc:docMk/>
            <pc:sldMk cId="3019065744" sldId="367"/>
            <ac:picMk id="63" creationId="{35F5C426-E114-4BDC-0AFC-2E12B84A3FC1}"/>
          </ac:picMkLst>
        </pc:picChg>
        <pc:picChg chg="del">
          <ac:chgData name="Duyên Lương" userId="3a9e482f-ceb4-484a-8eab-f708ff3e9a36" providerId="ADAL" clId="{2BBB3A5E-5909-4DB7-8E1B-CFF743868A3C}" dt="2023-11-07T11:46:38.104" v="3430" actId="478"/>
          <ac:picMkLst>
            <pc:docMk/>
            <pc:sldMk cId="3019065744" sldId="367"/>
            <ac:picMk id="65" creationId="{75038A3B-0594-8317-5DE5-A6F1883B35B2}"/>
          </ac:picMkLst>
        </pc:picChg>
      </pc:sldChg>
      <pc:sldChg chg="add del setBg">
        <pc:chgData name="Duyên Lương" userId="3a9e482f-ceb4-484a-8eab-f708ff3e9a36" providerId="ADAL" clId="{2BBB3A5E-5909-4DB7-8E1B-CFF743868A3C}" dt="2023-11-07T11:46:29.293" v="3429" actId="2696"/>
        <pc:sldMkLst>
          <pc:docMk/>
          <pc:sldMk cId="501382936" sldId="368"/>
        </pc:sldMkLst>
      </pc:sldChg>
      <pc:sldChg chg="del">
        <pc:chgData name="Duyên Lương" userId="3a9e482f-ceb4-484a-8eab-f708ff3e9a36" providerId="ADAL" clId="{2BBB3A5E-5909-4DB7-8E1B-CFF743868A3C}" dt="2023-11-07T11:46:55.179" v="3431" actId="47"/>
        <pc:sldMkLst>
          <pc:docMk/>
          <pc:sldMk cId="1202710231" sldId="368"/>
        </pc:sldMkLst>
      </pc:sldChg>
      <pc:sldChg chg="del">
        <pc:chgData name="Duyên Lương" userId="3a9e482f-ceb4-484a-8eab-f708ff3e9a36" providerId="ADAL" clId="{2BBB3A5E-5909-4DB7-8E1B-CFF743868A3C}" dt="2023-11-07T11:46:56.044" v="3432" actId="47"/>
        <pc:sldMkLst>
          <pc:docMk/>
          <pc:sldMk cId="3481427114" sldId="369"/>
        </pc:sldMkLst>
      </pc:sldChg>
      <pc:sldChg chg="addSp delSp modSp mod ord modTransition modAnim">
        <pc:chgData name="Duyên Lương" userId="3a9e482f-ceb4-484a-8eab-f708ff3e9a36" providerId="ADAL" clId="{2BBB3A5E-5909-4DB7-8E1B-CFF743868A3C}" dt="2023-11-07T12:16:14.618" v="4167"/>
        <pc:sldMkLst>
          <pc:docMk/>
          <pc:sldMk cId="645952230" sldId="370"/>
        </pc:sldMkLst>
        <pc:spChg chg="add mod">
          <ac:chgData name="Duyên Lương" userId="3a9e482f-ceb4-484a-8eab-f708ff3e9a36" providerId="ADAL" clId="{2BBB3A5E-5909-4DB7-8E1B-CFF743868A3C}" dt="2023-11-07T11:50:39.538" v="3568" actId="207"/>
          <ac:spMkLst>
            <pc:docMk/>
            <pc:sldMk cId="645952230" sldId="370"/>
            <ac:spMk id="11" creationId="{6326B374-76F2-0F1F-2876-BF8EEAA73D10}"/>
          </ac:spMkLst>
        </pc:spChg>
        <pc:spChg chg="add del mod">
          <ac:chgData name="Duyên Lương" userId="3a9e482f-ceb4-484a-8eab-f708ff3e9a36" providerId="ADAL" clId="{2BBB3A5E-5909-4DB7-8E1B-CFF743868A3C}" dt="2023-11-07T11:47:46.334" v="3516" actId="478"/>
          <ac:spMkLst>
            <pc:docMk/>
            <pc:sldMk cId="645952230" sldId="370"/>
            <ac:spMk id="12" creationId="{5473042C-3DB9-166B-7EB3-0883497DCCF3}"/>
          </ac:spMkLst>
        </pc:spChg>
        <pc:spChg chg="del">
          <ac:chgData name="Duyên Lương" userId="3a9e482f-ceb4-484a-8eab-f708ff3e9a36" providerId="ADAL" clId="{2BBB3A5E-5909-4DB7-8E1B-CFF743868A3C}" dt="2023-11-07T11:47:04.497" v="3433" actId="478"/>
          <ac:spMkLst>
            <pc:docMk/>
            <pc:sldMk cId="645952230" sldId="370"/>
            <ac:spMk id="19" creationId="{00000000-0000-0000-0000-000000000000}"/>
          </ac:spMkLst>
        </pc:spChg>
        <pc:spChg chg="mod">
          <ac:chgData name="Duyên Lương" userId="3a9e482f-ceb4-484a-8eab-f708ff3e9a36" providerId="ADAL" clId="{2BBB3A5E-5909-4DB7-8E1B-CFF743868A3C}" dt="2023-11-07T11:49:32.666" v="3552" actId="14100"/>
          <ac:spMkLst>
            <pc:docMk/>
            <pc:sldMk cId="645952230" sldId="370"/>
            <ac:spMk id="25" creationId="{00000000-0000-0000-0000-000000000000}"/>
          </ac:spMkLst>
        </pc:spChg>
        <pc:spChg chg="mod ord">
          <ac:chgData name="Duyên Lương" userId="3a9e482f-ceb4-484a-8eab-f708ff3e9a36" providerId="ADAL" clId="{2BBB3A5E-5909-4DB7-8E1B-CFF743868A3C}" dt="2023-11-07T11:49:29.412" v="3551" actId="1076"/>
          <ac:spMkLst>
            <pc:docMk/>
            <pc:sldMk cId="645952230" sldId="370"/>
            <ac:spMk id="26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11:47:04.497" v="3433" actId="478"/>
          <ac:spMkLst>
            <pc:docMk/>
            <pc:sldMk cId="645952230" sldId="370"/>
            <ac:spMk id="38" creationId="{00000000-0000-0000-0000-000000000000}"/>
          </ac:spMkLst>
        </pc:spChg>
        <pc:spChg chg="del">
          <ac:chgData name="Duyên Lương" userId="3a9e482f-ceb4-484a-8eab-f708ff3e9a36" providerId="ADAL" clId="{2BBB3A5E-5909-4DB7-8E1B-CFF743868A3C}" dt="2023-11-07T11:47:04.497" v="3433" actId="478"/>
          <ac:spMkLst>
            <pc:docMk/>
            <pc:sldMk cId="645952230" sldId="370"/>
            <ac:spMk id="86" creationId="{4D8BF027-0F8A-C625-C998-368B24543012}"/>
          </ac:spMkLst>
        </pc:spChg>
        <pc:spChg chg="del">
          <ac:chgData name="Duyên Lương" userId="3a9e482f-ceb4-484a-8eab-f708ff3e9a36" providerId="ADAL" clId="{2BBB3A5E-5909-4DB7-8E1B-CFF743868A3C}" dt="2023-11-07T11:47:04.497" v="3433" actId="478"/>
          <ac:spMkLst>
            <pc:docMk/>
            <pc:sldMk cId="645952230" sldId="370"/>
            <ac:spMk id="87" creationId="{987B787E-2294-8443-5F9C-71B0CAECC3F2}"/>
          </ac:spMkLst>
        </pc:spChg>
        <pc:spChg chg="del">
          <ac:chgData name="Duyên Lương" userId="3a9e482f-ceb4-484a-8eab-f708ff3e9a36" providerId="ADAL" clId="{2BBB3A5E-5909-4DB7-8E1B-CFF743868A3C}" dt="2023-11-07T11:47:04.497" v="3433" actId="478"/>
          <ac:spMkLst>
            <pc:docMk/>
            <pc:sldMk cId="645952230" sldId="370"/>
            <ac:spMk id="89" creationId="{A0FEE4C9-EE11-8D2B-75C3-F8D54F9F6A3E}"/>
          </ac:spMkLst>
        </pc:spChg>
        <pc:grpChg chg="mod ord">
          <ac:chgData name="Duyên Lương" userId="3a9e482f-ceb4-484a-8eab-f708ff3e9a36" providerId="ADAL" clId="{2BBB3A5E-5909-4DB7-8E1B-CFF743868A3C}" dt="2023-11-07T11:48:04.479" v="3525" actId="166"/>
          <ac:grpSpMkLst>
            <pc:docMk/>
            <pc:sldMk cId="645952230" sldId="370"/>
            <ac:grpSpMk id="24" creationId="{00000000-0000-0000-0000-000000000000}"/>
          </ac:grpSpMkLst>
        </pc:grpChg>
        <pc:grpChg chg="del">
          <ac:chgData name="Duyên Lương" userId="3a9e482f-ceb4-484a-8eab-f708ff3e9a36" providerId="ADAL" clId="{2BBB3A5E-5909-4DB7-8E1B-CFF743868A3C}" dt="2023-11-07T11:47:04.497" v="3433" actId="478"/>
          <ac:grpSpMkLst>
            <pc:docMk/>
            <pc:sldMk cId="645952230" sldId="370"/>
            <ac:grpSpMk id="90" creationId="{07D0101B-6AA7-8DE5-97F7-E0D9A6CACBEC}"/>
          </ac:grpSpMkLst>
        </pc:grpChg>
        <pc:grpChg chg="del">
          <ac:chgData name="Duyên Lương" userId="3a9e482f-ceb4-484a-8eab-f708ff3e9a36" providerId="ADAL" clId="{2BBB3A5E-5909-4DB7-8E1B-CFF743868A3C}" dt="2023-11-07T11:47:04.497" v="3433" actId="478"/>
          <ac:grpSpMkLst>
            <pc:docMk/>
            <pc:sldMk cId="645952230" sldId="370"/>
            <ac:grpSpMk id="106" creationId="{43A26399-F8B2-2252-30A8-019B1FABE44D}"/>
          </ac:grpSpMkLst>
        </pc:grpChg>
        <pc:grpChg chg="del">
          <ac:chgData name="Duyên Lương" userId="3a9e482f-ceb4-484a-8eab-f708ff3e9a36" providerId="ADAL" clId="{2BBB3A5E-5909-4DB7-8E1B-CFF743868A3C}" dt="2023-11-07T11:47:04.497" v="3433" actId="478"/>
          <ac:grpSpMkLst>
            <pc:docMk/>
            <pc:sldMk cId="645952230" sldId="370"/>
            <ac:grpSpMk id="122" creationId="{B1B88521-F4C9-E490-E9DF-8F9229D35BD9}"/>
          </ac:grpSpMkLst>
        </pc:grpChg>
        <pc:picChg chg="add mod">
          <ac:chgData name="Duyên Lương" userId="3a9e482f-ceb4-484a-8eab-f708ff3e9a36" providerId="ADAL" clId="{2BBB3A5E-5909-4DB7-8E1B-CFF743868A3C}" dt="2023-11-07T11:51:31.175" v="3575" actId="1076"/>
          <ac:picMkLst>
            <pc:docMk/>
            <pc:sldMk cId="645952230" sldId="370"/>
            <ac:picMk id="13" creationId="{25B425EE-C258-30B2-1C7A-68C216EB63CF}"/>
          </ac:picMkLst>
        </pc:picChg>
        <pc:picChg chg="del">
          <ac:chgData name="Duyên Lương" userId="3a9e482f-ceb4-484a-8eab-f708ff3e9a36" providerId="ADAL" clId="{2BBB3A5E-5909-4DB7-8E1B-CFF743868A3C}" dt="2023-11-07T11:47:04.497" v="3433" actId="478"/>
          <ac:picMkLst>
            <pc:docMk/>
            <pc:sldMk cId="645952230" sldId="370"/>
            <ac:picMk id="84" creationId="{266D4CC8-6FF0-3905-2CCA-4B5D73CE6503}"/>
          </ac:picMkLst>
        </pc:picChg>
        <pc:picChg chg="del">
          <ac:chgData name="Duyên Lương" userId="3a9e482f-ceb4-484a-8eab-f708ff3e9a36" providerId="ADAL" clId="{2BBB3A5E-5909-4DB7-8E1B-CFF743868A3C}" dt="2023-11-07T11:47:04.497" v="3433" actId="478"/>
          <ac:picMkLst>
            <pc:docMk/>
            <pc:sldMk cId="645952230" sldId="370"/>
            <ac:picMk id="85" creationId="{593D4777-EF56-D62A-9CF0-89B36B52FA5E}"/>
          </ac:picMkLst>
        </pc:picChg>
        <pc:picChg chg="del">
          <ac:chgData name="Duyên Lương" userId="3a9e482f-ceb4-484a-8eab-f708ff3e9a36" providerId="ADAL" clId="{2BBB3A5E-5909-4DB7-8E1B-CFF743868A3C}" dt="2023-11-07T11:47:04.497" v="3433" actId="478"/>
          <ac:picMkLst>
            <pc:docMk/>
            <pc:sldMk cId="645952230" sldId="370"/>
            <ac:picMk id="88" creationId="{CC84FD38-583C-0E2F-8C58-8A1914584676}"/>
          </ac:picMkLst>
        </pc:picChg>
      </pc:sldChg>
      <pc:sldChg chg="addSp delSp modSp mod delAnim modAnim">
        <pc:chgData name="Duyên Lương" userId="3a9e482f-ceb4-484a-8eab-f708ff3e9a36" providerId="ADAL" clId="{2BBB3A5E-5909-4DB7-8E1B-CFF743868A3C}" dt="2023-11-07T11:55:47.308" v="3682"/>
        <pc:sldMkLst>
          <pc:docMk/>
          <pc:sldMk cId="4275343921" sldId="371"/>
        </pc:sldMkLst>
        <pc:spChg chg="mod ord">
          <ac:chgData name="Duyên Lương" userId="3a9e482f-ceb4-484a-8eab-f708ff3e9a36" providerId="ADAL" clId="{2BBB3A5E-5909-4DB7-8E1B-CFF743868A3C}" dt="2023-11-07T11:55:32.751" v="3677" actId="166"/>
          <ac:spMkLst>
            <pc:docMk/>
            <pc:sldMk cId="4275343921" sldId="371"/>
            <ac:spMk id="11" creationId="{6326B374-76F2-0F1F-2876-BF8EEAA73D10}"/>
          </ac:spMkLst>
        </pc:spChg>
        <pc:spChg chg="add mod">
          <ac:chgData name="Duyên Lương" userId="3a9e482f-ceb4-484a-8eab-f708ff3e9a36" providerId="ADAL" clId="{2BBB3A5E-5909-4DB7-8E1B-CFF743868A3C}" dt="2023-11-07T11:53:16.819" v="3618" actId="403"/>
          <ac:spMkLst>
            <pc:docMk/>
            <pc:sldMk cId="4275343921" sldId="371"/>
            <ac:spMk id="12" creationId="{B7108D29-A1A3-B1D8-AFA4-BDE3704AF510}"/>
          </ac:spMkLst>
        </pc:spChg>
        <pc:spChg chg="add mod">
          <ac:chgData name="Duyên Lương" userId="3a9e482f-ceb4-484a-8eab-f708ff3e9a36" providerId="ADAL" clId="{2BBB3A5E-5909-4DB7-8E1B-CFF743868A3C}" dt="2023-11-07T11:54:06.947" v="3653" actId="20577"/>
          <ac:spMkLst>
            <pc:docMk/>
            <pc:sldMk cId="4275343921" sldId="371"/>
            <ac:spMk id="14" creationId="{50204191-101E-9527-2B3B-CA914A594416}"/>
          </ac:spMkLst>
        </pc:spChg>
        <pc:spChg chg="add mod">
          <ac:chgData name="Duyên Lương" userId="3a9e482f-ceb4-484a-8eab-f708ff3e9a36" providerId="ADAL" clId="{2BBB3A5E-5909-4DB7-8E1B-CFF743868A3C}" dt="2023-11-07T11:53:37.002" v="3631" actId="1076"/>
          <ac:spMkLst>
            <pc:docMk/>
            <pc:sldMk cId="4275343921" sldId="371"/>
            <ac:spMk id="15" creationId="{81535434-5232-07DC-C95C-361ACA6BAA36}"/>
          </ac:spMkLst>
        </pc:spChg>
        <pc:spChg chg="add mod">
          <ac:chgData name="Duyên Lương" userId="3a9e482f-ceb4-484a-8eab-f708ff3e9a36" providerId="ADAL" clId="{2BBB3A5E-5909-4DB7-8E1B-CFF743868A3C}" dt="2023-11-07T11:53:26.749" v="3620" actId="1076"/>
          <ac:spMkLst>
            <pc:docMk/>
            <pc:sldMk cId="4275343921" sldId="371"/>
            <ac:spMk id="16" creationId="{4A7E37CF-AC96-B3C2-04F2-DCA8998766B4}"/>
          </ac:spMkLst>
        </pc:spChg>
        <pc:spChg chg="add mod">
          <ac:chgData name="Duyên Lương" userId="3a9e482f-ceb4-484a-8eab-f708ff3e9a36" providerId="ADAL" clId="{2BBB3A5E-5909-4DB7-8E1B-CFF743868A3C}" dt="2023-11-07T11:53:21.939" v="3619" actId="1076"/>
          <ac:spMkLst>
            <pc:docMk/>
            <pc:sldMk cId="4275343921" sldId="371"/>
            <ac:spMk id="17" creationId="{34BD7A6F-3A9F-449F-7365-19EBF76283CE}"/>
          </ac:spMkLst>
        </pc:spChg>
        <pc:spChg chg="add mod">
          <ac:chgData name="Duyên Lương" userId="3a9e482f-ceb4-484a-8eab-f708ff3e9a36" providerId="ADAL" clId="{2BBB3A5E-5909-4DB7-8E1B-CFF743868A3C}" dt="2023-11-07T11:55:29.952" v="3676" actId="207"/>
          <ac:spMkLst>
            <pc:docMk/>
            <pc:sldMk cId="4275343921" sldId="371"/>
            <ac:spMk id="18" creationId="{4B6B94B9-8C1C-A3CD-74CE-2098FF2E4D6B}"/>
          </ac:spMkLst>
        </pc:spChg>
        <pc:spChg chg="add mod">
          <ac:chgData name="Duyên Lương" userId="3a9e482f-ceb4-484a-8eab-f708ff3e9a36" providerId="ADAL" clId="{2BBB3A5E-5909-4DB7-8E1B-CFF743868A3C}" dt="2023-11-07T11:55:29.952" v="3676" actId="207"/>
          <ac:spMkLst>
            <pc:docMk/>
            <pc:sldMk cId="4275343921" sldId="371"/>
            <ac:spMk id="19" creationId="{47720579-E7D0-F1A0-CE97-E834DB863858}"/>
          </ac:spMkLst>
        </pc:spChg>
        <pc:spChg chg="add mod">
          <ac:chgData name="Duyên Lương" userId="3a9e482f-ceb4-484a-8eab-f708ff3e9a36" providerId="ADAL" clId="{2BBB3A5E-5909-4DB7-8E1B-CFF743868A3C}" dt="2023-11-07T11:55:29.952" v="3676" actId="207"/>
          <ac:spMkLst>
            <pc:docMk/>
            <pc:sldMk cId="4275343921" sldId="371"/>
            <ac:spMk id="20" creationId="{D2487982-9F4C-FDE9-17BB-104F501BF0E9}"/>
          </ac:spMkLst>
        </pc:spChg>
        <pc:spChg chg="add mod">
          <ac:chgData name="Duyên Lương" userId="3a9e482f-ceb4-484a-8eab-f708ff3e9a36" providerId="ADAL" clId="{2BBB3A5E-5909-4DB7-8E1B-CFF743868A3C}" dt="2023-11-07T11:55:29.952" v="3676" actId="207"/>
          <ac:spMkLst>
            <pc:docMk/>
            <pc:sldMk cId="4275343921" sldId="371"/>
            <ac:spMk id="21" creationId="{0042B641-65B3-3058-DBD2-A77B65058963}"/>
          </ac:spMkLst>
        </pc:spChg>
        <pc:spChg chg="add mod">
          <ac:chgData name="Duyên Lương" userId="3a9e482f-ceb4-484a-8eab-f708ff3e9a36" providerId="ADAL" clId="{2BBB3A5E-5909-4DB7-8E1B-CFF743868A3C}" dt="2023-11-07T11:55:29.952" v="3676" actId="207"/>
          <ac:spMkLst>
            <pc:docMk/>
            <pc:sldMk cId="4275343921" sldId="371"/>
            <ac:spMk id="22" creationId="{6E7FA511-FA5D-B587-1C83-0441B87F41D0}"/>
          </ac:spMkLst>
        </pc:spChg>
        <pc:spChg chg="mod">
          <ac:chgData name="Duyên Lương" userId="3a9e482f-ceb4-484a-8eab-f708ff3e9a36" providerId="ADAL" clId="{2BBB3A5E-5909-4DB7-8E1B-CFF743868A3C}" dt="2023-11-07T11:51:59.953" v="3595" actId="20577"/>
          <ac:spMkLst>
            <pc:docMk/>
            <pc:sldMk cId="4275343921" sldId="371"/>
            <ac:spMk id="26" creationId="{00000000-0000-0000-0000-000000000000}"/>
          </ac:spMkLst>
        </pc:spChg>
        <pc:grpChg chg="mod">
          <ac:chgData name="Duyên Lương" userId="3a9e482f-ceb4-484a-8eab-f708ff3e9a36" providerId="ADAL" clId="{2BBB3A5E-5909-4DB7-8E1B-CFF743868A3C}" dt="2023-11-07T11:52:30.078" v="3602" actId="14100"/>
          <ac:grpSpMkLst>
            <pc:docMk/>
            <pc:sldMk cId="4275343921" sldId="371"/>
            <ac:grpSpMk id="24" creationId="{00000000-0000-0000-0000-000000000000}"/>
          </ac:grpSpMkLst>
        </pc:grpChg>
        <pc:picChg chg="del">
          <ac:chgData name="Duyên Lương" userId="3a9e482f-ceb4-484a-8eab-f708ff3e9a36" providerId="ADAL" clId="{2BBB3A5E-5909-4DB7-8E1B-CFF743868A3C}" dt="2023-11-07T11:52:01.442" v="3596" actId="478"/>
          <ac:picMkLst>
            <pc:docMk/>
            <pc:sldMk cId="4275343921" sldId="371"/>
            <ac:picMk id="13" creationId="{25B425EE-C258-30B2-1C7A-68C216EB63CF}"/>
          </ac:picMkLst>
        </pc:picChg>
      </pc:sldChg>
      <pc:sldChg chg="addSp delSp modSp add mod ord modTransition delAnim">
        <pc:chgData name="Duyên Lương" userId="3a9e482f-ceb4-484a-8eab-f708ff3e9a36" providerId="ADAL" clId="{2BBB3A5E-5909-4DB7-8E1B-CFF743868A3C}" dt="2023-11-07T12:16:35.366" v="4168"/>
        <pc:sldMkLst>
          <pc:docMk/>
          <pc:sldMk cId="3320344517" sldId="1136"/>
        </pc:sldMkLst>
        <pc:spChg chg="mod">
          <ac:chgData name="Duyên Lương" userId="3a9e482f-ceb4-484a-8eab-f708ff3e9a36" providerId="ADAL" clId="{2BBB3A5E-5909-4DB7-8E1B-CFF743868A3C}" dt="2023-11-07T12:05:23.985" v="3878" actId="208"/>
          <ac:spMkLst>
            <pc:docMk/>
            <pc:sldMk cId="3320344517" sldId="1136"/>
            <ac:spMk id="2" creationId="{DC534318-397E-B458-4124-7C571A74E415}"/>
          </ac:spMkLst>
        </pc:spChg>
        <pc:spChg chg="add del mod">
          <ac:chgData name="Duyên Lương" userId="3a9e482f-ceb4-484a-8eab-f708ff3e9a36" providerId="ADAL" clId="{2BBB3A5E-5909-4DB7-8E1B-CFF743868A3C}" dt="2023-11-07T12:03:27.732" v="3829" actId="207"/>
          <ac:spMkLst>
            <pc:docMk/>
            <pc:sldMk cId="3320344517" sldId="1136"/>
            <ac:spMk id="3" creationId="{5326FAB3-83DC-1EE9-11C6-10E36D9C248D}"/>
          </ac:spMkLst>
        </pc:spChg>
        <pc:spChg chg="mod">
          <ac:chgData name="Duyên Lương" userId="3a9e482f-ceb4-484a-8eab-f708ff3e9a36" providerId="ADAL" clId="{2BBB3A5E-5909-4DB7-8E1B-CFF743868A3C}" dt="2023-11-07T12:05:29.685" v="3879"/>
          <ac:spMkLst>
            <pc:docMk/>
            <pc:sldMk cId="3320344517" sldId="1136"/>
            <ac:spMk id="6" creationId="{1E35FDCA-4DBF-F01E-9291-A21A15B9E9E2}"/>
          </ac:spMkLst>
        </pc:spChg>
        <pc:spChg chg="mod">
          <ac:chgData name="Duyên Lương" userId="3a9e482f-ceb4-484a-8eab-f708ff3e9a36" providerId="ADAL" clId="{2BBB3A5E-5909-4DB7-8E1B-CFF743868A3C}" dt="2023-11-07T12:05:29.685" v="3879"/>
          <ac:spMkLst>
            <pc:docMk/>
            <pc:sldMk cId="3320344517" sldId="1136"/>
            <ac:spMk id="7" creationId="{11B2D487-6C42-8E36-A211-E4D79289FE75}"/>
          </ac:spMkLst>
        </pc:spChg>
        <pc:spChg chg="mod">
          <ac:chgData name="Duyên Lương" userId="3a9e482f-ceb4-484a-8eab-f708ff3e9a36" providerId="ADAL" clId="{2BBB3A5E-5909-4DB7-8E1B-CFF743868A3C}" dt="2023-11-07T12:05:29.685" v="3879"/>
          <ac:spMkLst>
            <pc:docMk/>
            <pc:sldMk cId="3320344517" sldId="1136"/>
            <ac:spMk id="9" creationId="{B373B846-F436-D2CB-08A4-F196022CABBA}"/>
          </ac:spMkLst>
        </pc:spChg>
        <pc:spChg chg="mod">
          <ac:chgData name="Duyên Lương" userId="3a9e482f-ceb4-484a-8eab-f708ff3e9a36" providerId="ADAL" clId="{2BBB3A5E-5909-4DB7-8E1B-CFF743868A3C}" dt="2023-11-07T12:05:29.685" v="3879"/>
          <ac:spMkLst>
            <pc:docMk/>
            <pc:sldMk cId="3320344517" sldId="1136"/>
            <ac:spMk id="10" creationId="{B885B50C-879D-EF00-0192-77F1F202E2DD}"/>
          </ac:spMkLst>
        </pc:spChg>
        <pc:spChg chg="mod">
          <ac:chgData name="Duyên Lương" userId="3a9e482f-ceb4-484a-8eab-f708ff3e9a36" providerId="ADAL" clId="{2BBB3A5E-5909-4DB7-8E1B-CFF743868A3C}" dt="2023-11-07T12:05:29.685" v="3879"/>
          <ac:spMkLst>
            <pc:docMk/>
            <pc:sldMk cId="3320344517" sldId="1136"/>
            <ac:spMk id="12" creationId="{AB311344-D4C6-FC87-C5FB-057FE0C3DF2C}"/>
          </ac:spMkLst>
        </pc:spChg>
        <pc:spChg chg="mod">
          <ac:chgData name="Duyên Lương" userId="3a9e482f-ceb4-484a-8eab-f708ff3e9a36" providerId="ADAL" clId="{2BBB3A5E-5909-4DB7-8E1B-CFF743868A3C}" dt="2023-11-07T12:05:29.685" v="3879"/>
          <ac:spMkLst>
            <pc:docMk/>
            <pc:sldMk cId="3320344517" sldId="1136"/>
            <ac:spMk id="13" creationId="{5430F683-F3EF-AC62-E004-F3D938E25F73}"/>
          </ac:spMkLst>
        </pc:spChg>
        <pc:spChg chg="mod">
          <ac:chgData name="Duyên Lương" userId="3a9e482f-ceb4-484a-8eab-f708ff3e9a36" providerId="ADAL" clId="{2BBB3A5E-5909-4DB7-8E1B-CFF743868A3C}" dt="2023-11-07T12:04:43.963" v="3846" actId="20577"/>
          <ac:spMkLst>
            <pc:docMk/>
            <pc:sldMk cId="3320344517" sldId="1136"/>
            <ac:spMk id="15" creationId="{C08A671A-E638-9839-72D5-58777E5615C3}"/>
          </ac:spMkLst>
        </pc:spChg>
        <pc:spChg chg="mod">
          <ac:chgData name="Duyên Lương" userId="3a9e482f-ceb4-484a-8eab-f708ff3e9a36" providerId="ADAL" clId="{2BBB3A5E-5909-4DB7-8E1B-CFF743868A3C}" dt="2023-11-07T12:05:23.985" v="3878" actId="208"/>
          <ac:spMkLst>
            <pc:docMk/>
            <pc:sldMk cId="3320344517" sldId="1136"/>
            <ac:spMk id="26" creationId="{48834948-77C1-3298-B9CE-B613B89749CF}"/>
          </ac:spMkLst>
        </pc:spChg>
        <pc:spChg chg="mod">
          <ac:chgData name="Duyên Lương" userId="3a9e482f-ceb4-484a-8eab-f708ff3e9a36" providerId="ADAL" clId="{2BBB3A5E-5909-4DB7-8E1B-CFF743868A3C}" dt="2023-11-07T12:05:23.985" v="3878" actId="208"/>
          <ac:spMkLst>
            <pc:docMk/>
            <pc:sldMk cId="3320344517" sldId="1136"/>
            <ac:spMk id="28" creationId="{C4C447EA-A1A6-D729-1F5C-9C181542EC0E}"/>
          </ac:spMkLst>
        </pc:spChg>
        <pc:grpChg chg="add mod">
          <ac:chgData name="Duyên Lương" userId="3a9e482f-ceb4-484a-8eab-f708ff3e9a36" providerId="ADAL" clId="{2BBB3A5E-5909-4DB7-8E1B-CFF743868A3C}" dt="2023-11-07T12:05:37.451" v="3882" actId="1076"/>
          <ac:grpSpMkLst>
            <pc:docMk/>
            <pc:sldMk cId="3320344517" sldId="1136"/>
            <ac:grpSpMk id="4" creationId="{803F4764-EE47-5B95-3E65-547BA7B3E71D}"/>
          </ac:grpSpMkLst>
        </pc:grpChg>
        <pc:grpChg chg="add mod">
          <ac:chgData name="Duyên Lương" userId="3a9e482f-ceb4-484a-8eab-f708ff3e9a36" providerId="ADAL" clId="{2BBB3A5E-5909-4DB7-8E1B-CFF743868A3C}" dt="2023-11-07T12:05:41.457" v="3883" actId="1076"/>
          <ac:grpSpMkLst>
            <pc:docMk/>
            <pc:sldMk cId="3320344517" sldId="1136"/>
            <ac:grpSpMk id="8" creationId="{FDB54A54-DA4C-745A-0FE0-6C782C139C50}"/>
          </ac:grpSpMkLst>
        </pc:grpChg>
        <pc:grpChg chg="add mod">
          <ac:chgData name="Duyên Lương" userId="3a9e482f-ceb4-484a-8eab-f708ff3e9a36" providerId="ADAL" clId="{2BBB3A5E-5909-4DB7-8E1B-CFF743868A3C}" dt="2023-11-07T12:05:29.685" v="3879"/>
          <ac:grpSpMkLst>
            <pc:docMk/>
            <pc:sldMk cId="3320344517" sldId="1136"/>
            <ac:grpSpMk id="11" creationId="{11FEF876-EBEF-6670-B736-0D1A40414654}"/>
          </ac:grpSpMkLst>
        </pc:grpChg>
        <pc:graphicFrameChg chg="del">
          <ac:chgData name="Duyên Lương" userId="3a9e482f-ceb4-484a-8eab-f708ff3e9a36" providerId="ADAL" clId="{2BBB3A5E-5909-4DB7-8E1B-CFF743868A3C}" dt="2023-11-07T12:03:31.010" v="3830" actId="478"/>
          <ac:graphicFrameMkLst>
            <pc:docMk/>
            <pc:sldMk cId="3320344517" sldId="1136"/>
            <ac:graphicFrameMk id="5" creationId="{ADBD70FD-2174-C304-18F1-F3411E5AB39C}"/>
          </ac:graphicFrameMkLst>
        </pc:graphicFrameChg>
      </pc:sldChg>
      <pc:sldChg chg="modSp add mod modTransition">
        <pc:chgData name="Duyên Lương" userId="3a9e482f-ceb4-484a-8eab-f708ff3e9a36" providerId="ADAL" clId="{2BBB3A5E-5909-4DB7-8E1B-CFF743868A3C}" dt="2023-11-07T12:16:35.366" v="4168"/>
        <pc:sldMkLst>
          <pc:docMk/>
          <pc:sldMk cId="1674098746" sldId="1137"/>
        </pc:sldMkLst>
        <pc:spChg chg="mod">
          <ac:chgData name="Duyên Lương" userId="3a9e482f-ceb4-484a-8eab-f708ff3e9a36" providerId="ADAL" clId="{2BBB3A5E-5909-4DB7-8E1B-CFF743868A3C}" dt="2023-11-07T12:07:19.447" v="3978" actId="20577"/>
          <ac:spMkLst>
            <pc:docMk/>
            <pc:sldMk cId="1674098746" sldId="1137"/>
            <ac:spMk id="2" creationId="{DC534318-397E-B458-4124-7C571A74E415}"/>
          </ac:spMkLst>
        </pc:spChg>
        <pc:spChg chg="mod">
          <ac:chgData name="Duyên Lương" userId="3a9e482f-ceb4-484a-8eab-f708ff3e9a36" providerId="ADAL" clId="{2BBB3A5E-5909-4DB7-8E1B-CFF743868A3C}" dt="2023-11-07T12:06:23.186" v="3900" actId="1076"/>
          <ac:spMkLst>
            <pc:docMk/>
            <pc:sldMk cId="1674098746" sldId="1137"/>
            <ac:spMk id="15" creationId="{C08A671A-E638-9839-72D5-58777E5615C3}"/>
          </ac:spMkLst>
        </pc:spChg>
        <pc:spChg chg="mod">
          <ac:chgData name="Duyên Lương" userId="3a9e482f-ceb4-484a-8eab-f708ff3e9a36" providerId="ADAL" clId="{2BBB3A5E-5909-4DB7-8E1B-CFF743868A3C}" dt="2023-11-07T12:06:47.919" v="3935" actId="20577"/>
          <ac:spMkLst>
            <pc:docMk/>
            <pc:sldMk cId="1674098746" sldId="1137"/>
            <ac:spMk id="26" creationId="{48834948-77C1-3298-B9CE-B613B89749CF}"/>
          </ac:spMkLst>
        </pc:spChg>
        <pc:spChg chg="mod">
          <ac:chgData name="Duyên Lương" userId="3a9e482f-ceb4-484a-8eab-f708ff3e9a36" providerId="ADAL" clId="{2BBB3A5E-5909-4DB7-8E1B-CFF743868A3C}" dt="2023-11-07T12:06:55.155" v="3949" actId="20577"/>
          <ac:spMkLst>
            <pc:docMk/>
            <pc:sldMk cId="1674098746" sldId="1137"/>
            <ac:spMk id="28" creationId="{C4C447EA-A1A6-D729-1F5C-9C181542EC0E}"/>
          </ac:spMkLst>
        </pc:spChg>
      </pc:sldChg>
      <pc:sldChg chg="modSp add mod modTransition">
        <pc:chgData name="Duyên Lương" userId="3a9e482f-ceb4-484a-8eab-f708ff3e9a36" providerId="ADAL" clId="{2BBB3A5E-5909-4DB7-8E1B-CFF743868A3C}" dt="2023-11-07T12:16:35.366" v="4168"/>
        <pc:sldMkLst>
          <pc:docMk/>
          <pc:sldMk cId="2997873489" sldId="1138"/>
        </pc:sldMkLst>
        <pc:spChg chg="mod">
          <ac:chgData name="Duyên Lương" userId="3a9e482f-ceb4-484a-8eab-f708ff3e9a36" providerId="ADAL" clId="{2BBB3A5E-5909-4DB7-8E1B-CFF743868A3C}" dt="2023-11-07T12:08:20.010" v="4008" actId="14100"/>
          <ac:spMkLst>
            <pc:docMk/>
            <pc:sldMk cId="2997873489" sldId="1138"/>
            <ac:spMk id="2" creationId="{DC534318-397E-B458-4124-7C571A74E415}"/>
          </ac:spMkLst>
        </pc:spChg>
        <pc:spChg chg="mod">
          <ac:chgData name="Duyên Lương" userId="3a9e482f-ceb4-484a-8eab-f708ff3e9a36" providerId="ADAL" clId="{2BBB3A5E-5909-4DB7-8E1B-CFF743868A3C}" dt="2023-11-07T12:07:57.090" v="3993" actId="403"/>
          <ac:spMkLst>
            <pc:docMk/>
            <pc:sldMk cId="2997873489" sldId="1138"/>
            <ac:spMk id="7" creationId="{11B2D487-6C42-8E36-A211-E4D79289FE75}"/>
          </ac:spMkLst>
        </pc:spChg>
        <pc:spChg chg="mod">
          <ac:chgData name="Duyên Lương" userId="3a9e482f-ceb4-484a-8eab-f708ff3e9a36" providerId="ADAL" clId="{2BBB3A5E-5909-4DB7-8E1B-CFF743868A3C}" dt="2023-11-07T12:08:02.401" v="3995" actId="1076"/>
          <ac:spMkLst>
            <pc:docMk/>
            <pc:sldMk cId="2997873489" sldId="1138"/>
            <ac:spMk id="15" creationId="{C08A671A-E638-9839-72D5-58777E5615C3}"/>
          </ac:spMkLst>
        </pc:spChg>
        <pc:spChg chg="mod">
          <ac:chgData name="Duyên Lương" userId="3a9e482f-ceb4-484a-8eab-f708ff3e9a36" providerId="ADAL" clId="{2BBB3A5E-5909-4DB7-8E1B-CFF743868A3C}" dt="2023-11-07T12:08:20.010" v="4008" actId="14100"/>
          <ac:spMkLst>
            <pc:docMk/>
            <pc:sldMk cId="2997873489" sldId="1138"/>
            <ac:spMk id="26" creationId="{48834948-77C1-3298-B9CE-B613B89749CF}"/>
          </ac:spMkLst>
        </pc:spChg>
        <pc:spChg chg="mod">
          <ac:chgData name="Duyên Lương" userId="3a9e482f-ceb4-484a-8eab-f708ff3e9a36" providerId="ADAL" clId="{2BBB3A5E-5909-4DB7-8E1B-CFF743868A3C}" dt="2023-11-07T12:08:20.010" v="4008" actId="14100"/>
          <ac:spMkLst>
            <pc:docMk/>
            <pc:sldMk cId="2997873489" sldId="1138"/>
            <ac:spMk id="28" creationId="{C4C447EA-A1A6-D729-1F5C-9C181542EC0E}"/>
          </ac:spMkLst>
        </pc:spChg>
        <pc:grpChg chg="mod">
          <ac:chgData name="Duyên Lương" userId="3a9e482f-ceb4-484a-8eab-f708ff3e9a36" providerId="ADAL" clId="{2BBB3A5E-5909-4DB7-8E1B-CFF743868A3C}" dt="2023-11-07T12:07:56.064" v="3992" actId="1076"/>
          <ac:grpSpMkLst>
            <pc:docMk/>
            <pc:sldMk cId="2997873489" sldId="1138"/>
            <ac:grpSpMk id="4" creationId="{803F4764-EE47-5B95-3E65-547BA7B3E71D}"/>
          </ac:grpSpMkLst>
        </pc:grpChg>
      </pc:sldChg>
      <pc:sldChg chg="modSp add mod modTransition">
        <pc:chgData name="Duyên Lương" userId="3a9e482f-ceb4-484a-8eab-f708ff3e9a36" providerId="ADAL" clId="{2BBB3A5E-5909-4DB7-8E1B-CFF743868A3C}" dt="2023-11-07T12:16:35.366" v="4168"/>
        <pc:sldMkLst>
          <pc:docMk/>
          <pc:sldMk cId="1468306825" sldId="1139"/>
        </pc:sldMkLst>
        <pc:spChg chg="mod">
          <ac:chgData name="Duyên Lương" userId="3a9e482f-ceb4-484a-8eab-f708ff3e9a36" providerId="ADAL" clId="{2BBB3A5E-5909-4DB7-8E1B-CFF743868A3C}" dt="2023-11-07T12:10:52.003" v="4089" actId="20577"/>
          <ac:spMkLst>
            <pc:docMk/>
            <pc:sldMk cId="1468306825" sldId="1139"/>
            <ac:spMk id="2" creationId="{DC534318-397E-B458-4124-7C571A74E415}"/>
          </ac:spMkLst>
        </pc:spChg>
        <pc:spChg chg="mod">
          <ac:chgData name="Duyên Lương" userId="3a9e482f-ceb4-484a-8eab-f708ff3e9a36" providerId="ADAL" clId="{2BBB3A5E-5909-4DB7-8E1B-CFF743868A3C}" dt="2023-11-07T12:09:23.135" v="4025" actId="1076"/>
          <ac:spMkLst>
            <pc:docMk/>
            <pc:sldMk cId="1468306825" sldId="1139"/>
            <ac:spMk id="15" creationId="{C08A671A-E638-9839-72D5-58777E5615C3}"/>
          </ac:spMkLst>
        </pc:spChg>
        <pc:spChg chg="mod">
          <ac:chgData name="Duyên Lương" userId="3a9e482f-ceb4-484a-8eab-f708ff3e9a36" providerId="ADAL" clId="{2BBB3A5E-5909-4DB7-8E1B-CFF743868A3C}" dt="2023-11-07T12:09:50.389" v="4071" actId="20577"/>
          <ac:spMkLst>
            <pc:docMk/>
            <pc:sldMk cId="1468306825" sldId="1139"/>
            <ac:spMk id="26" creationId="{48834948-77C1-3298-B9CE-B613B89749CF}"/>
          </ac:spMkLst>
        </pc:spChg>
        <pc:spChg chg="mod">
          <ac:chgData name="Duyên Lương" userId="3a9e482f-ceb4-484a-8eab-f708ff3e9a36" providerId="ADAL" clId="{2BBB3A5E-5909-4DB7-8E1B-CFF743868A3C}" dt="2023-11-07T12:09:35.464" v="4048" actId="20577"/>
          <ac:spMkLst>
            <pc:docMk/>
            <pc:sldMk cId="1468306825" sldId="1139"/>
            <ac:spMk id="28" creationId="{C4C447EA-A1A6-D729-1F5C-9C181542EC0E}"/>
          </ac:spMkLst>
        </pc:spChg>
        <pc:grpChg chg="mod">
          <ac:chgData name="Duyên Lương" userId="3a9e482f-ceb4-484a-8eab-f708ff3e9a36" providerId="ADAL" clId="{2BBB3A5E-5909-4DB7-8E1B-CFF743868A3C}" dt="2023-11-07T12:09:24.546" v="4026" actId="1076"/>
          <ac:grpSpMkLst>
            <pc:docMk/>
            <pc:sldMk cId="1468306825" sldId="1139"/>
            <ac:grpSpMk id="4" creationId="{803F4764-EE47-5B95-3E65-547BA7B3E71D}"/>
          </ac:grpSpMkLst>
        </pc:grpChg>
      </pc:sldChg>
      <pc:sldChg chg="modSp add mod modTransition">
        <pc:chgData name="Duyên Lương" userId="3a9e482f-ceb4-484a-8eab-f708ff3e9a36" providerId="ADAL" clId="{2BBB3A5E-5909-4DB7-8E1B-CFF743868A3C}" dt="2023-11-07T12:16:35.366" v="4168"/>
        <pc:sldMkLst>
          <pc:docMk/>
          <pc:sldMk cId="900702681" sldId="1140"/>
        </pc:sldMkLst>
        <pc:spChg chg="mod">
          <ac:chgData name="Duyên Lương" userId="3a9e482f-ceb4-484a-8eab-f708ff3e9a36" providerId="ADAL" clId="{2BBB3A5E-5909-4DB7-8E1B-CFF743868A3C}" dt="2023-11-07T12:10:59.868" v="4098" actId="20577"/>
          <ac:spMkLst>
            <pc:docMk/>
            <pc:sldMk cId="900702681" sldId="1140"/>
            <ac:spMk id="2" creationId="{DC534318-397E-B458-4124-7C571A74E415}"/>
          </ac:spMkLst>
        </pc:spChg>
        <pc:spChg chg="mod">
          <ac:chgData name="Duyên Lương" userId="3a9e482f-ceb4-484a-8eab-f708ff3e9a36" providerId="ADAL" clId="{2BBB3A5E-5909-4DB7-8E1B-CFF743868A3C}" dt="2023-11-07T12:10:37.869" v="4080" actId="1076"/>
          <ac:spMkLst>
            <pc:docMk/>
            <pc:sldMk cId="900702681" sldId="1140"/>
            <ac:spMk id="15" creationId="{C08A671A-E638-9839-72D5-58777E5615C3}"/>
          </ac:spMkLst>
        </pc:spChg>
        <pc:spChg chg="mod">
          <ac:chgData name="Duyên Lương" userId="3a9e482f-ceb4-484a-8eab-f708ff3e9a36" providerId="ADAL" clId="{2BBB3A5E-5909-4DB7-8E1B-CFF743868A3C}" dt="2023-11-07T12:10:44.472" v="4087" actId="20577"/>
          <ac:spMkLst>
            <pc:docMk/>
            <pc:sldMk cId="900702681" sldId="1140"/>
            <ac:spMk id="26" creationId="{48834948-77C1-3298-B9CE-B613B89749CF}"/>
          </ac:spMkLst>
        </pc:spChg>
        <pc:spChg chg="mod">
          <ac:chgData name="Duyên Lương" userId="3a9e482f-ceb4-484a-8eab-f708ff3e9a36" providerId="ADAL" clId="{2BBB3A5E-5909-4DB7-8E1B-CFF743868A3C}" dt="2023-11-07T12:10:42.307" v="4083" actId="20577"/>
          <ac:spMkLst>
            <pc:docMk/>
            <pc:sldMk cId="900702681" sldId="1140"/>
            <ac:spMk id="28" creationId="{C4C447EA-A1A6-D729-1F5C-9C181542EC0E}"/>
          </ac:spMkLst>
        </pc:spChg>
        <pc:grpChg chg="mod">
          <ac:chgData name="Duyên Lương" userId="3a9e482f-ceb4-484a-8eab-f708ff3e9a36" providerId="ADAL" clId="{2BBB3A5E-5909-4DB7-8E1B-CFF743868A3C}" dt="2023-11-07T12:10:38.951" v="4081" actId="1076"/>
          <ac:grpSpMkLst>
            <pc:docMk/>
            <pc:sldMk cId="900702681" sldId="1140"/>
            <ac:grpSpMk id="4" creationId="{803F4764-EE47-5B95-3E65-547BA7B3E71D}"/>
          </ac:grpSpMkLst>
        </pc:grpChg>
      </pc:sldChg>
      <pc:sldChg chg="delSp modSp mod modTransition delAnim">
        <pc:chgData name="Duyên Lương" userId="3a9e482f-ceb4-484a-8eab-f708ff3e9a36" providerId="ADAL" clId="{2BBB3A5E-5909-4DB7-8E1B-CFF743868A3C}" dt="2023-11-07T12:16:42.536" v="4170"/>
        <pc:sldMkLst>
          <pc:docMk/>
          <pc:sldMk cId="443430754" sldId="1141"/>
        </pc:sldMkLst>
        <pc:spChg chg="mod">
          <ac:chgData name="Duyên Lương" userId="3a9e482f-ceb4-484a-8eab-f708ff3e9a36" providerId="ADAL" clId="{2BBB3A5E-5909-4DB7-8E1B-CFF743868A3C}" dt="2023-11-07T12:13:23.916" v="4148" actId="404"/>
          <ac:spMkLst>
            <pc:docMk/>
            <pc:sldMk cId="443430754" sldId="1141"/>
            <ac:spMk id="35" creationId="{E095D0D8-E726-B0D1-1CB0-D7B30CD1A36B}"/>
          </ac:spMkLst>
        </pc:spChg>
        <pc:spChg chg="del">
          <ac:chgData name="Duyên Lương" userId="3a9e482f-ceb4-484a-8eab-f708ff3e9a36" providerId="ADAL" clId="{2BBB3A5E-5909-4DB7-8E1B-CFF743868A3C}" dt="2023-11-07T12:13:14.169" v="4132" actId="478"/>
          <ac:spMkLst>
            <pc:docMk/>
            <pc:sldMk cId="443430754" sldId="1141"/>
            <ac:spMk id="37" creationId="{A9268485-FD9A-FD8C-0DDE-EF5EDC142F05}"/>
          </ac:spMkLst>
        </pc:spChg>
        <pc:picChg chg="del">
          <ac:chgData name="Duyên Lương" userId="3a9e482f-ceb4-484a-8eab-f708ff3e9a36" providerId="ADAL" clId="{2BBB3A5E-5909-4DB7-8E1B-CFF743868A3C}" dt="2023-11-07T12:13:12.811" v="4131" actId="478"/>
          <ac:picMkLst>
            <pc:docMk/>
            <pc:sldMk cId="443430754" sldId="1141"/>
            <ac:picMk id="8194" creationId="{05609E69-7E37-C2B3-7BDD-AC224F7F5D50}"/>
          </ac:picMkLst>
        </pc:picChg>
      </pc:sldChg>
      <pc:sldMasterChg chg="del delSldLayout">
        <pc:chgData name="Duyên Lương" userId="3a9e482f-ceb4-484a-8eab-f708ff3e9a36" providerId="ADAL" clId="{2BBB3A5E-5909-4DB7-8E1B-CFF743868A3C}" dt="2023-11-07T05:25:54.160" v="1819" actId="47"/>
        <pc:sldMasterMkLst>
          <pc:docMk/>
          <pc:sldMasterMk cId="1932239518" sldId="2147483660"/>
        </pc:sldMasterMkLst>
        <pc:sldLayoutChg chg="del">
          <pc:chgData name="Duyên Lương" userId="3a9e482f-ceb4-484a-8eab-f708ff3e9a36" providerId="ADAL" clId="{2BBB3A5E-5909-4DB7-8E1B-CFF743868A3C}" dt="2023-11-07T05:25:54.160" v="1819" actId="47"/>
          <pc:sldLayoutMkLst>
            <pc:docMk/>
            <pc:sldMasterMk cId="1932239518" sldId="2147483660"/>
            <pc:sldLayoutMk cId="297963463" sldId="2147483661"/>
          </pc:sldLayoutMkLst>
        </pc:sldLayoutChg>
        <pc:sldLayoutChg chg="del">
          <pc:chgData name="Duyên Lương" userId="3a9e482f-ceb4-484a-8eab-f708ff3e9a36" providerId="ADAL" clId="{2BBB3A5E-5909-4DB7-8E1B-CFF743868A3C}" dt="2023-11-07T05:25:54.160" v="1819" actId="47"/>
          <pc:sldLayoutMkLst>
            <pc:docMk/>
            <pc:sldMasterMk cId="1932239518" sldId="2147483660"/>
            <pc:sldLayoutMk cId="1832475162" sldId="2147483662"/>
          </pc:sldLayoutMkLst>
        </pc:sldLayoutChg>
        <pc:sldLayoutChg chg="del">
          <pc:chgData name="Duyên Lương" userId="3a9e482f-ceb4-484a-8eab-f708ff3e9a36" providerId="ADAL" clId="{2BBB3A5E-5909-4DB7-8E1B-CFF743868A3C}" dt="2023-11-07T05:25:54.160" v="1819" actId="47"/>
          <pc:sldLayoutMkLst>
            <pc:docMk/>
            <pc:sldMasterMk cId="1932239518" sldId="2147483660"/>
            <pc:sldLayoutMk cId="1185504590" sldId="2147483663"/>
          </pc:sldLayoutMkLst>
        </pc:sldLayoutChg>
        <pc:sldLayoutChg chg="del">
          <pc:chgData name="Duyên Lương" userId="3a9e482f-ceb4-484a-8eab-f708ff3e9a36" providerId="ADAL" clId="{2BBB3A5E-5909-4DB7-8E1B-CFF743868A3C}" dt="2023-11-07T05:25:54.160" v="1819" actId="47"/>
          <pc:sldLayoutMkLst>
            <pc:docMk/>
            <pc:sldMasterMk cId="1932239518" sldId="2147483660"/>
            <pc:sldLayoutMk cId="3034123192" sldId="2147483664"/>
          </pc:sldLayoutMkLst>
        </pc:sldLayoutChg>
        <pc:sldLayoutChg chg="del">
          <pc:chgData name="Duyên Lương" userId="3a9e482f-ceb4-484a-8eab-f708ff3e9a36" providerId="ADAL" clId="{2BBB3A5E-5909-4DB7-8E1B-CFF743868A3C}" dt="2023-11-07T05:25:54.160" v="1819" actId="47"/>
          <pc:sldLayoutMkLst>
            <pc:docMk/>
            <pc:sldMasterMk cId="1932239518" sldId="2147483660"/>
            <pc:sldLayoutMk cId="3784209734" sldId="2147483665"/>
          </pc:sldLayoutMkLst>
        </pc:sldLayoutChg>
        <pc:sldLayoutChg chg="del">
          <pc:chgData name="Duyên Lương" userId="3a9e482f-ceb4-484a-8eab-f708ff3e9a36" providerId="ADAL" clId="{2BBB3A5E-5909-4DB7-8E1B-CFF743868A3C}" dt="2023-11-07T05:25:54.160" v="1819" actId="47"/>
          <pc:sldLayoutMkLst>
            <pc:docMk/>
            <pc:sldMasterMk cId="1932239518" sldId="2147483660"/>
            <pc:sldLayoutMk cId="4191705476" sldId="2147483666"/>
          </pc:sldLayoutMkLst>
        </pc:sldLayoutChg>
        <pc:sldLayoutChg chg="del">
          <pc:chgData name="Duyên Lương" userId="3a9e482f-ceb4-484a-8eab-f708ff3e9a36" providerId="ADAL" clId="{2BBB3A5E-5909-4DB7-8E1B-CFF743868A3C}" dt="2023-11-07T05:25:54.160" v="1819" actId="47"/>
          <pc:sldLayoutMkLst>
            <pc:docMk/>
            <pc:sldMasterMk cId="1932239518" sldId="2147483660"/>
            <pc:sldLayoutMk cId="897954878" sldId="2147483667"/>
          </pc:sldLayoutMkLst>
        </pc:sldLayoutChg>
        <pc:sldLayoutChg chg="del">
          <pc:chgData name="Duyên Lương" userId="3a9e482f-ceb4-484a-8eab-f708ff3e9a36" providerId="ADAL" clId="{2BBB3A5E-5909-4DB7-8E1B-CFF743868A3C}" dt="2023-11-07T05:25:54.160" v="1819" actId="47"/>
          <pc:sldLayoutMkLst>
            <pc:docMk/>
            <pc:sldMasterMk cId="1932239518" sldId="2147483660"/>
            <pc:sldLayoutMk cId="1997854630" sldId="2147483668"/>
          </pc:sldLayoutMkLst>
        </pc:sldLayoutChg>
        <pc:sldLayoutChg chg="del">
          <pc:chgData name="Duyên Lương" userId="3a9e482f-ceb4-484a-8eab-f708ff3e9a36" providerId="ADAL" clId="{2BBB3A5E-5909-4DB7-8E1B-CFF743868A3C}" dt="2023-11-07T05:25:54.160" v="1819" actId="47"/>
          <pc:sldLayoutMkLst>
            <pc:docMk/>
            <pc:sldMasterMk cId="1932239518" sldId="2147483660"/>
            <pc:sldLayoutMk cId="1225556484" sldId="2147483669"/>
          </pc:sldLayoutMkLst>
        </pc:sldLayoutChg>
        <pc:sldLayoutChg chg="del">
          <pc:chgData name="Duyên Lương" userId="3a9e482f-ceb4-484a-8eab-f708ff3e9a36" providerId="ADAL" clId="{2BBB3A5E-5909-4DB7-8E1B-CFF743868A3C}" dt="2023-11-07T05:25:54.160" v="1819" actId="47"/>
          <pc:sldLayoutMkLst>
            <pc:docMk/>
            <pc:sldMasterMk cId="1932239518" sldId="2147483660"/>
            <pc:sldLayoutMk cId="1977606297" sldId="2147483670"/>
          </pc:sldLayoutMkLst>
        </pc:sldLayoutChg>
      </pc:sldMasterChg>
      <pc:sldMasterChg chg="del delSldLayout">
        <pc:chgData name="Duyên Lương" userId="3a9e482f-ceb4-484a-8eab-f708ff3e9a36" providerId="ADAL" clId="{2BBB3A5E-5909-4DB7-8E1B-CFF743868A3C}" dt="2023-11-07T10:24:59.216" v="2071" actId="47"/>
        <pc:sldMasterMkLst>
          <pc:docMk/>
          <pc:sldMasterMk cId="1076456171" sldId="2147483671"/>
        </pc:sldMasterMkLst>
        <pc:sldLayoutChg chg="del">
          <pc:chgData name="Duyên Lương" userId="3a9e482f-ceb4-484a-8eab-f708ff3e9a36" providerId="ADAL" clId="{2BBB3A5E-5909-4DB7-8E1B-CFF743868A3C}" dt="2023-11-07T10:24:59.216" v="2071" actId="47"/>
          <pc:sldLayoutMkLst>
            <pc:docMk/>
            <pc:sldMasterMk cId="1076456171" sldId="2147483671"/>
            <pc:sldLayoutMk cId="1841864304" sldId="2147483672"/>
          </pc:sldLayoutMkLst>
        </pc:sldLayoutChg>
        <pc:sldLayoutChg chg="del">
          <pc:chgData name="Duyên Lương" userId="3a9e482f-ceb4-484a-8eab-f708ff3e9a36" providerId="ADAL" clId="{2BBB3A5E-5909-4DB7-8E1B-CFF743868A3C}" dt="2023-11-07T10:24:59.216" v="2071" actId="47"/>
          <pc:sldLayoutMkLst>
            <pc:docMk/>
            <pc:sldMasterMk cId="1076456171" sldId="2147483671"/>
            <pc:sldLayoutMk cId="2956776219" sldId="2147483673"/>
          </pc:sldLayoutMkLst>
        </pc:sldLayoutChg>
        <pc:sldLayoutChg chg="del">
          <pc:chgData name="Duyên Lương" userId="3a9e482f-ceb4-484a-8eab-f708ff3e9a36" providerId="ADAL" clId="{2BBB3A5E-5909-4DB7-8E1B-CFF743868A3C}" dt="2023-11-07T10:24:59.216" v="2071" actId="47"/>
          <pc:sldLayoutMkLst>
            <pc:docMk/>
            <pc:sldMasterMk cId="1076456171" sldId="2147483671"/>
            <pc:sldLayoutMk cId="2092253969" sldId="2147483674"/>
          </pc:sldLayoutMkLst>
        </pc:sldLayoutChg>
        <pc:sldLayoutChg chg="del">
          <pc:chgData name="Duyên Lương" userId="3a9e482f-ceb4-484a-8eab-f708ff3e9a36" providerId="ADAL" clId="{2BBB3A5E-5909-4DB7-8E1B-CFF743868A3C}" dt="2023-11-07T10:24:59.216" v="2071" actId="47"/>
          <pc:sldLayoutMkLst>
            <pc:docMk/>
            <pc:sldMasterMk cId="1076456171" sldId="2147483671"/>
            <pc:sldLayoutMk cId="781246699" sldId="2147483675"/>
          </pc:sldLayoutMkLst>
        </pc:sldLayoutChg>
        <pc:sldLayoutChg chg="del">
          <pc:chgData name="Duyên Lương" userId="3a9e482f-ceb4-484a-8eab-f708ff3e9a36" providerId="ADAL" clId="{2BBB3A5E-5909-4DB7-8E1B-CFF743868A3C}" dt="2023-11-07T10:24:59.216" v="2071" actId="47"/>
          <pc:sldLayoutMkLst>
            <pc:docMk/>
            <pc:sldMasterMk cId="1076456171" sldId="2147483671"/>
            <pc:sldLayoutMk cId="3021801275" sldId="2147483676"/>
          </pc:sldLayoutMkLst>
        </pc:sldLayoutChg>
        <pc:sldLayoutChg chg="del">
          <pc:chgData name="Duyên Lương" userId="3a9e482f-ceb4-484a-8eab-f708ff3e9a36" providerId="ADAL" clId="{2BBB3A5E-5909-4DB7-8E1B-CFF743868A3C}" dt="2023-11-07T10:24:59.216" v="2071" actId="47"/>
          <pc:sldLayoutMkLst>
            <pc:docMk/>
            <pc:sldMasterMk cId="1076456171" sldId="2147483671"/>
            <pc:sldLayoutMk cId="1399112405" sldId="2147483677"/>
          </pc:sldLayoutMkLst>
        </pc:sldLayoutChg>
        <pc:sldLayoutChg chg="del">
          <pc:chgData name="Duyên Lương" userId="3a9e482f-ceb4-484a-8eab-f708ff3e9a36" providerId="ADAL" clId="{2BBB3A5E-5909-4DB7-8E1B-CFF743868A3C}" dt="2023-11-07T10:24:59.216" v="2071" actId="47"/>
          <pc:sldLayoutMkLst>
            <pc:docMk/>
            <pc:sldMasterMk cId="1076456171" sldId="2147483671"/>
            <pc:sldLayoutMk cId="401993764" sldId="2147483678"/>
          </pc:sldLayoutMkLst>
        </pc:sldLayoutChg>
        <pc:sldLayoutChg chg="del">
          <pc:chgData name="Duyên Lương" userId="3a9e482f-ceb4-484a-8eab-f708ff3e9a36" providerId="ADAL" clId="{2BBB3A5E-5909-4DB7-8E1B-CFF743868A3C}" dt="2023-11-07T10:24:59.216" v="2071" actId="47"/>
          <pc:sldLayoutMkLst>
            <pc:docMk/>
            <pc:sldMasterMk cId="1076456171" sldId="2147483671"/>
            <pc:sldLayoutMk cId="3169540253" sldId="2147483679"/>
          </pc:sldLayoutMkLst>
        </pc:sldLayoutChg>
        <pc:sldLayoutChg chg="del">
          <pc:chgData name="Duyên Lương" userId="3a9e482f-ceb4-484a-8eab-f708ff3e9a36" providerId="ADAL" clId="{2BBB3A5E-5909-4DB7-8E1B-CFF743868A3C}" dt="2023-11-07T10:24:59.216" v="2071" actId="47"/>
          <pc:sldLayoutMkLst>
            <pc:docMk/>
            <pc:sldMasterMk cId="1076456171" sldId="2147483671"/>
            <pc:sldLayoutMk cId="2477202617" sldId="2147483680"/>
          </pc:sldLayoutMkLst>
        </pc:sldLayoutChg>
        <pc:sldLayoutChg chg="del">
          <pc:chgData name="Duyên Lương" userId="3a9e482f-ceb4-484a-8eab-f708ff3e9a36" providerId="ADAL" clId="{2BBB3A5E-5909-4DB7-8E1B-CFF743868A3C}" dt="2023-11-07T10:24:59.216" v="2071" actId="47"/>
          <pc:sldLayoutMkLst>
            <pc:docMk/>
            <pc:sldMasterMk cId="1076456171" sldId="2147483671"/>
            <pc:sldLayoutMk cId="209085545" sldId="2147483681"/>
          </pc:sldLayoutMkLst>
        </pc:sldLayoutChg>
        <pc:sldLayoutChg chg="del">
          <pc:chgData name="Duyên Lương" userId="3a9e482f-ceb4-484a-8eab-f708ff3e9a36" providerId="ADAL" clId="{2BBB3A5E-5909-4DB7-8E1B-CFF743868A3C}" dt="2023-11-07T10:24:59.216" v="2071" actId="47"/>
          <pc:sldLayoutMkLst>
            <pc:docMk/>
            <pc:sldMasterMk cId="1076456171" sldId="2147483671"/>
            <pc:sldLayoutMk cId="496143109" sldId="2147483682"/>
          </pc:sldLayoutMkLst>
        </pc:sldLayoutChg>
        <pc:sldLayoutChg chg="del">
          <pc:chgData name="Duyên Lương" userId="3a9e482f-ceb4-484a-8eab-f708ff3e9a36" providerId="ADAL" clId="{2BBB3A5E-5909-4DB7-8E1B-CFF743868A3C}" dt="2023-11-07T10:24:59.216" v="2071" actId="47"/>
          <pc:sldLayoutMkLst>
            <pc:docMk/>
            <pc:sldMasterMk cId="1076456171" sldId="2147483671"/>
            <pc:sldLayoutMk cId="3135645982" sldId="2147483683"/>
          </pc:sldLayoutMkLst>
        </pc:sldLayoutChg>
        <pc:sldLayoutChg chg="del">
          <pc:chgData name="Duyên Lương" userId="3a9e482f-ceb4-484a-8eab-f708ff3e9a36" providerId="ADAL" clId="{2BBB3A5E-5909-4DB7-8E1B-CFF743868A3C}" dt="2023-11-07T10:24:59.216" v="2071" actId="47"/>
          <pc:sldLayoutMkLst>
            <pc:docMk/>
            <pc:sldMasterMk cId="1076456171" sldId="2147483671"/>
            <pc:sldLayoutMk cId="724586525" sldId="2147483684"/>
          </pc:sldLayoutMkLst>
        </pc:sldLayoutChg>
        <pc:sldLayoutChg chg="del">
          <pc:chgData name="Duyên Lương" userId="3a9e482f-ceb4-484a-8eab-f708ff3e9a36" providerId="ADAL" clId="{2BBB3A5E-5909-4DB7-8E1B-CFF743868A3C}" dt="2023-11-07T10:24:59.216" v="2071" actId="47"/>
          <pc:sldLayoutMkLst>
            <pc:docMk/>
            <pc:sldMasterMk cId="1076456171" sldId="2147483671"/>
            <pc:sldLayoutMk cId="715960819" sldId="2147483685"/>
          </pc:sldLayoutMkLst>
        </pc:sldLayoutChg>
        <pc:sldLayoutChg chg="del">
          <pc:chgData name="Duyên Lương" userId="3a9e482f-ceb4-484a-8eab-f708ff3e9a36" providerId="ADAL" clId="{2BBB3A5E-5909-4DB7-8E1B-CFF743868A3C}" dt="2023-11-07T10:24:59.216" v="2071" actId="47"/>
          <pc:sldLayoutMkLst>
            <pc:docMk/>
            <pc:sldMasterMk cId="1076456171" sldId="2147483671"/>
            <pc:sldLayoutMk cId="4183375587" sldId="2147483686"/>
          </pc:sldLayoutMkLst>
        </pc:sldLayoutChg>
        <pc:sldLayoutChg chg="del">
          <pc:chgData name="Duyên Lương" userId="3a9e482f-ceb4-484a-8eab-f708ff3e9a36" providerId="ADAL" clId="{2BBB3A5E-5909-4DB7-8E1B-CFF743868A3C}" dt="2023-11-07T10:24:59.216" v="2071" actId="47"/>
          <pc:sldLayoutMkLst>
            <pc:docMk/>
            <pc:sldMasterMk cId="1076456171" sldId="2147483671"/>
            <pc:sldLayoutMk cId="1332139288" sldId="2147483687"/>
          </pc:sldLayoutMkLst>
        </pc:sldLayoutChg>
        <pc:sldLayoutChg chg="del">
          <pc:chgData name="Duyên Lương" userId="3a9e482f-ceb4-484a-8eab-f708ff3e9a36" providerId="ADAL" clId="{2BBB3A5E-5909-4DB7-8E1B-CFF743868A3C}" dt="2023-11-07T10:24:59.216" v="2071" actId="47"/>
          <pc:sldLayoutMkLst>
            <pc:docMk/>
            <pc:sldMasterMk cId="1076456171" sldId="2147483671"/>
            <pc:sldLayoutMk cId="4025761301" sldId="2147483688"/>
          </pc:sldLayoutMkLst>
        </pc:sldLayoutChg>
        <pc:sldLayoutChg chg="del">
          <pc:chgData name="Duyên Lương" userId="3a9e482f-ceb4-484a-8eab-f708ff3e9a36" providerId="ADAL" clId="{2BBB3A5E-5909-4DB7-8E1B-CFF743868A3C}" dt="2023-11-07T10:24:59.216" v="2071" actId="47"/>
          <pc:sldLayoutMkLst>
            <pc:docMk/>
            <pc:sldMasterMk cId="1076456171" sldId="2147483671"/>
            <pc:sldLayoutMk cId="521050715" sldId="2147483689"/>
          </pc:sldLayoutMkLst>
        </pc:sldLayoutChg>
        <pc:sldLayoutChg chg="del">
          <pc:chgData name="Duyên Lương" userId="3a9e482f-ceb4-484a-8eab-f708ff3e9a36" providerId="ADAL" clId="{2BBB3A5E-5909-4DB7-8E1B-CFF743868A3C}" dt="2023-11-07T10:24:59.216" v="2071" actId="47"/>
          <pc:sldLayoutMkLst>
            <pc:docMk/>
            <pc:sldMasterMk cId="1076456171" sldId="2147483671"/>
            <pc:sldLayoutMk cId="3594143288" sldId="2147483690"/>
          </pc:sldLayoutMkLst>
        </pc:sldLayoutChg>
        <pc:sldLayoutChg chg="del">
          <pc:chgData name="Duyên Lương" userId="3a9e482f-ceb4-484a-8eab-f708ff3e9a36" providerId="ADAL" clId="{2BBB3A5E-5909-4DB7-8E1B-CFF743868A3C}" dt="2023-11-07T10:24:59.216" v="2071" actId="47"/>
          <pc:sldLayoutMkLst>
            <pc:docMk/>
            <pc:sldMasterMk cId="1076456171" sldId="2147483671"/>
            <pc:sldLayoutMk cId="3181256436" sldId="2147483691"/>
          </pc:sldLayoutMkLst>
        </pc:sldLayoutChg>
        <pc:sldLayoutChg chg="del">
          <pc:chgData name="Duyên Lương" userId="3a9e482f-ceb4-484a-8eab-f708ff3e9a36" providerId="ADAL" clId="{2BBB3A5E-5909-4DB7-8E1B-CFF743868A3C}" dt="2023-11-07T10:24:59.216" v="2071" actId="47"/>
          <pc:sldLayoutMkLst>
            <pc:docMk/>
            <pc:sldMasterMk cId="1076456171" sldId="2147483671"/>
            <pc:sldLayoutMk cId="912471729" sldId="2147483692"/>
          </pc:sldLayoutMkLst>
        </pc:sldLayoutChg>
        <pc:sldLayoutChg chg="del">
          <pc:chgData name="Duyên Lương" userId="3a9e482f-ceb4-484a-8eab-f708ff3e9a36" providerId="ADAL" clId="{2BBB3A5E-5909-4DB7-8E1B-CFF743868A3C}" dt="2023-11-07T10:24:59.216" v="2071" actId="47"/>
          <pc:sldLayoutMkLst>
            <pc:docMk/>
            <pc:sldMasterMk cId="1076456171" sldId="2147483671"/>
            <pc:sldLayoutMk cId="2480463571" sldId="2147483693"/>
          </pc:sldLayoutMkLst>
        </pc:sldLayoutChg>
        <pc:sldLayoutChg chg="del">
          <pc:chgData name="Duyên Lương" userId="3a9e482f-ceb4-484a-8eab-f708ff3e9a36" providerId="ADAL" clId="{2BBB3A5E-5909-4DB7-8E1B-CFF743868A3C}" dt="2023-11-07T10:24:59.216" v="2071" actId="47"/>
          <pc:sldLayoutMkLst>
            <pc:docMk/>
            <pc:sldMasterMk cId="1076456171" sldId="2147483671"/>
            <pc:sldLayoutMk cId="2423411213" sldId="2147483694"/>
          </pc:sldLayoutMkLst>
        </pc:sldLayoutChg>
        <pc:sldLayoutChg chg="del">
          <pc:chgData name="Duyên Lương" userId="3a9e482f-ceb4-484a-8eab-f708ff3e9a36" providerId="ADAL" clId="{2BBB3A5E-5909-4DB7-8E1B-CFF743868A3C}" dt="2023-11-07T10:24:59.216" v="2071" actId="47"/>
          <pc:sldLayoutMkLst>
            <pc:docMk/>
            <pc:sldMasterMk cId="1076456171" sldId="2147483671"/>
            <pc:sldLayoutMk cId="1084338999" sldId="214748369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E24F4B-52A2-4150-9C0A-C4FF3EEC22CA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409DD8-8E81-4EA1-A28B-17C2463DA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397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2p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sắp</a:t>
            </a:r>
            <a:r>
              <a:rPr lang="en-US" dirty="0"/>
              <a:t> </a:t>
            </a:r>
            <a:r>
              <a:rPr lang="en-US" dirty="0" err="1"/>
              <a:t>xếp</a:t>
            </a:r>
            <a:r>
              <a:rPr lang="en-US" dirty="0"/>
              <a:t>. </a:t>
            </a:r>
          </a:p>
          <a:p>
            <a:r>
              <a:rPr lang="en-US" dirty="0"/>
              <a:t>1p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sắp</a:t>
            </a:r>
            <a:r>
              <a:rPr lang="en-US" dirty="0"/>
              <a:t> </a:t>
            </a:r>
            <a:r>
              <a:rPr lang="en-US" dirty="0" err="1"/>
              <a:t>xếp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,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kiệm</a:t>
            </a:r>
            <a:r>
              <a:rPr lang="en-US" dirty="0"/>
              <a:t> </a:t>
            </a:r>
            <a:r>
              <a:rPr lang="en-US" dirty="0" err="1"/>
              <a:t>tgian</a:t>
            </a:r>
            <a:r>
              <a:rPr lang="en-US" dirty="0"/>
              <a:t>, GV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in </a:t>
            </a:r>
            <a:r>
              <a:rPr lang="en-US" dirty="0" err="1"/>
              <a:t>giấy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cắt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/ </a:t>
            </a:r>
            <a:r>
              <a:rPr lang="en-US" dirty="0" err="1"/>
              <a:t>cụm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09DD8-8E81-4EA1-A28B-17C2463DA02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60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409DD8-8E81-4EA1-A28B-17C2463DA0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959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ô </a:t>
            </a:r>
            <a:r>
              <a:rPr lang="en-US" dirty="0" err="1"/>
              <a:t>vuông</a:t>
            </a:r>
            <a:r>
              <a:rPr lang="en-US" dirty="0"/>
              <a:t> 1-2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2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09DD8-8E81-4EA1-A28B-17C2463DA02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143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09DD8-8E81-4EA1-A28B-17C2463DA02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398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409DD8-8E81-4EA1-A28B-17C2463DA0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03496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611754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6"/>
          <p:cNvSpPr txBox="1">
            <a:spLocks noGrp="1"/>
          </p:cNvSpPr>
          <p:nvPr>
            <p:ph type="title"/>
          </p:nvPr>
        </p:nvSpPr>
        <p:spPr>
          <a:xfrm>
            <a:off x="1435800" y="1084950"/>
            <a:ext cx="154164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0761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4.mp3"/><Relationship Id="rId7" Type="http://schemas.openxmlformats.org/officeDocument/2006/relationships/image" Target="../media/image14.jpe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jpe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8.jpeg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20.jpeg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jpe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22.jpeg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6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28.png"/><Relationship Id="rId4" Type="http://schemas.openxmlformats.org/officeDocument/2006/relationships/image" Target="../media/image30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tiff"/><Relationship Id="rId3" Type="http://schemas.openxmlformats.org/officeDocument/2006/relationships/image" Target="../media/image1.png"/><Relationship Id="rId7" Type="http://schemas.openxmlformats.org/officeDocument/2006/relationships/image" Target="../media/image3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0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microsoft.com/office/2007/relationships/hdphoto" Target="../media/hdphoto11.wdp"/><Relationship Id="rId3" Type="http://schemas.openxmlformats.org/officeDocument/2006/relationships/image" Target="../media/image31.tiff"/><Relationship Id="rId7" Type="http://schemas.openxmlformats.org/officeDocument/2006/relationships/slide" Target="slide26.xml"/><Relationship Id="rId12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27.xml"/><Relationship Id="rId11" Type="http://schemas.openxmlformats.org/officeDocument/2006/relationships/slide" Target="slide29.xml"/><Relationship Id="rId5" Type="http://schemas.openxmlformats.org/officeDocument/2006/relationships/slide" Target="slide28.xml"/><Relationship Id="rId10" Type="http://schemas.openxmlformats.org/officeDocument/2006/relationships/slide" Target="slide25.xml"/><Relationship Id="rId4" Type="http://schemas.openxmlformats.org/officeDocument/2006/relationships/image" Target="../media/image32.tiff"/><Relationship Id="rId9" Type="http://schemas.openxmlformats.org/officeDocument/2006/relationships/slide" Target="slide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7" Type="http://schemas.microsoft.com/office/2007/relationships/hdphoto" Target="../media/hdphoto5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microsoft.com/office/2007/relationships/hdphoto" Target="../media/hdphoto12.wdp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microsoft.com/office/2007/relationships/hdphoto" Target="../media/hdphoto1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slide" Target="slide22.xml"/><Relationship Id="rId4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microsoft.com/office/2007/relationships/hdphoto" Target="../media/hdphoto1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slide" Target="slide22.xml"/><Relationship Id="rId4" Type="http://schemas.microsoft.com/office/2007/relationships/hdphoto" Target="../media/hdphoto5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microsoft.com/office/2007/relationships/hdphoto" Target="../media/hdphoto1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slide" Target="slide22.xml"/><Relationship Id="rId4" Type="http://schemas.microsoft.com/office/2007/relationships/hdphoto" Target="../media/hdphoto5.wdp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.png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22.xml"/><Relationship Id="rId5" Type="http://schemas.microsoft.com/office/2007/relationships/hdphoto" Target="../media/hdphoto13.wdp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.png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22.xml"/><Relationship Id="rId5" Type="http://schemas.microsoft.com/office/2007/relationships/hdphoto" Target="../media/hdphoto14.wdp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36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4"/><Relationship Id="rId7" Type="http://schemas.openxmlformats.org/officeDocument/2006/relationships/image" Target="../media/image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Relationship Id="rId9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39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39.png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39.png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39.png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39.png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9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1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1"/>
          <p:cNvSpPr/>
          <p:nvPr/>
        </p:nvSpPr>
        <p:spPr>
          <a:xfrm>
            <a:off x="15652706" y="-1342412"/>
            <a:ext cx="4320933" cy="2371112"/>
          </a:xfrm>
          <a:custGeom>
            <a:avLst/>
            <a:gdLst/>
            <a:ahLst/>
            <a:cxnLst/>
            <a:rect l="l" t="t" r="r" b="b"/>
            <a:pathLst>
              <a:path w="4320933" h="2371112">
                <a:moveTo>
                  <a:pt x="0" y="0"/>
                </a:moveTo>
                <a:lnTo>
                  <a:pt x="4320933" y="0"/>
                </a:lnTo>
                <a:lnTo>
                  <a:pt x="4320933" y="2371112"/>
                </a:lnTo>
                <a:lnTo>
                  <a:pt x="0" y="23711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905000" y="3019841"/>
            <a:ext cx="13519106" cy="4247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13800" dirty="0">
                <a:solidFill>
                  <a:srgbClr val="C00000"/>
                </a:solidFill>
                <a:latin typeface="Canva Sans Bold"/>
              </a:rPr>
              <a:t>WELCOME TO OUR CLASS!</a:t>
            </a:r>
          </a:p>
        </p:txBody>
      </p:sp>
      <p:sp>
        <p:nvSpPr>
          <p:cNvPr id="14" name="Freeform 14"/>
          <p:cNvSpPr/>
          <p:nvPr/>
        </p:nvSpPr>
        <p:spPr>
          <a:xfrm>
            <a:off x="-1360469" y="9331122"/>
            <a:ext cx="3924501" cy="2153570"/>
          </a:xfrm>
          <a:custGeom>
            <a:avLst/>
            <a:gdLst/>
            <a:ahLst/>
            <a:cxnLst/>
            <a:rect l="l" t="t" r="r" b="b"/>
            <a:pathLst>
              <a:path w="3924501" h="2153570">
                <a:moveTo>
                  <a:pt x="0" y="0"/>
                </a:moveTo>
                <a:lnTo>
                  <a:pt x="3924501" y="0"/>
                </a:lnTo>
                <a:lnTo>
                  <a:pt x="3924501" y="2153570"/>
                </a:lnTo>
                <a:lnTo>
                  <a:pt x="0" y="21535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4"/>
          <p:cNvGrpSpPr/>
          <p:nvPr/>
        </p:nvGrpSpPr>
        <p:grpSpPr>
          <a:xfrm>
            <a:off x="2057784" y="413188"/>
            <a:ext cx="12759548" cy="1663365"/>
            <a:chOff x="-1399810" y="-455562"/>
            <a:chExt cx="3360540" cy="438088"/>
          </a:xfrm>
        </p:grpSpPr>
        <p:sp>
          <p:nvSpPr>
            <p:cNvPr id="25" name="Freeform 25"/>
            <p:cNvSpPr/>
            <p:nvPr/>
          </p:nvSpPr>
          <p:spPr>
            <a:xfrm>
              <a:off x="-1327304" y="-455562"/>
              <a:ext cx="3220131" cy="438088"/>
            </a:xfrm>
            <a:custGeom>
              <a:avLst/>
              <a:gdLst/>
              <a:ahLst/>
              <a:cxnLst/>
              <a:rect l="l" t="t" r="r" b="b"/>
              <a:pathLst>
                <a:path w="1509891" h="334072">
                  <a:moveTo>
                    <a:pt x="45915" y="0"/>
                  </a:moveTo>
                  <a:lnTo>
                    <a:pt x="1463975" y="0"/>
                  </a:lnTo>
                  <a:cubicBezTo>
                    <a:pt x="1476153" y="0"/>
                    <a:pt x="1487832" y="4837"/>
                    <a:pt x="1496442" y="13448"/>
                  </a:cubicBezTo>
                  <a:cubicBezTo>
                    <a:pt x="1505053" y="22059"/>
                    <a:pt x="1509891" y="33738"/>
                    <a:pt x="1509891" y="45915"/>
                  </a:cubicBezTo>
                  <a:lnTo>
                    <a:pt x="1509891" y="288157"/>
                  </a:lnTo>
                  <a:cubicBezTo>
                    <a:pt x="1509891" y="313515"/>
                    <a:pt x="1489334" y="334072"/>
                    <a:pt x="1463975" y="334072"/>
                  </a:cubicBezTo>
                  <a:lnTo>
                    <a:pt x="45915" y="334072"/>
                  </a:lnTo>
                  <a:cubicBezTo>
                    <a:pt x="20557" y="334072"/>
                    <a:pt x="0" y="313515"/>
                    <a:pt x="0" y="288157"/>
                  </a:cubicBezTo>
                  <a:lnTo>
                    <a:pt x="0" y="45915"/>
                  </a:lnTo>
                  <a:cubicBezTo>
                    <a:pt x="0" y="20557"/>
                    <a:pt x="20557" y="0"/>
                    <a:pt x="45915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-1399810" y="-363982"/>
              <a:ext cx="3360540" cy="3340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59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2B1511"/>
                  </a:solidFill>
                  <a:effectLst/>
                  <a:uLnTx/>
                  <a:uFillTx/>
                  <a:latin typeface="Canva Sans Bold"/>
                  <a:ea typeface="+mn-ea"/>
                  <a:cs typeface="+mn-cs"/>
                </a:rPr>
                <a:t>Making comparisons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BC2379ED-BA86-3668-6754-5A702ABB1D10}"/>
              </a:ext>
            </a:extLst>
          </p:cNvPr>
          <p:cNvSpPr/>
          <p:nvPr/>
        </p:nvSpPr>
        <p:spPr>
          <a:xfrm>
            <a:off x="2358482" y="2466497"/>
            <a:ext cx="1382781" cy="1085617"/>
          </a:xfrm>
          <a:prstGeom prst="rect">
            <a:avLst/>
          </a:prstGeom>
          <a:noFill/>
          <a:ln w="19050" cap="flat" cmpd="sng" algn="ctr">
            <a:solidFill>
              <a:srgbClr val="0049E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4800" b="1" i="0" u="none" strike="noStrike" kern="0" cap="none" spc="0" normalizeH="0" baseline="0" noProof="0" dirty="0">
                <a:ln>
                  <a:noFill/>
                </a:ln>
                <a:solidFill>
                  <a:srgbClr val="0049E9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489D60A-5119-6966-6ECC-16F2986F0B10}"/>
              </a:ext>
            </a:extLst>
          </p:cNvPr>
          <p:cNvSpPr/>
          <p:nvPr/>
        </p:nvSpPr>
        <p:spPr>
          <a:xfrm>
            <a:off x="3970686" y="2466497"/>
            <a:ext cx="3602178" cy="1085617"/>
          </a:xfrm>
          <a:prstGeom prst="rect">
            <a:avLst/>
          </a:prstGeom>
          <a:noFill/>
          <a:ln w="19050" cap="flat" cmpd="sng" algn="ctr">
            <a:solidFill>
              <a:srgbClr val="0049E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49E9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to be / verb</a:t>
            </a:r>
            <a:endParaRPr kumimoji="0" lang="en-VN" sz="4800" b="1" i="0" u="none" strike="noStrike" kern="0" cap="none" spc="0" normalizeH="0" baseline="0" noProof="0" dirty="0">
              <a:ln>
                <a:noFill/>
              </a:ln>
              <a:solidFill>
                <a:srgbClr val="0049E9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6090716-5859-DEF0-A181-A80C163D68B8}"/>
              </a:ext>
            </a:extLst>
          </p:cNvPr>
          <p:cNvSpPr/>
          <p:nvPr/>
        </p:nvSpPr>
        <p:spPr>
          <a:xfrm>
            <a:off x="7802286" y="2487956"/>
            <a:ext cx="4542113" cy="1064158"/>
          </a:xfrm>
          <a:prstGeom prst="rect">
            <a:avLst/>
          </a:prstGeom>
          <a:solidFill>
            <a:srgbClr val="FFFFFF"/>
          </a:solidFill>
          <a:ln w="1905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EB2727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different from</a:t>
            </a:r>
            <a:endParaRPr kumimoji="0" lang="en-VN" sz="4800" b="1" i="0" u="none" strike="noStrike" kern="0" cap="none" spc="0" normalizeH="0" baseline="0" noProof="0" dirty="0">
              <a:ln>
                <a:noFill/>
              </a:ln>
              <a:solidFill>
                <a:srgbClr val="EB2727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B751EF4-D324-66F6-018C-45CA68E36A1D}"/>
              </a:ext>
            </a:extLst>
          </p:cNvPr>
          <p:cNvSpPr/>
          <p:nvPr/>
        </p:nvSpPr>
        <p:spPr>
          <a:xfrm>
            <a:off x="12614859" y="2482497"/>
            <a:ext cx="3779013" cy="1064158"/>
          </a:xfrm>
          <a:prstGeom prst="rect">
            <a:avLst/>
          </a:prstGeom>
          <a:noFill/>
          <a:ln w="19050" cap="flat" cmpd="sng" algn="ctr">
            <a:solidFill>
              <a:srgbClr val="0049E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4800" b="1" i="0" u="none" strike="noStrike" kern="0" cap="none" spc="0" normalizeH="0" baseline="0" noProof="0" dirty="0">
                <a:ln>
                  <a:noFill/>
                </a:ln>
                <a:solidFill>
                  <a:srgbClr val="0049E9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N/ pronoun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68FB57F-CDA9-F838-4EC3-F32B62019D67}"/>
              </a:ext>
            </a:extLst>
          </p:cNvPr>
          <p:cNvSpPr/>
          <p:nvPr/>
        </p:nvSpPr>
        <p:spPr>
          <a:xfrm>
            <a:off x="2363560" y="4712750"/>
            <a:ext cx="1382780" cy="1116550"/>
          </a:xfrm>
          <a:prstGeom prst="rect">
            <a:avLst/>
          </a:prstGeom>
          <a:noFill/>
          <a:ln w="19050" cap="flat" cmpd="sng" algn="ctr">
            <a:solidFill>
              <a:srgbClr val="0049E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4800" b="1" i="0" u="none" strike="noStrike" kern="0" cap="none" spc="0" normalizeH="0" baseline="0" noProof="0" dirty="0">
                <a:ln>
                  <a:noFill/>
                </a:ln>
                <a:solidFill>
                  <a:srgbClr val="0049E9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699B953-714B-E44D-50A0-9FF6076ABA93}"/>
              </a:ext>
            </a:extLst>
          </p:cNvPr>
          <p:cNvSpPr/>
          <p:nvPr/>
        </p:nvSpPr>
        <p:spPr>
          <a:xfrm>
            <a:off x="3970685" y="4712748"/>
            <a:ext cx="3602178" cy="1116550"/>
          </a:xfrm>
          <a:prstGeom prst="rect">
            <a:avLst/>
          </a:prstGeom>
          <a:noFill/>
          <a:ln w="19050" cap="flat" cmpd="sng" algn="ctr">
            <a:solidFill>
              <a:srgbClr val="0049E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4800" b="1" i="0" u="none" strike="noStrike" kern="0" cap="none" spc="0" normalizeH="0" baseline="0" noProof="0" dirty="0">
                <a:ln>
                  <a:noFill/>
                </a:ln>
                <a:solidFill>
                  <a:srgbClr val="0049E9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to be/ verb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87FDDAA-5AA6-EFCB-BCCC-AD5E4DBA6F55}"/>
              </a:ext>
            </a:extLst>
          </p:cNvPr>
          <p:cNvSpPr/>
          <p:nvPr/>
        </p:nvSpPr>
        <p:spPr>
          <a:xfrm>
            <a:off x="7897096" y="4712746"/>
            <a:ext cx="1382782" cy="1116550"/>
          </a:xfrm>
          <a:prstGeom prst="rect">
            <a:avLst/>
          </a:prstGeom>
          <a:solidFill>
            <a:srgbClr val="FFFFFF"/>
          </a:solidFill>
          <a:ln w="1905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EB2727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like</a:t>
            </a:r>
            <a:endParaRPr kumimoji="0" lang="en-VN" sz="4800" b="1" i="0" u="none" strike="noStrike" kern="0" cap="none" spc="0" normalizeH="0" baseline="0" noProof="0" dirty="0">
              <a:ln>
                <a:noFill/>
              </a:ln>
              <a:solidFill>
                <a:srgbClr val="EB2727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9ED31B3-471B-B7B9-8B41-CAD2BA426525}"/>
              </a:ext>
            </a:extLst>
          </p:cNvPr>
          <p:cNvSpPr/>
          <p:nvPr/>
        </p:nvSpPr>
        <p:spPr>
          <a:xfrm>
            <a:off x="9449221" y="4699662"/>
            <a:ext cx="3657179" cy="1116550"/>
          </a:xfrm>
          <a:prstGeom prst="rect">
            <a:avLst/>
          </a:prstGeom>
          <a:noFill/>
          <a:ln w="19050" cap="flat" cmpd="sng" algn="ctr">
            <a:solidFill>
              <a:srgbClr val="0049E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4800" b="1" i="0" u="none" strike="noStrike" kern="0" cap="none" spc="0" normalizeH="0" baseline="0" noProof="0" dirty="0">
                <a:ln>
                  <a:noFill/>
                </a:ln>
                <a:solidFill>
                  <a:srgbClr val="0049E9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N/ pronoun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FD8B09E-F307-4C11-BE6E-4EC100029DDB}"/>
              </a:ext>
            </a:extLst>
          </p:cNvPr>
          <p:cNvGrpSpPr/>
          <p:nvPr/>
        </p:nvGrpSpPr>
        <p:grpSpPr>
          <a:xfrm>
            <a:off x="2358482" y="7054057"/>
            <a:ext cx="11976552" cy="1127262"/>
            <a:chOff x="1752275" y="5238790"/>
            <a:chExt cx="5834749" cy="563631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FC3BC41-A392-4182-16AB-28A7919B52C3}"/>
                </a:ext>
              </a:extLst>
            </p:cNvPr>
            <p:cNvSpPr/>
            <p:nvPr/>
          </p:nvSpPr>
          <p:spPr>
            <a:xfrm>
              <a:off x="1752275" y="5244146"/>
              <a:ext cx="691390" cy="558275"/>
            </a:xfrm>
            <a:prstGeom prst="rect">
              <a:avLst/>
            </a:prstGeom>
            <a:noFill/>
            <a:ln w="19050" cap="flat" cmpd="sng" algn="ctr">
              <a:solidFill>
                <a:srgbClr val="0049E9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49E9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S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D096541-4AD4-D663-008B-C9709A115F2A}"/>
                </a:ext>
              </a:extLst>
            </p:cNvPr>
            <p:cNvSpPr/>
            <p:nvPr/>
          </p:nvSpPr>
          <p:spPr>
            <a:xfrm>
              <a:off x="2555837" y="5244145"/>
              <a:ext cx="1558963" cy="558275"/>
            </a:xfrm>
            <a:prstGeom prst="rect">
              <a:avLst/>
            </a:prstGeom>
            <a:noFill/>
            <a:ln w="19050" cap="flat" cmpd="sng" algn="ctr">
              <a:solidFill>
                <a:srgbClr val="0049E9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49E9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t</a:t>
              </a:r>
              <a:r>
                <a:rPr kumimoji="0" lang="en-VN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49E9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o be (not)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7BD71DD-1A27-E08F-C5FB-8714C958848D}"/>
                </a:ext>
              </a:extLst>
            </p:cNvPr>
            <p:cNvSpPr/>
            <p:nvPr/>
          </p:nvSpPr>
          <p:spPr>
            <a:xfrm>
              <a:off x="4226972" y="5244144"/>
              <a:ext cx="1558963" cy="558275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EB2727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as adj as</a:t>
              </a:r>
              <a:endParaRPr kumimoji="0" lang="en-VN" sz="4800" b="1" i="0" u="none" strike="noStrike" kern="0" cap="none" spc="0" normalizeH="0" baseline="0" noProof="0" dirty="0">
                <a:ln>
                  <a:noFill/>
                </a:ln>
                <a:solidFill>
                  <a:srgbClr val="EB2727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E7F0338-206D-014E-8E61-E6585A31672C}"/>
                </a:ext>
              </a:extLst>
            </p:cNvPr>
            <p:cNvSpPr/>
            <p:nvPr/>
          </p:nvSpPr>
          <p:spPr>
            <a:xfrm>
              <a:off x="5898107" y="5238790"/>
              <a:ext cx="1688917" cy="558275"/>
            </a:xfrm>
            <a:prstGeom prst="rect">
              <a:avLst/>
            </a:prstGeom>
            <a:noFill/>
            <a:ln w="19050" cap="flat" cmpd="sng" algn="ctr">
              <a:solidFill>
                <a:srgbClr val="0049E9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49E9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N/ pronoun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003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1385;p38">
            <a:extLst>
              <a:ext uri="{FF2B5EF4-FFF2-40B4-BE49-F238E27FC236}">
                <a16:creationId xmlns:a16="http://schemas.microsoft.com/office/drawing/2014/main" id="{8CCB29AD-88D1-B94A-CF34-34B0AF2C86E1}"/>
              </a:ext>
            </a:extLst>
          </p:cNvPr>
          <p:cNvSpPr txBox="1">
            <a:spLocks/>
          </p:cNvSpPr>
          <p:nvPr/>
        </p:nvSpPr>
        <p:spPr>
          <a:xfrm>
            <a:off x="-228600" y="327333"/>
            <a:ext cx="18295564" cy="12215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3000"/>
              <a:buFont typeface="Fredoka One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M Sans Bold" charset="0"/>
                <a:sym typeface="Fredoka One"/>
              </a:rPr>
              <a:t>1. Write 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DM Sans Bold" charset="0"/>
                <a:sym typeface="Fredoka One"/>
              </a:rPr>
              <a:t>like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M Sans Bold" charset="0"/>
                <a:sym typeface="Fredoka One"/>
              </a:rPr>
              <a:t>, 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DM Sans Bold" charset="0"/>
                <a:sym typeface="Fredoka One"/>
              </a:rPr>
              <a:t>as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M Sans Bold" charset="0"/>
                <a:sym typeface="Fredoka One"/>
              </a:rPr>
              <a:t>, or 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DM Sans Bold" charset="0"/>
                <a:sym typeface="Fredoka One"/>
              </a:rPr>
              <a:t>different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M Sans Bold" charset="0"/>
                <a:sym typeface="Fredoka One"/>
              </a:rPr>
              <a:t> in the gaps. (p.43)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E12A36F-977E-4881-B837-E21F3FA15685}"/>
              </a:ext>
            </a:extLst>
          </p:cNvPr>
          <p:cNvSpPr txBox="1"/>
          <p:nvPr/>
        </p:nvSpPr>
        <p:spPr>
          <a:xfrm>
            <a:off x="9871421" y="2207364"/>
            <a:ext cx="23348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6000" kern="0" dirty="0">
                <a:solidFill>
                  <a:srgbClr val="C00000"/>
                </a:solidFill>
                <a:latin typeface="DM Sans Bold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>
                <a:solidFill>
                  <a:srgbClr val="C00000"/>
                </a:solidFill>
                <a:latin typeface="DM Sans Bold" charset="0"/>
                <a:cs typeface="Calibri" panose="020F0502020204030204" pitchFamily="34" charset="0"/>
                <a:sym typeface="Arial"/>
              </a:rPr>
              <a:t>as </a:t>
            </a:r>
            <a:endParaRPr lang="en-VN" sz="6000" kern="0" dirty="0">
              <a:solidFill>
                <a:srgbClr val="C00000"/>
              </a:solidFill>
              <a:latin typeface="DM Sans Bold" charset="0"/>
              <a:cs typeface="Arial"/>
              <a:sym typeface="Arial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4A2191C-38B1-CF65-FB20-95649468FCEA}"/>
              </a:ext>
            </a:extLst>
          </p:cNvPr>
          <p:cNvSpPr txBox="1"/>
          <p:nvPr/>
        </p:nvSpPr>
        <p:spPr>
          <a:xfrm>
            <a:off x="7391400" y="3223027"/>
            <a:ext cx="23348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6000" b="1" kern="0" dirty="0">
                <a:solidFill>
                  <a:srgbClr val="C00000"/>
                </a:solidFill>
                <a:latin typeface="DM Sans Bold" charset="0"/>
                <a:cs typeface="Calibri" panose="020F0502020204030204" pitchFamily="34" charset="0"/>
                <a:sym typeface="Arial"/>
              </a:rPr>
              <a:t>like</a:t>
            </a:r>
            <a:endParaRPr lang="en-VN" sz="6000" b="1" kern="0" dirty="0">
              <a:solidFill>
                <a:srgbClr val="C00000"/>
              </a:solidFill>
              <a:latin typeface="DM Sans Bold" charset="0"/>
              <a:cs typeface="Arial"/>
              <a:sym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2AF94EB-E3CC-FC17-E3AA-0795C35CD224}"/>
              </a:ext>
            </a:extLst>
          </p:cNvPr>
          <p:cNvSpPr txBox="1"/>
          <p:nvPr/>
        </p:nvSpPr>
        <p:spPr>
          <a:xfrm>
            <a:off x="533400" y="5296787"/>
            <a:ext cx="376177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6000" b="1" kern="0" dirty="0">
                <a:solidFill>
                  <a:srgbClr val="C00000"/>
                </a:solidFill>
                <a:latin typeface="DM Sans Bold" charset="0"/>
                <a:cs typeface="Calibri" panose="020F0502020204030204" pitchFamily="34" charset="0"/>
                <a:sym typeface="Arial"/>
              </a:rPr>
              <a:t>different</a:t>
            </a:r>
            <a:endParaRPr lang="en-VN" sz="6000" b="1" kern="0" dirty="0">
              <a:solidFill>
                <a:srgbClr val="C00000"/>
              </a:solidFill>
              <a:latin typeface="DM Sans Bold" charset="0"/>
              <a:cs typeface="Arial"/>
              <a:sym typeface="Arial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1B70465-7E38-F2DF-004C-C8FEA60C407A}"/>
              </a:ext>
            </a:extLst>
          </p:cNvPr>
          <p:cNvSpPr txBox="1"/>
          <p:nvPr/>
        </p:nvSpPr>
        <p:spPr>
          <a:xfrm>
            <a:off x="9013610" y="6312450"/>
            <a:ext cx="256190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6000" kern="0" dirty="0">
                <a:solidFill>
                  <a:srgbClr val="C00000"/>
                </a:solidFill>
                <a:latin typeface="DM Sans Bold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>
                <a:solidFill>
                  <a:srgbClr val="C00000"/>
                </a:solidFill>
                <a:latin typeface="DM Sans Bold" charset="0"/>
                <a:cs typeface="Calibri" panose="020F0502020204030204" pitchFamily="34" charset="0"/>
                <a:sym typeface="Arial"/>
              </a:rPr>
              <a:t>as </a:t>
            </a:r>
            <a:endParaRPr lang="en-VN" sz="6000" kern="0" dirty="0">
              <a:solidFill>
                <a:srgbClr val="C00000"/>
              </a:solidFill>
              <a:latin typeface="DM Sans Bold" charset="0"/>
              <a:cs typeface="Arial"/>
              <a:sym typeface="Arial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69CF504-D157-0FF8-DFD2-FE0AFF36E51F}"/>
              </a:ext>
            </a:extLst>
          </p:cNvPr>
          <p:cNvSpPr txBox="1"/>
          <p:nvPr/>
        </p:nvSpPr>
        <p:spPr>
          <a:xfrm>
            <a:off x="13258800" y="7204563"/>
            <a:ext cx="376177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6000" b="1" kern="0" dirty="0">
                <a:solidFill>
                  <a:srgbClr val="C00000"/>
                </a:solidFill>
                <a:latin typeface="DM Sans Bold" charset="0"/>
                <a:cs typeface="Calibri" panose="020F0502020204030204" pitchFamily="34" charset="0"/>
                <a:sym typeface="Arial"/>
              </a:rPr>
              <a:t>different</a:t>
            </a:r>
            <a:endParaRPr lang="en-VN" sz="6000" b="1" kern="0" dirty="0">
              <a:solidFill>
                <a:srgbClr val="C00000"/>
              </a:solidFill>
              <a:latin typeface="DM Sans Bold" charset="0"/>
              <a:cs typeface="Arial"/>
              <a:sym typeface="Arial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86A79170-EDAE-BB09-D692-13DA7313CC60}"/>
              </a:ext>
            </a:extLst>
          </p:cNvPr>
          <p:cNvSpPr/>
          <p:nvPr/>
        </p:nvSpPr>
        <p:spPr>
          <a:xfrm>
            <a:off x="6248400" y="2529636"/>
            <a:ext cx="685800" cy="63790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37DFB3D3-62EC-91AB-BA95-C110674A0026}"/>
              </a:ext>
            </a:extLst>
          </p:cNvPr>
          <p:cNvSpPr/>
          <p:nvPr/>
        </p:nvSpPr>
        <p:spPr>
          <a:xfrm>
            <a:off x="6781800" y="3514768"/>
            <a:ext cx="685800" cy="63790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B82099DF-8735-7E86-3D3C-7412B76D6544}"/>
              </a:ext>
            </a:extLst>
          </p:cNvPr>
          <p:cNvSpPr/>
          <p:nvPr/>
        </p:nvSpPr>
        <p:spPr>
          <a:xfrm>
            <a:off x="9871420" y="3504210"/>
            <a:ext cx="4835179" cy="63790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9A0D61A8-AA76-12D6-B9EB-FA75B5E3A8C9}"/>
              </a:ext>
            </a:extLst>
          </p:cNvPr>
          <p:cNvSpPr/>
          <p:nvPr/>
        </p:nvSpPr>
        <p:spPr>
          <a:xfrm>
            <a:off x="4189356" y="5485665"/>
            <a:ext cx="1449444" cy="63790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C04442CC-336B-99B9-0F3A-8D26D26B1C1F}"/>
              </a:ext>
            </a:extLst>
          </p:cNvPr>
          <p:cNvSpPr/>
          <p:nvPr/>
        </p:nvSpPr>
        <p:spPr>
          <a:xfrm>
            <a:off x="7048500" y="6501328"/>
            <a:ext cx="685800" cy="63790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BD69EC06-BA24-F0C1-8395-4196F40D4B7A}"/>
              </a:ext>
            </a:extLst>
          </p:cNvPr>
          <p:cNvSpPr/>
          <p:nvPr/>
        </p:nvSpPr>
        <p:spPr>
          <a:xfrm>
            <a:off x="541020" y="8514753"/>
            <a:ext cx="1668780" cy="63790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Google Shape;1387;p38">
            <a:extLst>
              <a:ext uri="{FF2B5EF4-FFF2-40B4-BE49-F238E27FC236}">
                <a16:creationId xmlns:a16="http://schemas.microsoft.com/office/drawing/2014/main" id="{AD0F0BCE-9525-158F-3347-E2A19A2D8088}"/>
              </a:ext>
            </a:extLst>
          </p:cNvPr>
          <p:cNvSpPr txBox="1">
            <a:spLocks/>
          </p:cNvSpPr>
          <p:nvPr/>
        </p:nvSpPr>
        <p:spPr>
          <a:xfrm>
            <a:off x="609600" y="1565774"/>
            <a:ext cx="17068800" cy="8477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indent="0">
              <a:lnSpc>
                <a:spcPct val="150000"/>
              </a:lnSpc>
              <a:buClr>
                <a:srgbClr val="191919"/>
              </a:buClr>
            </a:pPr>
            <a:r>
              <a:rPr lang="en-US" sz="4400" b="1" kern="0" dirty="0">
                <a:solidFill>
                  <a:schemeClr val="accent6">
                    <a:lumMod val="50000"/>
                  </a:schemeClr>
                </a:solidFill>
                <a:latin typeface="DM Sans" pitchFamily="2" charset="0"/>
                <a:cs typeface="Calibri" panose="020F0502020204030204" pitchFamily="34" charset="0"/>
              </a:rPr>
              <a:t>1. </a:t>
            </a:r>
            <a:r>
              <a:rPr lang="en-US" sz="4400" b="1" kern="0" dirty="0">
                <a:solidFill>
                  <a:srgbClr val="002060"/>
                </a:solidFill>
                <a:latin typeface="DM Sans" pitchFamily="2" charset="0"/>
                <a:cs typeface="Calibri" panose="020F0502020204030204" pitchFamily="34" charset="0"/>
              </a:rPr>
              <a:t>This camera is not as expensive  ______  I thought at first. </a:t>
            </a:r>
          </a:p>
          <a:p>
            <a:pPr marL="0" indent="0">
              <a:lnSpc>
                <a:spcPct val="150000"/>
              </a:lnSpc>
              <a:buClr>
                <a:srgbClr val="191919"/>
              </a:buClr>
            </a:pPr>
            <a:r>
              <a:rPr lang="en-US" sz="4400" b="1" kern="0" dirty="0">
                <a:solidFill>
                  <a:schemeClr val="accent6">
                    <a:lumMod val="50000"/>
                  </a:schemeClr>
                </a:solidFill>
                <a:latin typeface="DM Sans" pitchFamily="2" charset="0"/>
                <a:cs typeface="Calibri" panose="020F0502020204030204" pitchFamily="34" charset="0"/>
              </a:rPr>
              <a:t>2. </a:t>
            </a:r>
            <a:r>
              <a:rPr lang="en-US" sz="4400" b="1" kern="0" dirty="0">
                <a:solidFill>
                  <a:srgbClr val="002060"/>
                </a:solidFill>
                <a:latin typeface="DM Sans" pitchFamily="2" charset="0"/>
                <a:cs typeface="Calibri" panose="020F0502020204030204" pitchFamily="34" charset="0"/>
              </a:rPr>
              <a:t>Her room is lovely. It is ______ a princess's room. </a:t>
            </a:r>
          </a:p>
          <a:p>
            <a:pPr marL="0" indent="0">
              <a:lnSpc>
                <a:spcPct val="150000"/>
              </a:lnSpc>
              <a:buClr>
                <a:srgbClr val="191919"/>
              </a:buClr>
            </a:pPr>
            <a:r>
              <a:rPr lang="en-US" sz="4400" b="1" kern="0" dirty="0">
                <a:solidFill>
                  <a:schemeClr val="accent6">
                    <a:lumMod val="50000"/>
                  </a:schemeClr>
                </a:solidFill>
                <a:latin typeface="DM Sans" pitchFamily="2" charset="0"/>
                <a:cs typeface="Calibri" panose="020F0502020204030204" pitchFamily="34" charset="0"/>
              </a:rPr>
              <a:t>3. </a:t>
            </a:r>
            <a:r>
              <a:rPr lang="en-US" sz="4400" b="1" kern="0" dirty="0">
                <a:solidFill>
                  <a:srgbClr val="002060"/>
                </a:solidFill>
                <a:latin typeface="DM Sans" pitchFamily="2" charset="0"/>
                <a:cs typeface="Calibri" panose="020F0502020204030204" pitchFamily="34" charset="0"/>
              </a:rPr>
              <a:t>You like folk songs; I like pop music. Your taste is _________ from mine. </a:t>
            </a:r>
          </a:p>
          <a:p>
            <a:pPr marL="0" indent="0">
              <a:lnSpc>
                <a:spcPct val="150000"/>
              </a:lnSpc>
              <a:buClr>
                <a:srgbClr val="191919"/>
              </a:buClr>
            </a:pPr>
            <a:r>
              <a:rPr lang="en-US" sz="4400" b="1" kern="0" dirty="0">
                <a:solidFill>
                  <a:schemeClr val="accent6">
                    <a:lumMod val="50000"/>
                  </a:schemeClr>
                </a:solidFill>
                <a:latin typeface="DM Sans" pitchFamily="2" charset="0"/>
                <a:cs typeface="Calibri" panose="020F0502020204030204" pitchFamily="34" charset="0"/>
              </a:rPr>
              <a:t>4. </a:t>
            </a:r>
            <a:r>
              <a:rPr lang="en-US" sz="4400" b="1" kern="0" dirty="0">
                <a:solidFill>
                  <a:srgbClr val="002060"/>
                </a:solidFill>
                <a:latin typeface="DM Sans" pitchFamily="2" charset="0"/>
                <a:cs typeface="Calibri" panose="020F0502020204030204" pitchFamily="34" charset="0"/>
              </a:rPr>
              <a:t>My dad is not always as busy ______  my mum. </a:t>
            </a:r>
          </a:p>
          <a:p>
            <a:pPr marL="0" indent="0">
              <a:lnSpc>
                <a:spcPct val="150000"/>
              </a:lnSpc>
              <a:buClr>
                <a:srgbClr val="191919"/>
              </a:buClr>
            </a:pPr>
            <a:r>
              <a:rPr lang="en-US" sz="4400" b="1" kern="0" dirty="0">
                <a:solidFill>
                  <a:schemeClr val="accent6">
                    <a:lumMod val="50000"/>
                  </a:schemeClr>
                </a:solidFill>
                <a:latin typeface="DM Sans" pitchFamily="2" charset="0"/>
                <a:cs typeface="Calibri" panose="020F0502020204030204" pitchFamily="34" charset="0"/>
              </a:rPr>
              <a:t>5. </a:t>
            </a:r>
            <a:r>
              <a:rPr lang="en-US" sz="4400" b="1" kern="0" dirty="0">
                <a:solidFill>
                  <a:srgbClr val="002060"/>
                </a:solidFill>
                <a:latin typeface="DM Sans" pitchFamily="2" charset="0"/>
                <a:cs typeface="Calibri" panose="020F0502020204030204" pitchFamily="34" charset="0"/>
              </a:rPr>
              <a:t>Some of us think that </a:t>
            </a:r>
            <a:r>
              <a:rPr lang="en-US" sz="4400" b="1" i="1" kern="0" dirty="0">
                <a:solidFill>
                  <a:srgbClr val="002060"/>
                </a:solidFill>
                <a:latin typeface="DM Sans" pitchFamily="2" charset="0"/>
                <a:cs typeface="Calibri" panose="020F0502020204030204" pitchFamily="34" charset="0"/>
              </a:rPr>
              <a:t>Spiderman 2 </a:t>
            </a:r>
            <a:r>
              <a:rPr lang="en-US" sz="4400" b="1" kern="0" dirty="0">
                <a:solidFill>
                  <a:srgbClr val="002060"/>
                </a:solidFill>
                <a:latin typeface="DM Sans" pitchFamily="2" charset="0"/>
                <a:cs typeface="Calibri" panose="020F0502020204030204" pitchFamily="34" charset="0"/>
              </a:rPr>
              <a:t>is not too _________  from </a:t>
            </a:r>
            <a:r>
              <a:rPr lang="en-US" sz="4400" b="1" i="1" kern="0" dirty="0">
                <a:solidFill>
                  <a:srgbClr val="002060"/>
                </a:solidFill>
                <a:latin typeface="DM Sans" pitchFamily="2" charset="0"/>
                <a:cs typeface="Calibri" panose="020F0502020204030204" pitchFamily="34" charset="0"/>
              </a:rPr>
              <a:t>Spiderman 1</a:t>
            </a:r>
            <a:r>
              <a:rPr lang="en-US" sz="4400" b="1" kern="0" dirty="0">
                <a:solidFill>
                  <a:srgbClr val="002060"/>
                </a:solidFill>
                <a:latin typeface="DM Sans" pitchFamily="2" charset="0"/>
                <a:cs typeface="Calibri" panose="020F0502020204030204" pitchFamily="34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2" grpId="0" build="allAtOnce"/>
      <p:bldP spid="53" grpId="0" build="allAtOnce"/>
      <p:bldP spid="54" grpId="0" build="allAtOnce"/>
      <p:bldP spid="55" grpId="0" build="allAtOnce"/>
      <p:bldP spid="56" grpId="0" build="allAtOnce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5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28700" y="1049909"/>
            <a:ext cx="9036718" cy="2083441"/>
            <a:chOff x="0" y="-31970"/>
            <a:chExt cx="2380041" cy="5487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80041" cy="463000"/>
            </a:xfrm>
            <a:custGeom>
              <a:avLst/>
              <a:gdLst/>
              <a:ahLst/>
              <a:cxnLst/>
              <a:rect l="l" t="t" r="r" b="b"/>
              <a:pathLst>
                <a:path w="2380041" h="463000">
                  <a:moveTo>
                    <a:pt x="10281" y="0"/>
                  </a:moveTo>
                  <a:lnTo>
                    <a:pt x="2369760" y="0"/>
                  </a:lnTo>
                  <a:cubicBezTo>
                    <a:pt x="2375438" y="0"/>
                    <a:pt x="2380041" y="4603"/>
                    <a:pt x="2380041" y="10281"/>
                  </a:cubicBezTo>
                  <a:lnTo>
                    <a:pt x="2380041" y="452720"/>
                  </a:lnTo>
                  <a:cubicBezTo>
                    <a:pt x="2380041" y="458397"/>
                    <a:pt x="2375438" y="463000"/>
                    <a:pt x="2369760" y="463000"/>
                  </a:cubicBezTo>
                  <a:lnTo>
                    <a:pt x="10281" y="463000"/>
                  </a:lnTo>
                  <a:cubicBezTo>
                    <a:pt x="4603" y="463000"/>
                    <a:pt x="0" y="458397"/>
                    <a:pt x="0" y="452720"/>
                  </a:cubicBezTo>
                  <a:lnTo>
                    <a:pt x="0" y="10281"/>
                  </a:lnTo>
                  <a:cubicBezTo>
                    <a:pt x="0" y="4603"/>
                    <a:pt x="4603" y="0"/>
                    <a:pt x="10281" y="0"/>
                  </a:cubicBezTo>
                  <a:close/>
                </a:path>
              </a:pathLst>
            </a:custGeom>
            <a:solidFill>
              <a:srgbClr val="FFFAEB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1970"/>
              <a:ext cx="2380041" cy="548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6224"/>
                </a:lnSpc>
                <a:spcBef>
                  <a:spcPct val="0"/>
                </a:spcBef>
              </a:pPr>
              <a:r>
                <a:rPr lang="en-US" sz="6600" dirty="0">
                  <a:solidFill>
                    <a:srgbClr val="FF0000"/>
                  </a:solidFill>
                  <a:latin typeface="Canva Sans Bold"/>
                </a:rPr>
                <a:t>Is it different?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60721" y="7139363"/>
            <a:ext cx="5420447" cy="2941015"/>
            <a:chOff x="0" y="0"/>
            <a:chExt cx="789363" cy="42829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89363" cy="428291"/>
            </a:xfrm>
            <a:custGeom>
              <a:avLst/>
              <a:gdLst/>
              <a:ahLst/>
              <a:cxnLst/>
              <a:rect l="l" t="t" r="r" b="b"/>
              <a:pathLst>
                <a:path w="789363" h="428291">
                  <a:moveTo>
                    <a:pt x="0" y="0"/>
                  </a:moveTo>
                  <a:lnTo>
                    <a:pt x="789363" y="0"/>
                  </a:lnTo>
                  <a:lnTo>
                    <a:pt x="789363" y="428291"/>
                  </a:lnTo>
                  <a:lnTo>
                    <a:pt x="0" y="428291"/>
                  </a:lnTo>
                  <a:close/>
                </a:path>
              </a:pathLst>
            </a:custGeom>
            <a:solidFill>
              <a:srgbClr val="FFFAE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789363" cy="4568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60720" y="4016414"/>
            <a:ext cx="5420447" cy="2941015"/>
            <a:chOff x="0" y="0"/>
            <a:chExt cx="789363" cy="428291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6" name="Freeform 16"/>
            <p:cNvSpPr/>
            <p:nvPr/>
          </p:nvSpPr>
          <p:spPr>
            <a:xfrm>
              <a:off x="0" y="0"/>
              <a:ext cx="789363" cy="428291"/>
            </a:xfrm>
            <a:custGeom>
              <a:avLst/>
              <a:gdLst/>
              <a:ahLst/>
              <a:cxnLst/>
              <a:rect l="l" t="t" r="r" b="b"/>
              <a:pathLst>
                <a:path w="789363" h="428291">
                  <a:moveTo>
                    <a:pt x="0" y="0"/>
                  </a:moveTo>
                  <a:lnTo>
                    <a:pt x="789363" y="0"/>
                  </a:lnTo>
                  <a:lnTo>
                    <a:pt x="789363" y="428291"/>
                  </a:lnTo>
                  <a:lnTo>
                    <a:pt x="0" y="428291"/>
                  </a:lnTo>
                  <a:close/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789363" cy="456866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90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026" name="Picture 2" descr="Symbol of rock'n'roll. Concept art of rock music in monochrome style.  2972281 Vector Art at Vecteezy">
            <a:extLst>
              <a:ext uri="{FF2B5EF4-FFF2-40B4-BE49-F238E27FC236}">
                <a16:creationId xmlns:a16="http://schemas.microsoft.com/office/drawing/2014/main" id="{6E67C292-C808-3CA9-107C-C59E022A4D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7" r="6610"/>
          <a:stretch/>
        </p:blipFill>
        <p:spPr bwMode="auto">
          <a:xfrm>
            <a:off x="12268200" y="1171295"/>
            <a:ext cx="5420447" cy="890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The Killers - Mr. Brightside (Official Music Video)">
            <a:hlinkClick r:id="" action="ppaction://media"/>
            <a:extLst>
              <a:ext uri="{FF2B5EF4-FFF2-40B4-BE49-F238E27FC236}">
                <a16:creationId xmlns:a16="http://schemas.microsoft.com/office/drawing/2014/main" id="{DFC3E4B9-0E08-D250-1910-6549E3D17F7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2229"/>
                </p14:media>
              </p:ext>
            </p:extLst>
          </p:nvPr>
        </p:nvPicPr>
        <p:blipFill>
          <a:blip r:embed="rId8">
            <a:biLevel thresh="75000"/>
          </a:blip>
          <a:stretch>
            <a:fillRect/>
          </a:stretch>
        </p:blipFill>
        <p:spPr>
          <a:xfrm>
            <a:off x="-1332903" y="4831283"/>
            <a:ext cx="1311275" cy="1311275"/>
          </a:xfrm>
          <a:prstGeom prst="rect">
            <a:avLst/>
          </a:prstGeom>
        </p:spPr>
      </p:pic>
      <p:pic>
        <p:nvPicPr>
          <p:cNvPr id="27" name="Priscilla Block - My Bar (Official Music Video)">
            <a:hlinkClick r:id="" action="ppaction://media"/>
            <a:extLst>
              <a:ext uri="{FF2B5EF4-FFF2-40B4-BE49-F238E27FC236}">
                <a16:creationId xmlns:a16="http://schemas.microsoft.com/office/drawing/2014/main" id="{E611EC2A-F073-BD16-C943-AE999F7A088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209631.5625"/>
                </p14:media>
              </p:ext>
            </p:extLst>
          </p:nvPr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1522359" y="7952826"/>
            <a:ext cx="1314088" cy="1314088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90E4DA84-42DD-C501-F210-E7B16A13243B}"/>
              </a:ext>
            </a:extLst>
          </p:cNvPr>
          <p:cNvSpPr/>
          <p:nvPr/>
        </p:nvSpPr>
        <p:spPr>
          <a:xfrm>
            <a:off x="6424889" y="4546902"/>
            <a:ext cx="3412941" cy="16838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Canva Sans Bold" panose="020B0604020202020204" charset="0"/>
              </a:rPr>
              <a:t>ROCK MUSIC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6019801" y="4016414"/>
            <a:ext cx="5420447" cy="2941015"/>
            <a:chOff x="0" y="0"/>
            <a:chExt cx="789363" cy="42829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89363" cy="428291"/>
            </a:xfrm>
            <a:custGeom>
              <a:avLst/>
              <a:gdLst/>
              <a:ahLst/>
              <a:cxnLst/>
              <a:rect l="l" t="t" r="r" b="b"/>
              <a:pathLst>
                <a:path w="789363" h="428291">
                  <a:moveTo>
                    <a:pt x="0" y="0"/>
                  </a:moveTo>
                  <a:lnTo>
                    <a:pt x="789363" y="0"/>
                  </a:lnTo>
                  <a:lnTo>
                    <a:pt x="789363" y="428291"/>
                  </a:lnTo>
                  <a:lnTo>
                    <a:pt x="0" y="428291"/>
                  </a:lnTo>
                  <a:close/>
                </a:path>
              </a:pathLst>
            </a:custGeom>
            <a:solidFill>
              <a:srgbClr val="FFFAEB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789363" cy="4568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9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CD6C07B5-B409-9893-03ED-D3619133163B}"/>
              </a:ext>
            </a:extLst>
          </p:cNvPr>
          <p:cNvSpPr/>
          <p:nvPr/>
        </p:nvSpPr>
        <p:spPr>
          <a:xfrm>
            <a:off x="6342842" y="7848372"/>
            <a:ext cx="3412941" cy="16838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Canva Sans Bold" panose="020B0604020202020204" charset="0"/>
              </a:rPr>
              <a:t>COUNTRY MUSIC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6019800" y="7153650"/>
            <a:ext cx="5420447" cy="2941015"/>
            <a:chOff x="0" y="0"/>
            <a:chExt cx="789363" cy="428291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789363" cy="428291"/>
            </a:xfrm>
            <a:custGeom>
              <a:avLst/>
              <a:gdLst/>
              <a:ahLst/>
              <a:cxnLst/>
              <a:rect l="l" t="t" r="r" b="b"/>
              <a:pathLst>
                <a:path w="789363" h="428291">
                  <a:moveTo>
                    <a:pt x="0" y="0"/>
                  </a:moveTo>
                  <a:lnTo>
                    <a:pt x="789363" y="0"/>
                  </a:lnTo>
                  <a:lnTo>
                    <a:pt x="789363" y="428291"/>
                  </a:lnTo>
                  <a:lnTo>
                    <a:pt x="0" y="428291"/>
                  </a:lnTo>
                  <a:close/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789363" cy="456866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9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607B4E02-1B55-DE2C-2006-DC50E8C91D06}"/>
              </a:ext>
            </a:extLst>
          </p:cNvPr>
          <p:cNvSpPr txBox="1"/>
          <p:nvPr/>
        </p:nvSpPr>
        <p:spPr>
          <a:xfrm>
            <a:off x="2551843" y="4749640"/>
            <a:ext cx="83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Canva Sans Bold" panose="020B0604020202020204" charset="0"/>
              </a:rPr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9B31E49-470F-7D0A-E245-D36900400D32}"/>
              </a:ext>
            </a:extLst>
          </p:cNvPr>
          <p:cNvSpPr txBox="1"/>
          <p:nvPr/>
        </p:nvSpPr>
        <p:spPr>
          <a:xfrm>
            <a:off x="2482362" y="7981595"/>
            <a:ext cx="83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Canva Sans Bold" panose="020B0604020202020204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1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" dur="1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515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1" dur="1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9"/>
          <p:cNvSpPr txBox="1"/>
          <p:nvPr/>
        </p:nvSpPr>
        <p:spPr>
          <a:xfrm>
            <a:off x="5804325" y="4567587"/>
            <a:ext cx="2643300" cy="43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29"/>
              </a:lnSpc>
            </a:pPr>
            <a:r>
              <a:rPr lang="en-US" sz="2857">
                <a:solidFill>
                  <a:srgbClr val="FFFAEB"/>
                </a:solidFill>
                <a:latin typeface="DM Sans Bold"/>
              </a:rPr>
              <a:t>2022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534517" y="4567587"/>
            <a:ext cx="2643300" cy="43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29"/>
              </a:lnSpc>
            </a:pPr>
            <a:r>
              <a:rPr lang="en-US" sz="2857">
                <a:solidFill>
                  <a:srgbClr val="FFFAEB"/>
                </a:solidFill>
                <a:latin typeface="DM Sans Bold"/>
              </a:rPr>
              <a:t>2023</a:t>
            </a:r>
          </a:p>
        </p:txBody>
      </p:sp>
      <p:sp>
        <p:nvSpPr>
          <p:cNvPr id="27" name="Google Shape;1385;p38">
            <a:extLst>
              <a:ext uri="{FF2B5EF4-FFF2-40B4-BE49-F238E27FC236}">
                <a16:creationId xmlns:a16="http://schemas.microsoft.com/office/drawing/2014/main" id="{96D6DC0A-5F2A-FB61-D53D-AEF457E278A4}"/>
              </a:ext>
            </a:extLst>
          </p:cNvPr>
          <p:cNvSpPr txBox="1">
            <a:spLocks/>
          </p:cNvSpPr>
          <p:nvPr/>
        </p:nvSpPr>
        <p:spPr>
          <a:xfrm>
            <a:off x="0" y="-38100"/>
            <a:ext cx="18287999" cy="1569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>
                <a:solidFill>
                  <a:srgbClr val="C00000"/>
                </a:solidFill>
                <a:latin typeface="DM Sans Bold" charset="0"/>
              </a:rPr>
              <a:t>2. Finish the second sentence in each pair, using </a:t>
            </a:r>
            <a:r>
              <a:rPr lang="en-US" sz="4800" dirty="0">
                <a:solidFill>
                  <a:srgbClr val="00B050"/>
                </a:solidFill>
                <a:latin typeface="DM Sans Bold" charset="0"/>
              </a:rPr>
              <a:t>like, as... as</a:t>
            </a:r>
            <a:r>
              <a:rPr lang="en-US" sz="4800" dirty="0">
                <a:solidFill>
                  <a:srgbClr val="C00000"/>
                </a:solidFill>
                <a:latin typeface="DM Sans Bold" charset="0"/>
              </a:rPr>
              <a:t>, or </a:t>
            </a:r>
            <a:r>
              <a:rPr lang="en-US" sz="4800" dirty="0">
                <a:solidFill>
                  <a:srgbClr val="00B050"/>
                </a:solidFill>
                <a:latin typeface="DM Sans Bold" charset="0"/>
              </a:rPr>
              <a:t>different from</a:t>
            </a:r>
            <a:r>
              <a:rPr lang="en-US" sz="4800" dirty="0">
                <a:solidFill>
                  <a:srgbClr val="C00000"/>
                </a:solidFill>
                <a:latin typeface="DM Sans Bold" charset="0"/>
              </a:rPr>
              <a:t>. (p.43) 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DD033C3-EB3F-3495-9130-B773CE799428}"/>
              </a:ext>
            </a:extLst>
          </p:cNvPr>
          <p:cNvSpPr/>
          <p:nvPr/>
        </p:nvSpPr>
        <p:spPr>
          <a:xfrm>
            <a:off x="6096000" y="1666875"/>
            <a:ext cx="1524000" cy="6096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Google Shape;1387;p38">
            <a:extLst>
              <a:ext uri="{FF2B5EF4-FFF2-40B4-BE49-F238E27FC236}">
                <a16:creationId xmlns:a16="http://schemas.microsoft.com/office/drawing/2014/main" id="{D47B857F-C70F-5803-C5ED-DA444C8B5B5C}"/>
              </a:ext>
            </a:extLst>
          </p:cNvPr>
          <p:cNvSpPr txBox="1">
            <a:spLocks/>
          </p:cNvSpPr>
          <p:nvPr/>
        </p:nvSpPr>
        <p:spPr>
          <a:xfrm>
            <a:off x="223837" y="1485900"/>
            <a:ext cx="18064162" cy="4038778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DM Sans" pitchFamily="2" charset="0"/>
                <a:cs typeface="Calibri" panose="020F0502020204030204" pitchFamily="34" charset="0"/>
              </a:rPr>
              <a:t>1. 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DM Sans" pitchFamily="2" charset="0"/>
                <a:cs typeface="Calibri" panose="020F0502020204030204" pitchFamily="34" charset="0"/>
              </a:rPr>
              <a:t>Rock is very exciting. It is not like country music. </a:t>
            </a:r>
          </a:p>
          <a:p>
            <a:pPr marL="0" indent="0">
              <a:buNone/>
            </a:pPr>
            <a:r>
              <a:rPr lang="en-US" sz="3600" b="1" dirty="0">
                <a:latin typeface="DM Sans" pitchFamily="2" charset="0"/>
                <a:cs typeface="Calibri" panose="020F0502020204030204" pitchFamily="34" charset="0"/>
              </a:rPr>
              <a:t>→</a:t>
            </a:r>
            <a:r>
              <a:rPr lang="en-US" sz="3600" dirty="0">
                <a:latin typeface="DM Sans" pitchFamily="2" charset="0"/>
                <a:cs typeface="Calibri" panose="020F0502020204030204" pitchFamily="34" charset="0"/>
              </a:rPr>
              <a:t> Rock is very ____________________ country music. 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DM Sans" pitchFamily="2" charset="0"/>
                <a:cs typeface="Calibri" panose="020F0502020204030204" pitchFamily="34" charset="0"/>
              </a:rPr>
              <a:t>2. 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DM Sans" pitchFamily="2" charset="0"/>
                <a:cs typeface="Calibri" panose="020F0502020204030204" pitchFamily="34" charset="0"/>
              </a:rPr>
              <a:t>Composer Hoang Long wrote many good songs for children. Composer Pham Tuyen also wrote many good songs for children. </a:t>
            </a:r>
          </a:p>
          <a:p>
            <a:pPr marL="0" indent="0">
              <a:buNone/>
            </a:pPr>
            <a:r>
              <a:rPr lang="en-US" sz="3600" b="1" dirty="0">
                <a:latin typeface="DM Sans" pitchFamily="2" charset="0"/>
                <a:cs typeface="Calibri" panose="020F0502020204030204" pitchFamily="34" charset="0"/>
              </a:rPr>
              <a:t>→</a:t>
            </a:r>
            <a:r>
              <a:rPr lang="en-US" sz="3600" dirty="0">
                <a:latin typeface="DM Sans" pitchFamily="2" charset="0"/>
                <a:cs typeface="Calibri" panose="020F0502020204030204" pitchFamily="34" charset="0"/>
              </a:rPr>
              <a:t> Composer Hoang Long, ____________________ Pham Tuyen, wrote many good songs for children. 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DM Sans" pitchFamily="2" charset="0"/>
                <a:cs typeface="Calibri" panose="020F0502020204030204" pitchFamily="34" charset="0"/>
              </a:rPr>
              <a:t>3. 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DM Sans" pitchFamily="2" charset="0"/>
                <a:cs typeface="Calibri" panose="020F0502020204030204" pitchFamily="34" charset="0"/>
              </a:rPr>
              <a:t>The Vatican Museum has excellent works of art. The Louvre Museum has excellent works of art too. </a:t>
            </a:r>
          </a:p>
          <a:p>
            <a:pPr marL="0" indent="0">
              <a:buNone/>
            </a:pPr>
            <a:r>
              <a:rPr lang="en-US" sz="3600" b="1" dirty="0">
                <a:latin typeface="DM Sans" pitchFamily="2" charset="0"/>
                <a:cs typeface="Calibri" panose="020F0502020204030204" pitchFamily="34" charset="0"/>
              </a:rPr>
              <a:t>→</a:t>
            </a:r>
            <a:r>
              <a:rPr lang="en-US" sz="3600" dirty="0">
                <a:latin typeface="DM Sans" pitchFamily="2" charset="0"/>
                <a:cs typeface="Calibri" panose="020F0502020204030204" pitchFamily="34" charset="0"/>
              </a:rPr>
              <a:t> The Vatican Museum's works of art are ______  excellent ______  the Louvre Museum's works of art. 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DM Sans" pitchFamily="2" charset="0"/>
                <a:cs typeface="Calibri" panose="020F0502020204030204" pitchFamily="34" charset="0"/>
              </a:rPr>
              <a:t>4. 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DM Sans" pitchFamily="2" charset="0"/>
                <a:cs typeface="Calibri" panose="020F0502020204030204" pitchFamily="34" charset="0"/>
              </a:rPr>
              <a:t>A vacation on the beach is relaxing, while a vacation in a big city may not be. 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DM Sans" pitchFamily="2" charset="0"/>
                <a:cs typeface="Calibri" panose="020F0502020204030204" pitchFamily="34" charset="0"/>
              </a:rPr>
              <a:t>→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DM Sans" pitchFamily="2" charset="0"/>
                <a:cs typeface="Calibri" panose="020F0502020204030204" pitchFamily="34" charset="0"/>
              </a:rPr>
              <a:t> A vacation on the beach is ____________________ a vacation in a big city. 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DM Sans" pitchFamily="2" charset="0"/>
                <a:cs typeface="Calibri" panose="020F0502020204030204" pitchFamily="34" charset="0"/>
              </a:rPr>
              <a:t>5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DM Sans" pitchFamily="2" charset="0"/>
                <a:cs typeface="Calibri" panose="020F0502020204030204" pitchFamily="34" charset="0"/>
              </a:rPr>
              <a:t>. City life is busy, but country life is peaceful. </a:t>
            </a:r>
          </a:p>
          <a:p>
            <a:pPr marL="0" indent="0">
              <a:buNone/>
            </a:pPr>
            <a:r>
              <a:rPr lang="en-US" sz="3600" b="1" dirty="0">
                <a:latin typeface="DM Sans" pitchFamily="2" charset="0"/>
                <a:cs typeface="Calibri" panose="020F0502020204030204" pitchFamily="34" charset="0"/>
              </a:rPr>
              <a:t>→</a:t>
            </a:r>
            <a:r>
              <a:rPr lang="en-US" sz="3600" dirty="0">
                <a:latin typeface="DM Sans" pitchFamily="2" charset="0"/>
                <a:cs typeface="Calibri" panose="020F0502020204030204" pitchFamily="34" charset="0"/>
              </a:rPr>
              <a:t> City life is not _____ peaceful _____ country life.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CAE2B4-8D25-758D-D8FA-A2A102DE91DB}"/>
              </a:ext>
            </a:extLst>
          </p:cNvPr>
          <p:cNvSpPr txBox="1"/>
          <p:nvPr/>
        </p:nvSpPr>
        <p:spPr>
          <a:xfrm>
            <a:off x="3352800" y="2252662"/>
            <a:ext cx="6400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nva Sans Bold" panose="020B0604020202020204" charset="0"/>
                <a:cs typeface="Calibri" panose="020F0502020204030204" pitchFamily="34" charset="0"/>
              </a:rPr>
              <a:t>different from</a:t>
            </a:r>
            <a:endParaRPr lang="en-VN" sz="4000" b="1" dirty="0">
              <a:solidFill>
                <a:srgbClr val="FF0000"/>
              </a:solidFill>
              <a:latin typeface="Canva Sans Bold" panose="020B0604020202020204" charset="0"/>
            </a:endParaRPr>
          </a:p>
        </p:txBody>
      </p:sp>
      <p:pic>
        <p:nvPicPr>
          <p:cNvPr id="4" name="2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E1CD18B3-F563-1A06-C39A-B191B3438C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067896" y="1095375"/>
            <a:ext cx="3115733" cy="175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226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28" grpId="0" uiExpand="1" build="p"/>
      <p:bldP spid="3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2895600" y="186086"/>
            <a:ext cx="12725399" cy="2506297"/>
            <a:chOff x="-122395" y="-66675"/>
            <a:chExt cx="1895290" cy="660094"/>
          </a:xfrm>
        </p:grpSpPr>
        <p:sp>
          <p:nvSpPr>
            <p:cNvPr id="6" name="Freeform 6"/>
            <p:cNvSpPr/>
            <p:nvPr/>
          </p:nvSpPr>
          <p:spPr>
            <a:xfrm>
              <a:off x="-122395" y="0"/>
              <a:ext cx="1895290" cy="344055"/>
            </a:xfrm>
            <a:custGeom>
              <a:avLst/>
              <a:gdLst/>
              <a:ahLst/>
              <a:cxnLst/>
              <a:rect l="l" t="t" r="r" b="b"/>
              <a:pathLst>
                <a:path w="1772895" h="344055">
                  <a:moveTo>
                    <a:pt x="13801" y="0"/>
                  </a:moveTo>
                  <a:lnTo>
                    <a:pt x="1759094" y="0"/>
                  </a:lnTo>
                  <a:cubicBezTo>
                    <a:pt x="1766716" y="0"/>
                    <a:pt x="1772895" y="6179"/>
                    <a:pt x="1772895" y="13801"/>
                  </a:cubicBezTo>
                  <a:lnTo>
                    <a:pt x="1772895" y="330254"/>
                  </a:lnTo>
                  <a:cubicBezTo>
                    <a:pt x="1772895" y="337876"/>
                    <a:pt x="1766716" y="344055"/>
                    <a:pt x="1759094" y="344055"/>
                  </a:cubicBezTo>
                  <a:lnTo>
                    <a:pt x="13801" y="344055"/>
                  </a:lnTo>
                  <a:cubicBezTo>
                    <a:pt x="6179" y="344055"/>
                    <a:pt x="0" y="337876"/>
                    <a:pt x="0" y="330254"/>
                  </a:cubicBezTo>
                  <a:lnTo>
                    <a:pt x="0" y="13801"/>
                  </a:lnTo>
                  <a:cubicBezTo>
                    <a:pt x="0" y="6179"/>
                    <a:pt x="6179" y="0"/>
                    <a:pt x="13801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sz="3200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122395" y="-66675"/>
              <a:ext cx="1895290" cy="660094"/>
            </a:xfrm>
            <a:prstGeom prst="rect">
              <a:avLst/>
            </a:prstGeom>
          </p:spPr>
          <p:txBody>
            <a:bodyPr lIns="215900" tIns="215900" rIns="215900" bIns="215900" rtlCol="0" anchor="ctr"/>
            <a:lstStyle/>
            <a:p>
              <a:pPr marL="0" lvl="0" indent="0" algn="ctr">
                <a:lnSpc>
                  <a:spcPts val="5179"/>
                </a:lnSpc>
                <a:spcBef>
                  <a:spcPct val="0"/>
                </a:spcBef>
              </a:pPr>
              <a:r>
                <a:rPr lang="en-US" sz="8000" dirty="0">
                  <a:solidFill>
                    <a:srgbClr val="FF0000"/>
                  </a:solidFill>
                  <a:latin typeface="Canva Sans Bold"/>
                </a:rPr>
                <a:t>Check your answers 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" y="6318796"/>
            <a:ext cx="8991600" cy="1590604"/>
            <a:chOff x="0" y="-28575"/>
            <a:chExt cx="2151936" cy="453147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151936" cy="424572"/>
            </a:xfrm>
            <a:custGeom>
              <a:avLst/>
              <a:gdLst/>
              <a:ahLst/>
              <a:cxnLst/>
              <a:rect l="l" t="t" r="r" b="b"/>
              <a:pathLst>
                <a:path w="2151936" h="424572">
                  <a:moveTo>
                    <a:pt x="47969" y="0"/>
                  </a:moveTo>
                  <a:lnTo>
                    <a:pt x="2103968" y="0"/>
                  </a:lnTo>
                  <a:cubicBezTo>
                    <a:pt x="2116690" y="0"/>
                    <a:pt x="2128891" y="5054"/>
                    <a:pt x="2137887" y="14050"/>
                  </a:cubicBezTo>
                  <a:cubicBezTo>
                    <a:pt x="2146883" y="23046"/>
                    <a:pt x="2151936" y="35247"/>
                    <a:pt x="2151936" y="47969"/>
                  </a:cubicBezTo>
                  <a:lnTo>
                    <a:pt x="2151936" y="376603"/>
                  </a:lnTo>
                  <a:cubicBezTo>
                    <a:pt x="2151936" y="389325"/>
                    <a:pt x="2146883" y="401526"/>
                    <a:pt x="2137887" y="410522"/>
                  </a:cubicBezTo>
                  <a:cubicBezTo>
                    <a:pt x="2128891" y="419518"/>
                    <a:pt x="2116690" y="424572"/>
                    <a:pt x="2103968" y="424572"/>
                  </a:cubicBezTo>
                  <a:lnTo>
                    <a:pt x="47969" y="424572"/>
                  </a:lnTo>
                  <a:cubicBezTo>
                    <a:pt x="35247" y="424572"/>
                    <a:pt x="23046" y="419518"/>
                    <a:pt x="14050" y="410522"/>
                  </a:cubicBezTo>
                  <a:cubicBezTo>
                    <a:pt x="5054" y="401526"/>
                    <a:pt x="0" y="389325"/>
                    <a:pt x="0" y="376603"/>
                  </a:cubicBezTo>
                  <a:lnTo>
                    <a:pt x="0" y="47969"/>
                  </a:lnTo>
                  <a:cubicBezTo>
                    <a:pt x="0" y="35247"/>
                    <a:pt x="5054" y="23046"/>
                    <a:pt x="14050" y="14050"/>
                  </a:cubicBezTo>
                  <a:cubicBezTo>
                    <a:pt x="23046" y="5054"/>
                    <a:pt x="35247" y="0"/>
                    <a:pt x="47969" y="0"/>
                  </a:cubicBezTo>
                  <a:close/>
                </a:path>
              </a:pathLst>
            </a:custGeom>
            <a:solidFill>
              <a:srgbClr val="E0B15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2017996" cy="453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/>
              <a:r>
                <a:rPr lang="en-US" sz="3600" dirty="0">
                  <a:latin typeface="DM Sans" pitchFamily="2" charset="0"/>
                  <a:cs typeface="Calibri" panose="020F0502020204030204" pitchFamily="34" charset="0"/>
                </a:rPr>
                <a:t>Composer Hoang Long wrote many good songs for children.</a:t>
              </a:r>
              <a:endParaRPr lang="en-US" sz="3200" dirty="0">
                <a:latin typeface="DM Sans Bold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9072282" y="6419099"/>
            <a:ext cx="9144000" cy="1490302"/>
            <a:chOff x="0" y="0"/>
            <a:chExt cx="2151936" cy="424572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151936" cy="424572"/>
            </a:xfrm>
            <a:custGeom>
              <a:avLst/>
              <a:gdLst/>
              <a:ahLst/>
              <a:cxnLst/>
              <a:rect l="l" t="t" r="r" b="b"/>
              <a:pathLst>
                <a:path w="2151936" h="424572">
                  <a:moveTo>
                    <a:pt x="47969" y="0"/>
                  </a:moveTo>
                  <a:lnTo>
                    <a:pt x="2103968" y="0"/>
                  </a:lnTo>
                  <a:cubicBezTo>
                    <a:pt x="2116690" y="0"/>
                    <a:pt x="2128891" y="5054"/>
                    <a:pt x="2137887" y="14050"/>
                  </a:cubicBezTo>
                  <a:cubicBezTo>
                    <a:pt x="2146883" y="23046"/>
                    <a:pt x="2151936" y="35247"/>
                    <a:pt x="2151936" y="47969"/>
                  </a:cubicBezTo>
                  <a:lnTo>
                    <a:pt x="2151936" y="376603"/>
                  </a:lnTo>
                  <a:cubicBezTo>
                    <a:pt x="2151936" y="389325"/>
                    <a:pt x="2146883" y="401526"/>
                    <a:pt x="2137887" y="410522"/>
                  </a:cubicBezTo>
                  <a:cubicBezTo>
                    <a:pt x="2128891" y="419518"/>
                    <a:pt x="2116690" y="424572"/>
                    <a:pt x="2103968" y="424572"/>
                  </a:cubicBezTo>
                  <a:lnTo>
                    <a:pt x="47969" y="424572"/>
                  </a:lnTo>
                  <a:cubicBezTo>
                    <a:pt x="35247" y="424572"/>
                    <a:pt x="23046" y="419518"/>
                    <a:pt x="14050" y="410522"/>
                  </a:cubicBezTo>
                  <a:cubicBezTo>
                    <a:pt x="5054" y="401526"/>
                    <a:pt x="0" y="389325"/>
                    <a:pt x="0" y="376603"/>
                  </a:cubicBezTo>
                  <a:lnTo>
                    <a:pt x="0" y="47969"/>
                  </a:lnTo>
                  <a:cubicBezTo>
                    <a:pt x="0" y="35247"/>
                    <a:pt x="5054" y="23046"/>
                    <a:pt x="14050" y="14050"/>
                  </a:cubicBezTo>
                  <a:cubicBezTo>
                    <a:pt x="23046" y="5054"/>
                    <a:pt x="35247" y="0"/>
                    <a:pt x="47969" y="0"/>
                  </a:cubicBezTo>
                  <a:close/>
                </a:path>
              </a:pathLst>
            </a:custGeom>
            <a:solidFill>
              <a:srgbClr val="E0B15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0"/>
              <a:ext cx="2151936" cy="4245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/>
              <a:r>
                <a:rPr lang="en-US" sz="3600" dirty="0">
                  <a:latin typeface="DM Sans" pitchFamily="2" charset="0"/>
                  <a:cs typeface="Calibri" panose="020F0502020204030204" pitchFamily="34" charset="0"/>
                </a:rPr>
                <a:t>Composer Pham Tuyen also wrote many good songs for children.</a:t>
              </a:r>
              <a:endParaRPr lang="en-US" sz="3200" dirty="0">
                <a:latin typeface="DM Sans Bold"/>
              </a:endParaRP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7699870" y="1958547"/>
            <a:ext cx="733836" cy="733836"/>
            <a:chOff x="0" y="0"/>
            <a:chExt cx="812800" cy="8128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0B15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grpSp>
        <p:nvGrpSpPr>
          <p:cNvPr id="66" name="Group 66"/>
          <p:cNvGrpSpPr/>
          <p:nvPr/>
        </p:nvGrpSpPr>
        <p:grpSpPr>
          <a:xfrm>
            <a:off x="914400" y="8443996"/>
            <a:ext cx="354902" cy="354902"/>
            <a:chOff x="0" y="0"/>
            <a:chExt cx="812800" cy="812800"/>
          </a:xfrm>
        </p:grpSpPr>
        <p:sp>
          <p:nvSpPr>
            <p:cNvPr id="67" name="Freeform 6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AEB"/>
            </a:solidFill>
            <a:ln w="38100" cap="sq">
              <a:solidFill>
                <a:srgbClr val="E0B15E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TextBox 6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grpSp>
        <p:nvGrpSpPr>
          <p:cNvPr id="70" name="Group 70"/>
          <p:cNvGrpSpPr/>
          <p:nvPr/>
        </p:nvGrpSpPr>
        <p:grpSpPr>
          <a:xfrm>
            <a:off x="1224773" y="8443996"/>
            <a:ext cx="354902" cy="354902"/>
            <a:chOff x="0" y="0"/>
            <a:chExt cx="812800" cy="812800"/>
          </a:xfrm>
        </p:grpSpPr>
        <p:sp>
          <p:nvSpPr>
            <p:cNvPr id="71" name="Freeform 7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AEB"/>
            </a:solidFill>
            <a:ln w="38100" cap="sq">
              <a:solidFill>
                <a:srgbClr val="E0B15E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TextBox 72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6536FEB3-E9FC-D939-A46A-61A433C39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48" y="2489746"/>
            <a:ext cx="5915025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6423BE02-3DE1-B9BE-8F9E-435C30F2D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0" y="2509423"/>
            <a:ext cx="3275462" cy="391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1727AA79-CEB2-A43D-EC22-83833E12B0FB}"/>
              </a:ext>
            </a:extLst>
          </p:cNvPr>
          <p:cNvSpPr txBox="1"/>
          <p:nvPr/>
        </p:nvSpPr>
        <p:spPr>
          <a:xfrm>
            <a:off x="1498617" y="8174791"/>
            <a:ext cx="1571126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4800" b="1" dirty="0">
                <a:latin typeface="DM Sans" pitchFamily="2" charset="0"/>
                <a:cs typeface="Calibri" panose="020F0502020204030204" pitchFamily="34" charset="0"/>
              </a:rPr>
              <a:t>→</a:t>
            </a:r>
            <a:r>
              <a:rPr lang="en-US" sz="4800" dirty="0">
                <a:latin typeface="DM Sans" pitchFamily="2" charset="0"/>
                <a:cs typeface="Calibri" panose="020F0502020204030204" pitchFamily="34" charset="0"/>
              </a:rPr>
              <a:t> Composer Hoang Long, _________ Pham Tuyen, wrote many good songs for children. 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29A2673F-CA9D-C452-801A-F456F62EB4C8}"/>
              </a:ext>
            </a:extLst>
          </p:cNvPr>
          <p:cNvSpPr txBox="1"/>
          <p:nvPr/>
        </p:nvSpPr>
        <p:spPr>
          <a:xfrm>
            <a:off x="9316150" y="8049292"/>
            <a:ext cx="26289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anva Sans Bold" panose="020B0604020202020204" charset="0"/>
                <a:cs typeface="Calibri" panose="020F0502020204030204" pitchFamily="34" charset="0"/>
              </a:rPr>
              <a:t>like</a:t>
            </a:r>
            <a:endParaRPr lang="en-VN" sz="4800" b="1" dirty="0">
              <a:solidFill>
                <a:srgbClr val="FF0000"/>
              </a:solidFill>
              <a:latin typeface="Canva Sans Bold" panose="020B0604020202020204" charset="0"/>
            </a:endParaRPr>
          </a:p>
        </p:txBody>
      </p:sp>
      <p:pic>
        <p:nvPicPr>
          <p:cNvPr id="86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AA101F7-307B-8586-BBEC-29A5F5E2F86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137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29029" y="4920312"/>
            <a:ext cx="1006475" cy="1006475"/>
          </a:xfrm>
          <a:prstGeom prst="rect">
            <a:avLst/>
          </a:prstGeom>
        </p:spPr>
      </p:pic>
      <p:grpSp>
        <p:nvGrpSpPr>
          <p:cNvPr id="87" name="Group 2">
            <a:extLst>
              <a:ext uri="{FF2B5EF4-FFF2-40B4-BE49-F238E27FC236}">
                <a16:creationId xmlns:a16="http://schemas.microsoft.com/office/drawing/2014/main" id="{0F4A7291-D01D-C1E5-E73A-64FB58A00F32}"/>
              </a:ext>
            </a:extLst>
          </p:cNvPr>
          <p:cNvGrpSpPr/>
          <p:nvPr/>
        </p:nvGrpSpPr>
        <p:grpSpPr>
          <a:xfrm>
            <a:off x="8338918" y="3310217"/>
            <a:ext cx="1719482" cy="1958782"/>
            <a:chOff x="0" y="0"/>
            <a:chExt cx="812800" cy="868441"/>
          </a:xfrm>
        </p:grpSpPr>
        <p:sp>
          <p:nvSpPr>
            <p:cNvPr id="88" name="Freeform 3">
              <a:extLst>
                <a:ext uri="{FF2B5EF4-FFF2-40B4-BE49-F238E27FC236}">
                  <a16:creationId xmlns:a16="http://schemas.microsoft.com/office/drawing/2014/main" id="{2F185AE9-CDFC-91F4-E47B-56648F92FB7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0B15E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TextBox 4">
              <a:extLst>
                <a:ext uri="{FF2B5EF4-FFF2-40B4-BE49-F238E27FC236}">
                  <a16:creationId xmlns:a16="http://schemas.microsoft.com/office/drawing/2014/main" id="{46404323-E28C-6075-8F13-F5C8953779B5}"/>
                </a:ext>
              </a:extLst>
            </p:cNvPr>
            <p:cNvSpPr txBox="1"/>
            <p:nvPr/>
          </p:nvSpPr>
          <p:spPr>
            <a:xfrm>
              <a:off x="76200" y="150891"/>
              <a:ext cx="660400" cy="7175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496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DM Sans Bold"/>
                  <a:ea typeface="+mn-ea"/>
                  <a:cs typeface="+mn-cs"/>
                </a:rPr>
                <a:t>02</a:t>
              </a:r>
              <a:endParaRPr kumimoji="0" lang="en-US" sz="354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M Sans Bold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948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</p:childTnLst>
        </p:cTn>
      </p:par>
    </p:tnLst>
    <p:bldLst>
      <p:bldP spid="83" grpId="0"/>
      <p:bldP spid="84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5410199" y="186086"/>
            <a:ext cx="7196181" cy="1559492"/>
            <a:chOff x="-122395" y="-66675"/>
            <a:chExt cx="1895290" cy="410730"/>
          </a:xfrm>
        </p:grpSpPr>
        <p:sp>
          <p:nvSpPr>
            <p:cNvPr id="6" name="Freeform 6"/>
            <p:cNvSpPr/>
            <p:nvPr/>
          </p:nvSpPr>
          <p:spPr>
            <a:xfrm>
              <a:off x="-122395" y="0"/>
              <a:ext cx="1895290" cy="344055"/>
            </a:xfrm>
            <a:custGeom>
              <a:avLst/>
              <a:gdLst/>
              <a:ahLst/>
              <a:cxnLst/>
              <a:rect l="l" t="t" r="r" b="b"/>
              <a:pathLst>
                <a:path w="1772895" h="344055">
                  <a:moveTo>
                    <a:pt x="13801" y="0"/>
                  </a:moveTo>
                  <a:lnTo>
                    <a:pt x="1759094" y="0"/>
                  </a:lnTo>
                  <a:cubicBezTo>
                    <a:pt x="1766716" y="0"/>
                    <a:pt x="1772895" y="6179"/>
                    <a:pt x="1772895" y="13801"/>
                  </a:cubicBezTo>
                  <a:lnTo>
                    <a:pt x="1772895" y="330254"/>
                  </a:lnTo>
                  <a:cubicBezTo>
                    <a:pt x="1772895" y="337876"/>
                    <a:pt x="1766716" y="344055"/>
                    <a:pt x="1759094" y="344055"/>
                  </a:cubicBezTo>
                  <a:lnTo>
                    <a:pt x="13801" y="344055"/>
                  </a:lnTo>
                  <a:cubicBezTo>
                    <a:pt x="6179" y="344055"/>
                    <a:pt x="0" y="337876"/>
                    <a:pt x="0" y="330254"/>
                  </a:cubicBezTo>
                  <a:lnTo>
                    <a:pt x="0" y="13801"/>
                  </a:lnTo>
                  <a:cubicBezTo>
                    <a:pt x="0" y="6179"/>
                    <a:pt x="6179" y="0"/>
                    <a:pt x="13801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122395" y="-66675"/>
              <a:ext cx="1895290" cy="410730"/>
            </a:xfrm>
            <a:prstGeom prst="rect">
              <a:avLst/>
            </a:prstGeom>
          </p:spPr>
          <p:txBody>
            <a:bodyPr lIns="215900" tIns="215900" rIns="215900" bIns="215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517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nva Sans Bold"/>
                  <a:ea typeface="+mn-ea"/>
                  <a:cs typeface="+mn-cs"/>
                </a:rPr>
                <a:t>Check your answers 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" y="6318796"/>
            <a:ext cx="8991600" cy="1590604"/>
            <a:chOff x="0" y="-28575"/>
            <a:chExt cx="2151936" cy="453147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151936" cy="424572"/>
            </a:xfrm>
            <a:custGeom>
              <a:avLst/>
              <a:gdLst/>
              <a:ahLst/>
              <a:cxnLst/>
              <a:rect l="l" t="t" r="r" b="b"/>
              <a:pathLst>
                <a:path w="2151936" h="424572">
                  <a:moveTo>
                    <a:pt x="47969" y="0"/>
                  </a:moveTo>
                  <a:lnTo>
                    <a:pt x="2103968" y="0"/>
                  </a:lnTo>
                  <a:cubicBezTo>
                    <a:pt x="2116690" y="0"/>
                    <a:pt x="2128891" y="5054"/>
                    <a:pt x="2137887" y="14050"/>
                  </a:cubicBezTo>
                  <a:cubicBezTo>
                    <a:pt x="2146883" y="23046"/>
                    <a:pt x="2151936" y="35247"/>
                    <a:pt x="2151936" y="47969"/>
                  </a:cubicBezTo>
                  <a:lnTo>
                    <a:pt x="2151936" y="376603"/>
                  </a:lnTo>
                  <a:cubicBezTo>
                    <a:pt x="2151936" y="389325"/>
                    <a:pt x="2146883" y="401526"/>
                    <a:pt x="2137887" y="410522"/>
                  </a:cubicBezTo>
                  <a:cubicBezTo>
                    <a:pt x="2128891" y="419518"/>
                    <a:pt x="2116690" y="424572"/>
                    <a:pt x="2103968" y="424572"/>
                  </a:cubicBezTo>
                  <a:lnTo>
                    <a:pt x="47969" y="424572"/>
                  </a:lnTo>
                  <a:cubicBezTo>
                    <a:pt x="35247" y="424572"/>
                    <a:pt x="23046" y="419518"/>
                    <a:pt x="14050" y="410522"/>
                  </a:cubicBezTo>
                  <a:cubicBezTo>
                    <a:pt x="5054" y="401526"/>
                    <a:pt x="0" y="389325"/>
                    <a:pt x="0" y="376603"/>
                  </a:cubicBezTo>
                  <a:lnTo>
                    <a:pt x="0" y="47969"/>
                  </a:lnTo>
                  <a:cubicBezTo>
                    <a:pt x="0" y="35247"/>
                    <a:pt x="5054" y="23046"/>
                    <a:pt x="14050" y="14050"/>
                  </a:cubicBezTo>
                  <a:cubicBezTo>
                    <a:pt x="23046" y="5054"/>
                    <a:pt x="35247" y="0"/>
                    <a:pt x="47969" y="0"/>
                  </a:cubicBezTo>
                  <a:close/>
                </a:path>
              </a:pathLst>
            </a:custGeom>
            <a:solidFill>
              <a:srgbClr val="E0B15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2017996" cy="453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DM Sans" pitchFamily="2" charset="0"/>
                  <a:cs typeface="Calibri" panose="020F0502020204030204" pitchFamily="34" charset="0"/>
                </a:rPr>
                <a:t>The Vatican Museum has excellent works of art.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DM Sans Bold"/>
                <a:ea typeface="+mn-ea"/>
                <a:cs typeface="+mn-cs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9072282" y="6419099"/>
            <a:ext cx="9144000" cy="1490302"/>
            <a:chOff x="0" y="0"/>
            <a:chExt cx="2151936" cy="424572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151936" cy="424572"/>
            </a:xfrm>
            <a:custGeom>
              <a:avLst/>
              <a:gdLst/>
              <a:ahLst/>
              <a:cxnLst/>
              <a:rect l="l" t="t" r="r" b="b"/>
              <a:pathLst>
                <a:path w="2151936" h="424572">
                  <a:moveTo>
                    <a:pt x="47969" y="0"/>
                  </a:moveTo>
                  <a:lnTo>
                    <a:pt x="2103968" y="0"/>
                  </a:lnTo>
                  <a:cubicBezTo>
                    <a:pt x="2116690" y="0"/>
                    <a:pt x="2128891" y="5054"/>
                    <a:pt x="2137887" y="14050"/>
                  </a:cubicBezTo>
                  <a:cubicBezTo>
                    <a:pt x="2146883" y="23046"/>
                    <a:pt x="2151936" y="35247"/>
                    <a:pt x="2151936" y="47969"/>
                  </a:cubicBezTo>
                  <a:lnTo>
                    <a:pt x="2151936" y="376603"/>
                  </a:lnTo>
                  <a:cubicBezTo>
                    <a:pt x="2151936" y="389325"/>
                    <a:pt x="2146883" y="401526"/>
                    <a:pt x="2137887" y="410522"/>
                  </a:cubicBezTo>
                  <a:cubicBezTo>
                    <a:pt x="2128891" y="419518"/>
                    <a:pt x="2116690" y="424572"/>
                    <a:pt x="2103968" y="424572"/>
                  </a:cubicBezTo>
                  <a:lnTo>
                    <a:pt x="47969" y="424572"/>
                  </a:lnTo>
                  <a:cubicBezTo>
                    <a:pt x="35247" y="424572"/>
                    <a:pt x="23046" y="419518"/>
                    <a:pt x="14050" y="410522"/>
                  </a:cubicBezTo>
                  <a:cubicBezTo>
                    <a:pt x="5054" y="401526"/>
                    <a:pt x="0" y="389325"/>
                    <a:pt x="0" y="376603"/>
                  </a:cubicBezTo>
                  <a:lnTo>
                    <a:pt x="0" y="47969"/>
                  </a:lnTo>
                  <a:cubicBezTo>
                    <a:pt x="0" y="35247"/>
                    <a:pt x="5054" y="23046"/>
                    <a:pt x="14050" y="14050"/>
                  </a:cubicBezTo>
                  <a:cubicBezTo>
                    <a:pt x="23046" y="5054"/>
                    <a:pt x="35247" y="0"/>
                    <a:pt x="47969" y="0"/>
                  </a:cubicBezTo>
                  <a:close/>
                </a:path>
              </a:pathLst>
            </a:custGeom>
            <a:solidFill>
              <a:srgbClr val="E0B15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0"/>
              <a:ext cx="2151936" cy="4245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DM Sans" pitchFamily="2" charset="0"/>
                  <a:cs typeface="Calibri" panose="020F0502020204030204" pitchFamily="34" charset="0"/>
                </a:rPr>
                <a:t>The Louvre Museum has excellent works of art too.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DM Sans Bold"/>
                <a:ea typeface="+mn-ea"/>
                <a:cs typeface="+mn-cs"/>
              </a:endParaRPr>
            </a:p>
          </p:txBody>
        </p:sp>
      </p:grpSp>
      <p:grpSp>
        <p:nvGrpSpPr>
          <p:cNvPr id="66" name="Group 66"/>
          <p:cNvGrpSpPr/>
          <p:nvPr/>
        </p:nvGrpSpPr>
        <p:grpSpPr>
          <a:xfrm>
            <a:off x="914400" y="8443996"/>
            <a:ext cx="354902" cy="354902"/>
            <a:chOff x="0" y="0"/>
            <a:chExt cx="812800" cy="812800"/>
          </a:xfrm>
        </p:grpSpPr>
        <p:sp>
          <p:nvSpPr>
            <p:cNvPr id="67" name="Freeform 6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AEB"/>
            </a:solidFill>
            <a:ln w="38100" cap="sq">
              <a:solidFill>
                <a:srgbClr val="E0B15E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TextBox 6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59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0" name="Group 70"/>
          <p:cNvGrpSpPr/>
          <p:nvPr/>
        </p:nvGrpSpPr>
        <p:grpSpPr>
          <a:xfrm>
            <a:off x="1224773" y="8443996"/>
            <a:ext cx="354902" cy="354902"/>
            <a:chOff x="0" y="0"/>
            <a:chExt cx="812800" cy="812800"/>
          </a:xfrm>
        </p:grpSpPr>
        <p:sp>
          <p:nvSpPr>
            <p:cNvPr id="71" name="Freeform 7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AEB"/>
            </a:solidFill>
            <a:ln w="38100" cap="sq">
              <a:solidFill>
                <a:srgbClr val="E0B15E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TextBox 72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59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1727AA79-CEB2-A43D-EC22-83833E12B0FB}"/>
              </a:ext>
            </a:extLst>
          </p:cNvPr>
          <p:cNvSpPr txBox="1"/>
          <p:nvPr/>
        </p:nvSpPr>
        <p:spPr>
          <a:xfrm>
            <a:off x="1498617" y="8174791"/>
            <a:ext cx="1571126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latin typeface="DM Sans" pitchFamily="2" charset="0"/>
                <a:cs typeface="Calibri" panose="020F0502020204030204" pitchFamily="34" charset="0"/>
              </a:rPr>
              <a:t>→</a:t>
            </a:r>
            <a:r>
              <a:rPr lang="en-US" sz="4800" dirty="0">
                <a:latin typeface="DM Sans" pitchFamily="2" charset="0"/>
                <a:cs typeface="Calibri" panose="020F0502020204030204" pitchFamily="34" charset="0"/>
              </a:rPr>
              <a:t> The Vatican Museum's works of art are ______  excellent ______  the Louvre Museum's works of art. 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29A2673F-CA9D-C452-801A-F456F62EB4C8}"/>
              </a:ext>
            </a:extLst>
          </p:cNvPr>
          <p:cNvSpPr txBox="1"/>
          <p:nvPr/>
        </p:nvSpPr>
        <p:spPr>
          <a:xfrm>
            <a:off x="13258800" y="7967901"/>
            <a:ext cx="26289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</a:t>
            </a:r>
            <a:endParaRPr kumimoji="0" lang="en-VN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86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AA101F7-307B-8586-BBEC-29A5F5E2F86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137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9029" y="4920312"/>
            <a:ext cx="1006475" cy="10064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8C43AEE-2688-AA78-2EF6-685D40CB9269}"/>
              </a:ext>
            </a:extLst>
          </p:cNvPr>
          <p:cNvSpPr txBox="1"/>
          <p:nvPr/>
        </p:nvSpPr>
        <p:spPr>
          <a:xfrm>
            <a:off x="4095725" y="8763350"/>
            <a:ext cx="26289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</a:t>
            </a:r>
            <a:endParaRPr kumimoji="0" lang="en-VN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3074" name="Picture 2" descr="All You Need To Know About The Musee du Louvre In Paris">
            <a:extLst>
              <a:ext uri="{FF2B5EF4-FFF2-40B4-BE49-F238E27FC236}">
                <a16:creationId xmlns:a16="http://schemas.microsoft.com/office/drawing/2014/main" id="{45DAD717-AA96-D144-E46E-A4B6329D7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9751" y="3195920"/>
            <a:ext cx="4897554" cy="264602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é Bảo Tàng Vatican và Nhà Nguyện Sistine ở Rome - Klook Việt Nam">
            <a:extLst>
              <a:ext uri="{FF2B5EF4-FFF2-40B4-BE49-F238E27FC236}">
                <a16:creationId xmlns:a16="http://schemas.microsoft.com/office/drawing/2014/main" id="{0A072B28-09B7-FE08-9F57-26F161B98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331" y="3195920"/>
            <a:ext cx="4945207" cy="264602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2">
            <a:extLst>
              <a:ext uri="{FF2B5EF4-FFF2-40B4-BE49-F238E27FC236}">
                <a16:creationId xmlns:a16="http://schemas.microsoft.com/office/drawing/2014/main" id="{1299561A-94D0-B94E-11FD-32D9390DDF5D}"/>
              </a:ext>
            </a:extLst>
          </p:cNvPr>
          <p:cNvGrpSpPr/>
          <p:nvPr/>
        </p:nvGrpSpPr>
        <p:grpSpPr>
          <a:xfrm>
            <a:off x="8284259" y="3314700"/>
            <a:ext cx="1719482" cy="1958782"/>
            <a:chOff x="0" y="0"/>
            <a:chExt cx="812800" cy="868441"/>
          </a:xfrm>
        </p:grpSpPr>
        <p:sp>
          <p:nvSpPr>
            <p:cNvPr id="22" name="Freeform 3">
              <a:extLst>
                <a:ext uri="{FF2B5EF4-FFF2-40B4-BE49-F238E27FC236}">
                  <a16:creationId xmlns:a16="http://schemas.microsoft.com/office/drawing/2014/main" id="{A0F71FA2-5EE5-61E9-0A1D-EB180474B5F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0B15E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4">
              <a:extLst>
                <a:ext uri="{FF2B5EF4-FFF2-40B4-BE49-F238E27FC236}">
                  <a16:creationId xmlns:a16="http://schemas.microsoft.com/office/drawing/2014/main" id="{68E2AE7C-7A5D-9ABF-6D29-458E2214FF60}"/>
                </a:ext>
              </a:extLst>
            </p:cNvPr>
            <p:cNvSpPr txBox="1"/>
            <p:nvPr/>
          </p:nvSpPr>
          <p:spPr>
            <a:xfrm>
              <a:off x="76200" y="150891"/>
              <a:ext cx="660400" cy="7175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496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DM Sans Bold"/>
                  <a:ea typeface="+mn-ea"/>
                  <a:cs typeface="+mn-cs"/>
                </a:rPr>
                <a:t>03</a:t>
              </a:r>
              <a:endParaRPr kumimoji="0" lang="en-US" sz="354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M Sans Bold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1805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48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</p:childTnLst>
        </p:cTn>
      </p:par>
    </p:tnLst>
    <p:bldLst>
      <p:bldP spid="83" grpId="0"/>
      <p:bldP spid="84" grpId="0" build="allAtOnce"/>
      <p:bldP spid="14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5410199" y="186086"/>
            <a:ext cx="7196181" cy="1559492"/>
            <a:chOff x="-122395" y="-66675"/>
            <a:chExt cx="1895290" cy="410730"/>
          </a:xfrm>
        </p:grpSpPr>
        <p:sp>
          <p:nvSpPr>
            <p:cNvPr id="6" name="Freeform 6"/>
            <p:cNvSpPr/>
            <p:nvPr/>
          </p:nvSpPr>
          <p:spPr>
            <a:xfrm>
              <a:off x="-122395" y="0"/>
              <a:ext cx="1895290" cy="344055"/>
            </a:xfrm>
            <a:custGeom>
              <a:avLst/>
              <a:gdLst/>
              <a:ahLst/>
              <a:cxnLst/>
              <a:rect l="l" t="t" r="r" b="b"/>
              <a:pathLst>
                <a:path w="1772895" h="344055">
                  <a:moveTo>
                    <a:pt x="13801" y="0"/>
                  </a:moveTo>
                  <a:lnTo>
                    <a:pt x="1759094" y="0"/>
                  </a:lnTo>
                  <a:cubicBezTo>
                    <a:pt x="1766716" y="0"/>
                    <a:pt x="1772895" y="6179"/>
                    <a:pt x="1772895" y="13801"/>
                  </a:cubicBezTo>
                  <a:lnTo>
                    <a:pt x="1772895" y="330254"/>
                  </a:lnTo>
                  <a:cubicBezTo>
                    <a:pt x="1772895" y="337876"/>
                    <a:pt x="1766716" y="344055"/>
                    <a:pt x="1759094" y="344055"/>
                  </a:cubicBezTo>
                  <a:lnTo>
                    <a:pt x="13801" y="344055"/>
                  </a:lnTo>
                  <a:cubicBezTo>
                    <a:pt x="6179" y="344055"/>
                    <a:pt x="0" y="337876"/>
                    <a:pt x="0" y="330254"/>
                  </a:cubicBezTo>
                  <a:lnTo>
                    <a:pt x="0" y="13801"/>
                  </a:lnTo>
                  <a:cubicBezTo>
                    <a:pt x="0" y="6179"/>
                    <a:pt x="6179" y="0"/>
                    <a:pt x="13801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122395" y="-66675"/>
              <a:ext cx="1895290" cy="410730"/>
            </a:xfrm>
            <a:prstGeom prst="rect">
              <a:avLst/>
            </a:prstGeom>
          </p:spPr>
          <p:txBody>
            <a:bodyPr lIns="215900" tIns="215900" rIns="215900" bIns="215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517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nva Sans Bold"/>
                  <a:ea typeface="+mn-ea"/>
                  <a:cs typeface="+mn-cs"/>
                </a:rPr>
                <a:t>Check your answers 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" y="6318796"/>
            <a:ext cx="8991600" cy="1590604"/>
            <a:chOff x="0" y="-28575"/>
            <a:chExt cx="2151936" cy="453147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151936" cy="424572"/>
            </a:xfrm>
            <a:custGeom>
              <a:avLst/>
              <a:gdLst/>
              <a:ahLst/>
              <a:cxnLst/>
              <a:rect l="l" t="t" r="r" b="b"/>
              <a:pathLst>
                <a:path w="2151936" h="424572">
                  <a:moveTo>
                    <a:pt x="47969" y="0"/>
                  </a:moveTo>
                  <a:lnTo>
                    <a:pt x="2103968" y="0"/>
                  </a:lnTo>
                  <a:cubicBezTo>
                    <a:pt x="2116690" y="0"/>
                    <a:pt x="2128891" y="5054"/>
                    <a:pt x="2137887" y="14050"/>
                  </a:cubicBezTo>
                  <a:cubicBezTo>
                    <a:pt x="2146883" y="23046"/>
                    <a:pt x="2151936" y="35247"/>
                    <a:pt x="2151936" y="47969"/>
                  </a:cubicBezTo>
                  <a:lnTo>
                    <a:pt x="2151936" y="376603"/>
                  </a:lnTo>
                  <a:cubicBezTo>
                    <a:pt x="2151936" y="389325"/>
                    <a:pt x="2146883" y="401526"/>
                    <a:pt x="2137887" y="410522"/>
                  </a:cubicBezTo>
                  <a:cubicBezTo>
                    <a:pt x="2128891" y="419518"/>
                    <a:pt x="2116690" y="424572"/>
                    <a:pt x="2103968" y="424572"/>
                  </a:cubicBezTo>
                  <a:lnTo>
                    <a:pt x="47969" y="424572"/>
                  </a:lnTo>
                  <a:cubicBezTo>
                    <a:pt x="35247" y="424572"/>
                    <a:pt x="23046" y="419518"/>
                    <a:pt x="14050" y="410522"/>
                  </a:cubicBezTo>
                  <a:cubicBezTo>
                    <a:pt x="5054" y="401526"/>
                    <a:pt x="0" y="389325"/>
                    <a:pt x="0" y="376603"/>
                  </a:cubicBezTo>
                  <a:lnTo>
                    <a:pt x="0" y="47969"/>
                  </a:lnTo>
                  <a:cubicBezTo>
                    <a:pt x="0" y="35247"/>
                    <a:pt x="5054" y="23046"/>
                    <a:pt x="14050" y="14050"/>
                  </a:cubicBezTo>
                  <a:cubicBezTo>
                    <a:pt x="23046" y="5054"/>
                    <a:pt x="35247" y="0"/>
                    <a:pt x="47969" y="0"/>
                  </a:cubicBezTo>
                  <a:close/>
                </a:path>
              </a:pathLst>
            </a:custGeom>
            <a:solidFill>
              <a:srgbClr val="E0B15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2017996" cy="453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DM Sans" pitchFamily="2" charset="0"/>
                  <a:cs typeface="Calibri" panose="020F0502020204030204" pitchFamily="34" charset="0"/>
                </a:rPr>
                <a:t>A vacation on the beach is relaxing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DM Sans Bold"/>
                <a:ea typeface="+mn-ea"/>
                <a:cs typeface="+mn-cs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9072282" y="6419099"/>
            <a:ext cx="9144000" cy="1490302"/>
            <a:chOff x="0" y="0"/>
            <a:chExt cx="2151936" cy="424572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151936" cy="424572"/>
            </a:xfrm>
            <a:custGeom>
              <a:avLst/>
              <a:gdLst/>
              <a:ahLst/>
              <a:cxnLst/>
              <a:rect l="l" t="t" r="r" b="b"/>
              <a:pathLst>
                <a:path w="2151936" h="424572">
                  <a:moveTo>
                    <a:pt x="47969" y="0"/>
                  </a:moveTo>
                  <a:lnTo>
                    <a:pt x="2103968" y="0"/>
                  </a:lnTo>
                  <a:cubicBezTo>
                    <a:pt x="2116690" y="0"/>
                    <a:pt x="2128891" y="5054"/>
                    <a:pt x="2137887" y="14050"/>
                  </a:cubicBezTo>
                  <a:cubicBezTo>
                    <a:pt x="2146883" y="23046"/>
                    <a:pt x="2151936" y="35247"/>
                    <a:pt x="2151936" y="47969"/>
                  </a:cubicBezTo>
                  <a:lnTo>
                    <a:pt x="2151936" y="376603"/>
                  </a:lnTo>
                  <a:cubicBezTo>
                    <a:pt x="2151936" y="389325"/>
                    <a:pt x="2146883" y="401526"/>
                    <a:pt x="2137887" y="410522"/>
                  </a:cubicBezTo>
                  <a:cubicBezTo>
                    <a:pt x="2128891" y="419518"/>
                    <a:pt x="2116690" y="424572"/>
                    <a:pt x="2103968" y="424572"/>
                  </a:cubicBezTo>
                  <a:lnTo>
                    <a:pt x="47969" y="424572"/>
                  </a:lnTo>
                  <a:cubicBezTo>
                    <a:pt x="35247" y="424572"/>
                    <a:pt x="23046" y="419518"/>
                    <a:pt x="14050" y="410522"/>
                  </a:cubicBezTo>
                  <a:cubicBezTo>
                    <a:pt x="5054" y="401526"/>
                    <a:pt x="0" y="389325"/>
                    <a:pt x="0" y="376603"/>
                  </a:cubicBezTo>
                  <a:lnTo>
                    <a:pt x="0" y="47969"/>
                  </a:lnTo>
                  <a:cubicBezTo>
                    <a:pt x="0" y="35247"/>
                    <a:pt x="5054" y="23046"/>
                    <a:pt x="14050" y="14050"/>
                  </a:cubicBezTo>
                  <a:cubicBezTo>
                    <a:pt x="23046" y="5054"/>
                    <a:pt x="35247" y="0"/>
                    <a:pt x="47969" y="0"/>
                  </a:cubicBezTo>
                  <a:close/>
                </a:path>
              </a:pathLst>
            </a:custGeom>
            <a:solidFill>
              <a:srgbClr val="E0B15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0"/>
              <a:ext cx="2151936" cy="4245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DM Sans" pitchFamily="2" charset="0"/>
                  <a:cs typeface="Calibri" panose="020F0502020204030204" pitchFamily="34" charset="0"/>
                </a:rPr>
                <a:t>while a vacation in a big city may not be.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DM Sans Bold"/>
                <a:ea typeface="+mn-ea"/>
                <a:cs typeface="+mn-cs"/>
              </a:endParaRPr>
            </a:p>
          </p:txBody>
        </p:sp>
      </p:grpSp>
      <p:grpSp>
        <p:nvGrpSpPr>
          <p:cNvPr id="66" name="Group 66"/>
          <p:cNvGrpSpPr/>
          <p:nvPr/>
        </p:nvGrpSpPr>
        <p:grpSpPr>
          <a:xfrm>
            <a:off x="914400" y="8443996"/>
            <a:ext cx="354902" cy="354902"/>
            <a:chOff x="0" y="0"/>
            <a:chExt cx="812800" cy="812800"/>
          </a:xfrm>
        </p:grpSpPr>
        <p:sp>
          <p:nvSpPr>
            <p:cNvPr id="67" name="Freeform 6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AEB"/>
            </a:solidFill>
            <a:ln w="38100" cap="sq">
              <a:solidFill>
                <a:srgbClr val="E0B15E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TextBox 6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59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0" name="Group 70"/>
          <p:cNvGrpSpPr/>
          <p:nvPr/>
        </p:nvGrpSpPr>
        <p:grpSpPr>
          <a:xfrm>
            <a:off x="1224773" y="8443996"/>
            <a:ext cx="354902" cy="354902"/>
            <a:chOff x="0" y="0"/>
            <a:chExt cx="812800" cy="812800"/>
          </a:xfrm>
        </p:grpSpPr>
        <p:sp>
          <p:nvSpPr>
            <p:cNvPr id="71" name="Freeform 7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AEB"/>
            </a:solidFill>
            <a:ln w="38100" cap="sq">
              <a:solidFill>
                <a:srgbClr val="E0B15E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TextBox 72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59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1727AA79-CEB2-A43D-EC22-83833E12B0FB}"/>
              </a:ext>
            </a:extLst>
          </p:cNvPr>
          <p:cNvSpPr txBox="1"/>
          <p:nvPr/>
        </p:nvSpPr>
        <p:spPr>
          <a:xfrm>
            <a:off x="1498617" y="8174791"/>
            <a:ext cx="1571126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DM Sans" pitchFamily="2" charset="0"/>
                <a:cs typeface="Calibri" panose="020F0502020204030204" pitchFamily="34" charset="0"/>
              </a:rPr>
              <a:t>→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DM Sans" pitchFamily="2" charset="0"/>
                <a:cs typeface="Calibri" panose="020F0502020204030204" pitchFamily="34" charset="0"/>
              </a:rPr>
              <a:t> A vacation on the beach is _________________ a vacation in a big city. 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29A2673F-CA9D-C452-801A-F456F62EB4C8}"/>
              </a:ext>
            </a:extLst>
          </p:cNvPr>
          <p:cNvSpPr txBox="1"/>
          <p:nvPr/>
        </p:nvSpPr>
        <p:spPr>
          <a:xfrm>
            <a:off x="10691025" y="8017897"/>
            <a:ext cx="496739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va Sans Bold" panose="020B0604020202020204" charset="0"/>
                <a:cs typeface="Calibri" panose="020F0502020204030204" pitchFamily="34" charset="0"/>
              </a:rPr>
              <a:t>different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va Sans Bold" panose="020B0604020202020204" charset="0"/>
                <a:cs typeface="Calibri" panose="020F0502020204030204" pitchFamily="34" charset="0"/>
              </a:rPr>
              <a:t> from</a:t>
            </a:r>
            <a:endParaRPr kumimoji="0" lang="en-VN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nva Sans Bold" panose="020B0604020202020204" charset="0"/>
            </a:endParaRPr>
          </a:p>
        </p:txBody>
      </p:sp>
      <p:pic>
        <p:nvPicPr>
          <p:cNvPr id="86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AA101F7-307B-8586-BBEC-29A5F5E2F86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137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9029" y="4920312"/>
            <a:ext cx="1006475" cy="1006475"/>
          </a:xfrm>
          <a:prstGeom prst="rect">
            <a:avLst/>
          </a:prstGeom>
        </p:spPr>
      </p:pic>
      <p:pic>
        <p:nvPicPr>
          <p:cNvPr id="4098" name="Picture 2" descr="400+] Beach Vacation Wallpapers | Wallpapers.com">
            <a:extLst>
              <a:ext uri="{FF2B5EF4-FFF2-40B4-BE49-F238E27FC236}">
                <a16:creationId xmlns:a16="http://schemas.microsoft.com/office/drawing/2014/main" id="{992EC186-F6B6-051E-C630-D932DCA75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619" y="3262403"/>
            <a:ext cx="4761755" cy="276613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utoShape 4" descr="Jet2 announces expanded summer city break programme from Manchester Airport  - Manchester Evening News">
            <a:extLst>
              <a:ext uri="{FF2B5EF4-FFF2-40B4-BE49-F238E27FC236}">
                <a16:creationId xmlns:a16="http://schemas.microsoft.com/office/drawing/2014/main" id="{C73F914B-B6DA-53B1-4A39-99DF30167F4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D0F9F6E-2FB5-1AE6-F493-BC59F641BA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21846" y="3215772"/>
            <a:ext cx="4770754" cy="2812763"/>
          </a:xfrm>
          <a:prstGeom prst="roundRect">
            <a:avLst/>
          </a:prstGeom>
        </p:spPr>
      </p:pic>
      <p:grpSp>
        <p:nvGrpSpPr>
          <p:cNvPr id="22" name="Group 2">
            <a:extLst>
              <a:ext uri="{FF2B5EF4-FFF2-40B4-BE49-F238E27FC236}">
                <a16:creationId xmlns:a16="http://schemas.microsoft.com/office/drawing/2014/main" id="{A3D67BAC-7AF4-38F1-71B7-5DAC58F89229}"/>
              </a:ext>
            </a:extLst>
          </p:cNvPr>
          <p:cNvGrpSpPr/>
          <p:nvPr/>
        </p:nvGrpSpPr>
        <p:grpSpPr>
          <a:xfrm>
            <a:off x="8338918" y="3310217"/>
            <a:ext cx="1719482" cy="1958782"/>
            <a:chOff x="0" y="0"/>
            <a:chExt cx="812800" cy="868441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BDC7E3CC-60ED-282A-8318-D583B7FDD91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0B15E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4">
              <a:extLst>
                <a:ext uri="{FF2B5EF4-FFF2-40B4-BE49-F238E27FC236}">
                  <a16:creationId xmlns:a16="http://schemas.microsoft.com/office/drawing/2014/main" id="{08CCA34D-0CE1-5449-2039-4AFC9385436D}"/>
                </a:ext>
              </a:extLst>
            </p:cNvPr>
            <p:cNvSpPr txBox="1"/>
            <p:nvPr/>
          </p:nvSpPr>
          <p:spPr>
            <a:xfrm>
              <a:off x="76200" y="150891"/>
              <a:ext cx="660400" cy="7175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496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DM Sans Bold"/>
                  <a:ea typeface="+mn-ea"/>
                  <a:cs typeface="+mn-cs"/>
                </a:rPr>
                <a:t>04</a:t>
              </a:r>
              <a:endParaRPr kumimoji="0" lang="en-US" sz="354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M Sans Bold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4882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948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</p:childTnLst>
        </p:cTn>
      </p:par>
    </p:tnLst>
    <p:bldLst>
      <p:bldP spid="83" grpId="0"/>
      <p:bldP spid="84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5410199" y="186086"/>
            <a:ext cx="7196181" cy="1559492"/>
            <a:chOff x="-122395" y="-66675"/>
            <a:chExt cx="1895290" cy="410730"/>
          </a:xfrm>
        </p:grpSpPr>
        <p:sp>
          <p:nvSpPr>
            <p:cNvPr id="6" name="Freeform 6"/>
            <p:cNvSpPr/>
            <p:nvPr/>
          </p:nvSpPr>
          <p:spPr>
            <a:xfrm>
              <a:off x="-122395" y="0"/>
              <a:ext cx="1895290" cy="344055"/>
            </a:xfrm>
            <a:custGeom>
              <a:avLst/>
              <a:gdLst/>
              <a:ahLst/>
              <a:cxnLst/>
              <a:rect l="l" t="t" r="r" b="b"/>
              <a:pathLst>
                <a:path w="1772895" h="344055">
                  <a:moveTo>
                    <a:pt x="13801" y="0"/>
                  </a:moveTo>
                  <a:lnTo>
                    <a:pt x="1759094" y="0"/>
                  </a:lnTo>
                  <a:cubicBezTo>
                    <a:pt x="1766716" y="0"/>
                    <a:pt x="1772895" y="6179"/>
                    <a:pt x="1772895" y="13801"/>
                  </a:cubicBezTo>
                  <a:lnTo>
                    <a:pt x="1772895" y="330254"/>
                  </a:lnTo>
                  <a:cubicBezTo>
                    <a:pt x="1772895" y="337876"/>
                    <a:pt x="1766716" y="344055"/>
                    <a:pt x="1759094" y="344055"/>
                  </a:cubicBezTo>
                  <a:lnTo>
                    <a:pt x="13801" y="344055"/>
                  </a:lnTo>
                  <a:cubicBezTo>
                    <a:pt x="6179" y="344055"/>
                    <a:pt x="0" y="337876"/>
                    <a:pt x="0" y="330254"/>
                  </a:cubicBezTo>
                  <a:lnTo>
                    <a:pt x="0" y="13801"/>
                  </a:lnTo>
                  <a:cubicBezTo>
                    <a:pt x="0" y="6179"/>
                    <a:pt x="6179" y="0"/>
                    <a:pt x="13801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122395" y="-66675"/>
              <a:ext cx="1895290" cy="410730"/>
            </a:xfrm>
            <a:prstGeom prst="rect">
              <a:avLst/>
            </a:prstGeom>
          </p:spPr>
          <p:txBody>
            <a:bodyPr lIns="215900" tIns="215900" rIns="215900" bIns="215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517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nva Sans Bold"/>
                  <a:ea typeface="+mn-ea"/>
                  <a:cs typeface="+mn-cs"/>
                </a:rPr>
                <a:t>Check your answers 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914400" y="2028369"/>
            <a:ext cx="5315486" cy="4322869"/>
          </a:xfrm>
          <a:prstGeom prst="rect">
            <a:avLst/>
          </a:prstGeom>
        </p:spPr>
        <p:txBody>
          <a:bodyPr lIns="254000" tIns="254000" rIns="254000" bIns="254000" rtlCol="0" anchor="ctr"/>
          <a:lstStyle/>
          <a:p>
            <a:pPr marL="0" marR="0" lvl="0" indent="0" algn="ctr" defTabSz="914400" rtl="0" eaLnBrk="1" fontAlgn="auto" latinLnBrk="0" hangingPunct="1">
              <a:lnSpc>
                <a:spcPts val="16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M Sans"/>
              <a:ea typeface="+mn-ea"/>
              <a:cs typeface="+mn-c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1997728" y="2028634"/>
            <a:ext cx="5181600" cy="4394142"/>
          </a:xfrm>
          <a:prstGeom prst="rect">
            <a:avLst/>
          </a:prstGeom>
        </p:spPr>
        <p:txBody>
          <a:bodyPr lIns="254000" tIns="254000" rIns="254000" bIns="254000" rtlCol="0" anchor="ctr"/>
          <a:lstStyle/>
          <a:p>
            <a:pPr marL="0" marR="0" lvl="0" indent="0" algn="ctr" defTabSz="914400" rtl="0" eaLnBrk="1" fontAlgn="auto" latinLnBrk="0" hangingPunct="1">
              <a:lnSpc>
                <a:spcPts val="1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M Sans"/>
              <a:ea typeface="+mn-ea"/>
              <a:cs typeface="+mn-cs"/>
            </a:endParaRPr>
          </a:p>
        </p:txBody>
      </p:sp>
      <p:grpSp>
        <p:nvGrpSpPr>
          <p:cNvPr id="23" name="Group 23"/>
          <p:cNvGrpSpPr/>
          <p:nvPr/>
        </p:nvGrpSpPr>
        <p:grpSpPr>
          <a:xfrm>
            <a:off x="1" y="6318796"/>
            <a:ext cx="8991600" cy="1590604"/>
            <a:chOff x="0" y="-28575"/>
            <a:chExt cx="2151936" cy="453147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151936" cy="424572"/>
            </a:xfrm>
            <a:custGeom>
              <a:avLst/>
              <a:gdLst/>
              <a:ahLst/>
              <a:cxnLst/>
              <a:rect l="l" t="t" r="r" b="b"/>
              <a:pathLst>
                <a:path w="2151936" h="424572">
                  <a:moveTo>
                    <a:pt x="47969" y="0"/>
                  </a:moveTo>
                  <a:lnTo>
                    <a:pt x="2103968" y="0"/>
                  </a:lnTo>
                  <a:cubicBezTo>
                    <a:pt x="2116690" y="0"/>
                    <a:pt x="2128891" y="5054"/>
                    <a:pt x="2137887" y="14050"/>
                  </a:cubicBezTo>
                  <a:cubicBezTo>
                    <a:pt x="2146883" y="23046"/>
                    <a:pt x="2151936" y="35247"/>
                    <a:pt x="2151936" y="47969"/>
                  </a:cubicBezTo>
                  <a:lnTo>
                    <a:pt x="2151936" y="376603"/>
                  </a:lnTo>
                  <a:cubicBezTo>
                    <a:pt x="2151936" y="389325"/>
                    <a:pt x="2146883" y="401526"/>
                    <a:pt x="2137887" y="410522"/>
                  </a:cubicBezTo>
                  <a:cubicBezTo>
                    <a:pt x="2128891" y="419518"/>
                    <a:pt x="2116690" y="424572"/>
                    <a:pt x="2103968" y="424572"/>
                  </a:cubicBezTo>
                  <a:lnTo>
                    <a:pt x="47969" y="424572"/>
                  </a:lnTo>
                  <a:cubicBezTo>
                    <a:pt x="35247" y="424572"/>
                    <a:pt x="23046" y="419518"/>
                    <a:pt x="14050" y="410522"/>
                  </a:cubicBezTo>
                  <a:cubicBezTo>
                    <a:pt x="5054" y="401526"/>
                    <a:pt x="0" y="389325"/>
                    <a:pt x="0" y="376603"/>
                  </a:cubicBezTo>
                  <a:lnTo>
                    <a:pt x="0" y="47969"/>
                  </a:lnTo>
                  <a:cubicBezTo>
                    <a:pt x="0" y="35247"/>
                    <a:pt x="5054" y="23046"/>
                    <a:pt x="14050" y="14050"/>
                  </a:cubicBezTo>
                  <a:cubicBezTo>
                    <a:pt x="23046" y="5054"/>
                    <a:pt x="35247" y="0"/>
                    <a:pt x="47969" y="0"/>
                  </a:cubicBezTo>
                  <a:close/>
                </a:path>
              </a:pathLst>
            </a:custGeom>
            <a:solidFill>
              <a:srgbClr val="E0B15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2017996" cy="453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DM Sans" pitchFamily="2" charset="0"/>
                  <a:cs typeface="Calibri" panose="020F0502020204030204" pitchFamily="34" charset="0"/>
                </a:rPr>
                <a:t>City life is busy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DM Sans Bold"/>
                <a:ea typeface="+mn-ea"/>
                <a:cs typeface="+mn-cs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9072282" y="6419099"/>
            <a:ext cx="9144000" cy="1490302"/>
            <a:chOff x="0" y="0"/>
            <a:chExt cx="2151936" cy="424572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151936" cy="424572"/>
            </a:xfrm>
            <a:custGeom>
              <a:avLst/>
              <a:gdLst/>
              <a:ahLst/>
              <a:cxnLst/>
              <a:rect l="l" t="t" r="r" b="b"/>
              <a:pathLst>
                <a:path w="2151936" h="424572">
                  <a:moveTo>
                    <a:pt x="47969" y="0"/>
                  </a:moveTo>
                  <a:lnTo>
                    <a:pt x="2103968" y="0"/>
                  </a:lnTo>
                  <a:cubicBezTo>
                    <a:pt x="2116690" y="0"/>
                    <a:pt x="2128891" y="5054"/>
                    <a:pt x="2137887" y="14050"/>
                  </a:cubicBezTo>
                  <a:cubicBezTo>
                    <a:pt x="2146883" y="23046"/>
                    <a:pt x="2151936" y="35247"/>
                    <a:pt x="2151936" y="47969"/>
                  </a:cubicBezTo>
                  <a:lnTo>
                    <a:pt x="2151936" y="376603"/>
                  </a:lnTo>
                  <a:cubicBezTo>
                    <a:pt x="2151936" y="389325"/>
                    <a:pt x="2146883" y="401526"/>
                    <a:pt x="2137887" y="410522"/>
                  </a:cubicBezTo>
                  <a:cubicBezTo>
                    <a:pt x="2128891" y="419518"/>
                    <a:pt x="2116690" y="424572"/>
                    <a:pt x="2103968" y="424572"/>
                  </a:cubicBezTo>
                  <a:lnTo>
                    <a:pt x="47969" y="424572"/>
                  </a:lnTo>
                  <a:cubicBezTo>
                    <a:pt x="35247" y="424572"/>
                    <a:pt x="23046" y="419518"/>
                    <a:pt x="14050" y="410522"/>
                  </a:cubicBezTo>
                  <a:cubicBezTo>
                    <a:pt x="5054" y="401526"/>
                    <a:pt x="0" y="389325"/>
                    <a:pt x="0" y="376603"/>
                  </a:cubicBezTo>
                  <a:lnTo>
                    <a:pt x="0" y="47969"/>
                  </a:lnTo>
                  <a:cubicBezTo>
                    <a:pt x="0" y="35247"/>
                    <a:pt x="5054" y="23046"/>
                    <a:pt x="14050" y="14050"/>
                  </a:cubicBezTo>
                  <a:cubicBezTo>
                    <a:pt x="23046" y="5054"/>
                    <a:pt x="35247" y="0"/>
                    <a:pt x="47969" y="0"/>
                  </a:cubicBezTo>
                  <a:close/>
                </a:path>
              </a:pathLst>
            </a:custGeom>
            <a:solidFill>
              <a:srgbClr val="E0B15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0"/>
              <a:ext cx="2151936" cy="4245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DM Sans" pitchFamily="2" charset="0"/>
                  <a:cs typeface="Calibri" panose="020F0502020204030204" pitchFamily="34" charset="0"/>
                </a:rPr>
                <a:t>but country life is peaceful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DM Sans Bold"/>
                <a:ea typeface="+mn-ea"/>
                <a:cs typeface="+mn-cs"/>
              </a:endParaRPr>
            </a:p>
          </p:txBody>
        </p:sp>
      </p:grpSp>
      <p:grpSp>
        <p:nvGrpSpPr>
          <p:cNvPr id="66" name="Group 66"/>
          <p:cNvGrpSpPr/>
          <p:nvPr/>
        </p:nvGrpSpPr>
        <p:grpSpPr>
          <a:xfrm>
            <a:off x="914400" y="8443996"/>
            <a:ext cx="354902" cy="354902"/>
            <a:chOff x="0" y="0"/>
            <a:chExt cx="812800" cy="812800"/>
          </a:xfrm>
        </p:grpSpPr>
        <p:sp>
          <p:nvSpPr>
            <p:cNvPr id="67" name="Freeform 6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AEB"/>
            </a:solidFill>
            <a:ln w="38100" cap="sq">
              <a:solidFill>
                <a:srgbClr val="E0B15E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TextBox 6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59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0" name="Group 70"/>
          <p:cNvGrpSpPr/>
          <p:nvPr/>
        </p:nvGrpSpPr>
        <p:grpSpPr>
          <a:xfrm>
            <a:off x="1224773" y="8443996"/>
            <a:ext cx="354902" cy="354902"/>
            <a:chOff x="0" y="0"/>
            <a:chExt cx="812800" cy="812800"/>
          </a:xfrm>
        </p:grpSpPr>
        <p:sp>
          <p:nvSpPr>
            <p:cNvPr id="71" name="Freeform 7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AEB"/>
            </a:solidFill>
            <a:ln w="38100" cap="sq">
              <a:solidFill>
                <a:srgbClr val="E0B15E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TextBox 72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59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1727AA79-CEB2-A43D-EC22-83833E12B0FB}"/>
              </a:ext>
            </a:extLst>
          </p:cNvPr>
          <p:cNvSpPr txBox="1"/>
          <p:nvPr/>
        </p:nvSpPr>
        <p:spPr>
          <a:xfrm>
            <a:off x="1498617" y="8174791"/>
            <a:ext cx="157112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latin typeface="DM Sans" pitchFamily="2" charset="0"/>
                <a:cs typeface="Calibri" panose="020F0502020204030204" pitchFamily="34" charset="0"/>
              </a:rPr>
              <a:t>→</a:t>
            </a:r>
            <a:r>
              <a:rPr lang="en-US" sz="4800" dirty="0">
                <a:latin typeface="DM Sans" pitchFamily="2" charset="0"/>
                <a:cs typeface="Calibri" panose="020F0502020204030204" pitchFamily="34" charset="0"/>
              </a:rPr>
              <a:t> City life is not _____ peaceful _____ country life. 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29A2673F-CA9D-C452-801A-F456F62EB4C8}"/>
              </a:ext>
            </a:extLst>
          </p:cNvPr>
          <p:cNvSpPr txBox="1"/>
          <p:nvPr/>
        </p:nvSpPr>
        <p:spPr>
          <a:xfrm>
            <a:off x="5910884" y="8052324"/>
            <a:ext cx="26289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solidFill>
                  <a:srgbClr val="FF0000"/>
                </a:solidFill>
                <a:latin typeface="Canva Sans Bold" panose="020B0604020202020204" charset="0"/>
                <a:cs typeface="Calibri" panose="020F0502020204030204" pitchFamily="34" charset="0"/>
              </a:rPr>
              <a:t>as</a:t>
            </a:r>
            <a:endParaRPr kumimoji="0" lang="en-VN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nva Sans Bold" panose="020B0604020202020204" charset="0"/>
            </a:endParaRPr>
          </a:p>
        </p:txBody>
      </p:sp>
      <p:pic>
        <p:nvPicPr>
          <p:cNvPr id="86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AA101F7-307B-8586-BBEC-29A5F5E2F86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137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9029" y="4920312"/>
            <a:ext cx="1006475" cy="10064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89637BA-9176-1FA1-8705-CBEE0B311108}"/>
              </a:ext>
            </a:extLst>
          </p:cNvPr>
          <p:cNvSpPr txBox="1"/>
          <p:nvPr/>
        </p:nvSpPr>
        <p:spPr>
          <a:xfrm>
            <a:off x="10683254" y="8012151"/>
            <a:ext cx="26289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solidFill>
                  <a:srgbClr val="FF0000"/>
                </a:solidFill>
                <a:latin typeface="Canva Sans Bold" panose="020B0604020202020204" charset="0"/>
                <a:cs typeface="Calibri" panose="020F0502020204030204" pitchFamily="34" charset="0"/>
              </a:rPr>
              <a:t>as</a:t>
            </a:r>
            <a:endParaRPr kumimoji="0" lang="en-VN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nva Sans Bold" panose="020B0604020202020204" charset="0"/>
            </a:endParaRPr>
          </a:p>
        </p:txBody>
      </p:sp>
      <p:pic>
        <p:nvPicPr>
          <p:cNvPr id="5122" name="Picture 2" descr="Adjectives | Baamboozle - Baamboozle | The Most Fun Classroom Games!">
            <a:extLst>
              <a:ext uri="{FF2B5EF4-FFF2-40B4-BE49-F238E27FC236}">
                <a16:creationId xmlns:a16="http://schemas.microsoft.com/office/drawing/2014/main" id="{B5D0DDD9-4FED-AE58-A974-F5FFD96F8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851" y="2968167"/>
            <a:ext cx="4956179" cy="319722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D peaceful country road wallpapers | Peakpx">
            <a:extLst>
              <a:ext uri="{FF2B5EF4-FFF2-40B4-BE49-F238E27FC236}">
                <a16:creationId xmlns:a16="http://schemas.microsoft.com/office/drawing/2014/main" id="{63B461E3-6F99-FD76-D872-BB1EDD57B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8829" y="3097174"/>
            <a:ext cx="4779398" cy="298712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2">
            <a:extLst>
              <a:ext uri="{FF2B5EF4-FFF2-40B4-BE49-F238E27FC236}">
                <a16:creationId xmlns:a16="http://schemas.microsoft.com/office/drawing/2014/main" id="{1141CD73-1F70-444C-845D-F62069EEEB6D}"/>
              </a:ext>
            </a:extLst>
          </p:cNvPr>
          <p:cNvGrpSpPr/>
          <p:nvPr/>
        </p:nvGrpSpPr>
        <p:grpSpPr>
          <a:xfrm>
            <a:off x="8338918" y="3310217"/>
            <a:ext cx="1719482" cy="1958782"/>
            <a:chOff x="0" y="0"/>
            <a:chExt cx="812800" cy="868441"/>
          </a:xfrm>
        </p:grpSpPr>
        <p:sp>
          <p:nvSpPr>
            <p:cNvPr id="22" name="Freeform 3">
              <a:extLst>
                <a:ext uri="{FF2B5EF4-FFF2-40B4-BE49-F238E27FC236}">
                  <a16:creationId xmlns:a16="http://schemas.microsoft.com/office/drawing/2014/main" id="{6B858F97-15CB-FD94-AEFE-6A9011EB5E6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0B15E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4">
              <a:extLst>
                <a:ext uri="{FF2B5EF4-FFF2-40B4-BE49-F238E27FC236}">
                  <a16:creationId xmlns:a16="http://schemas.microsoft.com/office/drawing/2014/main" id="{2EACF721-A94F-0839-6E6C-CC2F4D9AB04D}"/>
                </a:ext>
              </a:extLst>
            </p:cNvPr>
            <p:cNvSpPr txBox="1"/>
            <p:nvPr/>
          </p:nvSpPr>
          <p:spPr>
            <a:xfrm>
              <a:off x="76200" y="150891"/>
              <a:ext cx="660400" cy="7175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496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DM Sans Bold"/>
                  <a:ea typeface="+mn-ea"/>
                  <a:cs typeface="+mn-cs"/>
                </a:rPr>
                <a:t>05</a:t>
              </a:r>
              <a:endParaRPr kumimoji="0" lang="en-US" sz="354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M Sans Bold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6287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48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</p:childTnLst>
        </p:cTn>
      </p:par>
    </p:tnLst>
    <p:bldLst>
      <p:bldP spid="83" grpId="0"/>
      <p:bldP spid="84" grpId="0" build="allAtOnce"/>
      <p:bldP spid="14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1387;p38">
            <a:extLst>
              <a:ext uri="{FF2B5EF4-FFF2-40B4-BE49-F238E27FC236}">
                <a16:creationId xmlns:a16="http://schemas.microsoft.com/office/drawing/2014/main" id="{D47B857F-C70F-5803-C5ED-DA444C8B5B5C}"/>
              </a:ext>
            </a:extLst>
          </p:cNvPr>
          <p:cNvSpPr txBox="1">
            <a:spLocks/>
          </p:cNvSpPr>
          <p:nvPr/>
        </p:nvSpPr>
        <p:spPr>
          <a:xfrm>
            <a:off x="223838" y="1330629"/>
            <a:ext cx="18064162" cy="4038778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M Sans" pitchFamily="2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M Sans" pitchFamily="2" charset="0"/>
                <a:ea typeface="+mn-ea"/>
                <a:cs typeface="Calibri" panose="020F0502020204030204" pitchFamily="34" charset="0"/>
              </a:rPr>
              <a:t>Rock is very exciting. It is not like country music.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+mn-ea"/>
                <a:cs typeface="Calibri" panose="020F0502020204030204" pitchFamily="34" charset="0"/>
              </a:rPr>
              <a:t>→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+mn-ea"/>
                <a:cs typeface="Calibri" panose="020F0502020204030204" pitchFamily="34" charset="0"/>
              </a:rPr>
              <a:t> Rock is very ____________________ country music.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M Sans" pitchFamily="2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M Sans" pitchFamily="2" charset="0"/>
                <a:ea typeface="+mn-ea"/>
                <a:cs typeface="Calibri" panose="020F0502020204030204" pitchFamily="34" charset="0"/>
              </a:rPr>
              <a:t>Composer Hoang Long wrote many good songs for children. Composer Pham Tuyen also wrote many good songs for children.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+mn-ea"/>
                <a:cs typeface="Calibri" panose="020F0502020204030204" pitchFamily="34" charset="0"/>
              </a:rPr>
              <a:t>→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+mn-ea"/>
                <a:cs typeface="Calibri" panose="020F0502020204030204" pitchFamily="34" charset="0"/>
              </a:rPr>
              <a:t> Composer Hoang Long, _____Pham Tuyen, wrote many good songs for children.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M Sans" pitchFamily="2" charset="0"/>
                <a:ea typeface="+mn-ea"/>
                <a:cs typeface="Calibri" panose="020F0502020204030204" pitchFamily="34" charset="0"/>
              </a:rPr>
              <a:t>3.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M Sans" pitchFamily="2" charset="0"/>
                <a:ea typeface="+mn-ea"/>
                <a:cs typeface="Calibri" panose="020F0502020204030204" pitchFamily="34" charset="0"/>
              </a:rPr>
              <a:t>The Vatican Museum has excellent works of art. The Louvre Museum has excellent works of art too.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+mn-ea"/>
                <a:cs typeface="Calibri" panose="020F0502020204030204" pitchFamily="34" charset="0"/>
              </a:rPr>
              <a:t>→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+mn-ea"/>
                <a:cs typeface="Calibri" panose="020F0502020204030204" pitchFamily="34" charset="0"/>
              </a:rPr>
              <a:t> The Vatican Museum's works of art are ______  excellent ______  the Louvre Museum's works of art.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M Sans" pitchFamily="2" charset="0"/>
                <a:ea typeface="+mn-ea"/>
                <a:cs typeface="Calibri" panose="020F0502020204030204" pitchFamily="34" charset="0"/>
              </a:rPr>
              <a:t>4.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M Sans" pitchFamily="2" charset="0"/>
                <a:ea typeface="+mn-ea"/>
                <a:cs typeface="Calibri" panose="020F0502020204030204" pitchFamily="34" charset="0"/>
              </a:rPr>
              <a:t>A vacation on the beach is relaxing, while a vacation in a big city may not be.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DM Sans" pitchFamily="2" charset="0"/>
                <a:ea typeface="+mn-ea"/>
                <a:cs typeface="Calibri" panose="020F0502020204030204" pitchFamily="34" charset="0"/>
              </a:rPr>
              <a:t>→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DM Sans" pitchFamily="2" charset="0"/>
                <a:ea typeface="+mn-ea"/>
                <a:cs typeface="Calibri" panose="020F0502020204030204" pitchFamily="34" charset="0"/>
              </a:rPr>
              <a:t> A vacation on the beach is ____________________ a vacation in a big city.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M Sans" pitchFamily="2" charset="0"/>
                <a:ea typeface="+mn-ea"/>
                <a:cs typeface="Calibri" panose="020F0502020204030204" pitchFamily="34" charset="0"/>
              </a:rPr>
              <a:t>5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M Sans" pitchFamily="2" charset="0"/>
                <a:ea typeface="+mn-ea"/>
                <a:cs typeface="Calibri" panose="020F0502020204030204" pitchFamily="34" charset="0"/>
              </a:rPr>
              <a:t>. City life is busy, but country life is peaceful.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+mn-ea"/>
                <a:cs typeface="Calibri" panose="020F0502020204030204" pitchFamily="34" charset="0"/>
              </a:rPr>
              <a:t>→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+mn-ea"/>
                <a:cs typeface="Calibri" panose="020F0502020204030204" pitchFamily="34" charset="0"/>
              </a:rPr>
              <a:t> City life is not _____ peaceful _____ country life.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804325" y="4567587"/>
            <a:ext cx="2643300" cy="43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57" b="0" i="0" u="none" strike="noStrike" kern="1200" cap="none" spc="0" normalizeH="0" baseline="0" noProof="0">
                <a:ln>
                  <a:noFill/>
                </a:ln>
                <a:solidFill>
                  <a:srgbClr val="FFFAEB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2022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534517" y="4567587"/>
            <a:ext cx="2643300" cy="43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57" b="0" i="0" u="none" strike="noStrike" kern="1200" cap="none" spc="0" normalizeH="0" baseline="0" noProof="0">
                <a:ln>
                  <a:noFill/>
                </a:ln>
                <a:solidFill>
                  <a:srgbClr val="FFFAEB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2023</a:t>
            </a:r>
          </a:p>
        </p:txBody>
      </p:sp>
      <p:sp>
        <p:nvSpPr>
          <p:cNvPr id="27" name="Google Shape;1385;p38">
            <a:extLst>
              <a:ext uri="{FF2B5EF4-FFF2-40B4-BE49-F238E27FC236}">
                <a16:creationId xmlns:a16="http://schemas.microsoft.com/office/drawing/2014/main" id="{96D6DC0A-5F2A-FB61-D53D-AEF457E278A4}"/>
              </a:ext>
            </a:extLst>
          </p:cNvPr>
          <p:cNvSpPr txBox="1">
            <a:spLocks/>
          </p:cNvSpPr>
          <p:nvPr/>
        </p:nvSpPr>
        <p:spPr>
          <a:xfrm>
            <a:off x="223838" y="463683"/>
            <a:ext cx="18287999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M Sans Bold" charset="0"/>
                <a:ea typeface="+mj-ea"/>
                <a:cs typeface="+mj-cs"/>
              </a:rPr>
              <a:t>Look at the answers again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CAE2B4-8D25-758D-D8FA-A2A102DE91DB}"/>
              </a:ext>
            </a:extLst>
          </p:cNvPr>
          <p:cNvSpPr txBox="1"/>
          <p:nvPr/>
        </p:nvSpPr>
        <p:spPr>
          <a:xfrm>
            <a:off x="3038518" y="2064572"/>
            <a:ext cx="6400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va Sans Bold" panose="020B0604020202020204" charset="0"/>
                <a:cs typeface="Calibri" panose="020F0502020204030204" pitchFamily="34" charset="0"/>
              </a:rPr>
              <a:t>different from</a:t>
            </a:r>
            <a:endParaRPr kumimoji="0" lang="en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nva Sans Bold" panose="020B060402020202020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678D16-AFC7-A9A9-8AC5-988A76B3586B}"/>
              </a:ext>
            </a:extLst>
          </p:cNvPr>
          <p:cNvSpPr txBox="1"/>
          <p:nvPr/>
        </p:nvSpPr>
        <p:spPr>
          <a:xfrm>
            <a:off x="12725400" y="5762884"/>
            <a:ext cx="26289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srgbClr val="FF0000"/>
                </a:solidFill>
                <a:latin typeface="Canva Sans Bold" panose="020B0604020202020204" charset="0"/>
                <a:cs typeface="Calibri" panose="020F0502020204030204" pitchFamily="34" charset="0"/>
              </a:rPr>
              <a:t>as</a:t>
            </a:r>
            <a:endParaRPr kumimoji="0" lang="en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nva Sans Bold" panose="020B060402020202020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2EBC93-82E0-EE1C-B926-368A3825C46A}"/>
              </a:ext>
            </a:extLst>
          </p:cNvPr>
          <p:cNvSpPr txBox="1"/>
          <p:nvPr/>
        </p:nvSpPr>
        <p:spPr>
          <a:xfrm>
            <a:off x="8610600" y="5776964"/>
            <a:ext cx="26289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srgbClr val="FF0000"/>
                </a:solidFill>
                <a:latin typeface="Canva Sans Bold" panose="020B0604020202020204" charset="0"/>
                <a:cs typeface="Calibri" panose="020F0502020204030204" pitchFamily="34" charset="0"/>
              </a:rPr>
              <a:t>as</a:t>
            </a:r>
            <a:endParaRPr kumimoji="0" lang="en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nva Sans Bold" panose="020B060402020202020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C6C016-10A1-85F2-2A01-B6C0DA104C22}"/>
              </a:ext>
            </a:extLst>
          </p:cNvPr>
          <p:cNvSpPr txBox="1"/>
          <p:nvPr/>
        </p:nvSpPr>
        <p:spPr>
          <a:xfrm>
            <a:off x="5181600" y="3961307"/>
            <a:ext cx="26289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nva Sans Bold" panose="020B0604020202020204" charset="0"/>
                <a:cs typeface="Calibri" panose="020F0502020204030204" pitchFamily="34" charset="0"/>
              </a:rPr>
              <a:t>like</a:t>
            </a:r>
            <a:endParaRPr lang="en-VN" sz="4000" b="1" dirty="0">
              <a:solidFill>
                <a:srgbClr val="FF0000"/>
              </a:solidFill>
              <a:latin typeface="Canva Sans Bold" panose="020B060402020202020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1D3256-5110-1AA8-9A37-11124352CDE7}"/>
              </a:ext>
            </a:extLst>
          </p:cNvPr>
          <p:cNvSpPr txBox="1"/>
          <p:nvPr/>
        </p:nvSpPr>
        <p:spPr>
          <a:xfrm>
            <a:off x="6905567" y="7691601"/>
            <a:ext cx="49673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va Sans Bold" panose="020B0604020202020204" charset="0"/>
                <a:cs typeface="Calibri" panose="020F0502020204030204" pitchFamily="34" charset="0"/>
              </a:rPr>
              <a:t>different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va Sans Bold" panose="020B0604020202020204" charset="0"/>
                <a:cs typeface="Calibri" panose="020F0502020204030204" pitchFamily="34" charset="0"/>
              </a:rPr>
              <a:t> from</a:t>
            </a:r>
            <a:endParaRPr kumimoji="0" lang="en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nva Sans Bold" panose="020B060402020202020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CAEACD-8664-C71E-2D87-96CE01995EB0}"/>
              </a:ext>
            </a:extLst>
          </p:cNvPr>
          <p:cNvSpPr txBox="1"/>
          <p:nvPr/>
        </p:nvSpPr>
        <p:spPr>
          <a:xfrm>
            <a:off x="3175377" y="8996360"/>
            <a:ext cx="26289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srgbClr val="FF0000"/>
                </a:solidFill>
                <a:latin typeface="Canva Sans Bold" panose="020B0604020202020204" charset="0"/>
                <a:cs typeface="Calibri" panose="020F0502020204030204" pitchFamily="34" charset="0"/>
              </a:rPr>
              <a:t>as</a:t>
            </a:r>
            <a:endParaRPr kumimoji="0" lang="en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nva Sans Bold" panose="020B060402020202020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4D832B-75F8-E7CE-EC0B-054DF7997695}"/>
              </a:ext>
            </a:extLst>
          </p:cNvPr>
          <p:cNvSpPr txBox="1"/>
          <p:nvPr/>
        </p:nvSpPr>
        <p:spPr>
          <a:xfrm>
            <a:off x="6905569" y="8987979"/>
            <a:ext cx="26289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srgbClr val="FF0000"/>
                </a:solidFill>
                <a:latin typeface="Canva Sans Bold" panose="020B0604020202020204" charset="0"/>
                <a:cs typeface="Calibri" panose="020F0502020204030204" pitchFamily="34" charset="0"/>
              </a:rPr>
              <a:t>as</a:t>
            </a:r>
            <a:endParaRPr kumimoji="0" lang="en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nva Sans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509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28"/>
          <p:cNvSpPr/>
          <p:nvPr/>
        </p:nvSpPr>
        <p:spPr>
          <a:xfrm rot="5400000" flipH="1">
            <a:off x="15516727" y="158860"/>
            <a:ext cx="2899653" cy="2581933"/>
          </a:xfrm>
          <a:custGeom>
            <a:avLst/>
            <a:gdLst/>
            <a:ahLst/>
            <a:cxnLst/>
            <a:rect l="l" t="t" r="r" b="b"/>
            <a:pathLst>
              <a:path w="3024000" h="3024000">
                <a:moveTo>
                  <a:pt x="3024000" y="0"/>
                </a:moveTo>
                <a:lnTo>
                  <a:pt x="0" y="0"/>
                </a:lnTo>
                <a:lnTo>
                  <a:pt x="0" y="3024000"/>
                </a:lnTo>
                <a:lnTo>
                  <a:pt x="3024000" y="3024000"/>
                </a:lnTo>
                <a:lnTo>
                  <a:pt x="302400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10741132" flipH="1">
            <a:off x="-173089" y="7536934"/>
            <a:ext cx="2899653" cy="2581933"/>
          </a:xfrm>
          <a:custGeom>
            <a:avLst/>
            <a:gdLst/>
            <a:ahLst/>
            <a:cxnLst/>
            <a:rect l="l" t="t" r="r" b="b"/>
            <a:pathLst>
              <a:path w="3024000" h="3024000">
                <a:moveTo>
                  <a:pt x="3024000" y="0"/>
                </a:moveTo>
                <a:lnTo>
                  <a:pt x="0" y="0"/>
                </a:lnTo>
                <a:lnTo>
                  <a:pt x="0" y="3024000"/>
                </a:lnTo>
                <a:lnTo>
                  <a:pt x="3024000" y="3024000"/>
                </a:lnTo>
                <a:lnTo>
                  <a:pt x="302400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146" name="Picture 2" descr="San Diego Natural History Museum (The Nat) - San Diego Museum Council">
            <a:extLst>
              <a:ext uri="{FF2B5EF4-FFF2-40B4-BE49-F238E27FC236}">
                <a16:creationId xmlns:a16="http://schemas.microsoft.com/office/drawing/2014/main" id="{D373A6B0-5B22-FA0F-164E-7126EF4E9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" y="0"/>
            <a:ext cx="9570720" cy="53982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8" name="Picture 4" descr="The Science Museum - Achosion Da'r Loteri Genedlaethol">
            <a:extLst>
              <a:ext uri="{FF2B5EF4-FFF2-40B4-BE49-F238E27FC236}">
                <a16:creationId xmlns:a16="http://schemas.microsoft.com/office/drawing/2014/main" id="{FBDF6192-0170-DE9D-F572-069C8445F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5398262"/>
            <a:ext cx="8686800" cy="4888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884522E-B7F2-7389-1D4A-45152F59E341}"/>
              </a:ext>
            </a:extLst>
          </p:cNvPr>
          <p:cNvSpPr txBox="1"/>
          <p:nvPr/>
        </p:nvSpPr>
        <p:spPr>
          <a:xfrm>
            <a:off x="990600" y="5901281"/>
            <a:ext cx="8077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anva Sans Bold" panose="020B0604020202020204" charset="0"/>
              </a:rPr>
              <a:t>HISTORY MUSEUM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37FBDF6-AB12-E006-D722-5B0C98F414E6}"/>
              </a:ext>
            </a:extLst>
          </p:cNvPr>
          <p:cNvSpPr txBox="1"/>
          <p:nvPr/>
        </p:nvSpPr>
        <p:spPr>
          <a:xfrm>
            <a:off x="10165080" y="4035504"/>
            <a:ext cx="8077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anva Sans Bold" panose="020B0604020202020204" charset="0"/>
              </a:rPr>
              <a:t>SCIENCE MUSEUM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257800" y="3774733"/>
            <a:ext cx="8668408" cy="9887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8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WARM - UP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3101714" y="9171406"/>
            <a:ext cx="534212" cy="53421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0B15E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59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0425671" y="458568"/>
            <a:ext cx="483979" cy="483979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0B15E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59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6" name="TextBox 2">
            <a:extLst>
              <a:ext uri="{FF2B5EF4-FFF2-40B4-BE49-F238E27FC236}">
                <a16:creationId xmlns:a16="http://schemas.microsoft.com/office/drawing/2014/main" id="{8603EB3E-77B4-6C18-2064-DDDD318B8106}"/>
              </a:ext>
            </a:extLst>
          </p:cNvPr>
          <p:cNvSpPr txBox="1"/>
          <p:nvPr/>
        </p:nvSpPr>
        <p:spPr>
          <a:xfrm>
            <a:off x="2514600" y="5524500"/>
            <a:ext cx="1478280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7200" dirty="0">
                <a:solidFill>
                  <a:srgbClr val="000000"/>
                </a:solidFill>
                <a:latin typeface="DM Sans"/>
              </a:rPr>
              <a:t>Put the words/ phrases into the correct order to make a sentence. </a:t>
            </a:r>
          </a:p>
        </p:txBody>
      </p:sp>
    </p:spTree>
    <p:extLst>
      <p:ext uri="{BB962C8B-B14F-4D97-AF65-F5344CB8AC3E}">
        <p14:creationId xmlns:p14="http://schemas.microsoft.com/office/powerpoint/2010/main" val="9670436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68574" y="4291158"/>
            <a:ext cx="4918723" cy="4034342"/>
            <a:chOff x="0" y="0"/>
            <a:chExt cx="1295466" cy="10625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95466" cy="1062543"/>
            </a:xfrm>
            <a:custGeom>
              <a:avLst/>
              <a:gdLst/>
              <a:ahLst/>
              <a:cxnLst/>
              <a:rect l="l" t="t" r="r" b="b"/>
              <a:pathLst>
                <a:path w="1295466" h="1062543">
                  <a:moveTo>
                    <a:pt x="17314" y="0"/>
                  </a:moveTo>
                  <a:lnTo>
                    <a:pt x="1278152" y="0"/>
                  </a:lnTo>
                  <a:cubicBezTo>
                    <a:pt x="1287715" y="0"/>
                    <a:pt x="1295466" y="7752"/>
                    <a:pt x="1295466" y="17314"/>
                  </a:cubicBezTo>
                  <a:lnTo>
                    <a:pt x="1295466" y="1045229"/>
                  </a:lnTo>
                  <a:cubicBezTo>
                    <a:pt x="1295466" y="1054791"/>
                    <a:pt x="1287715" y="1062543"/>
                    <a:pt x="1278152" y="1062543"/>
                  </a:cubicBezTo>
                  <a:lnTo>
                    <a:pt x="17314" y="1062543"/>
                  </a:lnTo>
                  <a:cubicBezTo>
                    <a:pt x="7752" y="1062543"/>
                    <a:pt x="0" y="1054791"/>
                    <a:pt x="0" y="1045229"/>
                  </a:cubicBezTo>
                  <a:lnTo>
                    <a:pt x="0" y="17314"/>
                  </a:lnTo>
                  <a:cubicBezTo>
                    <a:pt x="0" y="7752"/>
                    <a:pt x="7752" y="0"/>
                    <a:pt x="17314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295466" cy="10911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1320130" y="3298178"/>
            <a:ext cx="4918723" cy="1473374"/>
            <a:chOff x="0" y="0"/>
            <a:chExt cx="1073340" cy="32151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73340" cy="321513"/>
            </a:xfrm>
            <a:custGeom>
              <a:avLst/>
              <a:gdLst/>
              <a:ahLst/>
              <a:cxnLst/>
              <a:rect l="l" t="t" r="r" b="b"/>
              <a:pathLst>
                <a:path w="1073340" h="321513">
                  <a:moveTo>
                    <a:pt x="1073340" y="0"/>
                  </a:moveTo>
                  <a:lnTo>
                    <a:pt x="1073340" y="207213"/>
                  </a:lnTo>
                  <a:lnTo>
                    <a:pt x="536670" y="321513"/>
                  </a:lnTo>
                  <a:lnTo>
                    <a:pt x="0" y="207213"/>
                  </a:lnTo>
                  <a:lnTo>
                    <a:pt x="0" y="0"/>
                  </a:lnTo>
                  <a:lnTo>
                    <a:pt x="1073340" y="0"/>
                  </a:lnTo>
                  <a:close/>
                </a:path>
              </a:pathLst>
            </a:custGeom>
            <a:solidFill>
              <a:srgbClr val="E0B15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1073340" cy="2357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201450"/>
            <a:ext cx="17622608" cy="1879865"/>
            <a:chOff x="-993797" y="-387992"/>
            <a:chExt cx="3931495" cy="495109"/>
          </a:xfrm>
        </p:grpSpPr>
        <p:sp>
          <p:nvSpPr>
            <p:cNvPr id="9" name="Freeform 9"/>
            <p:cNvSpPr/>
            <p:nvPr/>
          </p:nvSpPr>
          <p:spPr>
            <a:xfrm>
              <a:off x="-934870" y="-387992"/>
              <a:ext cx="3872568" cy="495109"/>
            </a:xfrm>
            <a:custGeom>
              <a:avLst/>
              <a:gdLst/>
              <a:ahLst/>
              <a:cxnLst/>
              <a:rect l="l" t="t" r="r" b="b"/>
              <a:pathLst>
                <a:path w="1420049" h="306426">
                  <a:moveTo>
                    <a:pt x="17231" y="0"/>
                  </a:moveTo>
                  <a:lnTo>
                    <a:pt x="1402818" y="0"/>
                  </a:lnTo>
                  <a:cubicBezTo>
                    <a:pt x="1412334" y="0"/>
                    <a:pt x="1420049" y="7714"/>
                    <a:pt x="1420049" y="17231"/>
                  </a:cubicBezTo>
                  <a:lnTo>
                    <a:pt x="1420049" y="289195"/>
                  </a:lnTo>
                  <a:cubicBezTo>
                    <a:pt x="1420049" y="293765"/>
                    <a:pt x="1418233" y="298148"/>
                    <a:pt x="1415002" y="301379"/>
                  </a:cubicBezTo>
                  <a:cubicBezTo>
                    <a:pt x="1411771" y="304610"/>
                    <a:pt x="1407388" y="306426"/>
                    <a:pt x="1402818" y="306426"/>
                  </a:cubicBezTo>
                  <a:lnTo>
                    <a:pt x="17231" y="306426"/>
                  </a:lnTo>
                  <a:cubicBezTo>
                    <a:pt x="7714" y="306426"/>
                    <a:pt x="0" y="298711"/>
                    <a:pt x="0" y="289195"/>
                  </a:cubicBezTo>
                  <a:lnTo>
                    <a:pt x="0" y="17231"/>
                  </a:lnTo>
                  <a:cubicBezTo>
                    <a:pt x="0" y="7714"/>
                    <a:pt x="7714" y="0"/>
                    <a:pt x="17231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-993797" y="-327682"/>
              <a:ext cx="3931495" cy="373101"/>
            </a:xfrm>
            <a:prstGeom prst="rect">
              <a:avLst/>
            </a:prstGeom>
          </p:spPr>
          <p:txBody>
            <a:bodyPr lIns="215900" tIns="215900" rIns="215900" bIns="215900" rtlCol="0" anchor="ctr"/>
            <a:lstStyle/>
            <a:p>
              <a:pPr marL="0" lvl="0" indent="0" algn="ctr">
                <a:lnSpc>
                  <a:spcPts val="5179"/>
                </a:lnSpc>
                <a:spcBef>
                  <a:spcPct val="0"/>
                </a:spcBef>
              </a:pPr>
              <a:r>
                <a:rPr lang="en-US" sz="4800" dirty="0">
                  <a:solidFill>
                    <a:srgbClr val="C00000"/>
                  </a:solidFill>
                  <a:latin typeface="Canva Sans Bold"/>
                </a:rPr>
                <a:t>3. Work in pairs. Compare the two museums: History and Science, using like, </a:t>
              </a:r>
              <a:r>
                <a:rPr lang="en-US" sz="4800" dirty="0" err="1">
                  <a:solidFill>
                    <a:srgbClr val="C00000"/>
                  </a:solidFill>
                  <a:latin typeface="Canva Sans Bold"/>
                </a:rPr>
                <a:t>as..as</a:t>
              </a:r>
              <a:r>
                <a:rPr lang="en-US" sz="4800" dirty="0">
                  <a:solidFill>
                    <a:srgbClr val="C00000"/>
                  </a:solidFill>
                  <a:latin typeface="Canva Sans Bold"/>
                </a:rPr>
                <a:t>, or different from. 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682750" y="4256796"/>
            <a:ext cx="4918723" cy="4034342"/>
            <a:chOff x="0" y="0"/>
            <a:chExt cx="1295466" cy="106254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95466" cy="1062543"/>
            </a:xfrm>
            <a:custGeom>
              <a:avLst/>
              <a:gdLst/>
              <a:ahLst/>
              <a:cxnLst/>
              <a:rect l="l" t="t" r="r" b="b"/>
              <a:pathLst>
                <a:path w="1295466" h="1062543">
                  <a:moveTo>
                    <a:pt x="17314" y="0"/>
                  </a:moveTo>
                  <a:lnTo>
                    <a:pt x="1278152" y="0"/>
                  </a:lnTo>
                  <a:cubicBezTo>
                    <a:pt x="1287715" y="0"/>
                    <a:pt x="1295466" y="7752"/>
                    <a:pt x="1295466" y="17314"/>
                  </a:cubicBezTo>
                  <a:lnTo>
                    <a:pt x="1295466" y="1045229"/>
                  </a:lnTo>
                  <a:cubicBezTo>
                    <a:pt x="1295466" y="1054791"/>
                    <a:pt x="1287715" y="1062543"/>
                    <a:pt x="1278152" y="1062543"/>
                  </a:cubicBezTo>
                  <a:lnTo>
                    <a:pt x="17314" y="1062543"/>
                  </a:lnTo>
                  <a:cubicBezTo>
                    <a:pt x="7752" y="1062543"/>
                    <a:pt x="0" y="1054791"/>
                    <a:pt x="0" y="1045229"/>
                  </a:cubicBezTo>
                  <a:lnTo>
                    <a:pt x="0" y="17314"/>
                  </a:lnTo>
                  <a:cubicBezTo>
                    <a:pt x="0" y="7752"/>
                    <a:pt x="7752" y="0"/>
                    <a:pt x="17314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295466" cy="10911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-10800000">
            <a:off x="6682750" y="3298178"/>
            <a:ext cx="4918723" cy="1473374"/>
            <a:chOff x="0" y="0"/>
            <a:chExt cx="1073340" cy="32151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073340" cy="321513"/>
            </a:xfrm>
            <a:custGeom>
              <a:avLst/>
              <a:gdLst/>
              <a:ahLst/>
              <a:cxnLst/>
              <a:rect l="l" t="t" r="r" b="b"/>
              <a:pathLst>
                <a:path w="1073340" h="321513">
                  <a:moveTo>
                    <a:pt x="1073340" y="0"/>
                  </a:moveTo>
                  <a:lnTo>
                    <a:pt x="1073340" y="207213"/>
                  </a:lnTo>
                  <a:lnTo>
                    <a:pt x="536670" y="321513"/>
                  </a:lnTo>
                  <a:lnTo>
                    <a:pt x="0" y="207213"/>
                  </a:lnTo>
                  <a:lnTo>
                    <a:pt x="0" y="0"/>
                  </a:lnTo>
                  <a:lnTo>
                    <a:pt x="1073340" y="0"/>
                  </a:lnTo>
                  <a:close/>
                </a:path>
              </a:pathLst>
            </a:custGeom>
            <a:solidFill>
              <a:srgbClr val="E0B15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1073340" cy="2357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2049148" y="4256796"/>
            <a:ext cx="4918723" cy="4034342"/>
            <a:chOff x="0" y="0"/>
            <a:chExt cx="1295466" cy="106254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295466" cy="1062543"/>
            </a:xfrm>
            <a:custGeom>
              <a:avLst/>
              <a:gdLst/>
              <a:ahLst/>
              <a:cxnLst/>
              <a:rect l="l" t="t" r="r" b="b"/>
              <a:pathLst>
                <a:path w="1295466" h="1062543">
                  <a:moveTo>
                    <a:pt x="17314" y="0"/>
                  </a:moveTo>
                  <a:lnTo>
                    <a:pt x="1278152" y="0"/>
                  </a:lnTo>
                  <a:cubicBezTo>
                    <a:pt x="1287715" y="0"/>
                    <a:pt x="1295466" y="7752"/>
                    <a:pt x="1295466" y="17314"/>
                  </a:cubicBezTo>
                  <a:lnTo>
                    <a:pt x="1295466" y="1045229"/>
                  </a:lnTo>
                  <a:cubicBezTo>
                    <a:pt x="1295466" y="1054791"/>
                    <a:pt x="1287715" y="1062543"/>
                    <a:pt x="1278152" y="1062543"/>
                  </a:cubicBezTo>
                  <a:lnTo>
                    <a:pt x="17314" y="1062543"/>
                  </a:lnTo>
                  <a:cubicBezTo>
                    <a:pt x="7752" y="1062543"/>
                    <a:pt x="0" y="1054791"/>
                    <a:pt x="0" y="1045229"/>
                  </a:cubicBezTo>
                  <a:lnTo>
                    <a:pt x="0" y="17314"/>
                  </a:lnTo>
                  <a:cubicBezTo>
                    <a:pt x="0" y="7752"/>
                    <a:pt x="7752" y="0"/>
                    <a:pt x="17314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1295466" cy="10911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 rot="-10800000">
            <a:off x="12049148" y="3298178"/>
            <a:ext cx="4918723" cy="1473374"/>
            <a:chOff x="0" y="0"/>
            <a:chExt cx="1073340" cy="32151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073340" cy="321513"/>
            </a:xfrm>
            <a:custGeom>
              <a:avLst/>
              <a:gdLst/>
              <a:ahLst/>
              <a:cxnLst/>
              <a:rect l="l" t="t" r="r" b="b"/>
              <a:pathLst>
                <a:path w="1073340" h="321513">
                  <a:moveTo>
                    <a:pt x="1073340" y="0"/>
                  </a:moveTo>
                  <a:lnTo>
                    <a:pt x="1073340" y="207213"/>
                  </a:lnTo>
                  <a:lnTo>
                    <a:pt x="536670" y="321513"/>
                  </a:lnTo>
                  <a:lnTo>
                    <a:pt x="0" y="207213"/>
                  </a:lnTo>
                  <a:lnTo>
                    <a:pt x="0" y="0"/>
                  </a:lnTo>
                  <a:lnTo>
                    <a:pt x="1073340" y="0"/>
                  </a:lnTo>
                  <a:close/>
                </a:path>
              </a:pathLst>
            </a:custGeom>
            <a:solidFill>
              <a:srgbClr val="E0B15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1073340" cy="2357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>
            <a:off x="15389711" y="-1175164"/>
            <a:ext cx="4016153" cy="2203864"/>
          </a:xfrm>
          <a:custGeom>
            <a:avLst/>
            <a:gdLst/>
            <a:ahLst/>
            <a:cxnLst/>
            <a:rect l="l" t="t" r="r" b="b"/>
            <a:pathLst>
              <a:path w="4016153" h="2203864">
                <a:moveTo>
                  <a:pt x="0" y="0"/>
                </a:moveTo>
                <a:lnTo>
                  <a:pt x="4016154" y="0"/>
                </a:lnTo>
                <a:lnTo>
                  <a:pt x="4016154" y="2203864"/>
                </a:lnTo>
                <a:lnTo>
                  <a:pt x="0" y="22038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TextBox 32"/>
          <p:cNvSpPr txBox="1"/>
          <p:nvPr/>
        </p:nvSpPr>
        <p:spPr>
          <a:xfrm>
            <a:off x="7106524" y="4009463"/>
            <a:ext cx="4071174" cy="531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09"/>
              </a:lnSpc>
              <a:spcBef>
                <a:spcPct val="0"/>
              </a:spcBef>
            </a:pPr>
            <a:r>
              <a:rPr lang="en-US" sz="4800" dirty="0">
                <a:solidFill>
                  <a:srgbClr val="FFFAEB"/>
                </a:solidFill>
                <a:latin typeface="DM Sans Bold"/>
              </a:rPr>
              <a:t>HISTORY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2472922" y="4009463"/>
            <a:ext cx="4071174" cy="531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09"/>
              </a:lnSpc>
              <a:spcBef>
                <a:spcPct val="0"/>
              </a:spcBef>
            </a:pPr>
            <a:r>
              <a:rPr lang="en-US" sz="4800" dirty="0">
                <a:solidFill>
                  <a:srgbClr val="FFFAEB"/>
                </a:solidFill>
                <a:latin typeface="DM Sans Bold"/>
              </a:rPr>
              <a:t>SCIENCE </a:t>
            </a:r>
          </a:p>
        </p:txBody>
      </p:sp>
      <p:sp>
        <p:nvSpPr>
          <p:cNvPr id="34" name="Freeform 34"/>
          <p:cNvSpPr/>
          <p:nvPr/>
        </p:nvSpPr>
        <p:spPr>
          <a:xfrm>
            <a:off x="-1474667" y="9379003"/>
            <a:ext cx="4016153" cy="2203864"/>
          </a:xfrm>
          <a:custGeom>
            <a:avLst/>
            <a:gdLst/>
            <a:ahLst/>
            <a:cxnLst/>
            <a:rect l="l" t="t" r="r" b="b"/>
            <a:pathLst>
              <a:path w="4016153" h="2203864">
                <a:moveTo>
                  <a:pt x="0" y="0"/>
                </a:moveTo>
                <a:lnTo>
                  <a:pt x="4016153" y="0"/>
                </a:lnTo>
                <a:lnTo>
                  <a:pt x="4016153" y="2203864"/>
                </a:lnTo>
                <a:lnTo>
                  <a:pt x="0" y="22038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0CB6EF-028D-4D84-ED7B-817AFBC4C8A0}"/>
              </a:ext>
            </a:extLst>
          </p:cNvPr>
          <p:cNvSpPr txBox="1"/>
          <p:nvPr/>
        </p:nvSpPr>
        <p:spPr>
          <a:xfrm>
            <a:off x="2319249" y="4959043"/>
            <a:ext cx="4787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nva Sans Bold" panose="020B0604020202020204" charset="0"/>
              </a:rPr>
              <a:t>1. modern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42C8ED9-3B1A-5C3B-7377-1C93D2614468}"/>
              </a:ext>
            </a:extLst>
          </p:cNvPr>
          <p:cNvSpPr txBox="1"/>
          <p:nvPr/>
        </p:nvSpPr>
        <p:spPr>
          <a:xfrm>
            <a:off x="2349729" y="5723471"/>
            <a:ext cx="4787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nva Sans Bold" panose="020B0604020202020204" charset="0"/>
              </a:rPr>
              <a:t>2. friendly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80DB1B1-C55B-0BCD-085A-C6DB2B17BF04}"/>
              </a:ext>
            </a:extLst>
          </p:cNvPr>
          <p:cNvSpPr txBox="1"/>
          <p:nvPr/>
        </p:nvSpPr>
        <p:spPr>
          <a:xfrm>
            <a:off x="2349729" y="6498442"/>
            <a:ext cx="4787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nva Sans Bold" panose="020B0604020202020204" charset="0"/>
              </a:rPr>
              <a:t>3. interesting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C60592F-6F86-ECD1-5834-A6E9EC467455}"/>
              </a:ext>
            </a:extLst>
          </p:cNvPr>
          <p:cNvSpPr txBox="1"/>
          <p:nvPr/>
        </p:nvSpPr>
        <p:spPr>
          <a:xfrm>
            <a:off x="2349729" y="7273802"/>
            <a:ext cx="4787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nva Sans Bold" panose="020B0604020202020204" charset="0"/>
              </a:rPr>
              <a:t>4. expensive</a:t>
            </a:r>
          </a:p>
        </p:txBody>
      </p:sp>
      <p:pic>
        <p:nvPicPr>
          <p:cNvPr id="45" name="Graphic 44" descr="Star outline">
            <a:extLst>
              <a:ext uri="{FF2B5EF4-FFF2-40B4-BE49-F238E27FC236}">
                <a16:creationId xmlns:a16="http://schemas.microsoft.com/office/drawing/2014/main" id="{B1D96FF2-267E-82E6-188D-29956E58D4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047774" y="4800043"/>
            <a:ext cx="707886" cy="707886"/>
          </a:xfrm>
          <a:prstGeom prst="rect">
            <a:avLst/>
          </a:prstGeom>
        </p:spPr>
      </p:pic>
      <p:pic>
        <p:nvPicPr>
          <p:cNvPr id="46" name="Graphic 45" descr="Star outline">
            <a:extLst>
              <a:ext uri="{FF2B5EF4-FFF2-40B4-BE49-F238E27FC236}">
                <a16:creationId xmlns:a16="http://schemas.microsoft.com/office/drawing/2014/main" id="{52FE7AC6-9E5C-D104-FE0E-B9E274B501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989024" y="4800043"/>
            <a:ext cx="707886" cy="707886"/>
          </a:xfrm>
          <a:prstGeom prst="rect">
            <a:avLst/>
          </a:prstGeom>
        </p:spPr>
      </p:pic>
      <p:pic>
        <p:nvPicPr>
          <p:cNvPr id="47" name="Graphic 46" descr="Star outline">
            <a:extLst>
              <a:ext uri="{FF2B5EF4-FFF2-40B4-BE49-F238E27FC236}">
                <a16:creationId xmlns:a16="http://schemas.microsoft.com/office/drawing/2014/main" id="{1A751C59-1962-3A3C-9D69-214EA5C1D6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3106400" y="4800043"/>
            <a:ext cx="707886" cy="707886"/>
          </a:xfrm>
          <a:prstGeom prst="rect">
            <a:avLst/>
          </a:prstGeom>
        </p:spPr>
      </p:pic>
      <p:pic>
        <p:nvPicPr>
          <p:cNvPr id="48" name="Graphic 47" descr="Star outline">
            <a:extLst>
              <a:ext uri="{FF2B5EF4-FFF2-40B4-BE49-F238E27FC236}">
                <a16:creationId xmlns:a16="http://schemas.microsoft.com/office/drawing/2014/main" id="{4BE4C791-AA97-CB5B-3405-5122CE8247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3971453" y="4789557"/>
            <a:ext cx="707886" cy="707886"/>
          </a:xfrm>
          <a:prstGeom prst="rect">
            <a:avLst/>
          </a:prstGeom>
        </p:spPr>
      </p:pic>
      <p:pic>
        <p:nvPicPr>
          <p:cNvPr id="49" name="Graphic 48" descr="Star outline">
            <a:extLst>
              <a:ext uri="{FF2B5EF4-FFF2-40B4-BE49-F238E27FC236}">
                <a16:creationId xmlns:a16="http://schemas.microsoft.com/office/drawing/2014/main" id="{9A02E044-0864-2058-8CFB-1E8454C248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4871538" y="4789557"/>
            <a:ext cx="707886" cy="707886"/>
          </a:xfrm>
          <a:prstGeom prst="rect">
            <a:avLst/>
          </a:prstGeom>
        </p:spPr>
      </p:pic>
      <p:pic>
        <p:nvPicPr>
          <p:cNvPr id="50" name="Graphic 49" descr="Star outline">
            <a:extLst>
              <a:ext uri="{FF2B5EF4-FFF2-40B4-BE49-F238E27FC236}">
                <a16:creationId xmlns:a16="http://schemas.microsoft.com/office/drawing/2014/main" id="{A5B061D4-7117-42EC-C402-F63C2CDB74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047774" y="5666929"/>
            <a:ext cx="707886" cy="707886"/>
          </a:xfrm>
          <a:prstGeom prst="rect">
            <a:avLst/>
          </a:prstGeom>
        </p:spPr>
      </p:pic>
      <p:pic>
        <p:nvPicPr>
          <p:cNvPr id="51" name="Graphic 50" descr="Star outline">
            <a:extLst>
              <a:ext uri="{FF2B5EF4-FFF2-40B4-BE49-F238E27FC236}">
                <a16:creationId xmlns:a16="http://schemas.microsoft.com/office/drawing/2014/main" id="{ECAE8018-73EB-6BB3-D721-935FF2B471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989024" y="5666929"/>
            <a:ext cx="707886" cy="707886"/>
          </a:xfrm>
          <a:prstGeom prst="rect">
            <a:avLst/>
          </a:prstGeom>
        </p:spPr>
      </p:pic>
      <p:pic>
        <p:nvPicPr>
          <p:cNvPr id="52" name="Graphic 51" descr="Star outline">
            <a:extLst>
              <a:ext uri="{FF2B5EF4-FFF2-40B4-BE49-F238E27FC236}">
                <a16:creationId xmlns:a16="http://schemas.microsoft.com/office/drawing/2014/main" id="{F1A16A51-E38A-DB8F-E72C-37117618C8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3106400" y="5666929"/>
            <a:ext cx="707886" cy="707886"/>
          </a:xfrm>
          <a:prstGeom prst="rect">
            <a:avLst/>
          </a:prstGeom>
        </p:spPr>
      </p:pic>
      <p:pic>
        <p:nvPicPr>
          <p:cNvPr id="53" name="Graphic 52" descr="Star outline">
            <a:extLst>
              <a:ext uri="{FF2B5EF4-FFF2-40B4-BE49-F238E27FC236}">
                <a16:creationId xmlns:a16="http://schemas.microsoft.com/office/drawing/2014/main" id="{8020BC83-531D-B33B-F5E9-F07C1370B3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3971453" y="5656443"/>
            <a:ext cx="707886" cy="707886"/>
          </a:xfrm>
          <a:prstGeom prst="rect">
            <a:avLst/>
          </a:prstGeom>
        </p:spPr>
      </p:pic>
      <p:pic>
        <p:nvPicPr>
          <p:cNvPr id="54" name="Graphic 53" descr="Star outline">
            <a:extLst>
              <a:ext uri="{FF2B5EF4-FFF2-40B4-BE49-F238E27FC236}">
                <a16:creationId xmlns:a16="http://schemas.microsoft.com/office/drawing/2014/main" id="{51584F1C-C3EC-D21E-C2E9-73B1A35A19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4871538" y="5656443"/>
            <a:ext cx="707886" cy="707886"/>
          </a:xfrm>
          <a:prstGeom prst="rect">
            <a:avLst/>
          </a:prstGeom>
        </p:spPr>
      </p:pic>
      <p:pic>
        <p:nvPicPr>
          <p:cNvPr id="55" name="Graphic 54" descr="Star outline">
            <a:extLst>
              <a:ext uri="{FF2B5EF4-FFF2-40B4-BE49-F238E27FC236}">
                <a16:creationId xmlns:a16="http://schemas.microsoft.com/office/drawing/2014/main" id="{E0E981E2-99A2-CF9A-879F-E3CCE4483C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047774" y="6476318"/>
            <a:ext cx="707886" cy="707886"/>
          </a:xfrm>
          <a:prstGeom prst="rect">
            <a:avLst/>
          </a:prstGeom>
        </p:spPr>
      </p:pic>
      <p:pic>
        <p:nvPicPr>
          <p:cNvPr id="56" name="Graphic 55" descr="Star outline">
            <a:extLst>
              <a:ext uri="{FF2B5EF4-FFF2-40B4-BE49-F238E27FC236}">
                <a16:creationId xmlns:a16="http://schemas.microsoft.com/office/drawing/2014/main" id="{8CD7D223-EEA4-3ECD-5278-24FE70AB19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989024" y="6476318"/>
            <a:ext cx="707886" cy="707886"/>
          </a:xfrm>
          <a:prstGeom prst="rect">
            <a:avLst/>
          </a:prstGeom>
        </p:spPr>
      </p:pic>
      <p:pic>
        <p:nvPicPr>
          <p:cNvPr id="57" name="Graphic 56" descr="Star outline">
            <a:extLst>
              <a:ext uri="{FF2B5EF4-FFF2-40B4-BE49-F238E27FC236}">
                <a16:creationId xmlns:a16="http://schemas.microsoft.com/office/drawing/2014/main" id="{3FC80715-84E2-A4C3-D891-F636C9A7AD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3106400" y="6476318"/>
            <a:ext cx="707886" cy="707886"/>
          </a:xfrm>
          <a:prstGeom prst="rect">
            <a:avLst/>
          </a:prstGeom>
        </p:spPr>
      </p:pic>
      <p:pic>
        <p:nvPicPr>
          <p:cNvPr id="58" name="Graphic 57" descr="Star outline">
            <a:extLst>
              <a:ext uri="{FF2B5EF4-FFF2-40B4-BE49-F238E27FC236}">
                <a16:creationId xmlns:a16="http://schemas.microsoft.com/office/drawing/2014/main" id="{A758485D-0574-7871-8548-DF1908CB60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3971453" y="6465832"/>
            <a:ext cx="707886" cy="707886"/>
          </a:xfrm>
          <a:prstGeom prst="rect">
            <a:avLst/>
          </a:prstGeom>
        </p:spPr>
      </p:pic>
      <p:pic>
        <p:nvPicPr>
          <p:cNvPr id="60" name="Graphic 59" descr="Star outline">
            <a:extLst>
              <a:ext uri="{FF2B5EF4-FFF2-40B4-BE49-F238E27FC236}">
                <a16:creationId xmlns:a16="http://schemas.microsoft.com/office/drawing/2014/main" id="{F53C01CE-825A-55B1-A380-DEED4E1A18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047774" y="7357888"/>
            <a:ext cx="707886" cy="707886"/>
          </a:xfrm>
          <a:prstGeom prst="rect">
            <a:avLst/>
          </a:prstGeom>
        </p:spPr>
      </p:pic>
      <p:pic>
        <p:nvPicPr>
          <p:cNvPr id="61" name="Graphic 60" descr="Star outline">
            <a:extLst>
              <a:ext uri="{FF2B5EF4-FFF2-40B4-BE49-F238E27FC236}">
                <a16:creationId xmlns:a16="http://schemas.microsoft.com/office/drawing/2014/main" id="{0E05051B-9BD3-45BC-E3BD-7B49959F53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989024" y="7357888"/>
            <a:ext cx="707886" cy="707886"/>
          </a:xfrm>
          <a:prstGeom prst="rect">
            <a:avLst/>
          </a:prstGeom>
        </p:spPr>
      </p:pic>
      <p:pic>
        <p:nvPicPr>
          <p:cNvPr id="62" name="Graphic 61" descr="Star outline">
            <a:extLst>
              <a:ext uri="{FF2B5EF4-FFF2-40B4-BE49-F238E27FC236}">
                <a16:creationId xmlns:a16="http://schemas.microsoft.com/office/drawing/2014/main" id="{47BFA43B-29FA-B41F-7655-22E2FF4B3A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3106400" y="7357888"/>
            <a:ext cx="707886" cy="707886"/>
          </a:xfrm>
          <a:prstGeom prst="rect">
            <a:avLst/>
          </a:prstGeom>
        </p:spPr>
      </p:pic>
      <p:pic>
        <p:nvPicPr>
          <p:cNvPr id="63" name="Graphic 62" descr="Star outline">
            <a:extLst>
              <a:ext uri="{FF2B5EF4-FFF2-40B4-BE49-F238E27FC236}">
                <a16:creationId xmlns:a16="http://schemas.microsoft.com/office/drawing/2014/main" id="{35F5C426-E114-4BDC-0AFC-2E12B84A3F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3971453" y="7347402"/>
            <a:ext cx="707886" cy="707886"/>
          </a:xfrm>
          <a:prstGeom prst="rect">
            <a:avLst/>
          </a:prstGeom>
        </p:spPr>
      </p:pic>
      <p:pic>
        <p:nvPicPr>
          <p:cNvPr id="65" name="Graphic 64" descr="Star outline">
            <a:extLst>
              <a:ext uri="{FF2B5EF4-FFF2-40B4-BE49-F238E27FC236}">
                <a16:creationId xmlns:a16="http://schemas.microsoft.com/office/drawing/2014/main" id="{75038A3B-0594-8317-5DE5-A6F1883B35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959354" y="5666929"/>
            <a:ext cx="707886" cy="707886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6A843F28-442E-51E3-979B-46198D0453F7}"/>
              </a:ext>
            </a:extLst>
          </p:cNvPr>
          <p:cNvSpPr txBox="1"/>
          <p:nvPr/>
        </p:nvSpPr>
        <p:spPr>
          <a:xfrm>
            <a:off x="3360606" y="2192940"/>
            <a:ext cx="14927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i="1" dirty="0">
                <a:solidFill>
                  <a:srgbClr val="00B050"/>
                </a:solidFill>
                <a:latin typeface="Canva Sans Bold" panose="020B0604020202020204" charset="0"/>
              </a:rPr>
              <a:t>Example: </a:t>
            </a:r>
            <a:r>
              <a:rPr lang="en-US" sz="4800" dirty="0">
                <a:latin typeface="Canva Sans Bold" panose="020B0604020202020204" charset="0"/>
              </a:rPr>
              <a:t>History is not </a:t>
            </a:r>
            <a:r>
              <a:rPr lang="en-US" sz="4800" dirty="0">
                <a:solidFill>
                  <a:srgbClr val="C00000"/>
                </a:solidFill>
                <a:latin typeface="Canva Sans Bold" panose="020B0604020202020204" charset="0"/>
              </a:rPr>
              <a:t>as </a:t>
            </a:r>
            <a:r>
              <a:rPr lang="en-US" sz="4800" dirty="0">
                <a:latin typeface="Canva Sans Bold" panose="020B0604020202020204" charset="0"/>
              </a:rPr>
              <a:t>modern </a:t>
            </a:r>
            <a:r>
              <a:rPr lang="en-US" sz="4800" dirty="0">
                <a:solidFill>
                  <a:srgbClr val="C00000"/>
                </a:solidFill>
                <a:latin typeface="Canva Sans Bold" panose="020B0604020202020204" charset="0"/>
              </a:rPr>
              <a:t>as</a:t>
            </a:r>
            <a:r>
              <a:rPr lang="en-US" sz="4800" dirty="0">
                <a:latin typeface="Canva Sans Bold" panose="020B0604020202020204" charset="0"/>
              </a:rPr>
              <a:t> Science.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9773A4E-FB09-3957-0242-5A71ADF7BF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566" y="2028648"/>
            <a:ext cx="7279704" cy="43678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51E373-DD73-F05D-9026-03F972F5EB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2667" y1="46154" x2="12667" y2="46154"/>
                        <a14:foregroundMark x1="24667" y1="18462" x2="24667" y2="18462"/>
                        <a14:foregroundMark x1="62556" y1="33654" x2="62556" y2="33654"/>
                        <a14:foregroundMark x1="52333" y1="35385" x2="52333" y2="35385"/>
                        <a14:foregroundMark x1="63444" y1="27115" x2="63444" y2="27115"/>
                        <a14:foregroundMark x1="60667" y1="30577" x2="60667" y2="30577"/>
                        <a14:foregroundMark x1="60667" y1="27115" x2="60667" y2="27115"/>
                        <a14:foregroundMark x1="64778" y1="44615" x2="64778" y2="44615"/>
                        <a14:foregroundMark x1="52111" y1="51346" x2="52111" y2="51346"/>
                        <a14:foregroundMark x1="77889" y1="42692" x2="77889" y2="42692"/>
                        <a14:foregroundMark x1="84333" y1="51346" x2="84333" y2="51346"/>
                        <a14:foregroundMark x1="84111" y1="57500" x2="84111" y2="57500"/>
                        <a14:foregroundMark x1="82333" y1="61346" x2="82333" y2="61346"/>
                        <a14:foregroundMark x1="58667" y1="51346" x2="58667" y2="51346"/>
                        <a14:foregroundMark x1="60667" y1="46923" x2="60667" y2="469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5839708" cy="3374054"/>
          </a:xfrm>
          <a:prstGeom prst="rect">
            <a:avLst/>
          </a:prstGeom>
        </p:spPr>
      </p:pic>
      <p:sp>
        <p:nvSpPr>
          <p:cNvPr id="8" name="Snip Diagonal Corner Rectangle 7">
            <a:extLst>
              <a:ext uri="{FF2B5EF4-FFF2-40B4-BE49-F238E27FC236}">
                <a16:creationId xmlns:a16="http://schemas.microsoft.com/office/drawing/2014/main" id="{680AAB4E-60A6-0D01-76BE-85A2AAAA10E6}"/>
              </a:ext>
            </a:extLst>
          </p:cNvPr>
          <p:cNvSpPr/>
          <p:nvPr/>
        </p:nvSpPr>
        <p:spPr>
          <a:xfrm>
            <a:off x="1971834" y="5056576"/>
            <a:ext cx="2808928" cy="2808928"/>
          </a:xfrm>
          <a:prstGeom prst="snip2Diag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r>
              <a:rPr lang="vi-VN" sz="90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100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5747C9-1CA3-DBBB-8CE9-92EF81A8507E}"/>
              </a:ext>
            </a:extLst>
          </p:cNvPr>
          <p:cNvSpPr/>
          <p:nvPr/>
        </p:nvSpPr>
        <p:spPr>
          <a:xfrm>
            <a:off x="1882520" y="8110031"/>
            <a:ext cx="3509628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64370" indent="-664370" algn="just" defTabSz="1371600">
              <a:buClr>
                <a:srgbClr val="000000"/>
              </a:buClr>
              <a:defRPr/>
            </a:pPr>
            <a:r>
              <a:rPr lang="en-US" sz="4500" b="1" kern="0" spc="-60" dirty="0">
                <a:solidFill>
                  <a:prstClr val="black"/>
                </a:solidFill>
                <a:latin typeface="Pangolin" pitchFamily="2" charset="77"/>
                <a:cs typeface="Arial" pitchFamily="34" charset="0"/>
                <a:sym typeface="Arial"/>
              </a:rPr>
              <a:t>Your point</a:t>
            </a:r>
          </a:p>
        </p:txBody>
      </p:sp>
      <p:sp>
        <p:nvSpPr>
          <p:cNvPr id="10" name="Snip Diagonal Corner Rectangle 9">
            <a:extLst>
              <a:ext uri="{FF2B5EF4-FFF2-40B4-BE49-F238E27FC236}">
                <a16:creationId xmlns:a16="http://schemas.microsoft.com/office/drawing/2014/main" id="{4BF1753B-8E0B-E7A4-50B6-9384E8BD28D7}"/>
              </a:ext>
            </a:extLst>
          </p:cNvPr>
          <p:cNvSpPr/>
          <p:nvPr/>
        </p:nvSpPr>
        <p:spPr>
          <a:xfrm>
            <a:off x="7692996" y="4846150"/>
            <a:ext cx="2808928" cy="2808928"/>
          </a:xfrm>
          <a:prstGeom prst="snip2DiagRect">
            <a:avLst/>
          </a:prstGeom>
          <a:solidFill>
            <a:schemeClr val="accent5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endParaRPr lang="vi-VN" sz="2700" kern="0">
              <a:solidFill>
                <a:prstClr val="black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1" name="Snip Diagonal Corner Rectangle 10">
            <a:extLst>
              <a:ext uri="{FF2B5EF4-FFF2-40B4-BE49-F238E27FC236}">
                <a16:creationId xmlns:a16="http://schemas.microsoft.com/office/drawing/2014/main" id="{402EC698-6DE3-727F-F2AC-199EC7AEBBA2}"/>
              </a:ext>
            </a:extLst>
          </p:cNvPr>
          <p:cNvSpPr/>
          <p:nvPr/>
        </p:nvSpPr>
        <p:spPr>
          <a:xfrm>
            <a:off x="13633304" y="4762500"/>
            <a:ext cx="2808928" cy="2808928"/>
          </a:xfrm>
          <a:prstGeom prst="snip2DiagRect">
            <a:avLst/>
          </a:prstGeom>
          <a:solidFill>
            <a:schemeClr val="accent5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endParaRPr lang="vi-VN" sz="2700" kern="0">
              <a:solidFill>
                <a:prstClr val="black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6A5C59-D0E1-B1F5-0771-EE4A69E2B28A}"/>
              </a:ext>
            </a:extLst>
          </p:cNvPr>
          <p:cNvSpPr/>
          <p:nvPr/>
        </p:nvSpPr>
        <p:spPr>
          <a:xfrm>
            <a:off x="13540232" y="7865505"/>
            <a:ext cx="3509628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64370" indent="-664370" algn="ctr" defTabSz="1371600">
              <a:buClr>
                <a:srgbClr val="000000"/>
              </a:buClr>
              <a:defRPr/>
            </a:pPr>
            <a:r>
              <a:rPr lang="en-US" sz="4500" b="1" kern="0" spc="-60" dirty="0">
                <a:solidFill>
                  <a:prstClr val="black"/>
                </a:solidFill>
                <a:latin typeface="Pangolin" pitchFamily="2" charset="77"/>
                <a:cs typeface="Arial" pitchFamily="34" charset="0"/>
                <a:sym typeface="Arial"/>
              </a:rPr>
              <a:t>Swap point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B83E60E-6932-2388-D85B-C25D7F69D0E3}"/>
              </a:ext>
            </a:extLst>
          </p:cNvPr>
          <p:cNvSpPr/>
          <p:nvPr/>
        </p:nvSpPr>
        <p:spPr>
          <a:xfrm>
            <a:off x="6543107" y="7899605"/>
            <a:ext cx="583970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64370" indent="-664370" algn="ctr" defTabSz="1371600">
              <a:buClr>
                <a:srgbClr val="000000"/>
              </a:buClr>
              <a:defRPr/>
            </a:pPr>
            <a:r>
              <a:rPr lang="en-US" sz="4500" b="1" kern="0" spc="-60" dirty="0">
                <a:solidFill>
                  <a:prstClr val="black"/>
                </a:solidFill>
                <a:latin typeface="Pangolin" pitchFamily="2" charset="77"/>
                <a:cs typeface="Arial" pitchFamily="34" charset="0"/>
                <a:sym typeface="Arial"/>
              </a:rPr>
              <a:t>Blow friend’s point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7697604-ACFB-DCDC-850E-DB4B37B380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0129" y="4999812"/>
            <a:ext cx="2144278" cy="24822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A3EA39-7B05-1C91-2854-95814944DED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8000"/>
          <a:stretch/>
        </p:blipFill>
        <p:spPr>
          <a:xfrm>
            <a:off x="14011405" y="5021559"/>
            <a:ext cx="2070750" cy="24205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E6EC6E9-02EC-95FB-FDE2-AC5185700796}"/>
              </a:ext>
            </a:extLst>
          </p:cNvPr>
          <p:cNvSpPr txBox="1"/>
          <p:nvPr/>
        </p:nvSpPr>
        <p:spPr>
          <a:xfrm>
            <a:off x="7314943" y="1192031"/>
            <a:ext cx="9787722" cy="3671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r" defTabSz="1828800">
              <a:lnSpc>
                <a:spcPct val="15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VN" sz="4000" kern="0" dirty="0">
                <a:solidFill>
                  <a:srgbClr val="202640"/>
                </a:solidFill>
                <a:latin typeface="Pangolin" pitchFamily="2" charset="77"/>
                <a:cs typeface="Calibri" panose="020F0502020204030204" pitchFamily="34" charset="0"/>
                <a:sym typeface="Arial"/>
              </a:rPr>
              <a:t>Pick a box</a:t>
            </a:r>
          </a:p>
          <a:p>
            <a:pPr marL="685800" indent="-685800" algn="r" defTabSz="1828800">
              <a:lnSpc>
                <a:spcPct val="15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VN" sz="4000" kern="0" dirty="0">
                <a:solidFill>
                  <a:srgbClr val="202640"/>
                </a:solidFill>
                <a:latin typeface="Pangolin" pitchFamily="2" charset="77"/>
                <a:cs typeface="Calibri" panose="020F0502020204030204" pitchFamily="34" charset="0"/>
                <a:sym typeface="Arial"/>
              </a:rPr>
              <a:t>Answer the question</a:t>
            </a:r>
          </a:p>
          <a:p>
            <a:pPr marL="685800" indent="-685800" algn="r" defTabSz="1828800">
              <a:lnSpc>
                <a:spcPct val="15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VN" sz="4000" kern="0" dirty="0">
                <a:solidFill>
                  <a:srgbClr val="202640"/>
                </a:solidFill>
                <a:latin typeface="Pangolin" pitchFamily="2" charset="77"/>
                <a:cs typeface="Calibri" panose="020F0502020204030204" pitchFamily="34" charset="0"/>
                <a:sym typeface="Arial"/>
              </a:rPr>
              <a:t>Get a random prize below</a:t>
            </a:r>
          </a:p>
          <a:p>
            <a:pPr marL="685800" indent="-685800" algn="r" defTabSz="1828800">
              <a:lnSpc>
                <a:spcPct val="15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VN" sz="4000" kern="0" dirty="0">
                <a:solidFill>
                  <a:srgbClr val="202640"/>
                </a:solidFill>
                <a:latin typeface="Pangolin" pitchFamily="2" charset="77"/>
                <a:cs typeface="Calibri" panose="020F0502020204030204" pitchFamily="34" charset="0"/>
                <a:sym typeface="Arial"/>
              </a:rPr>
              <a:t>The winning team has the most points</a:t>
            </a:r>
          </a:p>
        </p:txBody>
      </p:sp>
    </p:spTree>
    <p:extLst>
      <p:ext uri="{BB962C8B-B14F-4D97-AF65-F5344CB8AC3E}">
        <p14:creationId xmlns:p14="http://schemas.microsoft.com/office/powerpoint/2010/main" val="424186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 animBg="1"/>
      <p:bldP spid="12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6D2A246-676F-9471-CA4A-630A2F4CAA6F}"/>
              </a:ext>
            </a:extLst>
          </p:cNvPr>
          <p:cNvSpPr/>
          <p:nvPr/>
        </p:nvSpPr>
        <p:spPr>
          <a:xfrm>
            <a:off x="2805000" y="3883735"/>
            <a:ext cx="3132348" cy="2052228"/>
          </a:xfrm>
          <a:prstGeom prst="rect">
            <a:avLst/>
          </a:prstGeom>
          <a:solidFill>
            <a:schemeClr val="accent5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endParaRPr lang="vi-VN" sz="10800" kern="0" dirty="0">
              <a:solidFill>
                <a:prstClr val="black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E363C8-E8E0-1853-9077-1B8491E9EA6C}"/>
              </a:ext>
            </a:extLst>
          </p:cNvPr>
          <p:cNvSpPr/>
          <p:nvPr/>
        </p:nvSpPr>
        <p:spPr>
          <a:xfrm>
            <a:off x="7541054" y="3883735"/>
            <a:ext cx="3132348" cy="205222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r>
              <a:rPr lang="vi-VN" sz="10800" kern="0" dirty="0">
                <a:solidFill>
                  <a:prstClr val="black"/>
                </a:solidFill>
                <a:latin typeface="Pangolin" pitchFamily="2" charset="77"/>
                <a:sym typeface="Arial"/>
              </a:rPr>
              <a:t>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F96BDF-2469-A998-D0D3-8C42A92EBE25}"/>
              </a:ext>
            </a:extLst>
          </p:cNvPr>
          <p:cNvSpPr/>
          <p:nvPr/>
        </p:nvSpPr>
        <p:spPr>
          <a:xfrm>
            <a:off x="12098138" y="3951799"/>
            <a:ext cx="3132348" cy="2052228"/>
          </a:xfrm>
          <a:prstGeom prst="rect">
            <a:avLst/>
          </a:prstGeom>
          <a:solidFill>
            <a:schemeClr val="accent5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endParaRPr lang="vi-VN" sz="10800" kern="0" dirty="0">
              <a:solidFill>
                <a:prstClr val="black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16BF7D-AA49-5B46-FF61-4ABD9BFB3962}"/>
              </a:ext>
            </a:extLst>
          </p:cNvPr>
          <p:cNvSpPr/>
          <p:nvPr/>
        </p:nvSpPr>
        <p:spPr>
          <a:xfrm>
            <a:off x="2805000" y="6892811"/>
            <a:ext cx="3132348" cy="205222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r>
              <a:rPr lang="vi-VN" sz="10800" kern="0" dirty="0">
                <a:solidFill>
                  <a:prstClr val="black"/>
                </a:solidFill>
                <a:latin typeface="Pangolin" pitchFamily="2" charset="77"/>
                <a:sym typeface="Arial"/>
              </a:rPr>
              <a:t>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CA3B2-F4A3-42C8-8BA4-E4BFF04797F7}"/>
              </a:ext>
            </a:extLst>
          </p:cNvPr>
          <p:cNvSpPr/>
          <p:nvPr/>
        </p:nvSpPr>
        <p:spPr>
          <a:xfrm>
            <a:off x="7541054" y="6892811"/>
            <a:ext cx="3132348" cy="205222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r>
              <a:rPr lang="vi-VN" sz="10800" kern="0" dirty="0">
                <a:solidFill>
                  <a:prstClr val="black"/>
                </a:solidFill>
                <a:latin typeface="Pangolin" pitchFamily="2" charset="77"/>
                <a:sym typeface="Arial"/>
              </a:rPr>
              <a:t>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3DB146-C0FB-FF04-3742-FF422D3E5000}"/>
              </a:ext>
            </a:extLst>
          </p:cNvPr>
          <p:cNvSpPr/>
          <p:nvPr/>
        </p:nvSpPr>
        <p:spPr>
          <a:xfrm>
            <a:off x="12098138" y="6960875"/>
            <a:ext cx="3132348" cy="205222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r>
              <a:rPr lang="vi-VN" sz="10800" kern="0" dirty="0">
                <a:solidFill>
                  <a:prstClr val="black"/>
                </a:solidFill>
                <a:latin typeface="Pangolin" pitchFamily="2" charset="77"/>
                <a:sym typeface="Arial"/>
              </a:rPr>
              <a:t>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DDC6BD-7509-D92A-582E-DC06DD4A7861}"/>
              </a:ext>
            </a:extLst>
          </p:cNvPr>
          <p:cNvSpPr/>
          <p:nvPr/>
        </p:nvSpPr>
        <p:spPr>
          <a:xfrm>
            <a:off x="3993210" y="2726815"/>
            <a:ext cx="12311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64370" indent="-664370" algn="just" defTabSz="1371600">
              <a:buClr>
                <a:srgbClr val="000000"/>
              </a:buClr>
              <a:defRPr/>
            </a:pPr>
            <a:r>
              <a:rPr lang="en-US" sz="7200" b="1" kern="0" spc="-60" dirty="0">
                <a:solidFill>
                  <a:srgbClr val="39447A"/>
                </a:solidFill>
                <a:latin typeface="Pangolin" pitchFamily="2" charset="77"/>
                <a:cs typeface="Arial" pitchFamily="34" charset="0"/>
                <a:sym typeface="Arial"/>
              </a:rPr>
              <a:t>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A9B937-C922-D2DD-35A9-FC371A64D091}"/>
              </a:ext>
            </a:extLst>
          </p:cNvPr>
          <p:cNvSpPr/>
          <p:nvPr/>
        </p:nvSpPr>
        <p:spPr>
          <a:xfrm>
            <a:off x="8612085" y="2765500"/>
            <a:ext cx="12311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64370" indent="-664370" algn="just" defTabSz="1371600">
              <a:buClr>
                <a:srgbClr val="000000"/>
              </a:buClr>
              <a:defRPr/>
            </a:pPr>
            <a:r>
              <a:rPr lang="en-US" sz="7200" b="1" kern="0" spc="-60" dirty="0">
                <a:solidFill>
                  <a:srgbClr val="39447A"/>
                </a:solidFill>
                <a:latin typeface="Pangolin" pitchFamily="2" charset="77"/>
                <a:cs typeface="Arial" pitchFamily="34" charset="0"/>
                <a:sym typeface="Arial"/>
              </a:rPr>
              <a:t>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5B8E56-09F1-9D1D-305F-1B6D0BAB0EF1}"/>
              </a:ext>
            </a:extLst>
          </p:cNvPr>
          <p:cNvSpPr/>
          <p:nvPr/>
        </p:nvSpPr>
        <p:spPr>
          <a:xfrm>
            <a:off x="13132397" y="2800171"/>
            <a:ext cx="12311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64370" indent="-664370" algn="just" defTabSz="1371600">
              <a:buClr>
                <a:srgbClr val="000000"/>
              </a:buClr>
              <a:defRPr/>
            </a:pPr>
            <a:r>
              <a:rPr lang="en-US" sz="7200" b="1" kern="0" spc="-60" dirty="0">
                <a:solidFill>
                  <a:srgbClr val="39447A"/>
                </a:solidFill>
                <a:latin typeface="Pangolin" pitchFamily="2" charset="77"/>
                <a:cs typeface="Arial" pitchFamily="34" charset="0"/>
                <a:sym typeface="Arial"/>
              </a:rPr>
              <a:t>3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E37991D-2138-6832-AA00-7999A4A18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7123" y="4116910"/>
            <a:ext cx="1447162" cy="16752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947492-8FDE-6817-6BBB-0F208782DC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000"/>
          <a:stretch/>
        </p:blipFill>
        <p:spPr>
          <a:xfrm>
            <a:off x="13004513" y="4044149"/>
            <a:ext cx="1542586" cy="1803180"/>
          </a:xfrm>
          <a:prstGeom prst="rect">
            <a:avLst/>
          </a:prstGeom>
        </p:spPr>
      </p:pic>
      <p:sp>
        <p:nvSpPr>
          <p:cNvPr id="22" name="Rectangle 21">
            <a:hlinkClick r:id="rId5" action="ppaction://hlinksldjump"/>
            <a:extLst>
              <a:ext uri="{FF2B5EF4-FFF2-40B4-BE49-F238E27FC236}">
                <a16:creationId xmlns:a16="http://schemas.microsoft.com/office/drawing/2014/main" id="{A4C0466F-DD71-5CA7-A6B7-26F567D64959}"/>
              </a:ext>
            </a:extLst>
          </p:cNvPr>
          <p:cNvSpPr/>
          <p:nvPr/>
        </p:nvSpPr>
        <p:spPr>
          <a:xfrm>
            <a:off x="2743200" y="3901743"/>
            <a:ext cx="3194148" cy="2052228"/>
          </a:xfrm>
          <a:prstGeom prst="rect">
            <a:avLst/>
          </a:prstGeom>
          <a:solidFill>
            <a:schemeClr val="tx2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endParaRPr lang="vi-VN" sz="10800" kern="0" dirty="0">
              <a:solidFill>
                <a:prstClr val="black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3" name="Rectangle 22">
            <a:hlinkClick r:id="rId6" action="ppaction://hlinksldjump"/>
            <a:extLst>
              <a:ext uri="{FF2B5EF4-FFF2-40B4-BE49-F238E27FC236}">
                <a16:creationId xmlns:a16="http://schemas.microsoft.com/office/drawing/2014/main" id="{D79639CB-7225-6A3E-0DAB-FB004216EC1B}"/>
              </a:ext>
            </a:extLst>
          </p:cNvPr>
          <p:cNvSpPr/>
          <p:nvPr/>
        </p:nvSpPr>
        <p:spPr>
          <a:xfrm>
            <a:off x="7541054" y="3883735"/>
            <a:ext cx="3132348" cy="2085566"/>
          </a:xfrm>
          <a:prstGeom prst="rect">
            <a:avLst/>
          </a:prstGeom>
          <a:solidFill>
            <a:schemeClr val="tx2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endParaRPr lang="vi-VN" sz="10800" kern="0" dirty="0">
              <a:solidFill>
                <a:prstClr val="black"/>
              </a:solidFill>
              <a:latin typeface="Pangolin" pitchFamily="2" charset="77"/>
              <a:sym typeface="Arial"/>
            </a:endParaRPr>
          </a:p>
        </p:txBody>
      </p:sp>
      <p:sp>
        <p:nvSpPr>
          <p:cNvPr id="24" name="Rectangle 23">
            <a:hlinkClick r:id="rId7" action="ppaction://hlinksldjump"/>
            <a:extLst>
              <a:ext uri="{FF2B5EF4-FFF2-40B4-BE49-F238E27FC236}">
                <a16:creationId xmlns:a16="http://schemas.microsoft.com/office/drawing/2014/main" id="{CF8F91C2-DF2A-4CD5-3F54-11AE81622983}"/>
              </a:ext>
            </a:extLst>
          </p:cNvPr>
          <p:cNvSpPr/>
          <p:nvPr/>
        </p:nvSpPr>
        <p:spPr>
          <a:xfrm>
            <a:off x="12098138" y="3940269"/>
            <a:ext cx="3132348" cy="2052228"/>
          </a:xfrm>
          <a:prstGeom prst="rect">
            <a:avLst/>
          </a:prstGeom>
          <a:solidFill>
            <a:schemeClr val="tx2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endParaRPr lang="vi-VN" sz="10800" kern="0" dirty="0">
              <a:solidFill>
                <a:prstClr val="black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5" name="Rectangle 24">
            <a:hlinkClick r:id="rId8" action="ppaction://hlinksldjump"/>
            <a:extLst>
              <a:ext uri="{FF2B5EF4-FFF2-40B4-BE49-F238E27FC236}">
                <a16:creationId xmlns:a16="http://schemas.microsoft.com/office/drawing/2014/main" id="{71711195-0575-71E5-302C-06A46002420D}"/>
              </a:ext>
            </a:extLst>
          </p:cNvPr>
          <p:cNvSpPr/>
          <p:nvPr/>
        </p:nvSpPr>
        <p:spPr>
          <a:xfrm>
            <a:off x="2805000" y="6848773"/>
            <a:ext cx="3132348" cy="2096266"/>
          </a:xfrm>
          <a:prstGeom prst="rect">
            <a:avLst/>
          </a:prstGeom>
          <a:solidFill>
            <a:schemeClr val="tx2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endParaRPr lang="vi-VN" sz="10800" kern="0" dirty="0">
              <a:solidFill>
                <a:prstClr val="black"/>
              </a:solidFill>
              <a:latin typeface="Pangolin" pitchFamily="2" charset="77"/>
              <a:sym typeface="Arial"/>
            </a:endParaRPr>
          </a:p>
        </p:txBody>
      </p:sp>
      <p:sp>
        <p:nvSpPr>
          <p:cNvPr id="26" name="Rectangle 25">
            <a:hlinkClick r:id="rId9" action="ppaction://hlinksldjump"/>
            <a:extLst>
              <a:ext uri="{FF2B5EF4-FFF2-40B4-BE49-F238E27FC236}">
                <a16:creationId xmlns:a16="http://schemas.microsoft.com/office/drawing/2014/main" id="{CB3C33CE-8439-60A5-C518-0703A674BD86}"/>
              </a:ext>
            </a:extLst>
          </p:cNvPr>
          <p:cNvSpPr/>
          <p:nvPr/>
        </p:nvSpPr>
        <p:spPr>
          <a:xfrm>
            <a:off x="7541054" y="6892811"/>
            <a:ext cx="3132348" cy="2052228"/>
          </a:xfrm>
          <a:prstGeom prst="rect">
            <a:avLst/>
          </a:prstGeom>
          <a:solidFill>
            <a:schemeClr val="tx2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endParaRPr lang="vi-VN" sz="10800" kern="0" dirty="0">
              <a:solidFill>
                <a:prstClr val="black"/>
              </a:solidFill>
              <a:latin typeface="Pangolin" pitchFamily="2" charset="77"/>
              <a:sym typeface="Arial"/>
            </a:endParaRPr>
          </a:p>
        </p:txBody>
      </p:sp>
      <p:sp>
        <p:nvSpPr>
          <p:cNvPr id="27" name="Rectangle 26">
            <a:hlinkClick r:id="rId10" action="ppaction://hlinksldjump"/>
            <a:extLst>
              <a:ext uri="{FF2B5EF4-FFF2-40B4-BE49-F238E27FC236}">
                <a16:creationId xmlns:a16="http://schemas.microsoft.com/office/drawing/2014/main" id="{07916397-9C2B-DAF9-BBFE-CCCBD47F9D1F}"/>
              </a:ext>
            </a:extLst>
          </p:cNvPr>
          <p:cNvSpPr/>
          <p:nvPr/>
        </p:nvSpPr>
        <p:spPr>
          <a:xfrm>
            <a:off x="12098138" y="6960875"/>
            <a:ext cx="3132348" cy="2052228"/>
          </a:xfrm>
          <a:prstGeom prst="rect">
            <a:avLst/>
          </a:prstGeom>
          <a:solidFill>
            <a:schemeClr val="tx2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endParaRPr lang="vi-VN" sz="10800" kern="0" dirty="0">
              <a:solidFill>
                <a:prstClr val="black"/>
              </a:solidFill>
              <a:latin typeface="Pangolin" pitchFamily="2" charset="77"/>
              <a:sym typeface="Arial"/>
            </a:endParaRPr>
          </a:p>
        </p:txBody>
      </p:sp>
      <p:sp>
        <p:nvSpPr>
          <p:cNvPr id="28" name="Google Shape;756;p32">
            <a:extLst>
              <a:ext uri="{FF2B5EF4-FFF2-40B4-BE49-F238E27FC236}">
                <a16:creationId xmlns:a16="http://schemas.microsoft.com/office/drawing/2014/main" id="{33FDC0A8-6B2B-33AB-B272-7FB8FE5E41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08779" y="756681"/>
            <a:ext cx="8716800" cy="16836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r>
              <a:rPr lang="en" sz="9600" dirty="0">
                <a:latin typeface="+mn-lt"/>
              </a:rPr>
              <a:t>PICK A BOX</a:t>
            </a:r>
            <a:endParaRPr sz="9600" dirty="0">
              <a:latin typeface="+mn-lt"/>
            </a:endParaRPr>
          </a:p>
        </p:txBody>
      </p:sp>
      <p:pic>
        <p:nvPicPr>
          <p:cNvPr id="30" name="Picture 2" descr="2018 Moovel Group Gmbh - Move Forward Png Transparent PNG - 500x298 - Free  Download on NicePNG">
            <a:hlinkClick r:id="rId11" action="ppaction://hlinksldjump"/>
            <a:extLst>
              <a:ext uri="{FF2B5EF4-FFF2-40B4-BE49-F238E27FC236}">
                <a16:creationId xmlns:a16="http://schemas.microsoft.com/office/drawing/2014/main" id="{F5B1A984-6AFA-A2F9-75D8-6F284D954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54079" y1="49342" x2="54079" y2="49342"/>
                        <a14:foregroundMark x1="70091" y1="49342" x2="70091" y2="49342"/>
                        <a14:foregroundMark x1="59215" y1="35526" x2="59215" y2="72368"/>
                        <a14:foregroundMark x1="62538" y1="41447" x2="62538" y2="75000"/>
                        <a14:foregroundMark x1="28399" y1="46711" x2="67976" y2="473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5200" y="1586011"/>
            <a:ext cx="2978750" cy="136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5B4219A-F3ED-F8B7-8B01-F6E4D0DFDDA9}"/>
              </a:ext>
            </a:extLst>
          </p:cNvPr>
          <p:cNvSpPr/>
          <p:nvPr/>
        </p:nvSpPr>
        <p:spPr>
          <a:xfrm>
            <a:off x="3993210" y="5799431"/>
            <a:ext cx="12311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64370" indent="-664370" algn="just" defTabSz="1371600">
              <a:buClr>
                <a:srgbClr val="000000"/>
              </a:buClr>
              <a:defRPr/>
            </a:pPr>
            <a:r>
              <a:rPr lang="en-US" sz="7200" b="1" kern="0" spc="-60" dirty="0">
                <a:solidFill>
                  <a:srgbClr val="39447A"/>
                </a:solidFill>
                <a:latin typeface="Pangolin" pitchFamily="2" charset="77"/>
                <a:cs typeface="Arial" pitchFamily="34" charset="0"/>
                <a:sym typeface="Arial"/>
              </a:rPr>
              <a:t>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963C39E-B8B0-EFA2-0A5F-FEEA99968828}"/>
              </a:ext>
            </a:extLst>
          </p:cNvPr>
          <p:cNvSpPr/>
          <p:nvPr/>
        </p:nvSpPr>
        <p:spPr>
          <a:xfrm>
            <a:off x="8713740" y="5808460"/>
            <a:ext cx="12311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64370" indent="-664370" algn="just" defTabSz="1371600">
              <a:buClr>
                <a:srgbClr val="000000"/>
              </a:buClr>
              <a:defRPr/>
            </a:pPr>
            <a:r>
              <a:rPr lang="en-US" sz="7200" b="1" kern="0" spc="-60" dirty="0">
                <a:solidFill>
                  <a:srgbClr val="39447A"/>
                </a:solidFill>
                <a:latin typeface="Pangolin" pitchFamily="2" charset="77"/>
                <a:cs typeface="Arial" pitchFamily="34" charset="0"/>
                <a:sym typeface="Arial"/>
              </a:rPr>
              <a:t>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4F3E42-2CAB-C31D-23C0-AEAC14F84882}"/>
              </a:ext>
            </a:extLst>
          </p:cNvPr>
          <p:cNvSpPr/>
          <p:nvPr/>
        </p:nvSpPr>
        <p:spPr>
          <a:xfrm>
            <a:off x="13234052" y="5843131"/>
            <a:ext cx="12311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64370" indent="-664370" algn="just" defTabSz="1371600">
              <a:buClr>
                <a:srgbClr val="000000"/>
              </a:buClr>
              <a:defRPr/>
            </a:pPr>
            <a:r>
              <a:rPr lang="en-US" sz="7200" b="1" kern="0" spc="-60" dirty="0">
                <a:solidFill>
                  <a:srgbClr val="39447A"/>
                </a:solidFill>
                <a:latin typeface="Pangolin" pitchFamily="2" charset="77"/>
                <a:cs typeface="Arial" pitchFamily="34" charset="0"/>
                <a:sym typeface="Arial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11871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2947191-D35B-2EE2-0E7A-B2A08DC78AF8}"/>
              </a:ext>
            </a:extLst>
          </p:cNvPr>
          <p:cNvSpPr txBox="1">
            <a:spLocks/>
          </p:cNvSpPr>
          <p:nvPr/>
        </p:nvSpPr>
        <p:spPr>
          <a:xfrm>
            <a:off x="4182460" y="850934"/>
            <a:ext cx="9923080" cy="1145400"/>
          </a:xfrm>
          <a:prstGeom prst="rect">
            <a:avLst/>
          </a:prstGeom>
          <a:solidFill>
            <a:schemeClr val="bg1">
              <a:lumMod val="90000"/>
            </a:schemeClr>
          </a:solidFill>
          <a:ln w="12700">
            <a:solidFill>
              <a:schemeClr val="tx1"/>
            </a:solidFill>
            <a:prstDash val="dash"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pPr defTabSz="1828800">
              <a:buClr>
                <a:srgbClr val="39447A"/>
              </a:buClr>
              <a:defRPr/>
            </a:pPr>
            <a:r>
              <a:rPr lang="en-VN" sz="7000" kern="0" dirty="0">
                <a:solidFill>
                  <a:srgbClr val="39447A"/>
                </a:solidFill>
              </a:rPr>
              <a:t>Making comparison</a:t>
            </a:r>
          </a:p>
        </p:txBody>
      </p:sp>
      <p:pic>
        <p:nvPicPr>
          <p:cNvPr id="8" name="Picture 2" descr="Logo Tổ Chức Nhiếp Ảnh Thương Hiệu - quay trở lại nút png tải về - Miễn phí  trong suốt Văn Bản png Tải về.">
            <a:hlinkClick r:id="rId3" action="ppaction://hlinksldjump"/>
            <a:extLst>
              <a:ext uri="{FF2B5EF4-FFF2-40B4-BE49-F238E27FC236}">
                <a16:creationId xmlns:a16="http://schemas.microsoft.com/office/drawing/2014/main" id="{88804E34-7F25-951E-CB72-BF0721FC8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2556" y1="42453" x2="42556" y2="42453"/>
                        <a14:foregroundMark x1="29111" y1="68962" x2="29111" y2="68962"/>
                        <a14:foregroundMark x1="41889" y1="69340" x2="41889" y2="69340"/>
                        <a14:foregroundMark x1="45778" y1="69906" x2="45778" y2="69906"/>
                        <a14:foregroundMark x1="55000" y1="68396" x2="55000" y2="68396"/>
                        <a14:foregroundMark x1="68111" y1="66604" x2="68111" y2="66604"/>
                        <a14:foregroundMark x1="68111" y1="64528" x2="68111" y2="64528"/>
                        <a14:foregroundMark x1="68778" y1="64528" x2="68778" y2="64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14" y="7615764"/>
            <a:ext cx="2499576" cy="294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9086A8-378B-415B-70CA-EDC1545026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10" b="93398" l="9746" r="89972">
                        <a14:foregroundMark x1="61441" y1="10714" x2="68362" y2="6818"/>
                        <a14:foregroundMark x1="25565" y1="93398" x2="29944" y2="891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460" y="2633412"/>
            <a:ext cx="2198808" cy="2869632"/>
          </a:xfrm>
          <a:prstGeom prst="rect">
            <a:avLst/>
          </a:prstGeom>
        </p:spPr>
      </p:pic>
      <p:sp>
        <p:nvSpPr>
          <p:cNvPr id="10" name="5-Point Star 9">
            <a:extLst>
              <a:ext uri="{FF2B5EF4-FFF2-40B4-BE49-F238E27FC236}">
                <a16:creationId xmlns:a16="http://schemas.microsoft.com/office/drawing/2014/main" id="{CCFF6DF0-67FA-0A21-A84A-4C26CC5EC416}"/>
              </a:ext>
            </a:extLst>
          </p:cNvPr>
          <p:cNvSpPr/>
          <p:nvPr/>
        </p:nvSpPr>
        <p:spPr>
          <a:xfrm>
            <a:off x="5501199" y="4444795"/>
            <a:ext cx="1390918" cy="1390918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VN" sz="2800" kern="0">
              <a:solidFill>
                <a:srgbClr val="FEF5E4"/>
              </a:solidFill>
              <a:latin typeface="Arial"/>
              <a:sym typeface="Arial"/>
            </a:endParaRPr>
          </a:p>
        </p:txBody>
      </p:sp>
      <p:sp>
        <p:nvSpPr>
          <p:cNvPr id="11" name="5-Point Star 10">
            <a:extLst>
              <a:ext uri="{FF2B5EF4-FFF2-40B4-BE49-F238E27FC236}">
                <a16:creationId xmlns:a16="http://schemas.microsoft.com/office/drawing/2014/main" id="{A52F3906-B747-44E0-167F-5D8D0296000C}"/>
              </a:ext>
            </a:extLst>
          </p:cNvPr>
          <p:cNvSpPr/>
          <p:nvPr/>
        </p:nvSpPr>
        <p:spPr>
          <a:xfrm>
            <a:off x="7306333" y="4479515"/>
            <a:ext cx="1390918" cy="1390918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VN" sz="2800" kern="0">
              <a:solidFill>
                <a:srgbClr val="FEF5E4"/>
              </a:solidFill>
              <a:latin typeface="Arial"/>
              <a:sym typeface="Arial"/>
            </a:endParaRPr>
          </a:p>
        </p:txBody>
      </p:sp>
      <p:sp>
        <p:nvSpPr>
          <p:cNvPr id="12" name="5-Point Star 11">
            <a:extLst>
              <a:ext uri="{FF2B5EF4-FFF2-40B4-BE49-F238E27FC236}">
                <a16:creationId xmlns:a16="http://schemas.microsoft.com/office/drawing/2014/main" id="{EF140F2D-2B51-82C1-AD02-48BB8728CCD3}"/>
              </a:ext>
            </a:extLst>
          </p:cNvPr>
          <p:cNvSpPr/>
          <p:nvPr/>
        </p:nvSpPr>
        <p:spPr>
          <a:xfrm>
            <a:off x="12603323" y="4430687"/>
            <a:ext cx="1390918" cy="1390918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VN" sz="2800" kern="0">
              <a:solidFill>
                <a:srgbClr val="FEF5E4"/>
              </a:solidFill>
              <a:latin typeface="Arial"/>
              <a:sym typeface="Arial"/>
            </a:endParaRPr>
          </a:p>
        </p:txBody>
      </p:sp>
      <p:sp>
        <p:nvSpPr>
          <p:cNvPr id="13" name="5-Point Star 12">
            <a:extLst>
              <a:ext uri="{FF2B5EF4-FFF2-40B4-BE49-F238E27FC236}">
                <a16:creationId xmlns:a16="http://schemas.microsoft.com/office/drawing/2014/main" id="{2C4416ED-9AD9-83E1-8C68-78A6680C0CE7}"/>
              </a:ext>
            </a:extLst>
          </p:cNvPr>
          <p:cNvSpPr/>
          <p:nvPr/>
        </p:nvSpPr>
        <p:spPr>
          <a:xfrm>
            <a:off x="14143505" y="4402031"/>
            <a:ext cx="1390918" cy="1390918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VN" sz="2800" kern="0">
              <a:solidFill>
                <a:srgbClr val="FEF5E4"/>
              </a:solidFill>
              <a:latin typeface="Arial"/>
              <a:sym typeface="Arial"/>
            </a:endParaRPr>
          </a:p>
        </p:txBody>
      </p:sp>
      <p:sp>
        <p:nvSpPr>
          <p:cNvPr id="14" name="5-Point Star 13">
            <a:extLst>
              <a:ext uri="{FF2B5EF4-FFF2-40B4-BE49-F238E27FC236}">
                <a16:creationId xmlns:a16="http://schemas.microsoft.com/office/drawing/2014/main" id="{A69143AD-1834-2BA7-FBB9-F6CD7AD37BF3}"/>
              </a:ext>
            </a:extLst>
          </p:cNvPr>
          <p:cNvSpPr/>
          <p:nvPr/>
        </p:nvSpPr>
        <p:spPr>
          <a:xfrm>
            <a:off x="15611697" y="4402031"/>
            <a:ext cx="1390918" cy="1390918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VN" sz="2800" kern="0">
              <a:solidFill>
                <a:srgbClr val="FEF5E4"/>
              </a:solidFill>
              <a:latin typeface="Arial"/>
              <a:sym typeface="Arial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8B780B9C-27EC-8889-0AA2-684947BF0E0B}"/>
              </a:ext>
            </a:extLst>
          </p:cNvPr>
          <p:cNvSpPr/>
          <p:nvPr/>
        </p:nvSpPr>
        <p:spPr>
          <a:xfrm>
            <a:off x="3608586" y="7427335"/>
            <a:ext cx="13394028" cy="226631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VN" sz="5600" b="1" kern="0" dirty="0">
                <a:solidFill>
                  <a:srgbClr val="202640"/>
                </a:solidFill>
                <a:latin typeface="Arial"/>
                <a:sym typeface="Arial"/>
              </a:rPr>
              <a:t>History museum is </a:t>
            </a:r>
          </a:p>
          <a:p>
            <a:pPr algn="ctr" defTabSz="1828800">
              <a:buClr>
                <a:srgbClr val="000000"/>
              </a:buClr>
            </a:pPr>
            <a:r>
              <a:rPr lang="en-VN" sz="5600" b="1" kern="0" dirty="0">
                <a:solidFill>
                  <a:srgbClr val="E94A5F">
                    <a:lumMod val="75000"/>
                  </a:srgbClr>
                </a:solidFill>
                <a:latin typeface="Arial"/>
                <a:sym typeface="Arial"/>
              </a:rPr>
              <a:t>not as modern as </a:t>
            </a:r>
            <a:r>
              <a:rPr lang="en-VN" sz="5600" b="1" kern="0" dirty="0">
                <a:solidFill>
                  <a:srgbClr val="202640"/>
                </a:solidFill>
                <a:latin typeface="Arial"/>
                <a:sym typeface="Arial"/>
              </a:rPr>
              <a:t>Science museum.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5BA7E003-F389-E57D-7D27-62E2F88CE41D}"/>
              </a:ext>
            </a:extLst>
          </p:cNvPr>
          <p:cNvSpPr/>
          <p:nvPr/>
        </p:nvSpPr>
        <p:spPr>
          <a:xfrm>
            <a:off x="496443" y="4302183"/>
            <a:ext cx="3940934" cy="1533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VN" sz="6400" kern="0" dirty="0">
                <a:solidFill>
                  <a:srgbClr val="39447A"/>
                </a:solidFill>
                <a:latin typeface="Pangolin" pitchFamily="2" charset="77"/>
                <a:sym typeface="Arial"/>
              </a:rPr>
              <a:t>modern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F2DC43-7B0C-9EEA-12F7-BDCFB3DFF408}"/>
              </a:ext>
            </a:extLst>
          </p:cNvPr>
          <p:cNvSpPr txBox="1"/>
          <p:nvPr/>
        </p:nvSpPr>
        <p:spPr>
          <a:xfrm>
            <a:off x="2949913" y="3194186"/>
            <a:ext cx="154309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en-US" sz="6000" kern="0" dirty="0">
                <a:solidFill>
                  <a:srgbClr val="202640"/>
                </a:solidFill>
                <a:latin typeface="Pangolin" pitchFamily="2" charset="77"/>
                <a:cs typeface="Arial"/>
                <a:sym typeface="Arial"/>
              </a:rPr>
              <a:t>    History museum            Science museum</a:t>
            </a:r>
          </a:p>
        </p:txBody>
      </p:sp>
    </p:spTree>
    <p:extLst>
      <p:ext uri="{BB962C8B-B14F-4D97-AF65-F5344CB8AC3E}">
        <p14:creationId xmlns:p14="http://schemas.microsoft.com/office/powerpoint/2010/main" val="40905997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2947191-D35B-2EE2-0E7A-B2A08DC78AF8}"/>
              </a:ext>
            </a:extLst>
          </p:cNvPr>
          <p:cNvSpPr txBox="1">
            <a:spLocks/>
          </p:cNvSpPr>
          <p:nvPr/>
        </p:nvSpPr>
        <p:spPr>
          <a:xfrm>
            <a:off x="4182460" y="850934"/>
            <a:ext cx="9923080" cy="1145400"/>
          </a:xfrm>
          <a:prstGeom prst="rect">
            <a:avLst/>
          </a:prstGeom>
          <a:solidFill>
            <a:schemeClr val="bg1">
              <a:lumMod val="90000"/>
            </a:schemeClr>
          </a:solidFill>
          <a:ln w="12700">
            <a:solidFill>
              <a:schemeClr val="tx1"/>
            </a:solidFill>
            <a:prstDash val="dash"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pPr defTabSz="1828800">
              <a:buClr>
                <a:srgbClr val="39447A"/>
              </a:buClr>
              <a:defRPr/>
            </a:pPr>
            <a:r>
              <a:rPr lang="en-VN" sz="7000" kern="0" dirty="0">
                <a:solidFill>
                  <a:srgbClr val="39447A"/>
                </a:solidFill>
              </a:rPr>
              <a:t>Making comparison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9086A8-378B-415B-70CA-EDC1545026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10" b="93398" l="9746" r="89972">
                        <a14:foregroundMark x1="61441" y1="10714" x2="68362" y2="6818"/>
                        <a14:foregroundMark x1="25565" y1="93398" x2="29944" y2="891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200" y="2710566"/>
            <a:ext cx="2198808" cy="2869632"/>
          </a:xfrm>
          <a:prstGeom prst="rect">
            <a:avLst/>
          </a:prstGeom>
        </p:spPr>
      </p:pic>
      <p:sp>
        <p:nvSpPr>
          <p:cNvPr id="10" name="5-Point Star 9">
            <a:extLst>
              <a:ext uri="{FF2B5EF4-FFF2-40B4-BE49-F238E27FC236}">
                <a16:creationId xmlns:a16="http://schemas.microsoft.com/office/drawing/2014/main" id="{CCFF6DF0-67FA-0A21-A84A-4C26CC5EC416}"/>
              </a:ext>
            </a:extLst>
          </p:cNvPr>
          <p:cNvSpPr/>
          <p:nvPr/>
        </p:nvSpPr>
        <p:spPr>
          <a:xfrm>
            <a:off x="4896907" y="4413321"/>
            <a:ext cx="1390918" cy="1390918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VN" sz="2800" kern="0">
              <a:solidFill>
                <a:srgbClr val="FEF5E4"/>
              </a:solidFill>
              <a:latin typeface="Arial"/>
              <a:sym typeface="Arial"/>
            </a:endParaRPr>
          </a:p>
        </p:txBody>
      </p:sp>
      <p:sp>
        <p:nvSpPr>
          <p:cNvPr id="11" name="5-Point Star 10">
            <a:extLst>
              <a:ext uri="{FF2B5EF4-FFF2-40B4-BE49-F238E27FC236}">
                <a16:creationId xmlns:a16="http://schemas.microsoft.com/office/drawing/2014/main" id="{A52F3906-B747-44E0-167F-5D8D0296000C}"/>
              </a:ext>
            </a:extLst>
          </p:cNvPr>
          <p:cNvSpPr/>
          <p:nvPr/>
        </p:nvSpPr>
        <p:spPr>
          <a:xfrm>
            <a:off x="6702041" y="4448041"/>
            <a:ext cx="1390918" cy="1390918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VN" sz="2800" kern="0">
              <a:solidFill>
                <a:srgbClr val="FEF5E4"/>
              </a:solidFill>
              <a:latin typeface="Arial"/>
              <a:sym typeface="Arial"/>
            </a:endParaRPr>
          </a:p>
        </p:txBody>
      </p:sp>
      <p:sp>
        <p:nvSpPr>
          <p:cNvPr id="12" name="5-Point Star 11">
            <a:extLst>
              <a:ext uri="{FF2B5EF4-FFF2-40B4-BE49-F238E27FC236}">
                <a16:creationId xmlns:a16="http://schemas.microsoft.com/office/drawing/2014/main" id="{EF140F2D-2B51-82C1-AD02-48BB8728CCD3}"/>
              </a:ext>
            </a:extLst>
          </p:cNvPr>
          <p:cNvSpPr/>
          <p:nvPr/>
        </p:nvSpPr>
        <p:spPr>
          <a:xfrm>
            <a:off x="13135061" y="4452405"/>
            <a:ext cx="1390918" cy="1390918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VN" sz="2800" kern="0">
              <a:solidFill>
                <a:srgbClr val="FEF5E4"/>
              </a:solidFill>
              <a:latin typeface="Arial"/>
              <a:sym typeface="Arial"/>
            </a:endParaRPr>
          </a:p>
        </p:txBody>
      </p:sp>
      <p:sp>
        <p:nvSpPr>
          <p:cNvPr id="13" name="5-Point Star 12">
            <a:extLst>
              <a:ext uri="{FF2B5EF4-FFF2-40B4-BE49-F238E27FC236}">
                <a16:creationId xmlns:a16="http://schemas.microsoft.com/office/drawing/2014/main" id="{2C4416ED-9AD9-83E1-8C68-78A6680C0CE7}"/>
              </a:ext>
            </a:extLst>
          </p:cNvPr>
          <p:cNvSpPr/>
          <p:nvPr/>
        </p:nvSpPr>
        <p:spPr>
          <a:xfrm>
            <a:off x="14675243" y="4423749"/>
            <a:ext cx="1390918" cy="1390918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VN" sz="2800" kern="0">
              <a:solidFill>
                <a:srgbClr val="FEF5E4"/>
              </a:solidFill>
              <a:latin typeface="Arial"/>
              <a:sym typeface="Arial"/>
            </a:endParaRPr>
          </a:p>
        </p:txBody>
      </p:sp>
      <p:sp>
        <p:nvSpPr>
          <p:cNvPr id="14" name="5-Point Star 13">
            <a:extLst>
              <a:ext uri="{FF2B5EF4-FFF2-40B4-BE49-F238E27FC236}">
                <a16:creationId xmlns:a16="http://schemas.microsoft.com/office/drawing/2014/main" id="{A69143AD-1834-2BA7-FBB9-F6CD7AD37BF3}"/>
              </a:ext>
            </a:extLst>
          </p:cNvPr>
          <p:cNvSpPr/>
          <p:nvPr/>
        </p:nvSpPr>
        <p:spPr>
          <a:xfrm>
            <a:off x="16143435" y="4423749"/>
            <a:ext cx="1390918" cy="1390918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VN" sz="2800" kern="0">
              <a:solidFill>
                <a:srgbClr val="FEF5E4"/>
              </a:solidFill>
              <a:latin typeface="Arial"/>
              <a:sym typeface="Arial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8B780B9C-27EC-8889-0AA2-684947BF0E0B}"/>
              </a:ext>
            </a:extLst>
          </p:cNvPr>
          <p:cNvSpPr/>
          <p:nvPr/>
        </p:nvSpPr>
        <p:spPr>
          <a:xfrm>
            <a:off x="3608586" y="7427335"/>
            <a:ext cx="13394028" cy="226631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VN" sz="5600" b="1" kern="0" dirty="0">
                <a:solidFill>
                  <a:srgbClr val="202640"/>
                </a:solidFill>
                <a:latin typeface="Arial"/>
                <a:sym typeface="Arial"/>
              </a:rPr>
              <a:t>History museum is </a:t>
            </a:r>
            <a:r>
              <a:rPr lang="en-VN" sz="5600" b="1" kern="0" dirty="0">
                <a:solidFill>
                  <a:srgbClr val="C00000"/>
                </a:solidFill>
                <a:latin typeface="Arial"/>
                <a:sym typeface="Arial"/>
              </a:rPr>
              <a:t>as friendly as </a:t>
            </a:r>
            <a:r>
              <a:rPr lang="en-VN" sz="5600" b="1" kern="0" dirty="0">
                <a:solidFill>
                  <a:srgbClr val="202640"/>
                </a:solidFill>
                <a:latin typeface="Arial"/>
                <a:sym typeface="Arial"/>
              </a:rPr>
              <a:t>Science museum. 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5BA7E003-F389-E57D-7D27-62E2F88CE41D}"/>
              </a:ext>
            </a:extLst>
          </p:cNvPr>
          <p:cNvSpPr/>
          <p:nvPr/>
        </p:nvSpPr>
        <p:spPr>
          <a:xfrm>
            <a:off x="496443" y="4302183"/>
            <a:ext cx="3940934" cy="1533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VN" sz="6400" kern="0" dirty="0">
                <a:solidFill>
                  <a:srgbClr val="39447A"/>
                </a:solidFill>
                <a:latin typeface="Pangolin" pitchFamily="2" charset="77"/>
                <a:sym typeface="Arial"/>
              </a:rPr>
              <a:t>friendly</a:t>
            </a:r>
          </a:p>
        </p:txBody>
      </p:sp>
      <p:sp>
        <p:nvSpPr>
          <p:cNvPr id="16" name="5-Point Star 15">
            <a:extLst>
              <a:ext uri="{FF2B5EF4-FFF2-40B4-BE49-F238E27FC236}">
                <a16:creationId xmlns:a16="http://schemas.microsoft.com/office/drawing/2014/main" id="{FC1566BD-B843-EEE9-70CD-9A914E792F1B}"/>
              </a:ext>
            </a:extLst>
          </p:cNvPr>
          <p:cNvSpPr/>
          <p:nvPr/>
        </p:nvSpPr>
        <p:spPr>
          <a:xfrm>
            <a:off x="8299021" y="4448041"/>
            <a:ext cx="1390918" cy="1390918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VN" sz="2800" kern="0">
              <a:solidFill>
                <a:srgbClr val="FEF5E4"/>
              </a:solidFill>
              <a:latin typeface="Arial"/>
              <a:sym typeface="Arial"/>
            </a:endParaRPr>
          </a:p>
        </p:txBody>
      </p:sp>
      <p:pic>
        <p:nvPicPr>
          <p:cNvPr id="18" name="Picture 2" descr="Logo Tổ Chức Nhiếp Ảnh Thương Hiệu - quay trở lại nút png tải về - Miễn phí  trong suốt Văn Bản png Tải về.">
            <a:hlinkClick r:id="rId5" action="ppaction://hlinksldjump"/>
            <a:extLst>
              <a:ext uri="{FF2B5EF4-FFF2-40B4-BE49-F238E27FC236}">
                <a16:creationId xmlns:a16="http://schemas.microsoft.com/office/drawing/2014/main" id="{F0AD0B67-AA0A-3B63-0A26-38601B899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2556" y1="42453" x2="42556" y2="42453"/>
                        <a14:foregroundMark x1="29111" y1="68962" x2="29111" y2="68962"/>
                        <a14:foregroundMark x1="41889" y1="69340" x2="41889" y2="69340"/>
                        <a14:foregroundMark x1="45778" y1="69906" x2="45778" y2="69906"/>
                        <a14:foregroundMark x1="55000" y1="68396" x2="55000" y2="68396"/>
                        <a14:foregroundMark x1="68111" y1="66604" x2="68111" y2="66604"/>
                        <a14:foregroundMark x1="68111" y1="64528" x2="68111" y2="64528"/>
                        <a14:foregroundMark x1="68778" y1="64528" x2="68778" y2="64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14" y="7615764"/>
            <a:ext cx="2499576" cy="294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D941982-DD2A-75DD-F5E7-CED2DE1EC09D}"/>
              </a:ext>
            </a:extLst>
          </p:cNvPr>
          <p:cNvSpPr txBox="1"/>
          <p:nvPr/>
        </p:nvSpPr>
        <p:spPr>
          <a:xfrm>
            <a:off x="2466910" y="3439998"/>
            <a:ext cx="165562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en-US" sz="6000" kern="0" dirty="0">
                <a:solidFill>
                  <a:srgbClr val="202640"/>
                </a:solidFill>
                <a:latin typeface="Pangolin" pitchFamily="2" charset="77"/>
                <a:cs typeface="Arial"/>
                <a:sym typeface="Arial"/>
              </a:rPr>
              <a:t>    History museum           Science museum</a:t>
            </a:r>
          </a:p>
        </p:txBody>
      </p:sp>
    </p:spTree>
    <p:extLst>
      <p:ext uri="{BB962C8B-B14F-4D97-AF65-F5344CB8AC3E}">
        <p14:creationId xmlns:p14="http://schemas.microsoft.com/office/powerpoint/2010/main" val="15242689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2947191-D35B-2EE2-0E7A-B2A08DC78AF8}"/>
              </a:ext>
            </a:extLst>
          </p:cNvPr>
          <p:cNvSpPr txBox="1">
            <a:spLocks/>
          </p:cNvSpPr>
          <p:nvPr/>
        </p:nvSpPr>
        <p:spPr>
          <a:xfrm>
            <a:off x="4182460" y="850934"/>
            <a:ext cx="9923080" cy="1145400"/>
          </a:xfrm>
          <a:prstGeom prst="rect">
            <a:avLst/>
          </a:prstGeom>
          <a:solidFill>
            <a:schemeClr val="bg1">
              <a:lumMod val="90000"/>
            </a:schemeClr>
          </a:solidFill>
          <a:ln w="12700">
            <a:solidFill>
              <a:schemeClr val="tx1"/>
            </a:solidFill>
            <a:prstDash val="dash"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pPr defTabSz="1828800">
              <a:buClr>
                <a:srgbClr val="39447A"/>
              </a:buClr>
              <a:defRPr/>
            </a:pPr>
            <a:r>
              <a:rPr lang="en-VN" sz="7000" kern="0" dirty="0">
                <a:solidFill>
                  <a:srgbClr val="39447A"/>
                </a:solidFill>
              </a:rPr>
              <a:t>Making comparison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9086A8-378B-415B-70CA-EDC1545026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10" b="93398" l="9746" r="89972">
                        <a14:foregroundMark x1="61441" y1="10714" x2="68362" y2="6818"/>
                        <a14:foregroundMark x1="25565" y1="93398" x2="29944" y2="891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200" y="2710566"/>
            <a:ext cx="2198808" cy="2869632"/>
          </a:xfrm>
          <a:prstGeom prst="rect">
            <a:avLst/>
          </a:prstGeom>
        </p:spPr>
      </p:pic>
      <p:sp>
        <p:nvSpPr>
          <p:cNvPr id="10" name="5-Point Star 9">
            <a:extLst>
              <a:ext uri="{FF2B5EF4-FFF2-40B4-BE49-F238E27FC236}">
                <a16:creationId xmlns:a16="http://schemas.microsoft.com/office/drawing/2014/main" id="{CCFF6DF0-67FA-0A21-A84A-4C26CC5EC416}"/>
              </a:ext>
            </a:extLst>
          </p:cNvPr>
          <p:cNvSpPr/>
          <p:nvPr/>
        </p:nvSpPr>
        <p:spPr>
          <a:xfrm>
            <a:off x="4896907" y="4413321"/>
            <a:ext cx="1390918" cy="1390918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  <a:defRPr/>
            </a:pPr>
            <a:endParaRPr lang="en-VN" sz="2800" kern="0">
              <a:solidFill>
                <a:srgbClr val="FEF5E4"/>
              </a:solidFill>
              <a:latin typeface="Arial"/>
              <a:sym typeface="Arial"/>
            </a:endParaRPr>
          </a:p>
        </p:txBody>
      </p:sp>
      <p:sp>
        <p:nvSpPr>
          <p:cNvPr id="11" name="5-Point Star 10">
            <a:extLst>
              <a:ext uri="{FF2B5EF4-FFF2-40B4-BE49-F238E27FC236}">
                <a16:creationId xmlns:a16="http://schemas.microsoft.com/office/drawing/2014/main" id="{A52F3906-B747-44E0-167F-5D8D0296000C}"/>
              </a:ext>
            </a:extLst>
          </p:cNvPr>
          <p:cNvSpPr/>
          <p:nvPr/>
        </p:nvSpPr>
        <p:spPr>
          <a:xfrm>
            <a:off x="6702041" y="4448041"/>
            <a:ext cx="1390918" cy="1390918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  <a:defRPr/>
            </a:pPr>
            <a:endParaRPr lang="en-VN" sz="2800" kern="0">
              <a:solidFill>
                <a:srgbClr val="FEF5E4"/>
              </a:solidFill>
              <a:latin typeface="Arial"/>
              <a:sym typeface="Arial"/>
            </a:endParaRPr>
          </a:p>
        </p:txBody>
      </p:sp>
      <p:sp>
        <p:nvSpPr>
          <p:cNvPr id="12" name="5-Point Star 11">
            <a:extLst>
              <a:ext uri="{FF2B5EF4-FFF2-40B4-BE49-F238E27FC236}">
                <a16:creationId xmlns:a16="http://schemas.microsoft.com/office/drawing/2014/main" id="{EF140F2D-2B51-82C1-AD02-48BB8728CCD3}"/>
              </a:ext>
            </a:extLst>
          </p:cNvPr>
          <p:cNvSpPr/>
          <p:nvPr/>
        </p:nvSpPr>
        <p:spPr>
          <a:xfrm>
            <a:off x="13998301" y="4485711"/>
            <a:ext cx="1390918" cy="1390918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  <a:defRPr/>
            </a:pPr>
            <a:endParaRPr lang="en-VN" sz="2800" kern="0">
              <a:solidFill>
                <a:srgbClr val="FEF5E4"/>
              </a:solidFill>
              <a:latin typeface="Arial"/>
              <a:sym typeface="Arial"/>
            </a:endParaRPr>
          </a:p>
        </p:txBody>
      </p:sp>
      <p:sp>
        <p:nvSpPr>
          <p:cNvPr id="13" name="5-Point Star 12">
            <a:extLst>
              <a:ext uri="{FF2B5EF4-FFF2-40B4-BE49-F238E27FC236}">
                <a16:creationId xmlns:a16="http://schemas.microsoft.com/office/drawing/2014/main" id="{2C4416ED-9AD9-83E1-8C68-78A6680C0CE7}"/>
              </a:ext>
            </a:extLst>
          </p:cNvPr>
          <p:cNvSpPr/>
          <p:nvPr/>
        </p:nvSpPr>
        <p:spPr>
          <a:xfrm>
            <a:off x="15538483" y="4457055"/>
            <a:ext cx="1390918" cy="1390918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  <a:defRPr/>
            </a:pPr>
            <a:endParaRPr lang="en-VN" sz="2800" kern="0">
              <a:solidFill>
                <a:srgbClr val="FEF5E4"/>
              </a:solidFill>
              <a:latin typeface="Arial"/>
              <a:sym typeface="Arial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8B780B9C-27EC-8889-0AA2-684947BF0E0B}"/>
              </a:ext>
            </a:extLst>
          </p:cNvPr>
          <p:cNvSpPr/>
          <p:nvPr/>
        </p:nvSpPr>
        <p:spPr>
          <a:xfrm>
            <a:off x="3608586" y="7427335"/>
            <a:ext cx="13394028" cy="226631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  <a:defRPr/>
            </a:pPr>
            <a:r>
              <a:rPr lang="en-VN" sz="5200" b="1" kern="0" dirty="0">
                <a:solidFill>
                  <a:srgbClr val="202640"/>
                </a:solidFill>
                <a:latin typeface="Arial"/>
                <a:sym typeface="Arial"/>
              </a:rPr>
              <a:t>History </a:t>
            </a:r>
            <a:r>
              <a:rPr lang="en-VN" sz="4800" b="1" kern="0" dirty="0">
                <a:solidFill>
                  <a:srgbClr val="202640"/>
                </a:solidFill>
                <a:latin typeface="Arial"/>
                <a:sym typeface="Arial"/>
              </a:rPr>
              <a:t>museum </a:t>
            </a:r>
            <a:r>
              <a:rPr lang="en-VN" sz="5200" b="1" kern="0" dirty="0">
                <a:solidFill>
                  <a:srgbClr val="202640"/>
                </a:solidFill>
                <a:latin typeface="Arial"/>
                <a:sym typeface="Arial"/>
              </a:rPr>
              <a:t>is </a:t>
            </a:r>
            <a:r>
              <a:rPr lang="en-VN" sz="5200" b="1" kern="0" dirty="0">
                <a:solidFill>
                  <a:srgbClr val="C00000"/>
                </a:solidFill>
                <a:latin typeface="Arial"/>
                <a:sym typeface="Arial"/>
              </a:rPr>
              <a:t>not as interesting as </a:t>
            </a:r>
            <a:r>
              <a:rPr lang="en-VN" sz="5200" b="1" kern="0" dirty="0">
                <a:solidFill>
                  <a:srgbClr val="202640"/>
                </a:solidFill>
                <a:latin typeface="Arial"/>
                <a:sym typeface="Arial"/>
              </a:rPr>
              <a:t>Science </a:t>
            </a:r>
            <a:r>
              <a:rPr lang="en-VN" sz="4800" b="1" kern="0" dirty="0">
                <a:solidFill>
                  <a:srgbClr val="202640"/>
                </a:solidFill>
                <a:latin typeface="Arial"/>
                <a:sym typeface="Arial"/>
              </a:rPr>
              <a:t>museum</a:t>
            </a:r>
            <a:r>
              <a:rPr lang="en-VN" sz="5200" b="1" kern="0" dirty="0">
                <a:solidFill>
                  <a:srgbClr val="202640"/>
                </a:solidFill>
                <a:latin typeface="Arial"/>
                <a:sym typeface="Arial"/>
              </a:rPr>
              <a:t>. 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5BA7E003-F389-E57D-7D27-62E2F88CE41D}"/>
              </a:ext>
            </a:extLst>
          </p:cNvPr>
          <p:cNvSpPr/>
          <p:nvPr/>
        </p:nvSpPr>
        <p:spPr>
          <a:xfrm>
            <a:off x="496443" y="4302183"/>
            <a:ext cx="3940934" cy="153353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  <a:defRPr/>
            </a:pPr>
            <a:r>
              <a:rPr lang="en-VN" sz="5600" kern="0" dirty="0">
                <a:solidFill>
                  <a:srgbClr val="39447A"/>
                </a:solidFill>
                <a:latin typeface="Pangolin" pitchFamily="2" charset="77"/>
                <a:sym typeface="Arial"/>
              </a:rPr>
              <a:t>interesting</a:t>
            </a:r>
          </a:p>
        </p:txBody>
      </p:sp>
      <p:sp>
        <p:nvSpPr>
          <p:cNvPr id="16" name="5-Point Star 15">
            <a:extLst>
              <a:ext uri="{FF2B5EF4-FFF2-40B4-BE49-F238E27FC236}">
                <a16:creationId xmlns:a16="http://schemas.microsoft.com/office/drawing/2014/main" id="{FC1566BD-B843-EEE9-70CD-9A914E792F1B}"/>
              </a:ext>
            </a:extLst>
          </p:cNvPr>
          <p:cNvSpPr/>
          <p:nvPr/>
        </p:nvSpPr>
        <p:spPr>
          <a:xfrm>
            <a:off x="8299021" y="4448041"/>
            <a:ext cx="1390918" cy="1390918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  <a:defRPr/>
            </a:pPr>
            <a:endParaRPr lang="en-VN" sz="2800" kern="0">
              <a:solidFill>
                <a:srgbClr val="FEF5E4"/>
              </a:solidFill>
              <a:latin typeface="Arial"/>
              <a:sym typeface="Arial"/>
            </a:endParaRPr>
          </a:p>
        </p:txBody>
      </p:sp>
      <p:pic>
        <p:nvPicPr>
          <p:cNvPr id="18" name="Picture 2" descr="Logo Tổ Chức Nhiếp Ảnh Thương Hiệu - quay trở lại nút png tải về - Miễn phí  trong suốt Văn Bản png Tải về.">
            <a:hlinkClick r:id="rId5" action="ppaction://hlinksldjump"/>
            <a:extLst>
              <a:ext uri="{FF2B5EF4-FFF2-40B4-BE49-F238E27FC236}">
                <a16:creationId xmlns:a16="http://schemas.microsoft.com/office/drawing/2014/main" id="{826C5633-B74C-8F0B-6209-1DE17CBA6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2556" y1="42453" x2="42556" y2="42453"/>
                        <a14:foregroundMark x1="29111" y1="68962" x2="29111" y2="68962"/>
                        <a14:foregroundMark x1="41889" y1="69340" x2="41889" y2="69340"/>
                        <a14:foregroundMark x1="45778" y1="69906" x2="45778" y2="69906"/>
                        <a14:foregroundMark x1="55000" y1="68396" x2="55000" y2="68396"/>
                        <a14:foregroundMark x1="68111" y1="66604" x2="68111" y2="66604"/>
                        <a14:foregroundMark x1="68111" y1="64528" x2="68111" y2="64528"/>
                        <a14:foregroundMark x1="68778" y1="64528" x2="68778" y2="64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14" y="7615764"/>
            <a:ext cx="2499576" cy="294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08ADDBB-4AAA-498B-CD1F-D83A79E91A33}"/>
              </a:ext>
            </a:extLst>
          </p:cNvPr>
          <p:cNvSpPr txBox="1"/>
          <p:nvPr/>
        </p:nvSpPr>
        <p:spPr>
          <a:xfrm>
            <a:off x="2857075" y="3440660"/>
            <a:ext cx="165562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en-US" sz="6000" kern="0" dirty="0">
                <a:solidFill>
                  <a:srgbClr val="202640"/>
                </a:solidFill>
                <a:latin typeface="Pangolin" pitchFamily="2" charset="77"/>
                <a:cs typeface="Arial"/>
                <a:sym typeface="Arial"/>
              </a:rPr>
              <a:t>    History museum         Science museum</a:t>
            </a:r>
          </a:p>
        </p:txBody>
      </p:sp>
    </p:spTree>
    <p:extLst>
      <p:ext uri="{BB962C8B-B14F-4D97-AF65-F5344CB8AC3E}">
        <p14:creationId xmlns:p14="http://schemas.microsoft.com/office/powerpoint/2010/main" val="16597703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2947191-D35B-2EE2-0E7A-B2A08DC78AF8}"/>
              </a:ext>
            </a:extLst>
          </p:cNvPr>
          <p:cNvSpPr txBox="1">
            <a:spLocks/>
          </p:cNvSpPr>
          <p:nvPr/>
        </p:nvSpPr>
        <p:spPr>
          <a:xfrm>
            <a:off x="4182460" y="850934"/>
            <a:ext cx="9923080" cy="1145400"/>
          </a:xfrm>
          <a:prstGeom prst="rect">
            <a:avLst/>
          </a:prstGeom>
          <a:solidFill>
            <a:schemeClr val="bg1">
              <a:lumMod val="90000"/>
            </a:schemeClr>
          </a:solidFill>
          <a:ln w="12700">
            <a:solidFill>
              <a:schemeClr val="tx1"/>
            </a:solidFill>
            <a:prstDash val="dash"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pPr defTabSz="1828800">
              <a:buClr>
                <a:srgbClr val="39447A"/>
              </a:buClr>
              <a:defRPr/>
            </a:pPr>
            <a:r>
              <a:rPr lang="en-VN" sz="7000" kern="0" dirty="0">
                <a:solidFill>
                  <a:srgbClr val="39447A"/>
                </a:solidFill>
              </a:rPr>
              <a:t>Making comparison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1B873F-B2D1-80C1-5131-6482A274B085}"/>
              </a:ext>
            </a:extLst>
          </p:cNvPr>
          <p:cNvSpPr txBox="1"/>
          <p:nvPr/>
        </p:nvSpPr>
        <p:spPr>
          <a:xfrm>
            <a:off x="2857075" y="3440660"/>
            <a:ext cx="165562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en-US" sz="6000" kern="0" dirty="0">
                <a:solidFill>
                  <a:srgbClr val="202640"/>
                </a:solidFill>
                <a:latin typeface="Pangolin" pitchFamily="2" charset="77"/>
                <a:cs typeface="Arial"/>
                <a:sym typeface="Arial"/>
              </a:rPr>
              <a:t>    History museum         Science museum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9086A8-378B-415B-70CA-EDC1545026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10" b="93398" l="9746" r="89972">
                        <a14:foregroundMark x1="61441" y1="10714" x2="68362" y2="6818"/>
                        <a14:foregroundMark x1="25565" y1="93398" x2="29944" y2="891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600" y="3006996"/>
            <a:ext cx="2198808" cy="2869632"/>
          </a:xfrm>
          <a:prstGeom prst="rect">
            <a:avLst/>
          </a:prstGeom>
        </p:spPr>
      </p:pic>
      <p:sp>
        <p:nvSpPr>
          <p:cNvPr id="11" name="5-Point Star 10">
            <a:extLst>
              <a:ext uri="{FF2B5EF4-FFF2-40B4-BE49-F238E27FC236}">
                <a16:creationId xmlns:a16="http://schemas.microsoft.com/office/drawing/2014/main" id="{A52F3906-B747-44E0-167F-5D8D0296000C}"/>
              </a:ext>
            </a:extLst>
          </p:cNvPr>
          <p:cNvSpPr/>
          <p:nvPr/>
        </p:nvSpPr>
        <p:spPr>
          <a:xfrm>
            <a:off x="5761871" y="4411735"/>
            <a:ext cx="1390918" cy="1390918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  <a:defRPr/>
            </a:pPr>
            <a:endParaRPr lang="en-VN" sz="2800" kern="0">
              <a:solidFill>
                <a:srgbClr val="FEF5E4"/>
              </a:solidFill>
              <a:latin typeface="Arial"/>
              <a:sym typeface="Arial"/>
            </a:endParaRPr>
          </a:p>
        </p:txBody>
      </p:sp>
      <p:sp>
        <p:nvSpPr>
          <p:cNvPr id="12" name="5-Point Star 11">
            <a:extLst>
              <a:ext uri="{FF2B5EF4-FFF2-40B4-BE49-F238E27FC236}">
                <a16:creationId xmlns:a16="http://schemas.microsoft.com/office/drawing/2014/main" id="{EF140F2D-2B51-82C1-AD02-48BB8728CCD3}"/>
              </a:ext>
            </a:extLst>
          </p:cNvPr>
          <p:cNvSpPr/>
          <p:nvPr/>
        </p:nvSpPr>
        <p:spPr>
          <a:xfrm>
            <a:off x="13998301" y="4485711"/>
            <a:ext cx="1390918" cy="1390918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  <a:defRPr/>
            </a:pPr>
            <a:endParaRPr lang="en-VN" sz="2800" kern="0">
              <a:solidFill>
                <a:srgbClr val="FEF5E4"/>
              </a:solidFill>
              <a:latin typeface="Arial"/>
              <a:sym typeface="Arial"/>
            </a:endParaRPr>
          </a:p>
        </p:txBody>
      </p:sp>
      <p:sp>
        <p:nvSpPr>
          <p:cNvPr id="13" name="5-Point Star 12">
            <a:extLst>
              <a:ext uri="{FF2B5EF4-FFF2-40B4-BE49-F238E27FC236}">
                <a16:creationId xmlns:a16="http://schemas.microsoft.com/office/drawing/2014/main" id="{2C4416ED-9AD9-83E1-8C68-78A6680C0CE7}"/>
              </a:ext>
            </a:extLst>
          </p:cNvPr>
          <p:cNvSpPr/>
          <p:nvPr/>
        </p:nvSpPr>
        <p:spPr>
          <a:xfrm>
            <a:off x="15538483" y="4457055"/>
            <a:ext cx="1390918" cy="1390918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  <a:defRPr/>
            </a:pPr>
            <a:endParaRPr lang="en-VN" sz="2800" kern="0">
              <a:solidFill>
                <a:srgbClr val="FEF5E4"/>
              </a:solidFill>
              <a:latin typeface="Arial"/>
              <a:sym typeface="Arial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8B780B9C-27EC-8889-0AA2-684947BF0E0B}"/>
              </a:ext>
            </a:extLst>
          </p:cNvPr>
          <p:cNvSpPr/>
          <p:nvPr/>
        </p:nvSpPr>
        <p:spPr>
          <a:xfrm>
            <a:off x="3608586" y="7427335"/>
            <a:ext cx="13394028" cy="226631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  <a:defRPr/>
            </a:pPr>
            <a:r>
              <a:rPr lang="en-VN" sz="5600" b="1" kern="0" dirty="0">
                <a:solidFill>
                  <a:srgbClr val="202640"/>
                </a:solidFill>
                <a:latin typeface="Arial"/>
                <a:sym typeface="Arial"/>
              </a:rPr>
              <a:t>History museum is </a:t>
            </a:r>
            <a:r>
              <a:rPr lang="en-VN" sz="5600" b="1" kern="0" dirty="0">
                <a:solidFill>
                  <a:srgbClr val="C00000"/>
                </a:solidFill>
                <a:latin typeface="Arial"/>
                <a:sym typeface="Arial"/>
              </a:rPr>
              <a:t>as expensive as </a:t>
            </a:r>
            <a:r>
              <a:rPr lang="en-VN" sz="5600" b="1" kern="0" dirty="0">
                <a:solidFill>
                  <a:srgbClr val="202640"/>
                </a:solidFill>
                <a:latin typeface="Arial"/>
                <a:sym typeface="Arial"/>
              </a:rPr>
              <a:t>Science museum. 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5BA7E003-F389-E57D-7D27-62E2F88CE41D}"/>
              </a:ext>
            </a:extLst>
          </p:cNvPr>
          <p:cNvSpPr/>
          <p:nvPr/>
        </p:nvSpPr>
        <p:spPr>
          <a:xfrm>
            <a:off x="496443" y="4302183"/>
            <a:ext cx="3940934" cy="153353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  <a:defRPr/>
            </a:pPr>
            <a:r>
              <a:rPr lang="en-VN" sz="5600" kern="0" dirty="0">
                <a:solidFill>
                  <a:srgbClr val="39447A"/>
                </a:solidFill>
                <a:latin typeface="Pangolin" pitchFamily="2" charset="77"/>
                <a:sym typeface="Arial"/>
              </a:rPr>
              <a:t>expensive</a:t>
            </a:r>
          </a:p>
        </p:txBody>
      </p:sp>
      <p:sp>
        <p:nvSpPr>
          <p:cNvPr id="16" name="5-Point Star 15">
            <a:extLst>
              <a:ext uri="{FF2B5EF4-FFF2-40B4-BE49-F238E27FC236}">
                <a16:creationId xmlns:a16="http://schemas.microsoft.com/office/drawing/2014/main" id="{FC1566BD-B843-EEE9-70CD-9A914E792F1B}"/>
              </a:ext>
            </a:extLst>
          </p:cNvPr>
          <p:cNvSpPr/>
          <p:nvPr/>
        </p:nvSpPr>
        <p:spPr>
          <a:xfrm>
            <a:off x="7358851" y="4411735"/>
            <a:ext cx="1390918" cy="1390918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  <a:defRPr/>
            </a:pPr>
            <a:endParaRPr lang="en-VN" sz="2800" kern="0">
              <a:solidFill>
                <a:srgbClr val="FEF5E4"/>
              </a:solidFill>
              <a:latin typeface="Arial"/>
              <a:sym typeface="Arial"/>
            </a:endParaRPr>
          </a:p>
        </p:txBody>
      </p:sp>
      <p:pic>
        <p:nvPicPr>
          <p:cNvPr id="14" name="Picture 2" descr="Logo Tổ Chức Nhiếp Ảnh Thương Hiệu - quay trở lại nút png tải về - Miễn phí  trong suốt Văn Bản png Tải về.">
            <a:hlinkClick r:id="rId5" action="ppaction://hlinksldjump"/>
            <a:extLst>
              <a:ext uri="{FF2B5EF4-FFF2-40B4-BE49-F238E27FC236}">
                <a16:creationId xmlns:a16="http://schemas.microsoft.com/office/drawing/2014/main" id="{99723395-F3DE-4A50-C7ED-E2DCE5275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2556" y1="42453" x2="42556" y2="42453"/>
                        <a14:foregroundMark x1="29111" y1="68962" x2="29111" y2="68962"/>
                        <a14:foregroundMark x1="41889" y1="69340" x2="41889" y2="69340"/>
                        <a14:foregroundMark x1="45778" y1="69906" x2="45778" y2="69906"/>
                        <a14:foregroundMark x1="55000" y1="68396" x2="55000" y2="68396"/>
                        <a14:foregroundMark x1="68111" y1="66604" x2="68111" y2="66604"/>
                        <a14:foregroundMark x1="68111" y1="64528" x2="68111" y2="64528"/>
                        <a14:foregroundMark x1="68778" y1="64528" x2="68778" y2="64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14" y="7615764"/>
            <a:ext cx="2499576" cy="294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0138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ucky number Lucky number Lottery Game, 12 chinese zodiac, game, text, logo  png | PNGWing">
            <a:extLst>
              <a:ext uri="{FF2B5EF4-FFF2-40B4-BE49-F238E27FC236}">
                <a16:creationId xmlns:a16="http://schemas.microsoft.com/office/drawing/2014/main" id="{8C0A7977-2C1D-8552-2CBF-2C5B60117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5" b="96222" l="4783" r="95870">
                        <a14:foregroundMark x1="4891" y1="24433" x2="4891" y2="42317"/>
                        <a14:foregroundMark x1="37826" y1="6801" x2="37826" y2="6801"/>
                        <a14:foregroundMark x1="16413" y1="63476" x2="16413" y2="63476"/>
                        <a14:foregroundMark x1="15761" y1="96222" x2="27717" y2="94458"/>
                        <a14:foregroundMark x1="5978" y1="26952" x2="5870" y2="35013"/>
                        <a14:foregroundMark x1="52717" y1="16373" x2="52609" y2="19395"/>
                        <a14:foregroundMark x1="90543" y1="40806" x2="90652" y2="54912"/>
                        <a14:foregroundMark x1="92609" y1="35264" x2="95978" y2="56171"/>
                        <a14:foregroundMark x1="35978" y1="3275" x2="41087" y2="35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691" y="1722639"/>
            <a:ext cx="13654226" cy="589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Logo Tổ Chức Nhiếp Ảnh Thương Hiệu - quay trở lại nút png tải về - Miễn phí  trong suốt Văn Bản png Tải về.">
            <a:hlinkClick r:id="rId6" action="ppaction://hlinksldjump"/>
            <a:extLst>
              <a:ext uri="{FF2B5EF4-FFF2-40B4-BE49-F238E27FC236}">
                <a16:creationId xmlns:a16="http://schemas.microsoft.com/office/drawing/2014/main" id="{B35DD960-BF8B-D1DA-9BB8-48318C80B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2556" y1="42453" x2="42556" y2="42453"/>
                        <a14:foregroundMark x1="29111" y1="68962" x2="29111" y2="68962"/>
                        <a14:foregroundMark x1="41889" y1="69340" x2="41889" y2="69340"/>
                        <a14:foregroundMark x1="45778" y1="69906" x2="45778" y2="69906"/>
                        <a14:foregroundMark x1="55000" y1="68396" x2="55000" y2="68396"/>
                        <a14:foregroundMark x1="68111" y1="66604" x2="68111" y2="66604"/>
                        <a14:foregroundMark x1="68111" y1="64528" x2="68111" y2="64528"/>
                        <a14:foregroundMark x1="68778" y1="64528" x2="68778" y2="64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14" y="7615764"/>
            <a:ext cx="2499576" cy="294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1239368"/>
      </p:ext>
    </p:extLst>
  </p:cSld>
  <p:clrMapOvr>
    <a:masterClrMapping/>
  </p:clrMapOvr>
  <p:transition spd="slow">
    <p:wipe/>
    <p:sndAc>
      <p:stSnd>
        <p:snd r:embed="rId2" name="applause.wav"/>
      </p:stSnd>
    </p:sndAc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ucky number Lucky number Lottery Game, 12 chinese zodiac, game, text, logo  png | PNGWing">
            <a:extLst>
              <a:ext uri="{FF2B5EF4-FFF2-40B4-BE49-F238E27FC236}">
                <a16:creationId xmlns:a16="http://schemas.microsoft.com/office/drawing/2014/main" id="{8C0A7977-2C1D-8552-2CBF-2C5B60117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5" b="96222" l="4783" r="95870">
                        <a14:foregroundMark x1="4891" y1="24433" x2="4891" y2="42317"/>
                        <a14:foregroundMark x1="37826" y1="6801" x2="37826" y2="6801"/>
                        <a14:foregroundMark x1="16413" y1="63476" x2="16413" y2="63476"/>
                        <a14:foregroundMark x1="15761" y1="96222" x2="27717" y2="94458"/>
                        <a14:foregroundMark x1="5978" y1="26952" x2="5870" y2="35013"/>
                        <a14:foregroundMark x1="52717" y1="16373" x2="52609" y2="19395"/>
                        <a14:foregroundMark x1="90543" y1="40806" x2="90652" y2="54912"/>
                        <a14:foregroundMark x1="92609" y1="35264" x2="95978" y2="56171"/>
                        <a14:foregroundMark x1="35978" y1="3275" x2="41087" y2="35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691" y="1722639"/>
            <a:ext cx="13654226" cy="589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Logo Tổ Chức Nhiếp Ảnh Thương Hiệu - quay trở lại nút png tải về - Miễn phí  trong suốt Văn Bản png Tải về.">
            <a:hlinkClick r:id="rId6" action="ppaction://hlinksldjump"/>
            <a:extLst>
              <a:ext uri="{FF2B5EF4-FFF2-40B4-BE49-F238E27FC236}">
                <a16:creationId xmlns:a16="http://schemas.microsoft.com/office/drawing/2014/main" id="{615D0A1E-0D88-F13E-570C-431992183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2556" y1="42453" x2="42556" y2="42453"/>
                        <a14:foregroundMark x1="29111" y1="68962" x2="29111" y2="68962"/>
                        <a14:foregroundMark x1="41889" y1="69340" x2="41889" y2="69340"/>
                        <a14:foregroundMark x1="45778" y1="69906" x2="45778" y2="69906"/>
                        <a14:foregroundMark x1="55000" y1="68396" x2="55000" y2="68396"/>
                        <a14:foregroundMark x1="68111" y1="66604" x2="68111" y2="66604"/>
                        <a14:foregroundMark x1="68111" y1="64528" x2="68111" y2="64528"/>
                        <a14:foregroundMark x1="68778" y1="64528" x2="68778" y2="64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14" y="7615764"/>
            <a:ext cx="2499576" cy="294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379421"/>
      </p:ext>
    </p:extLst>
  </p:cSld>
  <p:clrMapOvr>
    <a:masterClrMapping/>
  </p:clrMapOvr>
  <p:transition spd="slow">
    <p:wipe/>
    <p:sndAc>
      <p:stSnd>
        <p:snd r:embed="rId2" name="applause.wav"/>
      </p:stSnd>
    </p:sndAc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5"/>
          <p:cNvGrpSpPr/>
          <p:nvPr/>
        </p:nvGrpSpPr>
        <p:grpSpPr>
          <a:xfrm rot="-8422862">
            <a:off x="14997526" y="-558072"/>
            <a:ext cx="411277" cy="1644511"/>
            <a:chOff x="0" y="0"/>
            <a:chExt cx="660400" cy="2640639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660400" cy="2640639"/>
            </a:xfrm>
            <a:custGeom>
              <a:avLst/>
              <a:gdLst/>
              <a:ahLst/>
              <a:cxnLst/>
              <a:rect l="l" t="t" r="r" b="b"/>
              <a:pathLst>
                <a:path w="660400" h="2640639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69104"/>
                  </a:cubicBezTo>
                  <a:lnTo>
                    <a:pt x="660400" y="2640639"/>
                  </a:lnTo>
                  <a:lnTo>
                    <a:pt x="0" y="2640639"/>
                  </a:lnTo>
                  <a:lnTo>
                    <a:pt x="0" y="370789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E0B15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98425"/>
              <a:ext cx="660400" cy="25422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59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326B374-76F2-0F1F-2876-BF8EEAA73D10}"/>
              </a:ext>
            </a:extLst>
          </p:cNvPr>
          <p:cNvSpPr txBox="1"/>
          <p:nvPr/>
        </p:nvSpPr>
        <p:spPr>
          <a:xfrm>
            <a:off x="564933" y="1952626"/>
            <a:ext cx="17723067" cy="84330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b="1" i="1" dirty="0">
                <a:latin typeface="Canva Sans Bold" panose="020B0604020202020204" charset="0"/>
                <a:cs typeface="Calibri" panose="020F0502020204030204" pitchFamily="34" charset="0"/>
              </a:rPr>
              <a:t>Example: </a:t>
            </a:r>
            <a:r>
              <a:rPr lang="en-US" sz="3600" dirty="0">
                <a:solidFill>
                  <a:srgbClr val="FFC000"/>
                </a:solidFill>
                <a:latin typeface="Canva Sans Bold" panose="020B0604020202020204" charset="0"/>
                <a:cs typeface="Calibri" panose="020F0502020204030204" pitchFamily="34" charset="0"/>
              </a:rPr>
              <a:t>A play is usually </a:t>
            </a:r>
            <a:r>
              <a:rPr lang="en-US" sz="3600" dirty="0">
                <a:solidFill>
                  <a:srgbClr val="FF0000"/>
                </a:solidFill>
                <a:latin typeface="Canva Sans Bold" panose="020B0604020202020204" charset="0"/>
                <a:cs typeface="Calibri" panose="020F0502020204030204" pitchFamily="34" charset="0"/>
              </a:rPr>
              <a:t>longer</a:t>
            </a:r>
            <a:r>
              <a:rPr lang="en-US" sz="3600" dirty="0">
                <a:solidFill>
                  <a:srgbClr val="FFC000"/>
                </a:solidFill>
                <a:latin typeface="Canva Sans Bold" panose="020B0604020202020204" charset="0"/>
                <a:cs typeface="Calibri" panose="020F0502020204030204" pitchFamily="34" charset="0"/>
              </a:rPr>
              <a:t> than a film.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latin typeface="Canva Sans Bold" panose="020B0604020202020204" charset="0"/>
                <a:cs typeface="Calibri" panose="020F0502020204030204" pitchFamily="34" charset="0"/>
              </a:rPr>
              <a:t>→ A film is usually </a:t>
            </a:r>
            <a:r>
              <a:rPr lang="en-US" sz="3600" dirty="0">
                <a:solidFill>
                  <a:srgbClr val="FF0000"/>
                </a:solidFill>
                <a:latin typeface="Canva Sans Bold" panose="020B0604020202020204" charset="0"/>
                <a:cs typeface="Calibri" panose="020F0502020204030204" pitchFamily="34" charset="0"/>
              </a:rPr>
              <a:t>not as </a:t>
            </a:r>
            <a:r>
              <a:rPr lang="en-US" sz="3600" dirty="0">
                <a:latin typeface="Canva Sans Bold" panose="020B0604020202020204" charset="0"/>
                <a:cs typeface="Calibri" panose="020F0502020204030204" pitchFamily="34" charset="0"/>
              </a:rPr>
              <a:t>long </a:t>
            </a:r>
            <a:r>
              <a:rPr lang="en-US" sz="3600" dirty="0">
                <a:solidFill>
                  <a:srgbClr val="FF0000"/>
                </a:solidFill>
                <a:latin typeface="Canva Sans Bold" panose="020B0604020202020204" charset="0"/>
                <a:cs typeface="Calibri" panose="020F0502020204030204" pitchFamily="34" charset="0"/>
              </a:rPr>
              <a:t>as</a:t>
            </a:r>
            <a:r>
              <a:rPr lang="en-US" sz="3600" dirty="0">
                <a:latin typeface="Canva Sans Bold" panose="020B0604020202020204" charset="0"/>
                <a:cs typeface="Calibri" panose="020F0502020204030204" pitchFamily="34" charset="0"/>
              </a:rPr>
              <a:t> a play.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C00000"/>
                </a:solidFill>
                <a:latin typeface="Canva Sans Bold" panose="020B0604020202020204" charset="0"/>
                <a:cs typeface="Calibri" panose="020F0502020204030204" pitchFamily="34" charset="0"/>
              </a:rPr>
              <a:t>1. </a:t>
            </a:r>
            <a:r>
              <a:rPr lang="en-US" sz="3600" dirty="0">
                <a:solidFill>
                  <a:srgbClr val="00B050"/>
                </a:solidFill>
                <a:latin typeface="Canva Sans Bold" panose="020B0604020202020204" charset="0"/>
                <a:cs typeface="Calibri" panose="020F0502020204030204" pitchFamily="34" charset="0"/>
              </a:rPr>
              <a:t>I think action films are more interesting than comedies.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latin typeface="Canva Sans Bold" panose="020B0604020202020204" charset="0"/>
                <a:cs typeface="Calibri" panose="020F0502020204030204" pitchFamily="34" charset="0"/>
              </a:rPr>
              <a:t>→  I think comedies are not _____________________________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C00000"/>
                </a:solidFill>
                <a:latin typeface="Canva Sans Bold" panose="020B0604020202020204" charset="0"/>
                <a:cs typeface="Calibri" panose="020F0502020204030204" pitchFamily="34" charset="0"/>
              </a:rPr>
              <a:t>2. </a:t>
            </a:r>
            <a:r>
              <a:rPr lang="en-US" sz="3600" dirty="0">
                <a:solidFill>
                  <a:srgbClr val="00B050"/>
                </a:solidFill>
                <a:latin typeface="Canva Sans Bold" panose="020B0604020202020204" charset="0"/>
                <a:cs typeface="Calibri" panose="020F0502020204030204" pitchFamily="34" charset="0"/>
              </a:rPr>
              <a:t>Our </a:t>
            </a:r>
            <a:r>
              <a:rPr lang="en-US" sz="3600" dirty="0" err="1">
                <a:solidFill>
                  <a:srgbClr val="00B050"/>
                </a:solidFill>
                <a:latin typeface="Canva Sans Bold" panose="020B0604020202020204" charset="0"/>
                <a:cs typeface="Calibri" panose="020F0502020204030204" pitchFamily="34" charset="0"/>
              </a:rPr>
              <a:t>Maths</a:t>
            </a:r>
            <a:r>
              <a:rPr lang="en-US" sz="3600" dirty="0">
                <a:solidFill>
                  <a:srgbClr val="00B050"/>
                </a:solidFill>
                <a:latin typeface="Canva Sans Bold" panose="020B0604020202020204" charset="0"/>
                <a:cs typeface="Calibri" panose="020F0502020204030204" pitchFamily="34" charset="0"/>
              </a:rPr>
              <a:t> homework is more difficult than our history homework.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latin typeface="Canva Sans Bold" panose="020B0604020202020204" charset="0"/>
                <a:cs typeface="Calibri" panose="020F0502020204030204" pitchFamily="34" charset="0"/>
              </a:rPr>
              <a:t>→ Our history homework is not _____________________________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C00000"/>
                </a:solidFill>
                <a:latin typeface="Canva Sans Bold" panose="020B0604020202020204" charset="0"/>
                <a:cs typeface="Calibri" panose="020F0502020204030204" pitchFamily="34" charset="0"/>
              </a:rPr>
              <a:t>3. </a:t>
            </a:r>
            <a:r>
              <a:rPr lang="en-US" sz="3600" dirty="0">
                <a:solidFill>
                  <a:srgbClr val="00B050"/>
                </a:solidFill>
                <a:latin typeface="Canva Sans Bold" panose="020B0604020202020204" charset="0"/>
                <a:cs typeface="Calibri" panose="020F0502020204030204" pitchFamily="34" charset="0"/>
              </a:rPr>
              <a:t>This year's music contest is different from last year’s.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latin typeface="Canva Sans Bold" panose="020B0604020202020204" charset="0"/>
                <a:cs typeface="Calibri" panose="020F0502020204030204" pitchFamily="34" charset="0"/>
              </a:rPr>
              <a:t>→ This year's music contest is not _____________________________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C00000"/>
                </a:solidFill>
                <a:latin typeface="Canva Sans Bold" panose="020B0604020202020204" charset="0"/>
                <a:cs typeface="Calibri" panose="020F0502020204030204" pitchFamily="34" charset="0"/>
              </a:rPr>
              <a:t>4. </a:t>
            </a:r>
            <a:r>
              <a:rPr lang="en-US" sz="3600" dirty="0">
                <a:solidFill>
                  <a:srgbClr val="00B050"/>
                </a:solidFill>
                <a:latin typeface="Canva Sans Bold" panose="020B0604020202020204" charset="0"/>
                <a:cs typeface="Calibri" panose="020F0502020204030204" pitchFamily="34" charset="0"/>
              </a:rPr>
              <a:t>The characters in the film are not the same as the ones in the play.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latin typeface="Canva Sans Bold" panose="020B0604020202020204" charset="0"/>
                <a:cs typeface="Calibri" panose="020F0502020204030204" pitchFamily="34" charset="0"/>
              </a:rPr>
              <a:t>→ The characters in the film are _____________________________.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C00000"/>
                </a:solidFill>
                <a:latin typeface="Canva Sans Bold" panose="020B0604020202020204" charset="0"/>
                <a:cs typeface="Calibri" panose="020F0502020204030204" pitchFamily="34" charset="0"/>
              </a:rPr>
              <a:t>5. </a:t>
            </a:r>
            <a:r>
              <a:rPr lang="en-US" sz="3600" dirty="0">
                <a:solidFill>
                  <a:srgbClr val="00B050"/>
                </a:solidFill>
                <a:latin typeface="Canva Sans Bold" panose="020B0604020202020204" charset="0"/>
                <a:cs typeface="Calibri" panose="020F0502020204030204" pitchFamily="34" charset="0"/>
              </a:rPr>
              <a:t>This picture is brighter than that picture.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latin typeface="Canva Sans Bold" panose="020B0604020202020204" charset="0"/>
                <a:cs typeface="Calibri" panose="020F0502020204030204" pitchFamily="34" charset="0"/>
              </a:rPr>
              <a:t>→ That picture is not _____________________________.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443251" y="187981"/>
            <a:ext cx="16914286" cy="1663365"/>
            <a:chOff x="-1327304" y="-455562"/>
            <a:chExt cx="3360540" cy="438088"/>
          </a:xfrm>
        </p:grpSpPr>
        <p:sp>
          <p:nvSpPr>
            <p:cNvPr id="25" name="Freeform 25"/>
            <p:cNvSpPr/>
            <p:nvPr/>
          </p:nvSpPr>
          <p:spPr>
            <a:xfrm>
              <a:off x="-1327304" y="-455562"/>
              <a:ext cx="3360540" cy="438088"/>
            </a:xfrm>
            <a:custGeom>
              <a:avLst/>
              <a:gdLst/>
              <a:ahLst/>
              <a:cxnLst/>
              <a:rect l="l" t="t" r="r" b="b"/>
              <a:pathLst>
                <a:path w="1509891" h="334072">
                  <a:moveTo>
                    <a:pt x="45915" y="0"/>
                  </a:moveTo>
                  <a:lnTo>
                    <a:pt x="1463975" y="0"/>
                  </a:lnTo>
                  <a:cubicBezTo>
                    <a:pt x="1476153" y="0"/>
                    <a:pt x="1487832" y="4837"/>
                    <a:pt x="1496442" y="13448"/>
                  </a:cubicBezTo>
                  <a:cubicBezTo>
                    <a:pt x="1505053" y="22059"/>
                    <a:pt x="1509891" y="33738"/>
                    <a:pt x="1509891" y="45915"/>
                  </a:cubicBezTo>
                  <a:lnTo>
                    <a:pt x="1509891" y="288157"/>
                  </a:lnTo>
                  <a:cubicBezTo>
                    <a:pt x="1509891" y="313515"/>
                    <a:pt x="1489334" y="334072"/>
                    <a:pt x="1463975" y="334072"/>
                  </a:cubicBezTo>
                  <a:lnTo>
                    <a:pt x="45915" y="334072"/>
                  </a:lnTo>
                  <a:cubicBezTo>
                    <a:pt x="20557" y="334072"/>
                    <a:pt x="0" y="313515"/>
                    <a:pt x="0" y="288157"/>
                  </a:cubicBezTo>
                  <a:lnTo>
                    <a:pt x="0" y="45915"/>
                  </a:lnTo>
                  <a:cubicBezTo>
                    <a:pt x="0" y="20557"/>
                    <a:pt x="20557" y="0"/>
                    <a:pt x="45915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-1327304" y="-418144"/>
              <a:ext cx="3360540" cy="3340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defTabSz="914400" rtl="0" eaLnBrk="1" fontAlgn="auto" latinLnBrk="0" hangingPunct="1">
                <a:lnSpc>
                  <a:spcPts val="59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nva Sans Bold"/>
                  <a:ea typeface="+mn-ea"/>
                  <a:cs typeface="+mn-cs"/>
                </a:rPr>
                <a:t>4. Rewrite the sentences, using the words given at the beginning</a:t>
              </a:r>
            </a:p>
          </p:txBody>
        </p:sp>
      </p:grpSp>
      <p:pic>
        <p:nvPicPr>
          <p:cNvPr id="13" name="3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25B425EE-C258-30B2-1C7A-68C216EB63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980904" y="1884601"/>
            <a:ext cx="4307096" cy="242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952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8107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8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3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7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8"/>
          <p:cNvGrpSpPr/>
          <p:nvPr/>
        </p:nvGrpSpPr>
        <p:grpSpPr>
          <a:xfrm>
            <a:off x="838200" y="331445"/>
            <a:ext cx="17133595" cy="2558674"/>
            <a:chOff x="-752876" y="-321812"/>
            <a:chExt cx="3013890" cy="334072"/>
          </a:xfrm>
        </p:grpSpPr>
        <p:sp>
          <p:nvSpPr>
            <p:cNvPr id="29" name="Freeform 29"/>
            <p:cNvSpPr/>
            <p:nvPr/>
          </p:nvSpPr>
          <p:spPr>
            <a:xfrm>
              <a:off x="-752876" y="-321812"/>
              <a:ext cx="3013890" cy="334072"/>
            </a:xfrm>
            <a:custGeom>
              <a:avLst/>
              <a:gdLst/>
              <a:ahLst/>
              <a:cxnLst/>
              <a:rect l="l" t="t" r="r" b="b"/>
              <a:pathLst>
                <a:path w="1326739" h="334072">
                  <a:moveTo>
                    <a:pt x="52254" y="0"/>
                  </a:moveTo>
                  <a:lnTo>
                    <a:pt x="1274486" y="0"/>
                  </a:lnTo>
                  <a:cubicBezTo>
                    <a:pt x="1288344" y="0"/>
                    <a:pt x="1301635" y="5505"/>
                    <a:pt x="1311435" y="15305"/>
                  </a:cubicBezTo>
                  <a:cubicBezTo>
                    <a:pt x="1321234" y="25104"/>
                    <a:pt x="1326739" y="38395"/>
                    <a:pt x="1326739" y="52254"/>
                  </a:cubicBezTo>
                  <a:lnTo>
                    <a:pt x="1326739" y="281818"/>
                  </a:lnTo>
                  <a:cubicBezTo>
                    <a:pt x="1326739" y="310677"/>
                    <a:pt x="1303345" y="334072"/>
                    <a:pt x="1274486" y="334072"/>
                  </a:cubicBezTo>
                  <a:lnTo>
                    <a:pt x="52254" y="334072"/>
                  </a:lnTo>
                  <a:cubicBezTo>
                    <a:pt x="23395" y="334072"/>
                    <a:pt x="0" y="310677"/>
                    <a:pt x="0" y="281818"/>
                  </a:cubicBezTo>
                  <a:lnTo>
                    <a:pt x="0" y="52254"/>
                  </a:lnTo>
                  <a:cubicBezTo>
                    <a:pt x="0" y="23395"/>
                    <a:pt x="23395" y="0"/>
                    <a:pt x="52254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-733728" y="-197790"/>
              <a:ext cx="2921093" cy="1987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255"/>
                </a:lnSpc>
                <a:spcBef>
                  <a:spcPct val="0"/>
                </a:spcBef>
              </a:pPr>
              <a:r>
                <a:rPr lang="en-US" sz="6600" dirty="0">
                  <a:solidFill>
                    <a:srgbClr val="C00000"/>
                  </a:solidFill>
                  <a:latin typeface="Canva Sans Bold" panose="020B0604020202020204" charset="0"/>
                </a:rPr>
                <a:t>Put the words/ phrases into the correct order to make a sentence. </a:t>
              </a:r>
            </a:p>
            <a:p>
              <a:pPr marL="0" lvl="0" indent="0" algn="ctr">
                <a:lnSpc>
                  <a:spcPts val="7255"/>
                </a:lnSpc>
                <a:spcBef>
                  <a:spcPct val="0"/>
                </a:spcBef>
              </a:pPr>
              <a:endParaRPr lang="en-US" sz="6600" dirty="0">
                <a:solidFill>
                  <a:srgbClr val="C00000"/>
                </a:solidFill>
                <a:latin typeface="Canva Sans Bold"/>
              </a:endParaRPr>
            </a:p>
          </p:txBody>
        </p:sp>
      </p:grpSp>
      <p:sp>
        <p:nvSpPr>
          <p:cNvPr id="45" name="TextBox 2">
            <a:extLst>
              <a:ext uri="{FF2B5EF4-FFF2-40B4-BE49-F238E27FC236}">
                <a16:creationId xmlns:a16="http://schemas.microsoft.com/office/drawing/2014/main" id="{0B6CEABD-2F5C-C4E1-434B-CC364BD363EE}"/>
              </a:ext>
            </a:extLst>
          </p:cNvPr>
          <p:cNvSpPr txBox="1"/>
          <p:nvPr/>
        </p:nvSpPr>
        <p:spPr>
          <a:xfrm>
            <a:off x="441419" y="5676900"/>
            <a:ext cx="18002275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400" dirty="0">
                <a:solidFill>
                  <a:srgbClr val="000000"/>
                </a:solidFill>
                <a:latin typeface="DM Sans"/>
              </a:rPr>
              <a:t>3. not/ This painting/expensive/ is/ as/ as my painting. </a:t>
            </a:r>
          </a:p>
        </p:txBody>
      </p:sp>
      <p:sp>
        <p:nvSpPr>
          <p:cNvPr id="46" name="TextBox 2">
            <a:extLst>
              <a:ext uri="{FF2B5EF4-FFF2-40B4-BE49-F238E27FC236}">
                <a16:creationId xmlns:a16="http://schemas.microsoft.com/office/drawing/2014/main" id="{D85E9EAD-B2EB-1EC1-E673-8369CC83C468}"/>
              </a:ext>
            </a:extLst>
          </p:cNvPr>
          <p:cNvSpPr txBox="1"/>
          <p:nvPr/>
        </p:nvSpPr>
        <p:spPr>
          <a:xfrm>
            <a:off x="403859" y="7261741"/>
            <a:ext cx="18002275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400" dirty="0">
                <a:solidFill>
                  <a:srgbClr val="000000"/>
                </a:solidFill>
                <a:latin typeface="DM Sans"/>
              </a:rPr>
              <a:t>4. /last week./ This show/ is/ from/ the show we saw/ different/ </a:t>
            </a:r>
          </a:p>
        </p:txBody>
      </p:sp>
      <p:sp>
        <p:nvSpPr>
          <p:cNvPr id="47" name="TextBox 2">
            <a:extLst>
              <a:ext uri="{FF2B5EF4-FFF2-40B4-BE49-F238E27FC236}">
                <a16:creationId xmlns:a16="http://schemas.microsoft.com/office/drawing/2014/main" id="{5D967431-5EA9-3C96-99D3-3A3F2E8509D7}"/>
              </a:ext>
            </a:extLst>
          </p:cNvPr>
          <p:cNvSpPr txBox="1"/>
          <p:nvPr/>
        </p:nvSpPr>
        <p:spPr>
          <a:xfrm>
            <a:off x="514325" y="4478992"/>
            <a:ext cx="18002275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400" dirty="0">
                <a:solidFill>
                  <a:srgbClr val="000000"/>
                </a:solidFill>
                <a:latin typeface="DM Sans"/>
              </a:rPr>
              <a:t>2. photos/ is/ like/ painting./ Taking/ not/  </a:t>
            </a:r>
          </a:p>
        </p:txBody>
      </p:sp>
      <p:sp>
        <p:nvSpPr>
          <p:cNvPr id="48" name="TextBox 2">
            <a:extLst>
              <a:ext uri="{FF2B5EF4-FFF2-40B4-BE49-F238E27FC236}">
                <a16:creationId xmlns:a16="http://schemas.microsoft.com/office/drawing/2014/main" id="{F435C5C5-36F8-9AB4-1B36-DBD78CCB2956}"/>
              </a:ext>
            </a:extLst>
          </p:cNvPr>
          <p:cNvSpPr txBox="1"/>
          <p:nvPr/>
        </p:nvSpPr>
        <p:spPr>
          <a:xfrm>
            <a:off x="514325" y="3092434"/>
            <a:ext cx="18002275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400" dirty="0">
                <a:solidFill>
                  <a:srgbClr val="000000"/>
                </a:solidFill>
                <a:latin typeface="DM Sans"/>
              </a:rPr>
              <a:t>1. His/ mine./ color/ is/ car’s/ like/</a:t>
            </a:r>
          </a:p>
        </p:txBody>
      </p:sp>
      <p:pic>
        <p:nvPicPr>
          <p:cNvPr id="51" name="1 Minute timer (Đồng hồ đếm ngược 1 phút)">
            <a:hlinkClick r:id="" action="ppaction://media"/>
            <a:extLst>
              <a:ext uri="{FF2B5EF4-FFF2-40B4-BE49-F238E27FC236}">
                <a16:creationId xmlns:a16="http://schemas.microsoft.com/office/drawing/2014/main" id="{E6344A1E-AB3D-1985-0BDE-6B7ED0A938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919755" y="2878589"/>
            <a:ext cx="3253582" cy="1828800"/>
          </a:xfrm>
          <a:prstGeom prst="rect">
            <a:avLst/>
          </a:prstGeom>
        </p:spPr>
      </p:pic>
      <p:pic>
        <p:nvPicPr>
          <p:cNvPr id="52" name="2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457B3FB7-3F8F-9B55-DE8D-996A8F4E9CF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919755" y="2890119"/>
            <a:ext cx="3230703" cy="18172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2625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0976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51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52"/>
                </p:tgtEl>
              </p:cMediaNode>
            </p:vide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5"/>
          <p:cNvGrpSpPr/>
          <p:nvPr/>
        </p:nvGrpSpPr>
        <p:grpSpPr>
          <a:xfrm rot="-8422862">
            <a:off x="14997526" y="-558072"/>
            <a:ext cx="411277" cy="1644511"/>
            <a:chOff x="0" y="0"/>
            <a:chExt cx="660400" cy="2640639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660400" cy="2640639"/>
            </a:xfrm>
            <a:custGeom>
              <a:avLst/>
              <a:gdLst/>
              <a:ahLst/>
              <a:cxnLst/>
              <a:rect l="l" t="t" r="r" b="b"/>
              <a:pathLst>
                <a:path w="660400" h="2640639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69104"/>
                  </a:cubicBezTo>
                  <a:lnTo>
                    <a:pt x="660400" y="2640639"/>
                  </a:lnTo>
                  <a:lnTo>
                    <a:pt x="0" y="2640639"/>
                  </a:lnTo>
                  <a:lnTo>
                    <a:pt x="0" y="370789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E0B15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98425"/>
              <a:ext cx="660400" cy="25422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59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443251" y="187981"/>
            <a:ext cx="16914286" cy="994387"/>
            <a:chOff x="-1327304" y="-455562"/>
            <a:chExt cx="3360540" cy="438088"/>
          </a:xfrm>
        </p:grpSpPr>
        <p:sp>
          <p:nvSpPr>
            <p:cNvPr id="25" name="Freeform 25"/>
            <p:cNvSpPr/>
            <p:nvPr/>
          </p:nvSpPr>
          <p:spPr>
            <a:xfrm>
              <a:off x="-1327304" y="-455562"/>
              <a:ext cx="3360540" cy="438088"/>
            </a:xfrm>
            <a:custGeom>
              <a:avLst/>
              <a:gdLst/>
              <a:ahLst/>
              <a:cxnLst/>
              <a:rect l="l" t="t" r="r" b="b"/>
              <a:pathLst>
                <a:path w="1509891" h="334072">
                  <a:moveTo>
                    <a:pt x="45915" y="0"/>
                  </a:moveTo>
                  <a:lnTo>
                    <a:pt x="1463975" y="0"/>
                  </a:lnTo>
                  <a:cubicBezTo>
                    <a:pt x="1476153" y="0"/>
                    <a:pt x="1487832" y="4837"/>
                    <a:pt x="1496442" y="13448"/>
                  </a:cubicBezTo>
                  <a:cubicBezTo>
                    <a:pt x="1505053" y="22059"/>
                    <a:pt x="1509891" y="33738"/>
                    <a:pt x="1509891" y="45915"/>
                  </a:cubicBezTo>
                  <a:lnTo>
                    <a:pt x="1509891" y="288157"/>
                  </a:lnTo>
                  <a:cubicBezTo>
                    <a:pt x="1509891" y="313515"/>
                    <a:pt x="1489334" y="334072"/>
                    <a:pt x="1463975" y="334072"/>
                  </a:cubicBezTo>
                  <a:lnTo>
                    <a:pt x="45915" y="334072"/>
                  </a:lnTo>
                  <a:cubicBezTo>
                    <a:pt x="20557" y="334072"/>
                    <a:pt x="0" y="313515"/>
                    <a:pt x="0" y="288157"/>
                  </a:cubicBezTo>
                  <a:lnTo>
                    <a:pt x="0" y="45915"/>
                  </a:lnTo>
                  <a:cubicBezTo>
                    <a:pt x="0" y="20557"/>
                    <a:pt x="20557" y="0"/>
                    <a:pt x="45915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-1327304" y="-418144"/>
              <a:ext cx="3360540" cy="3340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l" defTabSz="914400" rtl="0" eaLnBrk="1" fontAlgn="auto" latinLnBrk="0" hangingPunct="1">
                <a:lnSpc>
                  <a:spcPts val="59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nva Sans Bold"/>
                  <a:ea typeface="+mn-ea"/>
                  <a:cs typeface="+mn-cs"/>
                </a:rPr>
                <a:t>Check your answers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7108D29-A1A3-B1D8-AFA4-BDE3704AF510}"/>
              </a:ext>
            </a:extLst>
          </p:cNvPr>
          <p:cNvSpPr txBox="1"/>
          <p:nvPr/>
        </p:nvSpPr>
        <p:spPr>
          <a:xfrm>
            <a:off x="7144454" y="2314488"/>
            <a:ext cx="77239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nva Sans Bold" panose="020B0604020202020204" charset="0"/>
                <a:cs typeface="Calibri" panose="020F0502020204030204" pitchFamily="34" charset="0"/>
              </a:rPr>
              <a:t>as interesting as action films.</a:t>
            </a:r>
            <a:endParaRPr lang="en-VN" sz="4000" b="1" dirty="0">
              <a:solidFill>
                <a:srgbClr val="FF0000"/>
              </a:solidFill>
              <a:latin typeface="Canva Sans Bold" panose="020B060402020202020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204191-101E-9527-2B3B-CA914A594416}"/>
              </a:ext>
            </a:extLst>
          </p:cNvPr>
          <p:cNvSpPr txBox="1"/>
          <p:nvPr/>
        </p:nvSpPr>
        <p:spPr>
          <a:xfrm>
            <a:off x="8030761" y="4079726"/>
            <a:ext cx="93572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nva Sans Bold" panose="020B0604020202020204" charset="0"/>
                <a:cs typeface="Calibri" panose="020F0502020204030204" pitchFamily="34" charset="0"/>
              </a:rPr>
              <a:t>as difficult as our </a:t>
            </a:r>
            <a:r>
              <a:rPr lang="en-US" sz="4000" b="1" dirty="0" err="1">
                <a:solidFill>
                  <a:srgbClr val="FF0000"/>
                </a:solidFill>
                <a:latin typeface="Canva Sans Bold" panose="020B0604020202020204" charset="0"/>
                <a:cs typeface="Calibri" panose="020F0502020204030204" pitchFamily="34" charset="0"/>
              </a:rPr>
              <a:t>Maths</a:t>
            </a:r>
            <a:r>
              <a:rPr lang="en-US" sz="4000" b="1" dirty="0">
                <a:solidFill>
                  <a:srgbClr val="FF0000"/>
                </a:solidFill>
                <a:latin typeface="Canva Sans Bold" panose="020B0604020202020204" charset="0"/>
                <a:cs typeface="Calibri" panose="020F0502020204030204" pitchFamily="34" charset="0"/>
              </a:rPr>
              <a:t> homework.</a:t>
            </a:r>
            <a:endParaRPr lang="en-VN" sz="4000" b="1" dirty="0">
              <a:solidFill>
                <a:srgbClr val="FF0000"/>
              </a:solidFill>
              <a:latin typeface="Canva Sans Bold" panose="020B060402020202020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535434-5232-07DC-C95C-361ACA6BAA36}"/>
              </a:ext>
            </a:extLst>
          </p:cNvPr>
          <p:cNvSpPr txBox="1"/>
          <p:nvPr/>
        </p:nvSpPr>
        <p:spPr>
          <a:xfrm>
            <a:off x="8686800" y="5886760"/>
            <a:ext cx="77239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nva Sans Bold" panose="020B0604020202020204" charset="0"/>
                <a:cs typeface="Calibri" panose="020F0502020204030204" pitchFamily="34" charset="0"/>
              </a:rPr>
              <a:t>like last year’s.</a:t>
            </a:r>
            <a:endParaRPr lang="en-VN" sz="4000" b="1" dirty="0">
              <a:solidFill>
                <a:srgbClr val="FF0000"/>
              </a:solidFill>
              <a:latin typeface="Canva Sans Bold" panose="020B060402020202020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7E37CF-AC96-B3C2-04F2-DCA8998766B4}"/>
              </a:ext>
            </a:extLst>
          </p:cNvPr>
          <p:cNvSpPr txBox="1"/>
          <p:nvPr/>
        </p:nvSpPr>
        <p:spPr>
          <a:xfrm>
            <a:off x="8228643" y="7726766"/>
            <a:ext cx="88837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nva Sans Bold" panose="020B0604020202020204" charset="0"/>
                <a:cs typeface="Calibri" panose="020F0502020204030204" pitchFamily="34" charset="0"/>
              </a:rPr>
              <a:t>different from the ones in the play</a:t>
            </a:r>
            <a:endParaRPr lang="en-VN" sz="4000" b="1" dirty="0">
              <a:solidFill>
                <a:srgbClr val="FF0000"/>
              </a:solidFill>
              <a:latin typeface="Canva Sans Bold" panose="020B060402020202020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4BD7A6F-3A9F-449F-7365-19EBF76283CE}"/>
              </a:ext>
            </a:extLst>
          </p:cNvPr>
          <p:cNvSpPr txBox="1"/>
          <p:nvPr/>
        </p:nvSpPr>
        <p:spPr>
          <a:xfrm>
            <a:off x="5496419" y="9566772"/>
            <a:ext cx="54644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nva Sans Bold" panose="020B0604020202020204" charset="0"/>
                <a:cs typeface="Calibri" panose="020F0502020204030204" pitchFamily="34" charset="0"/>
              </a:rPr>
              <a:t>as bright as this one</a:t>
            </a:r>
            <a:endParaRPr lang="en-VN" sz="4000" b="1" dirty="0">
              <a:solidFill>
                <a:srgbClr val="FF0000"/>
              </a:solidFill>
              <a:latin typeface="Canva Sans Bold" panose="020B060402020202020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B6B94B9-8C1C-A3CD-74CE-2098FF2E4D6B}"/>
              </a:ext>
            </a:extLst>
          </p:cNvPr>
          <p:cNvSpPr/>
          <p:nvPr/>
        </p:nvSpPr>
        <p:spPr>
          <a:xfrm>
            <a:off x="6477000" y="1409700"/>
            <a:ext cx="5616848" cy="69510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7720579-E7D0-F1A0-CE97-E834DB863858}"/>
              </a:ext>
            </a:extLst>
          </p:cNvPr>
          <p:cNvSpPr/>
          <p:nvPr/>
        </p:nvSpPr>
        <p:spPr>
          <a:xfrm>
            <a:off x="6874656" y="3173540"/>
            <a:ext cx="4777806" cy="69510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2487982-9F4C-FDE9-17BB-104F501BF0E9}"/>
              </a:ext>
            </a:extLst>
          </p:cNvPr>
          <p:cNvSpPr/>
          <p:nvPr/>
        </p:nvSpPr>
        <p:spPr>
          <a:xfrm>
            <a:off x="7809665" y="5064875"/>
            <a:ext cx="3696535" cy="69510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042B641-65B3-3058-DBD2-A77B65058963}"/>
              </a:ext>
            </a:extLst>
          </p:cNvPr>
          <p:cNvSpPr/>
          <p:nvPr/>
        </p:nvSpPr>
        <p:spPr>
          <a:xfrm>
            <a:off x="8382000" y="6930313"/>
            <a:ext cx="3886200" cy="69510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E7FA511-FA5D-B587-1C83-0441B87F41D0}"/>
              </a:ext>
            </a:extLst>
          </p:cNvPr>
          <p:cNvSpPr/>
          <p:nvPr/>
        </p:nvSpPr>
        <p:spPr>
          <a:xfrm>
            <a:off x="4495800" y="8757080"/>
            <a:ext cx="3313865" cy="69510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26B374-76F2-0F1F-2876-BF8EEAA73D10}"/>
              </a:ext>
            </a:extLst>
          </p:cNvPr>
          <p:cNvSpPr txBox="1"/>
          <p:nvPr/>
        </p:nvSpPr>
        <p:spPr>
          <a:xfrm>
            <a:off x="322794" y="1182368"/>
            <a:ext cx="18015465" cy="9227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va Sans Bold" panose="020B060402020202020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va Sans Bold" panose="020B0604020202020204" charset="0"/>
                <a:ea typeface="+mn-ea"/>
                <a:cs typeface="Calibri" panose="020F0502020204030204" pitchFamily="34" charset="0"/>
              </a:rPr>
              <a:t>I think action films are more interesting than comedies.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va Sans Bold" panose="020B0604020202020204" charset="0"/>
                <a:ea typeface="+mn-ea"/>
                <a:cs typeface="Calibri" panose="020F0502020204030204" pitchFamily="34" charset="0"/>
              </a:rPr>
              <a:t>→  I think comedies are not ________________________________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va Sans Bold" panose="020B060402020202020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va Sans Bold" panose="020B0604020202020204" charset="0"/>
                <a:ea typeface="+mn-ea"/>
                <a:cs typeface="Calibri" panose="020F0502020204030204" pitchFamily="34" charset="0"/>
              </a:rPr>
              <a:t>Our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va Sans Bold" panose="020B0604020202020204" charset="0"/>
                <a:ea typeface="+mn-ea"/>
                <a:cs typeface="Calibri" panose="020F0502020204030204" pitchFamily="34" charset="0"/>
              </a:rPr>
              <a:t>Maths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va Sans Bold" panose="020B0604020202020204" charset="0"/>
                <a:ea typeface="+mn-ea"/>
                <a:cs typeface="Calibri" panose="020F0502020204030204" pitchFamily="34" charset="0"/>
              </a:rPr>
              <a:t> homework is more difficult than our history homework.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va Sans Bold" panose="020B0604020202020204" charset="0"/>
                <a:ea typeface="+mn-ea"/>
                <a:cs typeface="Calibri" panose="020F0502020204030204" pitchFamily="34" charset="0"/>
              </a:rPr>
              <a:t>→ Our history homework is not _____________________________________.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va Sans Bold" panose="020B0604020202020204" charset="0"/>
                <a:ea typeface="+mn-ea"/>
                <a:cs typeface="Calibri" panose="020F0502020204030204" pitchFamily="34" charset="0"/>
              </a:rPr>
              <a:t>3.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va Sans Bold" panose="020B0604020202020204" charset="0"/>
                <a:ea typeface="+mn-ea"/>
                <a:cs typeface="Calibri" panose="020F0502020204030204" pitchFamily="34" charset="0"/>
              </a:rPr>
              <a:t>This year's music contest is different from last year’s.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va Sans Bold" panose="020B0604020202020204" charset="0"/>
                <a:ea typeface="+mn-ea"/>
                <a:cs typeface="Calibri" panose="020F0502020204030204" pitchFamily="34" charset="0"/>
              </a:rPr>
              <a:t>→ This year's music contest is not _____________________________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va Sans Bold" panose="020B0604020202020204" charset="0"/>
                <a:ea typeface="+mn-ea"/>
                <a:cs typeface="Calibri" panose="020F0502020204030204" pitchFamily="34" charset="0"/>
              </a:rPr>
              <a:t>4.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va Sans Bold" panose="020B0604020202020204" charset="0"/>
                <a:ea typeface="+mn-ea"/>
                <a:cs typeface="Calibri" panose="020F0502020204030204" pitchFamily="34" charset="0"/>
              </a:rPr>
              <a:t>The characters in the film are not the same as the ones in the play.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va Sans Bold" panose="020B0604020202020204" charset="0"/>
                <a:ea typeface="+mn-ea"/>
                <a:cs typeface="Calibri" panose="020F0502020204030204" pitchFamily="34" charset="0"/>
              </a:rPr>
              <a:t>→ The characters in the film are _______________________________________.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va Sans Bold" panose="020B0604020202020204" charset="0"/>
                <a:ea typeface="+mn-ea"/>
                <a:cs typeface="Calibri" panose="020F0502020204030204" pitchFamily="34" charset="0"/>
              </a:rPr>
              <a:t>5.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va Sans Bold" panose="020B0604020202020204" charset="0"/>
                <a:ea typeface="+mn-ea"/>
                <a:cs typeface="Calibri" panose="020F0502020204030204" pitchFamily="34" charset="0"/>
              </a:rPr>
              <a:t>This picture is brighter than that picture.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va Sans Bold" panose="020B0604020202020204" charset="0"/>
                <a:ea typeface="+mn-ea"/>
                <a:cs typeface="Calibri" panose="020F0502020204030204" pitchFamily="34" charset="0"/>
              </a:rPr>
              <a:t>→ That picture is not _____________________________.</a:t>
            </a:r>
          </a:p>
        </p:txBody>
      </p:sp>
    </p:spTree>
    <p:extLst>
      <p:ext uri="{BB962C8B-B14F-4D97-AF65-F5344CB8AC3E}">
        <p14:creationId xmlns:p14="http://schemas.microsoft.com/office/powerpoint/2010/main" val="4275343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allAtOnce"/>
      <p:bldP spid="14" grpId="0" build="allAtOnce"/>
      <p:bldP spid="15" grpId="0" build="allAtOnce"/>
      <p:bldP spid="16" grpId="0" build="allAtOnce"/>
      <p:bldP spid="17" grpId="0" build="allAtOnce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3101714" y="9171406"/>
            <a:ext cx="534212" cy="53421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0B15E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59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303886" y="-594687"/>
            <a:ext cx="1537234" cy="1537234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0B15E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59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0425671" y="458568"/>
            <a:ext cx="483979" cy="483979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0B15E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59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F013B5-2FA9-7F3D-343B-9001A0E79AC4}"/>
              </a:ext>
            </a:extLst>
          </p:cNvPr>
          <p:cNvSpPr txBox="1">
            <a:spLocks/>
          </p:cNvSpPr>
          <p:nvPr/>
        </p:nvSpPr>
        <p:spPr>
          <a:xfrm>
            <a:off x="384745" y="246427"/>
            <a:ext cx="17903255" cy="159525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VN" sz="4800" dirty="0">
                <a:solidFill>
                  <a:srgbClr val="C00000"/>
                </a:solidFill>
                <a:latin typeface="Canva Sans Bold" panose="020B0604020202020204" charset="0"/>
              </a:rPr>
              <a:t>5. Work in groups. Look at the two pictures below. </a:t>
            </a:r>
            <a:br>
              <a:rPr lang="en-VN" sz="4800" dirty="0">
                <a:solidFill>
                  <a:srgbClr val="C00000"/>
                </a:solidFill>
                <a:latin typeface="Canva Sans Bold" panose="020B0604020202020204" charset="0"/>
              </a:rPr>
            </a:br>
            <a:r>
              <a:rPr lang="en-VN" sz="4800" dirty="0">
                <a:solidFill>
                  <a:srgbClr val="C00000"/>
                </a:solidFill>
                <a:latin typeface="Canva Sans Bold" panose="020B0604020202020204" charset="0"/>
              </a:rPr>
              <a:t>Compare them, using </a:t>
            </a:r>
            <a:r>
              <a:rPr lang="en-VN" sz="4800" i="1" dirty="0">
                <a:solidFill>
                  <a:srgbClr val="00B050"/>
                </a:solidFill>
                <a:latin typeface="Canva Sans Bold" panose="020B0604020202020204" charset="0"/>
              </a:rPr>
              <a:t>like, as … as</a:t>
            </a:r>
            <a:r>
              <a:rPr lang="en-VN" sz="4800" i="1" dirty="0">
                <a:solidFill>
                  <a:srgbClr val="C00000"/>
                </a:solidFill>
                <a:latin typeface="Canva Sans Bold" panose="020B0604020202020204" charset="0"/>
              </a:rPr>
              <a:t>, </a:t>
            </a:r>
            <a:r>
              <a:rPr lang="en-VN" sz="4800" dirty="0">
                <a:solidFill>
                  <a:srgbClr val="C00000"/>
                </a:solidFill>
                <a:latin typeface="Canva Sans Bold" panose="020B0604020202020204" charset="0"/>
              </a:rPr>
              <a:t>or </a:t>
            </a:r>
            <a:r>
              <a:rPr lang="en-VN" sz="4800" i="1" dirty="0">
                <a:solidFill>
                  <a:srgbClr val="00B050"/>
                </a:solidFill>
                <a:latin typeface="Canva Sans Bold" panose="020B0604020202020204" charset="0"/>
              </a:rPr>
              <a:t>different from</a:t>
            </a:r>
            <a:r>
              <a:rPr lang="en-VN" sz="4800" i="1" dirty="0">
                <a:solidFill>
                  <a:srgbClr val="C00000"/>
                </a:solidFill>
                <a:latin typeface="Canva Sans Bold" panose="020B0604020202020204" charset="0"/>
              </a:rPr>
              <a:t>. </a:t>
            </a:r>
            <a:r>
              <a:rPr lang="en-VN" sz="4800" dirty="0">
                <a:solidFill>
                  <a:srgbClr val="C00000"/>
                </a:solidFill>
                <a:latin typeface="Canva Sans Bold" panose="020B0604020202020204" charset="0"/>
              </a:rPr>
              <a:t>(p.44)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CC72D3-5021-C36C-AC5F-6D4840F54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45" t="2083" r="11666" b="3488"/>
          <a:stretch/>
        </p:blipFill>
        <p:spPr>
          <a:xfrm>
            <a:off x="4303191" y="4898393"/>
            <a:ext cx="4685729" cy="53759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28F8FF-63B0-3B2E-084A-2BD8D3CD15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25" t="2874" r="13631" b="2840"/>
          <a:stretch/>
        </p:blipFill>
        <p:spPr>
          <a:xfrm>
            <a:off x="588106" y="2116188"/>
            <a:ext cx="3431071" cy="3771135"/>
          </a:xfrm>
          <a:prstGeom prst="rect">
            <a:avLst/>
          </a:prstGeom>
        </p:spPr>
      </p:pic>
      <p:sp>
        <p:nvSpPr>
          <p:cNvPr id="9" name="Rounded Rectangle 11">
            <a:extLst>
              <a:ext uri="{FF2B5EF4-FFF2-40B4-BE49-F238E27FC236}">
                <a16:creationId xmlns:a16="http://schemas.microsoft.com/office/drawing/2014/main" id="{70115610-E3F3-2AE1-37D6-F2CD7FB7AC3E}"/>
              </a:ext>
            </a:extLst>
          </p:cNvPr>
          <p:cNvSpPr/>
          <p:nvPr/>
        </p:nvSpPr>
        <p:spPr>
          <a:xfrm>
            <a:off x="4126896" y="2113860"/>
            <a:ext cx="7884147" cy="25659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</a:t>
            </a:r>
          </a:p>
          <a:p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Picture 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is not like / different from 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picture B. </a:t>
            </a:r>
          </a:p>
          <a:p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Picture A 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not as big as 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picture B. </a:t>
            </a:r>
            <a:endParaRPr lang="en-VN" sz="36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B4FAF6E-1F4D-002C-1FD5-F48BF0897E6E}"/>
              </a:ext>
            </a:extLst>
          </p:cNvPr>
          <p:cNvSpPr/>
          <p:nvPr/>
        </p:nvSpPr>
        <p:spPr>
          <a:xfrm>
            <a:off x="334582" y="1972108"/>
            <a:ext cx="798728" cy="66675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C8B2F30-F719-FF2E-D525-A4FCA4F2205A}"/>
              </a:ext>
            </a:extLst>
          </p:cNvPr>
          <p:cNvSpPr/>
          <p:nvPr/>
        </p:nvSpPr>
        <p:spPr>
          <a:xfrm>
            <a:off x="4108672" y="5010176"/>
            <a:ext cx="798728" cy="66675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867452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9" grpId="1"/>
      <p:bldP spid="23" grpId="0" animBg="1"/>
      <p:bldP spid="2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34"/>
          <p:cNvSpPr/>
          <p:nvPr/>
        </p:nvSpPr>
        <p:spPr>
          <a:xfrm>
            <a:off x="-1474667" y="9379003"/>
            <a:ext cx="4016153" cy="2203864"/>
          </a:xfrm>
          <a:custGeom>
            <a:avLst/>
            <a:gdLst/>
            <a:ahLst/>
            <a:cxnLst/>
            <a:rect l="l" t="t" r="r" b="b"/>
            <a:pathLst>
              <a:path w="4016153" h="2203864">
                <a:moveTo>
                  <a:pt x="0" y="0"/>
                </a:moveTo>
                <a:lnTo>
                  <a:pt x="4016153" y="0"/>
                </a:lnTo>
                <a:lnTo>
                  <a:pt x="4016153" y="2203864"/>
                </a:lnTo>
                <a:lnTo>
                  <a:pt x="0" y="22038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Google Shape;1309;p32">
            <a:extLst>
              <a:ext uri="{FF2B5EF4-FFF2-40B4-BE49-F238E27FC236}">
                <a16:creationId xmlns:a16="http://schemas.microsoft.com/office/drawing/2014/main" id="{94A5E6A3-725A-5E84-CD1E-391D6F8C4C23}"/>
              </a:ext>
            </a:extLst>
          </p:cNvPr>
          <p:cNvSpPr txBox="1">
            <a:spLocks/>
          </p:cNvSpPr>
          <p:nvPr/>
        </p:nvSpPr>
        <p:spPr>
          <a:xfrm>
            <a:off x="0" y="2412924"/>
            <a:ext cx="17983200" cy="7913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en-US" sz="6600" dirty="0">
                <a:solidFill>
                  <a:srgbClr val="00B050"/>
                </a:solidFill>
                <a:latin typeface="Canva Sans Bold" panose="020B0604020202020204" charset="0"/>
              </a:rPr>
              <a:t>What structures have we learned today?</a:t>
            </a:r>
          </a:p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endParaRPr lang="en-US" sz="6600" dirty="0">
              <a:solidFill>
                <a:srgbClr val="FFC000"/>
              </a:solidFill>
              <a:latin typeface="Canva Sans Bold" panose="020B0604020202020204" charset="0"/>
            </a:endParaRPr>
          </a:p>
        </p:txBody>
      </p:sp>
      <p:sp>
        <p:nvSpPr>
          <p:cNvPr id="31" name="Google Shape;1310;p32">
            <a:extLst>
              <a:ext uri="{FF2B5EF4-FFF2-40B4-BE49-F238E27FC236}">
                <a16:creationId xmlns:a16="http://schemas.microsoft.com/office/drawing/2014/main" id="{D0812288-E7CA-CCE9-71E9-890345932D69}"/>
              </a:ext>
            </a:extLst>
          </p:cNvPr>
          <p:cNvSpPr txBox="1">
            <a:spLocks/>
          </p:cNvSpPr>
          <p:nvPr/>
        </p:nvSpPr>
        <p:spPr>
          <a:xfrm>
            <a:off x="5638800" y="956582"/>
            <a:ext cx="8458200" cy="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13800">
                <a:solidFill>
                  <a:srgbClr val="C00000"/>
                </a:solidFill>
                <a:latin typeface="Canva Sans Bold" panose="020B0604020202020204" charset="0"/>
              </a:rPr>
              <a:t>Recap</a:t>
            </a:r>
            <a:endParaRPr lang="en-US" sz="13800" dirty="0">
              <a:solidFill>
                <a:srgbClr val="C00000"/>
              </a:solidFill>
              <a:latin typeface="Canva Sans Bold" panose="020B0604020202020204" charset="0"/>
            </a:endParaRPr>
          </a:p>
        </p:txBody>
      </p:sp>
      <p:sp>
        <p:nvSpPr>
          <p:cNvPr id="35" name="Rounded Rectangle 2">
            <a:extLst>
              <a:ext uri="{FF2B5EF4-FFF2-40B4-BE49-F238E27FC236}">
                <a16:creationId xmlns:a16="http://schemas.microsoft.com/office/drawing/2014/main" id="{E8C56028-1A31-7076-18DB-C082C12A2516}"/>
              </a:ext>
            </a:extLst>
          </p:cNvPr>
          <p:cNvSpPr/>
          <p:nvPr/>
        </p:nvSpPr>
        <p:spPr>
          <a:xfrm>
            <a:off x="4164327" y="4037913"/>
            <a:ext cx="788674" cy="74393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4800">
              <a:latin typeface="Canva Sans Bold" panose="020B0604020202020204" charset="0"/>
            </a:endParaRPr>
          </a:p>
        </p:txBody>
      </p:sp>
      <p:sp>
        <p:nvSpPr>
          <p:cNvPr id="36" name="Rounded Rectangle 5">
            <a:extLst>
              <a:ext uri="{FF2B5EF4-FFF2-40B4-BE49-F238E27FC236}">
                <a16:creationId xmlns:a16="http://schemas.microsoft.com/office/drawing/2014/main" id="{DD7F081E-231A-6A94-5487-0D231F084C05}"/>
              </a:ext>
            </a:extLst>
          </p:cNvPr>
          <p:cNvSpPr/>
          <p:nvPr/>
        </p:nvSpPr>
        <p:spPr>
          <a:xfrm>
            <a:off x="4164326" y="5306830"/>
            <a:ext cx="788674" cy="74393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4800">
              <a:latin typeface="Canva Sans Bold" panose="020B0604020202020204" charset="0"/>
            </a:endParaRPr>
          </a:p>
        </p:txBody>
      </p:sp>
      <p:sp>
        <p:nvSpPr>
          <p:cNvPr id="38" name="Rounded Rectangle 6">
            <a:extLst>
              <a:ext uri="{FF2B5EF4-FFF2-40B4-BE49-F238E27FC236}">
                <a16:creationId xmlns:a16="http://schemas.microsoft.com/office/drawing/2014/main" id="{3C937F88-AC05-C8BA-A9BE-4ED23BCBC31D}"/>
              </a:ext>
            </a:extLst>
          </p:cNvPr>
          <p:cNvSpPr/>
          <p:nvPr/>
        </p:nvSpPr>
        <p:spPr>
          <a:xfrm>
            <a:off x="4164326" y="6535504"/>
            <a:ext cx="788674" cy="74393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4800">
              <a:latin typeface="Canva Sans Bold" panose="020B0604020202020204" charset="0"/>
            </a:endParaRPr>
          </a:p>
        </p:txBody>
      </p:sp>
      <p:sp>
        <p:nvSpPr>
          <p:cNvPr id="39" name="Rounded Rectangle 7">
            <a:extLst>
              <a:ext uri="{FF2B5EF4-FFF2-40B4-BE49-F238E27FC236}">
                <a16:creationId xmlns:a16="http://schemas.microsoft.com/office/drawing/2014/main" id="{9E5A2748-7B3B-CA25-B92E-49884197C01C}"/>
              </a:ext>
            </a:extLst>
          </p:cNvPr>
          <p:cNvSpPr/>
          <p:nvPr/>
        </p:nvSpPr>
        <p:spPr>
          <a:xfrm>
            <a:off x="4164326" y="7892780"/>
            <a:ext cx="788674" cy="74393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4800">
              <a:latin typeface="Canva Sans Bold" panose="020B060402020202020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B41B80C-901E-E7F0-640E-DE2EE82CF9C6}"/>
              </a:ext>
            </a:extLst>
          </p:cNvPr>
          <p:cNvSpPr txBox="1"/>
          <p:nvPr/>
        </p:nvSpPr>
        <p:spPr>
          <a:xfrm>
            <a:off x="5090160" y="3856175"/>
            <a:ext cx="77106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5400" dirty="0">
                <a:solidFill>
                  <a:schemeClr val="tx1"/>
                </a:solidFill>
                <a:latin typeface="Canva Sans Bold" panose="020B0604020202020204" charset="0"/>
                <a:cs typeface="Calibri" panose="020F0502020204030204" pitchFamily="34" charset="0"/>
              </a:rPr>
              <a:t> (not) as adj as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A7E13C9-804F-6A07-BA64-822A2FCB2FC9}"/>
              </a:ext>
            </a:extLst>
          </p:cNvPr>
          <p:cNvSpPr txBox="1"/>
          <p:nvPr/>
        </p:nvSpPr>
        <p:spPr>
          <a:xfrm>
            <a:off x="5333177" y="5184330"/>
            <a:ext cx="746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tx1"/>
                </a:solidFill>
                <a:latin typeface="Canva Sans Bold" panose="020B0604020202020204" charset="0"/>
                <a:cs typeface="Calibri" panose="020F0502020204030204" pitchFamily="34" charset="0"/>
              </a:rPr>
              <a:t>different from</a:t>
            </a:r>
            <a:endParaRPr lang="en-VN" sz="5400" dirty="0">
              <a:solidFill>
                <a:schemeClr val="tx1"/>
              </a:solidFill>
              <a:latin typeface="Canva Sans Bold" panose="020B0604020202020204" charset="0"/>
              <a:cs typeface="Calibri" panose="020F050202020403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B0ACC57-D2EC-F52F-48AE-FDE657E52B8A}"/>
              </a:ext>
            </a:extLst>
          </p:cNvPr>
          <p:cNvSpPr txBox="1"/>
          <p:nvPr/>
        </p:nvSpPr>
        <p:spPr>
          <a:xfrm>
            <a:off x="5486400" y="6437310"/>
            <a:ext cx="4221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5400" dirty="0">
                <a:solidFill>
                  <a:schemeClr val="tx1"/>
                </a:solidFill>
                <a:latin typeface="Canva Sans Bold" panose="020B0604020202020204" charset="0"/>
                <a:cs typeface="Calibri" panose="020F0502020204030204" pitchFamily="34" charset="0"/>
              </a:rPr>
              <a:t>the same as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0793BA9-236B-38E7-8E63-87E64129D3DA}"/>
              </a:ext>
            </a:extLst>
          </p:cNvPr>
          <p:cNvSpPr txBox="1"/>
          <p:nvPr/>
        </p:nvSpPr>
        <p:spPr>
          <a:xfrm>
            <a:off x="5486400" y="7713388"/>
            <a:ext cx="4221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5400" dirty="0">
                <a:solidFill>
                  <a:schemeClr val="tx1"/>
                </a:solidFill>
                <a:latin typeface="Canva Sans Bold" panose="020B0604020202020204" charset="0"/>
                <a:cs typeface="Calibri" panose="020F0502020204030204" pitchFamily="34" charset="0"/>
              </a:rPr>
              <a:t>like</a:t>
            </a:r>
          </a:p>
        </p:txBody>
      </p:sp>
    </p:spTree>
    <p:extLst>
      <p:ext uri="{BB962C8B-B14F-4D97-AF65-F5344CB8AC3E}">
        <p14:creationId xmlns:p14="http://schemas.microsoft.com/office/powerpoint/2010/main" val="301906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8" grpId="0" animBg="1"/>
      <p:bldP spid="39" grpId="0" animBg="1"/>
      <p:bldP spid="40" grpId="0"/>
      <p:bldP spid="44" grpId="0"/>
      <p:bldP spid="59" grpId="0"/>
      <p:bldP spid="6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>
            <a:extLst>
              <a:ext uri="{FF2B5EF4-FFF2-40B4-BE49-F238E27FC236}">
                <a16:creationId xmlns:a16="http://schemas.microsoft.com/office/drawing/2014/main" id="{88E5B911-0BE5-0C70-9ACD-FA5682C9DA53}"/>
              </a:ext>
            </a:extLst>
          </p:cNvPr>
          <p:cNvSpPr txBox="1">
            <a:spLocks/>
          </p:cNvSpPr>
          <p:nvPr/>
        </p:nvSpPr>
        <p:spPr>
          <a:xfrm>
            <a:off x="9162666" y="645347"/>
            <a:ext cx="7699096" cy="4927310"/>
          </a:xfrm>
          <a:prstGeom prst="roundRect">
            <a:avLst/>
          </a:prstGeom>
          <a:solidFill>
            <a:schemeClr val="accent4">
              <a:lumMod val="20000"/>
              <a:lumOff val="80000"/>
              <a:alpha val="58039"/>
            </a:schemeClr>
          </a:solidFill>
        </p:spPr>
        <p:txBody>
          <a:bodyPr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70">
              <a:defRPr/>
            </a:pPr>
            <a:endParaRPr lang="en-US" sz="4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8ED10AB-316D-AC77-C0C9-412C262BE3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17" b="94864" l="2344" r="96875">
                        <a14:foregroundMark x1="6836" y1="9970" x2="7422" y2="7160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651" y="1184232"/>
            <a:ext cx="8424834" cy="5446524"/>
          </a:xfrm>
          <a:prstGeom prst="rect">
            <a:avLst/>
          </a:prstGeom>
        </p:spPr>
      </p:pic>
      <p:pic>
        <p:nvPicPr>
          <p:cNvPr id="25" name="Thủ Môn">
            <a:extLst>
              <a:ext uri="{FF2B5EF4-FFF2-40B4-BE49-F238E27FC236}">
                <a16:creationId xmlns:a16="http://schemas.microsoft.com/office/drawing/2014/main" id="{6E47B905-3F14-2D68-93E2-5B3D0BA3CE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059" y="3260268"/>
            <a:ext cx="3342802" cy="3370488"/>
          </a:xfrm>
          <a:prstGeom prst="rect">
            <a:avLst/>
          </a:prstGeom>
        </p:spPr>
      </p:pic>
      <p:sp>
        <p:nvSpPr>
          <p:cNvPr id="26" name="Câu TL A">
            <a:extLst>
              <a:ext uri="{FF2B5EF4-FFF2-40B4-BE49-F238E27FC236}">
                <a16:creationId xmlns:a16="http://schemas.microsoft.com/office/drawing/2014/main" id="{48834948-77C1-3298-B9CE-B613B89749CF}"/>
              </a:ext>
            </a:extLst>
          </p:cNvPr>
          <p:cNvSpPr/>
          <p:nvPr/>
        </p:nvSpPr>
        <p:spPr>
          <a:xfrm>
            <a:off x="9748514" y="7112034"/>
            <a:ext cx="6809924" cy="87479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70">
              <a:defRPr/>
            </a:pP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different</a:t>
            </a:r>
          </a:p>
        </p:txBody>
      </p:sp>
      <p:sp>
        <p:nvSpPr>
          <p:cNvPr id="28" name="Câu TL B">
            <a:extLst>
              <a:ext uri="{FF2B5EF4-FFF2-40B4-BE49-F238E27FC236}">
                <a16:creationId xmlns:a16="http://schemas.microsoft.com/office/drawing/2014/main" id="{C4C447EA-A1A6-D729-1F5C-9C181542EC0E}"/>
              </a:ext>
            </a:extLst>
          </p:cNvPr>
          <p:cNvSpPr/>
          <p:nvPr/>
        </p:nvSpPr>
        <p:spPr>
          <a:xfrm>
            <a:off x="9746534" y="5947458"/>
            <a:ext cx="6826080" cy="87479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70">
              <a:defRPr/>
            </a:pP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like</a:t>
            </a:r>
          </a:p>
        </p:txBody>
      </p:sp>
      <p:pic>
        <p:nvPicPr>
          <p:cNvPr id="33" name="Quả Bóng">
            <a:extLst>
              <a:ext uri="{FF2B5EF4-FFF2-40B4-BE49-F238E27FC236}">
                <a16:creationId xmlns:a16="http://schemas.microsoft.com/office/drawing/2014/main" id="{EE4309EF-6FFE-BC17-3F5A-6B06447308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774" y="7582226"/>
            <a:ext cx="1210396" cy="120240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8A671A-E638-9839-72D5-58777E5615C3}"/>
              </a:ext>
            </a:extLst>
          </p:cNvPr>
          <p:cNvSpPr txBox="1"/>
          <p:nvPr/>
        </p:nvSpPr>
        <p:spPr>
          <a:xfrm>
            <a:off x="9635098" y="636274"/>
            <a:ext cx="6754232" cy="4945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dirty="0">
                <a:effectLst/>
                <a:latin typeface="Canva Sans Bold" panose="020B0604020202020204" charset="0"/>
                <a:ea typeface="Malgun Gothic" panose="020B0503020000020004" pitchFamily="34" charset="-127"/>
                <a:cs typeface="Calibri" panose="020F0502020204030204" pitchFamily="34" charset="0"/>
              </a:rPr>
              <a:t>1. Our school uniform is _____ yours. Both are black and white.</a:t>
            </a:r>
            <a:endParaRPr lang="en-US" sz="5400" dirty="0">
              <a:effectLst/>
              <a:latin typeface="Canva Sans Bold" panose="020B060402020202020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2" name="Câu TL A">
            <a:extLst>
              <a:ext uri="{FF2B5EF4-FFF2-40B4-BE49-F238E27FC236}">
                <a16:creationId xmlns:a16="http://schemas.microsoft.com/office/drawing/2014/main" id="{DC534318-397E-B458-4124-7C571A74E415}"/>
              </a:ext>
            </a:extLst>
          </p:cNvPr>
          <p:cNvSpPr/>
          <p:nvPr/>
        </p:nvSpPr>
        <p:spPr>
          <a:xfrm>
            <a:off x="9762690" y="8273144"/>
            <a:ext cx="6809924" cy="87479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70">
              <a:defRPr/>
            </a:pP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more beautiful</a:t>
            </a:r>
          </a:p>
        </p:txBody>
      </p:sp>
      <p:grpSp>
        <p:nvGrpSpPr>
          <p:cNvPr id="8" name="Group 14">
            <a:extLst>
              <a:ext uri="{FF2B5EF4-FFF2-40B4-BE49-F238E27FC236}">
                <a16:creationId xmlns:a16="http://schemas.microsoft.com/office/drawing/2014/main" id="{FDB54A54-DA4C-745A-0FE0-6C782C139C50}"/>
              </a:ext>
            </a:extLst>
          </p:cNvPr>
          <p:cNvGrpSpPr/>
          <p:nvPr/>
        </p:nvGrpSpPr>
        <p:grpSpPr>
          <a:xfrm>
            <a:off x="2697005" y="8880830"/>
            <a:ext cx="534212" cy="534212"/>
            <a:chOff x="0" y="0"/>
            <a:chExt cx="812800" cy="812800"/>
          </a:xfrm>
        </p:grpSpPr>
        <p:sp>
          <p:nvSpPr>
            <p:cNvPr id="9" name="Freeform 15">
              <a:extLst>
                <a:ext uri="{FF2B5EF4-FFF2-40B4-BE49-F238E27FC236}">
                  <a16:creationId xmlns:a16="http://schemas.microsoft.com/office/drawing/2014/main" id="{B373B846-F436-D2CB-08A4-F196022CABBA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0B15E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6">
              <a:extLst>
                <a:ext uri="{FF2B5EF4-FFF2-40B4-BE49-F238E27FC236}">
                  <a16:creationId xmlns:a16="http://schemas.microsoft.com/office/drawing/2014/main" id="{B885B50C-879D-EF00-0192-77F1F202E2DD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9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Google Shape;174;p4">
            <a:extLst>
              <a:ext uri="{FF2B5EF4-FFF2-40B4-BE49-F238E27FC236}">
                <a16:creationId xmlns:a16="http://schemas.microsoft.com/office/drawing/2014/main" id="{44499B7E-D9BC-FC85-30BC-C850D8172FC6}"/>
              </a:ext>
            </a:extLst>
          </p:cNvPr>
          <p:cNvSpPr/>
          <p:nvPr/>
        </p:nvSpPr>
        <p:spPr>
          <a:xfrm>
            <a:off x="0" y="9258300"/>
            <a:ext cx="18288000" cy="10287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034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6836 -0.2553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11" y="-127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0.19167 2.96296E-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1667 -0.47731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0.14583 -0.00973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-48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D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7 L 0.16128 -0.31574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56" y="-15802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44444E-6 L 0.20556 -0.04877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8" y="-24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8" grpId="0" animBg="1"/>
      <p:bldP spid="28" grpId="1" animBg="1"/>
      <p:bldP spid="2" grpId="0" animBg="1"/>
      <p:bldP spid="2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>
            <a:extLst>
              <a:ext uri="{FF2B5EF4-FFF2-40B4-BE49-F238E27FC236}">
                <a16:creationId xmlns:a16="http://schemas.microsoft.com/office/drawing/2014/main" id="{88E5B911-0BE5-0C70-9ACD-FA5682C9DA53}"/>
              </a:ext>
            </a:extLst>
          </p:cNvPr>
          <p:cNvSpPr txBox="1">
            <a:spLocks/>
          </p:cNvSpPr>
          <p:nvPr/>
        </p:nvSpPr>
        <p:spPr>
          <a:xfrm>
            <a:off x="9162666" y="645347"/>
            <a:ext cx="7699096" cy="4927310"/>
          </a:xfrm>
          <a:prstGeom prst="roundRect">
            <a:avLst/>
          </a:prstGeom>
          <a:solidFill>
            <a:schemeClr val="accent4">
              <a:lumMod val="20000"/>
              <a:lumOff val="80000"/>
              <a:alpha val="58039"/>
            </a:schemeClr>
          </a:solidFill>
        </p:spPr>
        <p:txBody>
          <a:bodyPr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70">
              <a:defRPr/>
            </a:pPr>
            <a:endParaRPr lang="en-US" sz="4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8ED10AB-316D-AC77-C0C9-412C262BE3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17" b="94864" l="2344" r="96875">
                        <a14:foregroundMark x1="6836" y1="9970" x2="7422" y2="7160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651" y="1184232"/>
            <a:ext cx="8424834" cy="5446524"/>
          </a:xfrm>
          <a:prstGeom prst="rect">
            <a:avLst/>
          </a:prstGeom>
        </p:spPr>
      </p:pic>
      <p:pic>
        <p:nvPicPr>
          <p:cNvPr id="25" name="Thủ Môn">
            <a:extLst>
              <a:ext uri="{FF2B5EF4-FFF2-40B4-BE49-F238E27FC236}">
                <a16:creationId xmlns:a16="http://schemas.microsoft.com/office/drawing/2014/main" id="{6E47B905-3F14-2D68-93E2-5B3D0BA3CE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059" y="3260268"/>
            <a:ext cx="3342802" cy="3370488"/>
          </a:xfrm>
          <a:prstGeom prst="rect">
            <a:avLst/>
          </a:prstGeom>
        </p:spPr>
      </p:pic>
      <p:sp>
        <p:nvSpPr>
          <p:cNvPr id="26" name="Câu TL A">
            <a:extLst>
              <a:ext uri="{FF2B5EF4-FFF2-40B4-BE49-F238E27FC236}">
                <a16:creationId xmlns:a16="http://schemas.microsoft.com/office/drawing/2014/main" id="{48834948-77C1-3298-B9CE-B613B89749CF}"/>
              </a:ext>
            </a:extLst>
          </p:cNvPr>
          <p:cNvSpPr/>
          <p:nvPr/>
        </p:nvSpPr>
        <p:spPr>
          <a:xfrm>
            <a:off x="9747450" y="5866328"/>
            <a:ext cx="6809924" cy="87479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70">
              <a:defRPr/>
            </a:pP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like</a:t>
            </a:r>
          </a:p>
        </p:txBody>
      </p:sp>
      <p:sp>
        <p:nvSpPr>
          <p:cNvPr id="28" name="Câu TL B">
            <a:extLst>
              <a:ext uri="{FF2B5EF4-FFF2-40B4-BE49-F238E27FC236}">
                <a16:creationId xmlns:a16="http://schemas.microsoft.com/office/drawing/2014/main" id="{C4C447EA-A1A6-D729-1F5C-9C181542EC0E}"/>
              </a:ext>
            </a:extLst>
          </p:cNvPr>
          <p:cNvSpPr/>
          <p:nvPr/>
        </p:nvSpPr>
        <p:spPr>
          <a:xfrm>
            <a:off x="9732358" y="7069736"/>
            <a:ext cx="6826080" cy="87479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70">
              <a:defRPr/>
            </a:pP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different from</a:t>
            </a:r>
          </a:p>
        </p:txBody>
      </p:sp>
      <p:pic>
        <p:nvPicPr>
          <p:cNvPr id="33" name="Quả Bóng">
            <a:extLst>
              <a:ext uri="{FF2B5EF4-FFF2-40B4-BE49-F238E27FC236}">
                <a16:creationId xmlns:a16="http://schemas.microsoft.com/office/drawing/2014/main" id="{EE4309EF-6FFE-BC17-3F5A-6B06447308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774" y="7582226"/>
            <a:ext cx="1210396" cy="120240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8A671A-E638-9839-72D5-58777E5615C3}"/>
              </a:ext>
            </a:extLst>
          </p:cNvPr>
          <p:cNvSpPr txBox="1"/>
          <p:nvPr/>
        </p:nvSpPr>
        <p:spPr>
          <a:xfrm>
            <a:off x="9804206" y="1212862"/>
            <a:ext cx="6754232" cy="3698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dirty="0">
                <a:effectLst/>
                <a:latin typeface="Canva Sans Bold" panose="020B0604020202020204" charset="0"/>
                <a:ea typeface="Malgun Gothic" panose="020B0503020000020004" pitchFamily="34" charset="-127"/>
                <a:cs typeface="Calibri" panose="020F0502020204030204" pitchFamily="34" charset="0"/>
              </a:rPr>
              <a:t>2. English and Portuguese are _____ each other.</a:t>
            </a:r>
            <a:endParaRPr lang="en-US" sz="5400" dirty="0">
              <a:effectLst/>
              <a:latin typeface="Canva Sans Bold" panose="020B060402020202020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2" name="Câu TL A">
            <a:extLst>
              <a:ext uri="{FF2B5EF4-FFF2-40B4-BE49-F238E27FC236}">
                <a16:creationId xmlns:a16="http://schemas.microsoft.com/office/drawing/2014/main" id="{DC534318-397E-B458-4124-7C571A74E415}"/>
              </a:ext>
            </a:extLst>
          </p:cNvPr>
          <p:cNvSpPr/>
          <p:nvPr/>
        </p:nvSpPr>
        <p:spPr>
          <a:xfrm>
            <a:off x="9762690" y="8273144"/>
            <a:ext cx="6809924" cy="87479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70">
              <a:defRPr/>
            </a:pP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the same to</a:t>
            </a:r>
          </a:p>
        </p:txBody>
      </p:sp>
      <p:sp>
        <p:nvSpPr>
          <p:cNvPr id="3" name="Google Shape;174;p4">
            <a:extLst>
              <a:ext uri="{FF2B5EF4-FFF2-40B4-BE49-F238E27FC236}">
                <a16:creationId xmlns:a16="http://schemas.microsoft.com/office/drawing/2014/main" id="{5326FAB3-83DC-1EE9-11C6-10E36D9C248D}"/>
              </a:ext>
            </a:extLst>
          </p:cNvPr>
          <p:cNvSpPr/>
          <p:nvPr/>
        </p:nvSpPr>
        <p:spPr>
          <a:xfrm>
            <a:off x="0" y="9258300"/>
            <a:ext cx="18288000" cy="10287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endParaRPr/>
          </a:p>
        </p:txBody>
      </p:sp>
      <p:grpSp>
        <p:nvGrpSpPr>
          <p:cNvPr id="8" name="Group 14">
            <a:extLst>
              <a:ext uri="{FF2B5EF4-FFF2-40B4-BE49-F238E27FC236}">
                <a16:creationId xmlns:a16="http://schemas.microsoft.com/office/drawing/2014/main" id="{FDB54A54-DA4C-745A-0FE0-6C782C139C50}"/>
              </a:ext>
            </a:extLst>
          </p:cNvPr>
          <p:cNvGrpSpPr/>
          <p:nvPr/>
        </p:nvGrpSpPr>
        <p:grpSpPr>
          <a:xfrm>
            <a:off x="2697005" y="8880830"/>
            <a:ext cx="534212" cy="534212"/>
            <a:chOff x="0" y="0"/>
            <a:chExt cx="812800" cy="812800"/>
          </a:xfrm>
        </p:grpSpPr>
        <p:sp>
          <p:nvSpPr>
            <p:cNvPr id="9" name="Freeform 15">
              <a:extLst>
                <a:ext uri="{FF2B5EF4-FFF2-40B4-BE49-F238E27FC236}">
                  <a16:creationId xmlns:a16="http://schemas.microsoft.com/office/drawing/2014/main" id="{B373B846-F436-D2CB-08A4-F196022CABBA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0B15E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6">
              <a:extLst>
                <a:ext uri="{FF2B5EF4-FFF2-40B4-BE49-F238E27FC236}">
                  <a16:creationId xmlns:a16="http://schemas.microsoft.com/office/drawing/2014/main" id="{B885B50C-879D-EF00-0192-77F1F202E2DD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90"/>
                </a:lnSpc>
                <a:spcBef>
                  <a:spcPct val="0"/>
                </a:spcBef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7409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6836 -0.2553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11" y="-127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0.19167 2.96296E-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1667 -0.47731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0.14583 -0.00973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-48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D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7 L 0.16128 -0.31574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56" y="-15802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44444E-6 L 0.20556 -0.04877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8" y="-24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8" grpId="0" animBg="1"/>
      <p:bldP spid="28" grpId="1" animBg="1"/>
      <p:bldP spid="2" grpId="0" animBg="1"/>
      <p:bldP spid="2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>
            <a:extLst>
              <a:ext uri="{FF2B5EF4-FFF2-40B4-BE49-F238E27FC236}">
                <a16:creationId xmlns:a16="http://schemas.microsoft.com/office/drawing/2014/main" id="{88E5B911-0BE5-0C70-9ACD-FA5682C9DA53}"/>
              </a:ext>
            </a:extLst>
          </p:cNvPr>
          <p:cNvSpPr txBox="1">
            <a:spLocks/>
          </p:cNvSpPr>
          <p:nvPr/>
        </p:nvSpPr>
        <p:spPr>
          <a:xfrm>
            <a:off x="9162666" y="645347"/>
            <a:ext cx="7699096" cy="4927310"/>
          </a:xfrm>
          <a:prstGeom prst="roundRect">
            <a:avLst/>
          </a:prstGeom>
          <a:solidFill>
            <a:schemeClr val="accent4">
              <a:lumMod val="20000"/>
              <a:lumOff val="80000"/>
              <a:alpha val="58039"/>
            </a:schemeClr>
          </a:solidFill>
        </p:spPr>
        <p:txBody>
          <a:bodyPr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70">
              <a:defRPr/>
            </a:pPr>
            <a:endParaRPr lang="en-US" sz="4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8ED10AB-316D-AC77-C0C9-412C262BE3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17" b="94864" l="2344" r="96875">
                        <a14:foregroundMark x1="6836" y1="9970" x2="7422" y2="7160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651" y="1184232"/>
            <a:ext cx="8424834" cy="5446524"/>
          </a:xfrm>
          <a:prstGeom prst="rect">
            <a:avLst/>
          </a:prstGeom>
        </p:spPr>
      </p:pic>
      <p:pic>
        <p:nvPicPr>
          <p:cNvPr id="25" name="Thủ Môn">
            <a:extLst>
              <a:ext uri="{FF2B5EF4-FFF2-40B4-BE49-F238E27FC236}">
                <a16:creationId xmlns:a16="http://schemas.microsoft.com/office/drawing/2014/main" id="{6E47B905-3F14-2D68-93E2-5B3D0BA3CE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059" y="3260268"/>
            <a:ext cx="3342802" cy="3370488"/>
          </a:xfrm>
          <a:prstGeom prst="rect">
            <a:avLst/>
          </a:prstGeom>
        </p:spPr>
      </p:pic>
      <p:sp>
        <p:nvSpPr>
          <p:cNvPr id="26" name="Câu TL A">
            <a:extLst>
              <a:ext uri="{FF2B5EF4-FFF2-40B4-BE49-F238E27FC236}">
                <a16:creationId xmlns:a16="http://schemas.microsoft.com/office/drawing/2014/main" id="{48834948-77C1-3298-B9CE-B613B89749CF}"/>
              </a:ext>
            </a:extLst>
          </p:cNvPr>
          <p:cNvSpPr/>
          <p:nvPr/>
        </p:nvSpPr>
        <p:spPr>
          <a:xfrm>
            <a:off x="9748514" y="7112034"/>
            <a:ext cx="3281686" cy="87479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70">
              <a:defRPr/>
            </a:pP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than</a:t>
            </a:r>
          </a:p>
        </p:txBody>
      </p:sp>
      <p:sp>
        <p:nvSpPr>
          <p:cNvPr id="28" name="Câu TL B">
            <a:extLst>
              <a:ext uri="{FF2B5EF4-FFF2-40B4-BE49-F238E27FC236}">
                <a16:creationId xmlns:a16="http://schemas.microsoft.com/office/drawing/2014/main" id="{C4C447EA-A1A6-D729-1F5C-9C181542EC0E}"/>
              </a:ext>
            </a:extLst>
          </p:cNvPr>
          <p:cNvSpPr/>
          <p:nvPr/>
        </p:nvSpPr>
        <p:spPr>
          <a:xfrm>
            <a:off x="9746534" y="5947458"/>
            <a:ext cx="3289472" cy="87479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70">
              <a:defRPr/>
            </a:pP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as</a:t>
            </a:r>
          </a:p>
        </p:txBody>
      </p:sp>
      <p:pic>
        <p:nvPicPr>
          <p:cNvPr id="33" name="Quả Bóng">
            <a:extLst>
              <a:ext uri="{FF2B5EF4-FFF2-40B4-BE49-F238E27FC236}">
                <a16:creationId xmlns:a16="http://schemas.microsoft.com/office/drawing/2014/main" id="{EE4309EF-6FFE-BC17-3F5A-6B06447308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774" y="7582226"/>
            <a:ext cx="1210396" cy="120240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8A671A-E638-9839-72D5-58777E5615C3}"/>
              </a:ext>
            </a:extLst>
          </p:cNvPr>
          <p:cNvSpPr txBox="1"/>
          <p:nvPr/>
        </p:nvSpPr>
        <p:spPr>
          <a:xfrm>
            <a:off x="9635098" y="848581"/>
            <a:ext cx="6754232" cy="4406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effectLst/>
                <a:latin typeface="Canva Sans Bold" panose="020B0604020202020204" charset="0"/>
                <a:ea typeface="Malgun Gothic" panose="020B0503020000020004" pitchFamily="34" charset="-127"/>
              </a:rPr>
              <a:t>3. Life in the big city is not _____ peaceful and interesting as life in the countryside.</a:t>
            </a:r>
            <a:endParaRPr lang="en-US" sz="13800" dirty="0">
              <a:effectLst/>
              <a:latin typeface="Canva Sans Bold" panose="020B060402020202020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2" name="Câu TL A">
            <a:extLst>
              <a:ext uri="{FF2B5EF4-FFF2-40B4-BE49-F238E27FC236}">
                <a16:creationId xmlns:a16="http://schemas.microsoft.com/office/drawing/2014/main" id="{DC534318-397E-B458-4124-7C571A74E415}"/>
              </a:ext>
            </a:extLst>
          </p:cNvPr>
          <p:cNvSpPr/>
          <p:nvPr/>
        </p:nvSpPr>
        <p:spPr>
          <a:xfrm>
            <a:off x="9762690" y="8273144"/>
            <a:ext cx="3281686" cy="87479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70">
              <a:defRPr/>
            </a:pP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more</a:t>
            </a:r>
          </a:p>
        </p:txBody>
      </p:sp>
      <p:sp>
        <p:nvSpPr>
          <p:cNvPr id="3" name="Google Shape;174;p4">
            <a:extLst>
              <a:ext uri="{FF2B5EF4-FFF2-40B4-BE49-F238E27FC236}">
                <a16:creationId xmlns:a16="http://schemas.microsoft.com/office/drawing/2014/main" id="{5326FAB3-83DC-1EE9-11C6-10E36D9C248D}"/>
              </a:ext>
            </a:extLst>
          </p:cNvPr>
          <p:cNvSpPr/>
          <p:nvPr/>
        </p:nvSpPr>
        <p:spPr>
          <a:xfrm>
            <a:off x="0" y="9258300"/>
            <a:ext cx="18288000" cy="10287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endParaRPr/>
          </a:p>
        </p:txBody>
      </p:sp>
      <p:grpSp>
        <p:nvGrpSpPr>
          <p:cNvPr id="8" name="Group 14">
            <a:extLst>
              <a:ext uri="{FF2B5EF4-FFF2-40B4-BE49-F238E27FC236}">
                <a16:creationId xmlns:a16="http://schemas.microsoft.com/office/drawing/2014/main" id="{FDB54A54-DA4C-745A-0FE0-6C782C139C50}"/>
              </a:ext>
            </a:extLst>
          </p:cNvPr>
          <p:cNvGrpSpPr/>
          <p:nvPr/>
        </p:nvGrpSpPr>
        <p:grpSpPr>
          <a:xfrm>
            <a:off x="2697005" y="8880830"/>
            <a:ext cx="534212" cy="534212"/>
            <a:chOff x="0" y="0"/>
            <a:chExt cx="812800" cy="812800"/>
          </a:xfrm>
        </p:grpSpPr>
        <p:sp>
          <p:nvSpPr>
            <p:cNvPr id="9" name="Freeform 15">
              <a:extLst>
                <a:ext uri="{FF2B5EF4-FFF2-40B4-BE49-F238E27FC236}">
                  <a16:creationId xmlns:a16="http://schemas.microsoft.com/office/drawing/2014/main" id="{B373B846-F436-D2CB-08A4-F196022CABBA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0B15E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6">
              <a:extLst>
                <a:ext uri="{FF2B5EF4-FFF2-40B4-BE49-F238E27FC236}">
                  <a16:creationId xmlns:a16="http://schemas.microsoft.com/office/drawing/2014/main" id="{B885B50C-879D-EF00-0192-77F1F202E2DD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90"/>
                </a:lnSpc>
                <a:spcBef>
                  <a:spcPct val="0"/>
                </a:spcBef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9787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6836 -0.2553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11" y="-127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0.19167 2.96296E-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1667 -0.47731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0.14583 -0.00973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-48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D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7 L 0.16128 -0.31574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56" y="-15802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44444E-6 L 0.20556 -0.04877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8" y="-24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8" grpId="0" animBg="1"/>
      <p:bldP spid="28" grpId="1" animBg="1"/>
      <p:bldP spid="2" grpId="0" animBg="1"/>
      <p:bldP spid="2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>
            <a:extLst>
              <a:ext uri="{FF2B5EF4-FFF2-40B4-BE49-F238E27FC236}">
                <a16:creationId xmlns:a16="http://schemas.microsoft.com/office/drawing/2014/main" id="{88E5B911-0BE5-0C70-9ACD-FA5682C9DA53}"/>
              </a:ext>
            </a:extLst>
          </p:cNvPr>
          <p:cNvSpPr txBox="1">
            <a:spLocks/>
          </p:cNvSpPr>
          <p:nvPr/>
        </p:nvSpPr>
        <p:spPr>
          <a:xfrm>
            <a:off x="9162666" y="645347"/>
            <a:ext cx="7699096" cy="4927310"/>
          </a:xfrm>
          <a:prstGeom prst="roundRect">
            <a:avLst/>
          </a:prstGeom>
          <a:solidFill>
            <a:schemeClr val="accent4">
              <a:lumMod val="20000"/>
              <a:lumOff val="80000"/>
              <a:alpha val="58039"/>
            </a:schemeClr>
          </a:solidFill>
        </p:spPr>
        <p:txBody>
          <a:bodyPr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70">
              <a:defRPr/>
            </a:pPr>
            <a:endParaRPr lang="en-US" sz="4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8ED10AB-316D-AC77-C0C9-412C262BE3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17" b="94864" l="2344" r="96875">
                        <a14:foregroundMark x1="6836" y1="9970" x2="7422" y2="7160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651" y="1184232"/>
            <a:ext cx="8424834" cy="5446524"/>
          </a:xfrm>
          <a:prstGeom prst="rect">
            <a:avLst/>
          </a:prstGeom>
        </p:spPr>
      </p:pic>
      <p:pic>
        <p:nvPicPr>
          <p:cNvPr id="25" name="Thủ Môn">
            <a:extLst>
              <a:ext uri="{FF2B5EF4-FFF2-40B4-BE49-F238E27FC236}">
                <a16:creationId xmlns:a16="http://schemas.microsoft.com/office/drawing/2014/main" id="{6E47B905-3F14-2D68-93E2-5B3D0BA3CE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059" y="3260268"/>
            <a:ext cx="3342802" cy="3370488"/>
          </a:xfrm>
          <a:prstGeom prst="rect">
            <a:avLst/>
          </a:prstGeom>
        </p:spPr>
      </p:pic>
      <p:sp>
        <p:nvSpPr>
          <p:cNvPr id="26" name="Câu TL A">
            <a:extLst>
              <a:ext uri="{FF2B5EF4-FFF2-40B4-BE49-F238E27FC236}">
                <a16:creationId xmlns:a16="http://schemas.microsoft.com/office/drawing/2014/main" id="{48834948-77C1-3298-B9CE-B613B89749CF}"/>
              </a:ext>
            </a:extLst>
          </p:cNvPr>
          <p:cNvSpPr/>
          <p:nvPr/>
        </p:nvSpPr>
        <p:spPr>
          <a:xfrm>
            <a:off x="9748514" y="7112034"/>
            <a:ext cx="6809924" cy="87479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70">
              <a:defRPr/>
            </a:pP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as - like</a:t>
            </a:r>
          </a:p>
        </p:txBody>
      </p:sp>
      <p:sp>
        <p:nvSpPr>
          <p:cNvPr id="28" name="Câu TL B">
            <a:extLst>
              <a:ext uri="{FF2B5EF4-FFF2-40B4-BE49-F238E27FC236}">
                <a16:creationId xmlns:a16="http://schemas.microsoft.com/office/drawing/2014/main" id="{C4C447EA-A1A6-D729-1F5C-9C181542EC0E}"/>
              </a:ext>
            </a:extLst>
          </p:cNvPr>
          <p:cNvSpPr/>
          <p:nvPr/>
        </p:nvSpPr>
        <p:spPr>
          <a:xfrm>
            <a:off x="9732358" y="8252818"/>
            <a:ext cx="6826080" cy="87479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70">
              <a:defRPr/>
            </a:pP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as - as</a:t>
            </a:r>
          </a:p>
        </p:txBody>
      </p:sp>
      <p:pic>
        <p:nvPicPr>
          <p:cNvPr id="33" name="Quả Bóng">
            <a:extLst>
              <a:ext uri="{FF2B5EF4-FFF2-40B4-BE49-F238E27FC236}">
                <a16:creationId xmlns:a16="http://schemas.microsoft.com/office/drawing/2014/main" id="{EE4309EF-6FFE-BC17-3F5A-6B06447308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774" y="7582226"/>
            <a:ext cx="1210396" cy="120240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8A671A-E638-9839-72D5-58777E5615C3}"/>
              </a:ext>
            </a:extLst>
          </p:cNvPr>
          <p:cNvSpPr txBox="1"/>
          <p:nvPr/>
        </p:nvSpPr>
        <p:spPr>
          <a:xfrm>
            <a:off x="9497847" y="1384051"/>
            <a:ext cx="7526845" cy="3298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effectLst/>
                <a:latin typeface="Canva Sans Bold" panose="020B0604020202020204" charset="0"/>
                <a:ea typeface="Malgun Gothic" panose="020B0503020000020004" pitchFamily="34" charset="-127"/>
              </a:rPr>
              <a:t>4. The test is not _______ difficult _______ it was last year. </a:t>
            </a:r>
            <a:endParaRPr lang="en-US" sz="4800" dirty="0">
              <a:effectLst/>
              <a:latin typeface="Canva Sans Bold" panose="020B060402020202020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2" name="Câu TL A">
            <a:extLst>
              <a:ext uri="{FF2B5EF4-FFF2-40B4-BE49-F238E27FC236}">
                <a16:creationId xmlns:a16="http://schemas.microsoft.com/office/drawing/2014/main" id="{DC534318-397E-B458-4124-7C571A74E415}"/>
              </a:ext>
            </a:extLst>
          </p:cNvPr>
          <p:cNvSpPr/>
          <p:nvPr/>
        </p:nvSpPr>
        <p:spPr>
          <a:xfrm>
            <a:off x="9748514" y="5950127"/>
            <a:ext cx="6809924" cy="87479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70">
              <a:defRPr/>
            </a:pP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more - as</a:t>
            </a:r>
          </a:p>
        </p:txBody>
      </p:sp>
      <p:sp>
        <p:nvSpPr>
          <p:cNvPr id="3" name="Google Shape;174;p4">
            <a:extLst>
              <a:ext uri="{FF2B5EF4-FFF2-40B4-BE49-F238E27FC236}">
                <a16:creationId xmlns:a16="http://schemas.microsoft.com/office/drawing/2014/main" id="{5326FAB3-83DC-1EE9-11C6-10E36D9C248D}"/>
              </a:ext>
            </a:extLst>
          </p:cNvPr>
          <p:cNvSpPr/>
          <p:nvPr/>
        </p:nvSpPr>
        <p:spPr>
          <a:xfrm>
            <a:off x="0" y="9258300"/>
            <a:ext cx="18288000" cy="10287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endParaRPr/>
          </a:p>
        </p:txBody>
      </p:sp>
      <p:grpSp>
        <p:nvGrpSpPr>
          <p:cNvPr id="8" name="Group 14">
            <a:extLst>
              <a:ext uri="{FF2B5EF4-FFF2-40B4-BE49-F238E27FC236}">
                <a16:creationId xmlns:a16="http://schemas.microsoft.com/office/drawing/2014/main" id="{FDB54A54-DA4C-745A-0FE0-6C782C139C50}"/>
              </a:ext>
            </a:extLst>
          </p:cNvPr>
          <p:cNvGrpSpPr/>
          <p:nvPr/>
        </p:nvGrpSpPr>
        <p:grpSpPr>
          <a:xfrm>
            <a:off x="2697005" y="8880830"/>
            <a:ext cx="534212" cy="534212"/>
            <a:chOff x="0" y="0"/>
            <a:chExt cx="812800" cy="812800"/>
          </a:xfrm>
        </p:grpSpPr>
        <p:sp>
          <p:nvSpPr>
            <p:cNvPr id="9" name="Freeform 15">
              <a:extLst>
                <a:ext uri="{FF2B5EF4-FFF2-40B4-BE49-F238E27FC236}">
                  <a16:creationId xmlns:a16="http://schemas.microsoft.com/office/drawing/2014/main" id="{B373B846-F436-D2CB-08A4-F196022CABBA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0B15E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6">
              <a:extLst>
                <a:ext uri="{FF2B5EF4-FFF2-40B4-BE49-F238E27FC236}">
                  <a16:creationId xmlns:a16="http://schemas.microsoft.com/office/drawing/2014/main" id="{B885B50C-879D-EF00-0192-77F1F202E2DD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90"/>
                </a:lnSpc>
                <a:spcBef>
                  <a:spcPct val="0"/>
                </a:spcBef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6830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6836 -0.2553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11" y="-127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0.19167 2.96296E-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1667 -0.47731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0.14583 -0.00973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-48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D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7 L 0.16128 -0.31574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56" y="-15802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44444E-6 L 0.20556 -0.04877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8" y="-24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8" grpId="0" animBg="1"/>
      <p:bldP spid="28" grpId="1" animBg="1"/>
      <p:bldP spid="2" grpId="0" animBg="1"/>
      <p:bldP spid="2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>
            <a:extLst>
              <a:ext uri="{FF2B5EF4-FFF2-40B4-BE49-F238E27FC236}">
                <a16:creationId xmlns:a16="http://schemas.microsoft.com/office/drawing/2014/main" id="{88E5B911-0BE5-0C70-9ACD-FA5682C9DA53}"/>
              </a:ext>
            </a:extLst>
          </p:cNvPr>
          <p:cNvSpPr txBox="1">
            <a:spLocks/>
          </p:cNvSpPr>
          <p:nvPr/>
        </p:nvSpPr>
        <p:spPr>
          <a:xfrm>
            <a:off x="9162666" y="645347"/>
            <a:ext cx="7699096" cy="4927310"/>
          </a:xfrm>
          <a:prstGeom prst="roundRect">
            <a:avLst/>
          </a:prstGeom>
          <a:solidFill>
            <a:schemeClr val="accent4">
              <a:lumMod val="20000"/>
              <a:lumOff val="80000"/>
              <a:alpha val="58039"/>
            </a:schemeClr>
          </a:solidFill>
        </p:spPr>
        <p:txBody>
          <a:bodyPr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70">
              <a:defRPr/>
            </a:pPr>
            <a:endParaRPr lang="en-US" sz="4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8ED10AB-316D-AC77-C0C9-412C262BE3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17" b="94864" l="2344" r="96875">
                        <a14:foregroundMark x1="6836" y1="9970" x2="7422" y2="7160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651" y="1184232"/>
            <a:ext cx="8424834" cy="5446524"/>
          </a:xfrm>
          <a:prstGeom prst="rect">
            <a:avLst/>
          </a:prstGeom>
        </p:spPr>
      </p:pic>
      <p:pic>
        <p:nvPicPr>
          <p:cNvPr id="25" name="Thủ Môn">
            <a:extLst>
              <a:ext uri="{FF2B5EF4-FFF2-40B4-BE49-F238E27FC236}">
                <a16:creationId xmlns:a16="http://schemas.microsoft.com/office/drawing/2014/main" id="{6E47B905-3F14-2D68-93E2-5B3D0BA3CE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059" y="3260268"/>
            <a:ext cx="3342802" cy="3370488"/>
          </a:xfrm>
          <a:prstGeom prst="rect">
            <a:avLst/>
          </a:prstGeom>
        </p:spPr>
      </p:pic>
      <p:sp>
        <p:nvSpPr>
          <p:cNvPr id="26" name="Câu TL A">
            <a:extLst>
              <a:ext uri="{FF2B5EF4-FFF2-40B4-BE49-F238E27FC236}">
                <a16:creationId xmlns:a16="http://schemas.microsoft.com/office/drawing/2014/main" id="{48834948-77C1-3298-B9CE-B613B89749CF}"/>
              </a:ext>
            </a:extLst>
          </p:cNvPr>
          <p:cNvSpPr/>
          <p:nvPr/>
        </p:nvSpPr>
        <p:spPr>
          <a:xfrm>
            <a:off x="9748514" y="7112034"/>
            <a:ext cx="6809924" cy="87479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70">
              <a:defRPr/>
            </a:pP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like</a:t>
            </a:r>
          </a:p>
        </p:txBody>
      </p:sp>
      <p:sp>
        <p:nvSpPr>
          <p:cNvPr id="28" name="Câu TL B">
            <a:extLst>
              <a:ext uri="{FF2B5EF4-FFF2-40B4-BE49-F238E27FC236}">
                <a16:creationId xmlns:a16="http://schemas.microsoft.com/office/drawing/2014/main" id="{C4C447EA-A1A6-D729-1F5C-9C181542EC0E}"/>
              </a:ext>
            </a:extLst>
          </p:cNvPr>
          <p:cNvSpPr/>
          <p:nvPr/>
        </p:nvSpPr>
        <p:spPr>
          <a:xfrm>
            <a:off x="9746534" y="5947458"/>
            <a:ext cx="6826080" cy="87479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70">
              <a:defRPr/>
            </a:pP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as</a:t>
            </a:r>
          </a:p>
        </p:txBody>
      </p:sp>
      <p:pic>
        <p:nvPicPr>
          <p:cNvPr id="33" name="Quả Bóng">
            <a:extLst>
              <a:ext uri="{FF2B5EF4-FFF2-40B4-BE49-F238E27FC236}">
                <a16:creationId xmlns:a16="http://schemas.microsoft.com/office/drawing/2014/main" id="{EE4309EF-6FFE-BC17-3F5A-6B06447308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774" y="7582226"/>
            <a:ext cx="1210396" cy="120240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8A671A-E638-9839-72D5-58777E5615C3}"/>
              </a:ext>
            </a:extLst>
          </p:cNvPr>
          <p:cNvSpPr txBox="1"/>
          <p:nvPr/>
        </p:nvSpPr>
        <p:spPr>
          <a:xfrm>
            <a:off x="9525000" y="1091696"/>
            <a:ext cx="6754232" cy="3698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dirty="0">
                <a:effectLst/>
                <a:latin typeface="Canva Sans Bold" panose="020B0604020202020204" charset="0"/>
                <a:ea typeface="Malgun Gothic" panose="020B0503020000020004" pitchFamily="34" charset="-127"/>
                <a:cs typeface="Calibri" panose="020F0502020204030204" pitchFamily="34" charset="0"/>
              </a:rPr>
              <a:t>5. Hanoi is not _____ crowded as Ho Chi Minh City.</a:t>
            </a:r>
            <a:endParaRPr lang="en-US" sz="5400" dirty="0">
              <a:effectLst/>
              <a:latin typeface="Canva Sans Bold" panose="020B060402020202020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2" name="Câu TL A">
            <a:extLst>
              <a:ext uri="{FF2B5EF4-FFF2-40B4-BE49-F238E27FC236}">
                <a16:creationId xmlns:a16="http://schemas.microsoft.com/office/drawing/2014/main" id="{DC534318-397E-B458-4124-7C571A74E415}"/>
              </a:ext>
            </a:extLst>
          </p:cNvPr>
          <p:cNvSpPr/>
          <p:nvPr/>
        </p:nvSpPr>
        <p:spPr>
          <a:xfrm>
            <a:off x="9762690" y="8273144"/>
            <a:ext cx="6809924" cy="87479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70">
              <a:defRPr/>
            </a:pP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different</a:t>
            </a:r>
          </a:p>
        </p:txBody>
      </p:sp>
      <p:sp>
        <p:nvSpPr>
          <p:cNvPr id="3" name="Google Shape;174;p4">
            <a:extLst>
              <a:ext uri="{FF2B5EF4-FFF2-40B4-BE49-F238E27FC236}">
                <a16:creationId xmlns:a16="http://schemas.microsoft.com/office/drawing/2014/main" id="{5326FAB3-83DC-1EE9-11C6-10E36D9C248D}"/>
              </a:ext>
            </a:extLst>
          </p:cNvPr>
          <p:cNvSpPr/>
          <p:nvPr/>
        </p:nvSpPr>
        <p:spPr>
          <a:xfrm>
            <a:off x="0" y="9258300"/>
            <a:ext cx="18288000" cy="10287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endParaRPr/>
          </a:p>
        </p:txBody>
      </p:sp>
      <p:grpSp>
        <p:nvGrpSpPr>
          <p:cNvPr id="8" name="Group 14">
            <a:extLst>
              <a:ext uri="{FF2B5EF4-FFF2-40B4-BE49-F238E27FC236}">
                <a16:creationId xmlns:a16="http://schemas.microsoft.com/office/drawing/2014/main" id="{FDB54A54-DA4C-745A-0FE0-6C782C139C50}"/>
              </a:ext>
            </a:extLst>
          </p:cNvPr>
          <p:cNvGrpSpPr/>
          <p:nvPr/>
        </p:nvGrpSpPr>
        <p:grpSpPr>
          <a:xfrm>
            <a:off x="2697005" y="8880830"/>
            <a:ext cx="534212" cy="534212"/>
            <a:chOff x="0" y="0"/>
            <a:chExt cx="812800" cy="812800"/>
          </a:xfrm>
        </p:grpSpPr>
        <p:sp>
          <p:nvSpPr>
            <p:cNvPr id="9" name="Freeform 15">
              <a:extLst>
                <a:ext uri="{FF2B5EF4-FFF2-40B4-BE49-F238E27FC236}">
                  <a16:creationId xmlns:a16="http://schemas.microsoft.com/office/drawing/2014/main" id="{B373B846-F436-D2CB-08A4-F196022CABBA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0B15E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6">
              <a:extLst>
                <a:ext uri="{FF2B5EF4-FFF2-40B4-BE49-F238E27FC236}">
                  <a16:creationId xmlns:a16="http://schemas.microsoft.com/office/drawing/2014/main" id="{B885B50C-879D-EF00-0192-77F1F202E2DD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90"/>
                </a:lnSpc>
                <a:spcBef>
                  <a:spcPct val="0"/>
                </a:spcBef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0070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6836 -0.2553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11" y="-127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0.19167 2.96296E-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1667 -0.47731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0.14583 -0.00973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-48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D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7 L 0.16128 -0.31574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56" y="-15802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44444E-6 L 0.20556 -0.04877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8" y="-24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8" grpId="0" animBg="1"/>
      <p:bldP spid="28" grpId="1" animBg="1"/>
      <p:bldP spid="2" grpId="0" animBg="1"/>
      <p:bldP spid="2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0425671" y="2004947"/>
            <a:ext cx="6304927" cy="6304927"/>
          </a:xfrm>
          <a:custGeom>
            <a:avLst/>
            <a:gdLst/>
            <a:ahLst/>
            <a:cxnLst/>
            <a:rect l="l" t="t" r="r" b="b"/>
            <a:pathLst>
              <a:path w="6350000" h="6350000">
                <a:moveTo>
                  <a:pt x="3175000" y="0"/>
                </a:moveTo>
                <a:cubicBezTo>
                  <a:pt x="1423670" y="0"/>
                  <a:pt x="0" y="1424940"/>
                  <a:pt x="0" y="3175000"/>
                </a:cubicBezTo>
                <a:cubicBezTo>
                  <a:pt x="0" y="4925060"/>
                  <a:pt x="1423670" y="6350000"/>
                  <a:pt x="3175000" y="6350000"/>
                </a:cubicBezTo>
                <a:cubicBezTo>
                  <a:pt x="4925060" y="6350000"/>
                  <a:pt x="6350000" y="4926330"/>
                  <a:pt x="6350000" y="3175000"/>
                </a:cubicBezTo>
                <a:cubicBezTo>
                  <a:pt x="6350000" y="1424940"/>
                  <a:pt x="4926330" y="0"/>
                  <a:pt x="3175000" y="0"/>
                </a:cubicBezTo>
                <a:close/>
                <a:moveTo>
                  <a:pt x="3175000" y="5833110"/>
                </a:moveTo>
                <a:cubicBezTo>
                  <a:pt x="1709420" y="5833110"/>
                  <a:pt x="516890" y="4640580"/>
                  <a:pt x="516890" y="3175000"/>
                </a:cubicBezTo>
                <a:cubicBezTo>
                  <a:pt x="516890" y="1709420"/>
                  <a:pt x="1709420" y="516890"/>
                  <a:pt x="3175000" y="516890"/>
                </a:cubicBezTo>
                <a:cubicBezTo>
                  <a:pt x="4640580" y="516890"/>
                  <a:pt x="5833110" y="1709420"/>
                  <a:pt x="5833110" y="3175000"/>
                </a:cubicBezTo>
                <a:cubicBezTo>
                  <a:pt x="5833110" y="4640580"/>
                  <a:pt x="4640580" y="5833110"/>
                  <a:pt x="3175000" y="5833110"/>
                </a:cubicBezTo>
                <a:close/>
              </a:path>
            </a:pathLst>
          </a:custGeom>
          <a:solidFill>
            <a:srgbClr val="FFFAEB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3101714" y="9171406"/>
            <a:ext cx="534212" cy="53421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0B15E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9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303886" y="-594687"/>
            <a:ext cx="1537234" cy="1537234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0B15E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9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0425671" y="458568"/>
            <a:ext cx="483979" cy="483979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0B15E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9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5" name="Google Shape;1310;p32">
            <a:extLst>
              <a:ext uri="{FF2B5EF4-FFF2-40B4-BE49-F238E27FC236}">
                <a16:creationId xmlns:a16="http://schemas.microsoft.com/office/drawing/2014/main" id="{E095D0D8-E726-B0D1-1CB0-D7B30CD1A36B}"/>
              </a:ext>
            </a:extLst>
          </p:cNvPr>
          <p:cNvSpPr txBox="1">
            <a:spLocks/>
          </p:cNvSpPr>
          <p:nvPr/>
        </p:nvSpPr>
        <p:spPr>
          <a:xfrm>
            <a:off x="1303886" y="2097033"/>
            <a:ext cx="7680972" cy="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9600" dirty="0">
                <a:solidFill>
                  <a:srgbClr val="C00000"/>
                </a:solidFill>
                <a:latin typeface="Canva Sans Bold" panose="020B0604020202020204" charset="0"/>
              </a:rPr>
              <a:t>HOMEWORK</a:t>
            </a:r>
          </a:p>
        </p:txBody>
      </p:sp>
      <p:sp>
        <p:nvSpPr>
          <p:cNvPr id="37" name="Google Shape;1309;p32">
            <a:extLst>
              <a:ext uri="{FF2B5EF4-FFF2-40B4-BE49-F238E27FC236}">
                <a16:creationId xmlns:a16="http://schemas.microsoft.com/office/drawing/2014/main" id="{A9268485-FD9A-FD8C-0DDE-EF5EDC142F05}"/>
              </a:ext>
            </a:extLst>
          </p:cNvPr>
          <p:cNvSpPr txBox="1">
            <a:spLocks/>
          </p:cNvSpPr>
          <p:nvPr/>
        </p:nvSpPr>
        <p:spPr>
          <a:xfrm>
            <a:off x="563592" y="3432011"/>
            <a:ext cx="9301379" cy="20402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sz="4800" dirty="0">
                <a:latin typeface="Canva Sans Bold" panose="020B0604020202020204" charset="0"/>
                <a:cs typeface="Calibri" panose="020F0502020204030204" pitchFamily="34" charset="0"/>
              </a:rPr>
              <a:t>- Prepare for the next lesson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sz="4800" dirty="0">
                <a:latin typeface="Canva Sans Bold" panose="020B0604020202020204" charset="0"/>
                <a:cs typeface="Calibri" panose="020F0502020204030204" pitchFamily="34" charset="0"/>
              </a:rPr>
              <a:t>- Do Part B – Exercise 4,5,6,7 – p. 30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05609E69-7E37-C2B3-7BDD-AC224F7F5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5542" y="4000500"/>
            <a:ext cx="4609826" cy="259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77814" y="2933700"/>
            <a:ext cx="842477" cy="842477"/>
            <a:chOff x="0" y="0"/>
            <a:chExt cx="812800" cy="812800"/>
          </a:xfrm>
          <a:solidFill>
            <a:schemeClr val="accent6">
              <a:lumMod val="7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grpFill/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496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49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DM Sans Bold"/>
                  <a:ea typeface="+mn-ea"/>
                  <a:cs typeface="+mn-cs"/>
                </a:rPr>
                <a:t>01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18008" y="4511965"/>
            <a:ext cx="842477" cy="842477"/>
            <a:chOff x="0" y="0"/>
            <a:chExt cx="812800" cy="812800"/>
          </a:xfrm>
          <a:solidFill>
            <a:schemeClr val="accent6">
              <a:lumMod val="75000"/>
            </a:schemeClr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8126"/>
              <a:ext cx="660400" cy="717550"/>
            </a:xfrm>
            <a:prstGeom prst="rect">
              <a:avLst/>
            </a:prstGeom>
            <a:grpFill/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496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49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DM Sans Bold"/>
                  <a:ea typeface="+mn-ea"/>
                  <a:cs typeface="+mn-cs"/>
                </a:rPr>
                <a:t>02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577814" y="6378303"/>
            <a:ext cx="842477" cy="842477"/>
            <a:chOff x="0" y="0"/>
            <a:chExt cx="812800" cy="812800"/>
          </a:xfrm>
          <a:solidFill>
            <a:schemeClr val="accent6">
              <a:lumMod val="75000"/>
            </a:schemeClr>
          </a:solidFill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grpFill/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496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49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DM Sans Bold"/>
                  <a:ea typeface="+mn-ea"/>
                  <a:cs typeface="+mn-cs"/>
                </a:rPr>
                <a:t>03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618009" y="7950844"/>
            <a:ext cx="842477" cy="842477"/>
            <a:chOff x="0" y="0"/>
            <a:chExt cx="812800" cy="812800"/>
          </a:xfrm>
          <a:solidFill>
            <a:schemeClr val="accent6">
              <a:lumMod val="75000"/>
            </a:schemeClr>
          </a:solidFill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grpFill/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496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49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DM Sans Bold"/>
                  <a:ea typeface="+mn-ea"/>
                  <a:cs typeface="+mn-cs"/>
                </a:rPr>
                <a:t>04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2460485" y="-45156"/>
            <a:ext cx="14478734" cy="1912056"/>
            <a:chOff x="-752876" y="-321812"/>
            <a:chExt cx="3013890" cy="334072"/>
          </a:xfrm>
        </p:grpSpPr>
        <p:sp>
          <p:nvSpPr>
            <p:cNvPr id="29" name="Freeform 29"/>
            <p:cNvSpPr/>
            <p:nvPr/>
          </p:nvSpPr>
          <p:spPr>
            <a:xfrm>
              <a:off x="-752876" y="-321812"/>
              <a:ext cx="3013890" cy="334072"/>
            </a:xfrm>
            <a:custGeom>
              <a:avLst/>
              <a:gdLst/>
              <a:ahLst/>
              <a:cxnLst/>
              <a:rect l="l" t="t" r="r" b="b"/>
              <a:pathLst>
                <a:path w="1326739" h="334072">
                  <a:moveTo>
                    <a:pt x="52254" y="0"/>
                  </a:moveTo>
                  <a:lnTo>
                    <a:pt x="1274486" y="0"/>
                  </a:lnTo>
                  <a:cubicBezTo>
                    <a:pt x="1288344" y="0"/>
                    <a:pt x="1301635" y="5505"/>
                    <a:pt x="1311435" y="15305"/>
                  </a:cubicBezTo>
                  <a:cubicBezTo>
                    <a:pt x="1321234" y="25104"/>
                    <a:pt x="1326739" y="38395"/>
                    <a:pt x="1326739" y="52254"/>
                  </a:cubicBezTo>
                  <a:lnTo>
                    <a:pt x="1326739" y="281818"/>
                  </a:lnTo>
                  <a:cubicBezTo>
                    <a:pt x="1326739" y="310677"/>
                    <a:pt x="1303345" y="334072"/>
                    <a:pt x="1274486" y="334072"/>
                  </a:cubicBezTo>
                  <a:lnTo>
                    <a:pt x="52254" y="334072"/>
                  </a:lnTo>
                  <a:cubicBezTo>
                    <a:pt x="23395" y="334072"/>
                    <a:pt x="0" y="310677"/>
                    <a:pt x="0" y="281818"/>
                  </a:cubicBezTo>
                  <a:lnTo>
                    <a:pt x="0" y="52254"/>
                  </a:lnTo>
                  <a:cubicBezTo>
                    <a:pt x="0" y="23395"/>
                    <a:pt x="23395" y="0"/>
                    <a:pt x="52254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-706478" y="-41762"/>
              <a:ext cx="2921093" cy="51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725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nva Sans Bold" panose="020B0604020202020204" charset="0"/>
                </a:rPr>
                <a:t>Check your answers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725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va Sans Bold"/>
                <a:ea typeface="+mn-ea"/>
                <a:cs typeface="+mn-cs"/>
              </a:endParaRP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6458836" y="-1144211"/>
            <a:ext cx="2625834" cy="2625834"/>
            <a:chOff x="0" y="0"/>
            <a:chExt cx="812800" cy="8128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0B15E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59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7D41BC8-3345-8554-81A2-5063F98F5DCD}"/>
              </a:ext>
            </a:extLst>
          </p:cNvPr>
          <p:cNvSpPr/>
          <p:nvPr/>
        </p:nvSpPr>
        <p:spPr>
          <a:xfrm>
            <a:off x="8153400" y="2933700"/>
            <a:ext cx="1219200" cy="81045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D7935F8-7AA9-9A35-5DE7-87BEC94E8676}"/>
              </a:ext>
            </a:extLst>
          </p:cNvPr>
          <p:cNvSpPr/>
          <p:nvPr/>
        </p:nvSpPr>
        <p:spPr>
          <a:xfrm>
            <a:off x="8244840" y="4487035"/>
            <a:ext cx="2346960" cy="81045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86505AC-689F-F372-F6D3-E7B9CE2B91B1}"/>
              </a:ext>
            </a:extLst>
          </p:cNvPr>
          <p:cNvSpPr/>
          <p:nvPr/>
        </p:nvSpPr>
        <p:spPr>
          <a:xfrm>
            <a:off x="7620000" y="6220567"/>
            <a:ext cx="2133600" cy="81045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F13FF61-961F-7B79-EF28-87D14B0CCC02}"/>
              </a:ext>
            </a:extLst>
          </p:cNvPr>
          <p:cNvSpPr/>
          <p:nvPr/>
        </p:nvSpPr>
        <p:spPr>
          <a:xfrm>
            <a:off x="13182599" y="6197707"/>
            <a:ext cx="954293" cy="81045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FC3AE8E-34C1-08FB-BB02-3F0E2AF68985}"/>
              </a:ext>
            </a:extLst>
          </p:cNvPr>
          <p:cNvSpPr/>
          <p:nvPr/>
        </p:nvSpPr>
        <p:spPr>
          <a:xfrm>
            <a:off x="6878992" y="7918921"/>
            <a:ext cx="4551007" cy="81045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2">
            <a:extLst>
              <a:ext uri="{FF2B5EF4-FFF2-40B4-BE49-F238E27FC236}">
                <a16:creationId xmlns:a16="http://schemas.microsoft.com/office/drawing/2014/main" id="{0B6CEABD-2F5C-C4E1-434B-CC364BD363EE}"/>
              </a:ext>
            </a:extLst>
          </p:cNvPr>
          <p:cNvSpPr txBox="1"/>
          <p:nvPr/>
        </p:nvSpPr>
        <p:spPr>
          <a:xfrm>
            <a:off x="2830479" y="6220567"/>
            <a:ext cx="15236177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"/>
                <a:ea typeface="+mn-ea"/>
                <a:cs typeface="+mn-cs"/>
              </a:rPr>
              <a:t>This painting is not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"/>
                <a:ea typeface="+mn-ea"/>
                <a:cs typeface="+mn-cs"/>
              </a:rPr>
              <a:t> as expensive as my painting.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M Sans"/>
              <a:ea typeface="+mn-ea"/>
              <a:cs typeface="+mn-cs"/>
            </a:endParaRPr>
          </a:p>
        </p:txBody>
      </p:sp>
      <p:sp>
        <p:nvSpPr>
          <p:cNvPr id="46" name="TextBox 2">
            <a:extLst>
              <a:ext uri="{FF2B5EF4-FFF2-40B4-BE49-F238E27FC236}">
                <a16:creationId xmlns:a16="http://schemas.microsoft.com/office/drawing/2014/main" id="{D85E9EAD-B2EB-1EC1-E673-8369CC83C468}"/>
              </a:ext>
            </a:extLst>
          </p:cNvPr>
          <p:cNvSpPr txBox="1"/>
          <p:nvPr/>
        </p:nvSpPr>
        <p:spPr>
          <a:xfrm>
            <a:off x="2921919" y="7962325"/>
            <a:ext cx="15236177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"/>
                <a:ea typeface="+mn-ea"/>
                <a:cs typeface="+mn-cs"/>
              </a:rPr>
              <a:t>This show is different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"/>
                <a:ea typeface="+mn-ea"/>
                <a:cs typeface="+mn-cs"/>
              </a:rPr>
              <a:t> from the show we saw last week.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M Sans"/>
              <a:ea typeface="+mn-ea"/>
              <a:cs typeface="+mn-cs"/>
            </a:endParaRPr>
          </a:p>
        </p:txBody>
      </p:sp>
      <p:sp>
        <p:nvSpPr>
          <p:cNvPr id="47" name="TextBox 2">
            <a:extLst>
              <a:ext uri="{FF2B5EF4-FFF2-40B4-BE49-F238E27FC236}">
                <a16:creationId xmlns:a16="http://schemas.microsoft.com/office/drawing/2014/main" id="{5D967431-5EA9-3C96-99D3-3A3F2E8509D7}"/>
              </a:ext>
            </a:extLst>
          </p:cNvPr>
          <p:cNvSpPr txBox="1"/>
          <p:nvPr/>
        </p:nvSpPr>
        <p:spPr>
          <a:xfrm>
            <a:off x="2921920" y="4541103"/>
            <a:ext cx="15236177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"/>
                <a:ea typeface="+mn-ea"/>
                <a:cs typeface="+mn-cs"/>
              </a:rPr>
              <a:t>Taking photos is not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"/>
                <a:ea typeface="+mn-ea"/>
                <a:cs typeface="+mn-cs"/>
              </a:rPr>
              <a:t> like painting.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M Sans"/>
              <a:ea typeface="+mn-ea"/>
              <a:cs typeface="+mn-cs"/>
            </a:endParaRPr>
          </a:p>
        </p:txBody>
      </p:sp>
      <p:sp>
        <p:nvSpPr>
          <p:cNvPr id="48" name="TextBox 2">
            <a:extLst>
              <a:ext uri="{FF2B5EF4-FFF2-40B4-BE49-F238E27FC236}">
                <a16:creationId xmlns:a16="http://schemas.microsoft.com/office/drawing/2014/main" id="{F435C5C5-36F8-9AB4-1B36-DBD78CCB2956}"/>
              </a:ext>
            </a:extLst>
          </p:cNvPr>
          <p:cNvSpPr txBox="1"/>
          <p:nvPr/>
        </p:nvSpPr>
        <p:spPr>
          <a:xfrm>
            <a:off x="2921920" y="2933700"/>
            <a:ext cx="15236177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"/>
                <a:ea typeface="+mn-ea"/>
                <a:cs typeface="+mn-cs"/>
              </a:rPr>
              <a:t>His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"/>
                <a:ea typeface="+mn-ea"/>
                <a:cs typeface="+mn-cs"/>
              </a:rPr>
              <a:t> car’s color is like mine.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M Sans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1DE8F91-CAB9-A1A4-2F27-FFFA91C43A53}"/>
              </a:ext>
            </a:extLst>
          </p:cNvPr>
          <p:cNvSpPr/>
          <p:nvPr/>
        </p:nvSpPr>
        <p:spPr>
          <a:xfrm>
            <a:off x="12823147" y="2089022"/>
            <a:ext cx="5085866" cy="312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DM Sans" pitchFamily="2" charset="0"/>
              </a:rPr>
              <a:t>Comparison: </a:t>
            </a:r>
            <a:r>
              <a:rPr lang="en-US" sz="4400" i="1" dirty="0">
                <a:solidFill>
                  <a:srgbClr val="C00000"/>
                </a:solidFill>
                <a:latin typeface="DM Sans" pitchFamily="2" charset="0"/>
              </a:rPr>
              <a:t>like; different from; (not) as…as….</a:t>
            </a:r>
          </a:p>
        </p:txBody>
      </p:sp>
    </p:spTree>
    <p:extLst>
      <p:ext uri="{BB962C8B-B14F-4D97-AF65-F5344CB8AC3E}">
        <p14:creationId xmlns:p14="http://schemas.microsoft.com/office/powerpoint/2010/main" val="275906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45" grpId="0"/>
      <p:bldP spid="46" grpId="0"/>
      <p:bldP spid="47" grpId="0"/>
      <p:bldP spid="48" grpId="0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05692" y="7568048"/>
            <a:ext cx="13729029" cy="6677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59"/>
              </a:lnSpc>
            </a:pPr>
            <a:r>
              <a:rPr lang="en-US" sz="7200" dirty="0">
                <a:solidFill>
                  <a:srgbClr val="000000"/>
                </a:solidFill>
                <a:latin typeface="DM Sans"/>
              </a:rPr>
              <a:t>Lesson 3: A Closer Look 2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68622" y="4558486"/>
            <a:ext cx="16738377" cy="21852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4200" dirty="0">
                <a:solidFill>
                  <a:srgbClr val="C00000"/>
                </a:solidFill>
                <a:latin typeface="Canva Sans Bold"/>
              </a:rPr>
              <a:t>MUSIC AND ARTS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5146139" y="-572397"/>
            <a:ext cx="1144795" cy="1144795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0B15E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9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6707776" y="230133"/>
            <a:ext cx="684529" cy="684529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0B15E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9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094426" y="3695700"/>
            <a:ext cx="5089184" cy="562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81"/>
              </a:lnSpc>
            </a:pPr>
            <a:r>
              <a:rPr lang="en-US" sz="8000" spc="-45" dirty="0">
                <a:solidFill>
                  <a:srgbClr val="2B1511"/>
                </a:solidFill>
                <a:latin typeface="DM Sans Bold Italics"/>
              </a:rPr>
              <a:t>Unit 4 </a:t>
            </a:r>
          </a:p>
        </p:txBody>
      </p:sp>
      <p:sp>
        <p:nvSpPr>
          <p:cNvPr id="22" name="TextBox 2">
            <a:extLst>
              <a:ext uri="{FF2B5EF4-FFF2-40B4-BE49-F238E27FC236}">
                <a16:creationId xmlns:a16="http://schemas.microsoft.com/office/drawing/2014/main" id="{AACDDDC4-D3BB-201F-D6B9-00F4CDC2C3EB}"/>
              </a:ext>
            </a:extLst>
          </p:cNvPr>
          <p:cNvSpPr txBox="1"/>
          <p:nvPr/>
        </p:nvSpPr>
        <p:spPr>
          <a:xfrm>
            <a:off x="1154206" y="2231568"/>
            <a:ext cx="13729029" cy="6677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59"/>
              </a:lnSpc>
            </a:pPr>
            <a:r>
              <a:rPr lang="en-US" sz="7200" dirty="0">
                <a:solidFill>
                  <a:srgbClr val="000000"/>
                </a:solidFill>
                <a:latin typeface="DM Sans"/>
              </a:rPr>
              <a:t>………….., November ….., 202…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4"/>
          <p:cNvGrpSpPr/>
          <p:nvPr/>
        </p:nvGrpSpPr>
        <p:grpSpPr>
          <a:xfrm>
            <a:off x="2861452" y="413188"/>
            <a:ext cx="12759548" cy="1663365"/>
            <a:chOff x="-1399810" y="-455562"/>
            <a:chExt cx="3360540" cy="438088"/>
          </a:xfrm>
        </p:grpSpPr>
        <p:sp>
          <p:nvSpPr>
            <p:cNvPr id="25" name="Freeform 25"/>
            <p:cNvSpPr/>
            <p:nvPr/>
          </p:nvSpPr>
          <p:spPr>
            <a:xfrm>
              <a:off x="-1327304" y="-455562"/>
              <a:ext cx="3220131" cy="438088"/>
            </a:xfrm>
            <a:custGeom>
              <a:avLst/>
              <a:gdLst/>
              <a:ahLst/>
              <a:cxnLst/>
              <a:rect l="l" t="t" r="r" b="b"/>
              <a:pathLst>
                <a:path w="1509891" h="334072">
                  <a:moveTo>
                    <a:pt x="45915" y="0"/>
                  </a:moveTo>
                  <a:lnTo>
                    <a:pt x="1463975" y="0"/>
                  </a:lnTo>
                  <a:cubicBezTo>
                    <a:pt x="1476153" y="0"/>
                    <a:pt x="1487832" y="4837"/>
                    <a:pt x="1496442" y="13448"/>
                  </a:cubicBezTo>
                  <a:cubicBezTo>
                    <a:pt x="1505053" y="22059"/>
                    <a:pt x="1509891" y="33738"/>
                    <a:pt x="1509891" y="45915"/>
                  </a:cubicBezTo>
                  <a:lnTo>
                    <a:pt x="1509891" y="288157"/>
                  </a:lnTo>
                  <a:cubicBezTo>
                    <a:pt x="1509891" y="313515"/>
                    <a:pt x="1489334" y="334072"/>
                    <a:pt x="1463975" y="334072"/>
                  </a:cubicBezTo>
                  <a:lnTo>
                    <a:pt x="45915" y="334072"/>
                  </a:lnTo>
                  <a:cubicBezTo>
                    <a:pt x="20557" y="334072"/>
                    <a:pt x="0" y="313515"/>
                    <a:pt x="0" y="288157"/>
                  </a:cubicBezTo>
                  <a:lnTo>
                    <a:pt x="0" y="45915"/>
                  </a:lnTo>
                  <a:cubicBezTo>
                    <a:pt x="0" y="20557"/>
                    <a:pt x="20557" y="0"/>
                    <a:pt x="45915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-1399810" y="-363982"/>
              <a:ext cx="3360540" cy="3340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5935"/>
                </a:lnSpc>
                <a:spcBef>
                  <a:spcPct val="0"/>
                </a:spcBef>
              </a:pPr>
              <a:r>
                <a:rPr lang="en-US" sz="8000" dirty="0">
                  <a:solidFill>
                    <a:srgbClr val="FF0000"/>
                  </a:solidFill>
                  <a:latin typeface="Canva Sans Bold"/>
                </a:rPr>
                <a:t>Making comparisons</a:t>
              </a:r>
            </a:p>
          </p:txBody>
        </p:sp>
      </p:grpSp>
      <p:pic>
        <p:nvPicPr>
          <p:cNvPr id="84" name="Picture 83">
            <a:extLst>
              <a:ext uri="{FF2B5EF4-FFF2-40B4-BE49-F238E27FC236}">
                <a16:creationId xmlns:a16="http://schemas.microsoft.com/office/drawing/2014/main" id="{266D4CC8-6FF0-3905-2CCA-4B5D73CE65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84" b="99151" l="1071" r="89936">
                        <a14:foregroundMark x1="29979" y1="10108" x2="54711" y2="27315"/>
                        <a14:foregroundMark x1="57816" y1="9105" x2="42827" y2="9336"/>
                        <a14:foregroundMark x1="39936" y1="4938" x2="49465" y2="4938"/>
                        <a14:foregroundMark x1="48073" y1="52083" x2="48073" y2="78086"/>
                        <a14:foregroundMark x1="48073" y1="78086" x2="59422" y2="89583"/>
                        <a14:foregroundMark x1="65418" y1="96451" x2="75161" y2="96451"/>
                        <a14:foregroundMark x1="65953" y1="94136" x2="64882" y2="97377"/>
                        <a14:foregroundMark x1="67024" y1="93364" x2="73340" y2="94676"/>
                        <a14:foregroundMark x1="68844" y1="92978" x2="77302" y2="95293"/>
                        <a14:foregroundMark x1="29979" y1="22917" x2="35760" y2="25154"/>
                        <a14:foregroundMark x1="47966" y1="34182" x2="47645" y2="36265"/>
                        <a14:foregroundMark x1="37473" y1="33951" x2="48394" y2="34568"/>
                        <a14:foregroundMark x1="61777" y1="13117" x2="40043" y2="12037"/>
                        <a14:foregroundMark x1="40043" y1="12037" x2="20021" y2="21914"/>
                        <a14:foregroundMark x1="85011" y1="36420" x2="89936" y2="32948"/>
                        <a14:foregroundMark x1="42719" y1="49691" x2="45289" y2="47685"/>
                        <a14:foregroundMark x1="39400" y1="44753" x2="51285" y2="45062"/>
                        <a14:foregroundMark x1="51071" y1="44444" x2="45075" y2="48534"/>
                        <a14:foregroundMark x1="7388" y1="37654" x2="22484" y2="41667"/>
                        <a14:foregroundMark x1="22484" y1="41667" x2="26552" y2="44136"/>
                        <a14:foregroundMark x1="1071" y1="40123" x2="2463" y2="39429"/>
                        <a14:foregroundMark x1="58458" y1="23534" x2="56745" y2="26389"/>
                        <a14:foregroundMark x1="32548" y1="95756" x2="47002" y2="94907"/>
                        <a14:foregroundMark x1="47002" y1="94907" x2="51927" y2="93056"/>
                        <a14:foregroundMark x1="33940" y1="94367" x2="47109" y2="92284"/>
                        <a14:foregroundMark x1="32334" y1="94522" x2="36188" y2="92438"/>
                        <a14:foregroundMark x1="30621" y1="95370" x2="33726" y2="92824"/>
                        <a14:foregroundMark x1="33191" y1="97994" x2="50107" y2="95988"/>
                        <a14:foregroundMark x1="64668" y1="98225" x2="75375" y2="96528"/>
                        <a14:foregroundMark x1="53319" y1="14043" x2="66595" y2="17593"/>
                        <a14:foregroundMark x1="69593" y1="98688" x2="74518" y2="97377"/>
                        <a14:foregroundMark x1="70878" y1="98302" x2="76338" y2="97377"/>
                        <a14:foregroundMark x1="72056" y1="99151" x2="76338" y2="978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76" y="2369815"/>
            <a:ext cx="2971800" cy="4123612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593D4777-EF56-D62A-9CF0-89B36B52FA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33" b="90000" l="9886" r="89861">
                        <a14:foregroundMark x1="32193" y1="30278" x2="50570" y2="30463"/>
                        <a14:foregroundMark x1="50570" y1="30463" x2="67427" y2="28981"/>
                        <a14:foregroundMark x1="43980" y1="10278" x2="31305" y2="7315"/>
                        <a14:foregroundMark x1="28010" y1="3333" x2="34221" y2="3426"/>
                        <a14:foregroundMark x1="51204" y1="72778" x2="60583" y2="75463"/>
                        <a14:foregroundMark x1="63371" y1="69537" x2="63878" y2="75185"/>
                        <a14:foregroundMark x1="48796" y1="46574" x2="50317" y2="52037"/>
                        <a14:foregroundMark x1="50317" y1="39444" x2="51711" y2="42407"/>
                        <a14:foregroundMark x1="63878" y1="53981" x2="81496" y2="54630"/>
                        <a14:foregroundMark x1="22053" y1="59815" x2="35234" y2="55278"/>
                        <a14:foregroundMark x1="35234" y1="55278" x2="41698" y2="50278"/>
                        <a14:foregroundMark x1="31559" y1="88889" x2="38023" y2="88889"/>
                        <a14:foregroundMark x1="63245" y1="88889" x2="73384" y2="8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100" y="2355327"/>
            <a:ext cx="3343716" cy="4576950"/>
          </a:xfrm>
          <a:prstGeom prst="rect">
            <a:avLst/>
          </a:prstGeom>
        </p:spPr>
      </p:pic>
      <p:sp>
        <p:nvSpPr>
          <p:cNvPr id="86" name="Rounded Rectangle 12">
            <a:extLst>
              <a:ext uri="{FF2B5EF4-FFF2-40B4-BE49-F238E27FC236}">
                <a16:creationId xmlns:a16="http://schemas.microsoft.com/office/drawing/2014/main" id="{4D8BF027-0F8A-C625-C998-368B24543012}"/>
              </a:ext>
            </a:extLst>
          </p:cNvPr>
          <p:cNvSpPr/>
          <p:nvPr/>
        </p:nvSpPr>
        <p:spPr>
          <a:xfrm>
            <a:off x="942403" y="6701598"/>
            <a:ext cx="2971800" cy="81428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03A678"/>
                </a:solidFill>
                <a:latin typeface="Calibri"/>
                <a:sym typeface="Arial"/>
              </a:rPr>
              <a:t>Robert</a:t>
            </a:r>
            <a:endParaRPr lang="en-VN" sz="5000" b="1" dirty="0">
              <a:solidFill>
                <a:srgbClr val="03A678"/>
              </a:solidFill>
              <a:latin typeface="Calibri"/>
              <a:sym typeface="Arial"/>
            </a:endParaRPr>
          </a:p>
        </p:txBody>
      </p:sp>
      <p:sp>
        <p:nvSpPr>
          <p:cNvPr id="87" name="Rounded Rectangle 13">
            <a:extLst>
              <a:ext uri="{FF2B5EF4-FFF2-40B4-BE49-F238E27FC236}">
                <a16:creationId xmlns:a16="http://schemas.microsoft.com/office/drawing/2014/main" id="{987B787E-2294-8443-5F9C-71B0CAECC3F2}"/>
              </a:ext>
            </a:extLst>
          </p:cNvPr>
          <p:cNvSpPr/>
          <p:nvPr/>
        </p:nvSpPr>
        <p:spPr>
          <a:xfrm>
            <a:off x="7455058" y="6701598"/>
            <a:ext cx="2971800" cy="81428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03A678"/>
                </a:solidFill>
                <a:latin typeface="Calibri"/>
                <a:sym typeface="Arial"/>
              </a:rPr>
              <a:t>Mary</a:t>
            </a:r>
            <a:endParaRPr lang="en-VN" sz="5000" b="1" dirty="0">
              <a:solidFill>
                <a:srgbClr val="03A678"/>
              </a:solidFill>
              <a:latin typeface="Calibri"/>
              <a:sym typeface="Arial"/>
            </a:endParaRPr>
          </a:p>
        </p:txBody>
      </p:sp>
      <p:pic>
        <p:nvPicPr>
          <p:cNvPr id="88" name="Picture 14">
            <a:extLst>
              <a:ext uri="{FF2B5EF4-FFF2-40B4-BE49-F238E27FC236}">
                <a16:creationId xmlns:a16="http://schemas.microsoft.com/office/drawing/2014/main" id="{CC84FD38-583C-0E2F-8C58-8A19145846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81" b="94176" l="10000" r="90000">
                        <a14:foregroundMark x1="47561" y1="10161" x2="47561" y2="10161"/>
                        <a14:foregroundMark x1="47561" y1="10161" x2="47561" y2="10161"/>
                        <a14:foregroundMark x1="45610" y1="5824" x2="45610" y2="5824"/>
                        <a14:foregroundMark x1="45610" y1="5824" x2="45610" y2="5824"/>
                        <a14:foregroundMark x1="33780" y1="16976" x2="33780" y2="16976"/>
                        <a14:foregroundMark x1="34146" y1="16976" x2="34146" y2="16976"/>
                        <a14:foregroundMark x1="40244" y1="15366" x2="42317" y2="18711"/>
                        <a14:foregroundMark x1="38902" y1="46221" x2="38902" y2="46221"/>
                        <a14:foregroundMark x1="38537" y1="46221" x2="38537" y2="46221"/>
                        <a14:foregroundMark x1="41098" y1="44734" x2="32195" y2="51425"/>
                        <a14:foregroundMark x1="42073" y1="42007" x2="36463" y2="47212"/>
                        <a14:foregroundMark x1="36463" y1="47212" x2="36463" y2="47212"/>
                        <a14:foregroundMark x1="33537" y1="50682" x2="35854" y2="54895"/>
                        <a14:foregroundMark x1="55000" y1="42131" x2="61951" y2="52788"/>
                        <a14:foregroundMark x1="57561" y1="44238" x2="62561" y2="50062"/>
                        <a14:foregroundMark x1="62561" y1="50062" x2="62927" y2="51673"/>
                        <a14:foregroundMark x1="52439" y1="42131" x2="52439" y2="42131"/>
                        <a14:foregroundMark x1="52439" y1="42131" x2="52439" y2="42131"/>
                        <a14:foregroundMark x1="44878" y1="90954" x2="44878" y2="90954"/>
                        <a14:foregroundMark x1="44878" y1="90954" x2="44878" y2="90954"/>
                        <a14:foregroundMark x1="46829" y1="87485" x2="42683" y2="92937"/>
                        <a14:foregroundMark x1="42683" y1="92937" x2="44024" y2="93556"/>
                        <a14:foregroundMark x1="50366" y1="91326" x2="50366" y2="91326"/>
                        <a14:foregroundMark x1="50366" y1="91326" x2="50366" y2="91326"/>
                        <a14:foregroundMark x1="46829" y1="93928" x2="46829" y2="93928"/>
                        <a14:foregroundMark x1="46829" y1="93928" x2="46829" y2="93928"/>
                        <a14:foregroundMark x1="42317" y1="93928" x2="42317" y2="93928"/>
                        <a14:foregroundMark x1="42317" y1="93928" x2="42317" y2="93928"/>
                        <a14:foregroundMark x1="40732" y1="93432" x2="45244" y2="94176"/>
                        <a14:foregroundMark x1="57195" y1="92193" x2="57195" y2="92193"/>
                        <a14:foregroundMark x1="57195" y1="92193" x2="57195" y2="92193"/>
                        <a14:foregroundMark x1="66463" y1="91945" x2="66463" y2="91945"/>
                        <a14:foregroundMark x1="65854" y1="92813" x2="65854" y2="92813"/>
                        <a14:foregroundMark x1="33780" y1="16357" x2="33780" y2="16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86" t="3116" r="27904" b="3608"/>
          <a:stretch/>
        </p:blipFill>
        <p:spPr bwMode="auto">
          <a:xfrm>
            <a:off x="14549298" y="2383894"/>
            <a:ext cx="1896460" cy="406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Rounded Rectangle 13">
            <a:extLst>
              <a:ext uri="{FF2B5EF4-FFF2-40B4-BE49-F238E27FC236}">
                <a16:creationId xmlns:a16="http://schemas.microsoft.com/office/drawing/2014/main" id="{A0FEE4C9-EE11-8D2B-75C3-F8D54F9F6A3E}"/>
              </a:ext>
            </a:extLst>
          </p:cNvPr>
          <p:cNvSpPr/>
          <p:nvPr/>
        </p:nvSpPr>
        <p:spPr>
          <a:xfrm>
            <a:off x="14060112" y="6701598"/>
            <a:ext cx="2971800" cy="81428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03A678"/>
                </a:solidFill>
                <a:latin typeface="Calibri"/>
                <a:sym typeface="Arial"/>
              </a:rPr>
              <a:t>Bob</a:t>
            </a:r>
            <a:endParaRPr lang="en-VN" sz="5000" b="1" dirty="0">
              <a:solidFill>
                <a:srgbClr val="03A678"/>
              </a:solidFill>
              <a:latin typeface="Calibri"/>
              <a:sym typeface="Arial"/>
            </a:endParaRP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07D0101B-6AA7-8DE5-97F7-E0D9A6CACBEC}"/>
              </a:ext>
            </a:extLst>
          </p:cNvPr>
          <p:cNvGrpSpPr/>
          <p:nvPr/>
        </p:nvGrpSpPr>
        <p:grpSpPr>
          <a:xfrm>
            <a:off x="845348" y="7621040"/>
            <a:ext cx="3331258" cy="2596206"/>
            <a:chOff x="1008341" y="3708432"/>
            <a:chExt cx="1665629" cy="1298103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6EF32CA8-DB6B-4C94-A68E-26ECB2B1C657}"/>
                </a:ext>
              </a:extLst>
            </p:cNvPr>
            <p:cNvGrpSpPr/>
            <p:nvPr/>
          </p:nvGrpSpPr>
          <p:grpSpPr>
            <a:xfrm>
              <a:off x="1008341" y="3708432"/>
              <a:ext cx="1625960" cy="1298103"/>
              <a:chOff x="2493797" y="1257300"/>
              <a:chExt cx="8112869" cy="6477000"/>
            </a:xfrm>
          </p:grpSpPr>
          <p:pic>
            <p:nvPicPr>
              <p:cNvPr id="93" name="Picture 12" descr="Pencil case with pen and colors vector illustration design - 85367253">
                <a:extLst>
                  <a:ext uri="{FF2B5EF4-FFF2-40B4-BE49-F238E27FC236}">
                    <a16:creationId xmlns:a16="http://schemas.microsoft.com/office/drawing/2014/main" id="{9D2E1DC2-7A46-D3E8-629D-D058468DCD8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3769" r="96077">
                            <a14:foregroundMark x1="7846" y1="46077" x2="6154" y2="69769"/>
                            <a14:foregroundMark x1="6154" y1="69769" x2="6308" y2="69615"/>
                            <a14:foregroundMark x1="3923" y1="64000" x2="3923" y2="64000"/>
                            <a14:foregroundMark x1="3923" y1="64000" x2="3923" y2="64000"/>
                            <a14:foregroundMark x1="93385" y1="43846" x2="93385" y2="78077"/>
                            <a14:foregroundMark x1="96077" y1="51077" x2="96077" y2="51077"/>
                            <a14:foregroundMark x1="96077" y1="51077" x2="96077" y2="5107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36" t="11008" b="11020"/>
              <a:stretch/>
            </p:blipFill>
            <p:spPr bwMode="auto">
              <a:xfrm>
                <a:off x="2493797" y="1257300"/>
                <a:ext cx="8112869" cy="6477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4" name="Rectangle: Rounded Corners 1">
                <a:extLst>
                  <a:ext uri="{FF2B5EF4-FFF2-40B4-BE49-F238E27FC236}">
                    <a16:creationId xmlns:a16="http://schemas.microsoft.com/office/drawing/2014/main" id="{E4B70587-D190-5F1B-2D00-EE4102FAA204}"/>
                  </a:ext>
                </a:extLst>
              </p:cNvPr>
              <p:cNvSpPr/>
              <p:nvPr/>
            </p:nvSpPr>
            <p:spPr>
              <a:xfrm>
                <a:off x="3429000" y="4893710"/>
                <a:ext cx="6781800" cy="2535790"/>
              </a:xfrm>
              <a:prstGeom prst="roundRect">
                <a:avLst/>
              </a:prstGeom>
              <a:solidFill>
                <a:srgbClr val="239D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3BF3C68E-98DD-D0CA-B3F9-C8DCEB21812E}"/>
                  </a:ext>
                </a:extLst>
              </p:cNvPr>
              <p:cNvSpPr/>
              <p:nvPr/>
            </p:nvSpPr>
            <p:spPr>
              <a:xfrm rot="1057687">
                <a:off x="2812442" y="5104924"/>
                <a:ext cx="374735" cy="814279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96" name="Rectangle: Rounded Corners 16">
                <a:extLst>
                  <a:ext uri="{FF2B5EF4-FFF2-40B4-BE49-F238E27FC236}">
                    <a16:creationId xmlns:a16="http://schemas.microsoft.com/office/drawing/2014/main" id="{44A5D914-B30F-499A-616D-E845D885CC12}"/>
                  </a:ext>
                </a:extLst>
              </p:cNvPr>
              <p:cNvSpPr/>
              <p:nvPr/>
            </p:nvSpPr>
            <p:spPr>
              <a:xfrm>
                <a:off x="7231565" y="2886894"/>
                <a:ext cx="353110" cy="1606969"/>
              </a:xfrm>
              <a:prstGeom prst="roundRect">
                <a:avLst/>
              </a:prstGeom>
              <a:solidFill>
                <a:srgbClr val="95A53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760559FE-52F6-34EB-090A-82528E4AF125}"/>
                  </a:ext>
                </a:extLst>
              </p:cNvPr>
              <p:cNvSpPr/>
              <p:nvPr/>
            </p:nvSpPr>
            <p:spPr>
              <a:xfrm>
                <a:off x="3429000" y="3924300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B2297A8C-49FB-6E4F-9093-10F519DE5997}"/>
                  </a:ext>
                </a:extLst>
              </p:cNvPr>
              <p:cNvSpPr/>
              <p:nvPr/>
            </p:nvSpPr>
            <p:spPr>
              <a:xfrm>
                <a:off x="7928814" y="3813229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BFABE919-8324-2B72-D273-6F59014B198C}"/>
                  </a:ext>
                </a:extLst>
              </p:cNvPr>
              <p:cNvSpPr/>
              <p:nvPr/>
            </p:nvSpPr>
            <p:spPr>
              <a:xfrm>
                <a:off x="8989102" y="3924300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67F42C5D-FB55-EB89-D1E1-96996FB4474F}"/>
                  </a:ext>
                </a:extLst>
              </p:cNvPr>
              <p:cNvSpPr/>
              <p:nvPr/>
            </p:nvSpPr>
            <p:spPr>
              <a:xfrm>
                <a:off x="4339610" y="3848100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1F079845-32D1-BEAB-0578-6D0B007C66E2}"/>
                  </a:ext>
                </a:extLst>
              </p:cNvPr>
              <p:cNvSpPr/>
              <p:nvPr/>
            </p:nvSpPr>
            <p:spPr>
              <a:xfrm>
                <a:off x="3809874" y="4247947"/>
                <a:ext cx="1139335" cy="228600"/>
              </a:xfrm>
              <a:prstGeom prst="ellipse">
                <a:avLst/>
              </a:prstGeom>
              <a:solidFill>
                <a:srgbClr val="AE49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1B398957-5B42-5E1D-66D6-B4D6BFCB8A53}"/>
                  </a:ext>
                </a:extLst>
              </p:cNvPr>
              <p:cNvSpPr/>
              <p:nvPr/>
            </p:nvSpPr>
            <p:spPr>
              <a:xfrm>
                <a:off x="8056410" y="4247947"/>
                <a:ext cx="1139335" cy="228600"/>
              </a:xfrm>
              <a:prstGeom prst="ellipse">
                <a:avLst/>
              </a:prstGeom>
              <a:solidFill>
                <a:srgbClr val="AE49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AFBF3805-820A-6BFA-83D8-C43CF0A851B1}"/>
                  </a:ext>
                </a:extLst>
              </p:cNvPr>
              <p:cNvSpPr/>
              <p:nvPr/>
            </p:nvSpPr>
            <p:spPr>
              <a:xfrm>
                <a:off x="5900081" y="4656299"/>
                <a:ext cx="1139335" cy="182401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04" name="Rectangle: Rounded Corners 24">
                <a:extLst>
                  <a:ext uri="{FF2B5EF4-FFF2-40B4-BE49-F238E27FC236}">
                    <a16:creationId xmlns:a16="http://schemas.microsoft.com/office/drawing/2014/main" id="{068E667B-03A8-43EA-2099-BCA8036B568E}"/>
                  </a:ext>
                </a:extLst>
              </p:cNvPr>
              <p:cNvSpPr/>
              <p:nvPr/>
            </p:nvSpPr>
            <p:spPr>
              <a:xfrm>
                <a:off x="5493437" y="2857835"/>
                <a:ext cx="327207" cy="1606969"/>
              </a:xfrm>
              <a:prstGeom prst="roundRect">
                <a:avLst/>
              </a:prstGeom>
              <a:solidFill>
                <a:srgbClr val="239D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05" name="Isosceles Triangle 10">
                <a:extLst>
                  <a:ext uri="{FF2B5EF4-FFF2-40B4-BE49-F238E27FC236}">
                    <a16:creationId xmlns:a16="http://schemas.microsoft.com/office/drawing/2014/main" id="{A59AF2FE-7D4A-1612-9A39-A1B048EF2BBE}"/>
                  </a:ext>
                </a:extLst>
              </p:cNvPr>
              <p:cNvSpPr/>
              <p:nvPr/>
            </p:nvSpPr>
            <p:spPr>
              <a:xfrm>
                <a:off x="6370696" y="1423491"/>
                <a:ext cx="304800" cy="5334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92" name="Rounded Rectangle 12">
              <a:extLst>
                <a:ext uri="{FF2B5EF4-FFF2-40B4-BE49-F238E27FC236}">
                  <a16:creationId xmlns:a16="http://schemas.microsoft.com/office/drawing/2014/main" id="{11385655-EE2B-FD2C-8D69-7F1840794EC5}"/>
                </a:ext>
              </a:extLst>
            </p:cNvPr>
            <p:cNvSpPr/>
            <p:nvPr/>
          </p:nvSpPr>
          <p:spPr>
            <a:xfrm>
              <a:off x="1025345" y="4479928"/>
              <a:ext cx="1648625" cy="40507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800" b="1" dirty="0">
                  <a:solidFill>
                    <a:prstClr val="white"/>
                  </a:solidFill>
                  <a:latin typeface="Calibri"/>
                  <a:sym typeface="Arial"/>
                </a:rPr>
                <a:t>Robert’s pencil case</a:t>
              </a:r>
              <a:endParaRPr lang="en-VN" sz="3800" b="1" dirty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43A26399-F8B2-2252-30A8-019B1FABE44D}"/>
              </a:ext>
            </a:extLst>
          </p:cNvPr>
          <p:cNvGrpSpPr/>
          <p:nvPr/>
        </p:nvGrpSpPr>
        <p:grpSpPr>
          <a:xfrm>
            <a:off x="7464406" y="7607136"/>
            <a:ext cx="3384846" cy="2596206"/>
            <a:chOff x="4208156" y="3708432"/>
            <a:chExt cx="1692423" cy="1298103"/>
          </a:xfrm>
        </p:grpSpPr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20E474C0-3F49-CA0F-7E38-34D43D16E87E}"/>
                </a:ext>
              </a:extLst>
            </p:cNvPr>
            <p:cNvGrpSpPr/>
            <p:nvPr/>
          </p:nvGrpSpPr>
          <p:grpSpPr>
            <a:xfrm>
              <a:off x="4208156" y="3708432"/>
              <a:ext cx="1625960" cy="1298103"/>
              <a:chOff x="2493797" y="1257300"/>
              <a:chExt cx="8112869" cy="6477000"/>
            </a:xfrm>
          </p:grpSpPr>
          <p:pic>
            <p:nvPicPr>
              <p:cNvPr id="109" name="Picture 12" descr="Pencil case with pen and colors vector illustration design - 85367253">
                <a:extLst>
                  <a:ext uri="{FF2B5EF4-FFF2-40B4-BE49-F238E27FC236}">
                    <a16:creationId xmlns:a16="http://schemas.microsoft.com/office/drawing/2014/main" id="{04F19E3B-C112-7092-7C80-9673A8A482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3769" r="96077">
                            <a14:foregroundMark x1="7846" y1="46077" x2="6154" y2="69769"/>
                            <a14:foregroundMark x1="6154" y1="69769" x2="6308" y2="69615"/>
                            <a14:foregroundMark x1="3923" y1="64000" x2="3923" y2="64000"/>
                            <a14:foregroundMark x1="3923" y1="64000" x2="3923" y2="64000"/>
                            <a14:foregroundMark x1="93385" y1="43846" x2="93385" y2="78077"/>
                            <a14:foregroundMark x1="96077" y1="51077" x2="96077" y2="51077"/>
                            <a14:foregroundMark x1="96077" y1="51077" x2="96077" y2="5107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36" t="11008" b="11020"/>
              <a:stretch/>
            </p:blipFill>
            <p:spPr bwMode="auto">
              <a:xfrm>
                <a:off x="2493797" y="1257300"/>
                <a:ext cx="8112869" cy="6477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0" name="Rectangle: Rounded Corners 30">
                <a:extLst>
                  <a:ext uri="{FF2B5EF4-FFF2-40B4-BE49-F238E27FC236}">
                    <a16:creationId xmlns:a16="http://schemas.microsoft.com/office/drawing/2014/main" id="{620688A2-3CC6-5B74-CC2A-B8B5CDEF4A1D}"/>
                  </a:ext>
                </a:extLst>
              </p:cNvPr>
              <p:cNvSpPr/>
              <p:nvPr/>
            </p:nvSpPr>
            <p:spPr>
              <a:xfrm>
                <a:off x="3429000" y="4893710"/>
                <a:ext cx="6781800" cy="2535790"/>
              </a:xfrm>
              <a:prstGeom prst="roundRect">
                <a:avLst/>
              </a:prstGeom>
              <a:solidFill>
                <a:srgbClr val="239D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EA624271-AEC0-C7D7-CEA2-8D2C6D5F2F31}"/>
                  </a:ext>
                </a:extLst>
              </p:cNvPr>
              <p:cNvSpPr/>
              <p:nvPr/>
            </p:nvSpPr>
            <p:spPr>
              <a:xfrm rot="1057687">
                <a:off x="2812442" y="5104924"/>
                <a:ext cx="374735" cy="814279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12" name="Rectangle: Rounded Corners 32">
                <a:extLst>
                  <a:ext uri="{FF2B5EF4-FFF2-40B4-BE49-F238E27FC236}">
                    <a16:creationId xmlns:a16="http://schemas.microsoft.com/office/drawing/2014/main" id="{F394A9DF-3AB1-2CF5-60CB-A00127372075}"/>
                  </a:ext>
                </a:extLst>
              </p:cNvPr>
              <p:cNvSpPr/>
              <p:nvPr/>
            </p:nvSpPr>
            <p:spPr>
              <a:xfrm>
                <a:off x="7231565" y="2886894"/>
                <a:ext cx="353110" cy="1606969"/>
              </a:xfrm>
              <a:prstGeom prst="roundRect">
                <a:avLst/>
              </a:prstGeom>
              <a:solidFill>
                <a:srgbClr val="95A53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B9E60C5A-9A52-9E7A-4983-EBC520DEC992}"/>
                  </a:ext>
                </a:extLst>
              </p:cNvPr>
              <p:cNvSpPr/>
              <p:nvPr/>
            </p:nvSpPr>
            <p:spPr>
              <a:xfrm>
                <a:off x="3429000" y="3924300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D8983145-109F-7379-6436-87947B717293}"/>
                  </a:ext>
                </a:extLst>
              </p:cNvPr>
              <p:cNvSpPr/>
              <p:nvPr/>
            </p:nvSpPr>
            <p:spPr>
              <a:xfrm>
                <a:off x="7928814" y="3813229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B462D56C-A71B-1C0A-2E01-705D7115A76A}"/>
                  </a:ext>
                </a:extLst>
              </p:cNvPr>
              <p:cNvSpPr/>
              <p:nvPr/>
            </p:nvSpPr>
            <p:spPr>
              <a:xfrm>
                <a:off x="8989102" y="3924300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7A200BB3-8D67-6D6D-68D4-B26C4A0FBE48}"/>
                  </a:ext>
                </a:extLst>
              </p:cNvPr>
              <p:cNvSpPr/>
              <p:nvPr/>
            </p:nvSpPr>
            <p:spPr>
              <a:xfrm>
                <a:off x="4339610" y="3848100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D97BDDED-8C0A-B929-A96B-7396F21E2186}"/>
                  </a:ext>
                </a:extLst>
              </p:cNvPr>
              <p:cNvSpPr/>
              <p:nvPr/>
            </p:nvSpPr>
            <p:spPr>
              <a:xfrm>
                <a:off x="3809874" y="4247947"/>
                <a:ext cx="1139335" cy="228600"/>
              </a:xfrm>
              <a:prstGeom prst="ellipse">
                <a:avLst/>
              </a:prstGeom>
              <a:solidFill>
                <a:srgbClr val="AE49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EE00EADA-4218-C600-D032-E752286EF06A}"/>
                  </a:ext>
                </a:extLst>
              </p:cNvPr>
              <p:cNvSpPr/>
              <p:nvPr/>
            </p:nvSpPr>
            <p:spPr>
              <a:xfrm>
                <a:off x="8056410" y="4247947"/>
                <a:ext cx="1139335" cy="228600"/>
              </a:xfrm>
              <a:prstGeom prst="ellipse">
                <a:avLst/>
              </a:prstGeom>
              <a:solidFill>
                <a:srgbClr val="AE49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E73D7B92-6DE2-0B9F-8A9C-88567FBF1E03}"/>
                  </a:ext>
                </a:extLst>
              </p:cNvPr>
              <p:cNvSpPr/>
              <p:nvPr/>
            </p:nvSpPr>
            <p:spPr>
              <a:xfrm>
                <a:off x="5900081" y="4656299"/>
                <a:ext cx="1139335" cy="182401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20" name="Rectangle: Rounded Corners 40">
                <a:extLst>
                  <a:ext uri="{FF2B5EF4-FFF2-40B4-BE49-F238E27FC236}">
                    <a16:creationId xmlns:a16="http://schemas.microsoft.com/office/drawing/2014/main" id="{E797D347-5C97-E481-929F-AC669FCB9FA7}"/>
                  </a:ext>
                </a:extLst>
              </p:cNvPr>
              <p:cNvSpPr/>
              <p:nvPr/>
            </p:nvSpPr>
            <p:spPr>
              <a:xfrm>
                <a:off x="5493437" y="2857835"/>
                <a:ext cx="327207" cy="1606969"/>
              </a:xfrm>
              <a:prstGeom prst="roundRect">
                <a:avLst/>
              </a:prstGeom>
              <a:solidFill>
                <a:srgbClr val="239D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21" name="Isosceles Triangle 41">
                <a:extLst>
                  <a:ext uri="{FF2B5EF4-FFF2-40B4-BE49-F238E27FC236}">
                    <a16:creationId xmlns:a16="http://schemas.microsoft.com/office/drawing/2014/main" id="{F76C6A4E-E221-A225-1F92-CEF0CC868E9D}"/>
                  </a:ext>
                </a:extLst>
              </p:cNvPr>
              <p:cNvSpPr/>
              <p:nvPr/>
            </p:nvSpPr>
            <p:spPr>
              <a:xfrm>
                <a:off x="6370696" y="1423491"/>
                <a:ext cx="304800" cy="5334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108" name="Rounded Rectangle 12">
              <a:extLst>
                <a:ext uri="{FF2B5EF4-FFF2-40B4-BE49-F238E27FC236}">
                  <a16:creationId xmlns:a16="http://schemas.microsoft.com/office/drawing/2014/main" id="{2C5D99A3-86F3-39F6-70E1-3B6912F914DE}"/>
                </a:ext>
              </a:extLst>
            </p:cNvPr>
            <p:cNvSpPr/>
            <p:nvPr/>
          </p:nvSpPr>
          <p:spPr>
            <a:xfrm>
              <a:off x="4208156" y="4465325"/>
              <a:ext cx="1692423" cy="4071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800" b="1" dirty="0">
                  <a:solidFill>
                    <a:prstClr val="white"/>
                  </a:solidFill>
                  <a:latin typeface="Calibri"/>
                  <a:sym typeface="Arial"/>
                </a:rPr>
                <a:t>Mary’s </a:t>
              </a:r>
            </a:p>
            <a:p>
              <a:pPr algn="ctr"/>
              <a:r>
                <a:rPr lang="en-US" sz="3800" b="1" dirty="0">
                  <a:solidFill>
                    <a:prstClr val="white"/>
                  </a:solidFill>
                  <a:latin typeface="Calibri"/>
                  <a:sym typeface="Arial"/>
                </a:rPr>
                <a:t>pencil case</a:t>
              </a:r>
              <a:endParaRPr lang="en-VN" sz="3800" b="1" dirty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B1B88521-F4C9-E490-E9DF-8F9229D35BD9}"/>
              </a:ext>
            </a:extLst>
          </p:cNvPr>
          <p:cNvGrpSpPr/>
          <p:nvPr/>
        </p:nvGrpSpPr>
        <p:grpSpPr>
          <a:xfrm>
            <a:off x="14134686" y="7469689"/>
            <a:ext cx="3364720" cy="2596206"/>
            <a:chOff x="6997597" y="3740598"/>
            <a:chExt cx="1682360" cy="1298103"/>
          </a:xfrm>
        </p:grpSpPr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CC4B262B-679B-60E9-2F54-5E192651617F}"/>
                </a:ext>
              </a:extLst>
            </p:cNvPr>
            <p:cNvGrpSpPr/>
            <p:nvPr/>
          </p:nvGrpSpPr>
          <p:grpSpPr>
            <a:xfrm>
              <a:off x="6997597" y="3740598"/>
              <a:ext cx="1625960" cy="1298103"/>
              <a:chOff x="14125850" y="6672147"/>
              <a:chExt cx="4007434" cy="3199380"/>
            </a:xfrm>
          </p:grpSpPr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08BEDAD6-9CFD-0A35-121A-D985FD4FE619}"/>
                  </a:ext>
                </a:extLst>
              </p:cNvPr>
              <p:cNvGrpSpPr/>
              <p:nvPr/>
            </p:nvGrpSpPr>
            <p:grpSpPr>
              <a:xfrm>
                <a:off x="14125850" y="6672147"/>
                <a:ext cx="4007434" cy="3199380"/>
                <a:chOff x="2493797" y="1257300"/>
                <a:chExt cx="8112869" cy="6477000"/>
              </a:xfrm>
            </p:grpSpPr>
            <p:pic>
              <p:nvPicPr>
                <p:cNvPr id="129" name="Picture 12" descr="Pencil case with pen and colors vector illustration design - 85367253">
                  <a:extLst>
                    <a:ext uri="{FF2B5EF4-FFF2-40B4-BE49-F238E27FC236}">
                      <a16:creationId xmlns:a16="http://schemas.microsoft.com/office/drawing/2014/main" id="{7370E53E-9CC7-CAE0-AF51-F41089EAA22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9" cstate="print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3769" r="96077">
                              <a14:foregroundMark x1="7846" y1="46077" x2="6154" y2="69769"/>
                              <a14:foregroundMark x1="6154" y1="69769" x2="6308" y2="69615"/>
                              <a14:foregroundMark x1="3923" y1="64000" x2="3923" y2="64000"/>
                              <a14:foregroundMark x1="3923" y1="64000" x2="3923" y2="64000"/>
                              <a14:foregroundMark x1="93385" y1="43846" x2="93385" y2="78077"/>
                              <a14:foregroundMark x1="96077" y1="51077" x2="96077" y2="51077"/>
                              <a14:foregroundMark x1="96077" y1="51077" x2="96077" y2="5107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36" t="11008" b="11020"/>
                <a:stretch/>
              </p:blipFill>
              <p:spPr bwMode="auto">
                <a:xfrm>
                  <a:off x="2493797" y="1257300"/>
                  <a:ext cx="8112869" cy="6477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30" name="Rectangle: Rounded Corners 51">
                  <a:extLst>
                    <a:ext uri="{FF2B5EF4-FFF2-40B4-BE49-F238E27FC236}">
                      <a16:creationId xmlns:a16="http://schemas.microsoft.com/office/drawing/2014/main" id="{0CDAC43E-834C-F010-ED54-F416E7B8AE07}"/>
                    </a:ext>
                  </a:extLst>
                </p:cNvPr>
                <p:cNvSpPr/>
                <p:nvPr/>
              </p:nvSpPr>
              <p:spPr>
                <a:xfrm>
                  <a:off x="3553204" y="4928790"/>
                  <a:ext cx="6741275" cy="2535789"/>
                </a:xfrm>
                <a:prstGeom prst="roundRect">
                  <a:avLst/>
                </a:prstGeom>
                <a:solidFill>
                  <a:srgbClr val="2D75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131" name="Oval 130">
                  <a:extLst>
                    <a:ext uri="{FF2B5EF4-FFF2-40B4-BE49-F238E27FC236}">
                      <a16:creationId xmlns:a16="http://schemas.microsoft.com/office/drawing/2014/main" id="{88E1B2DC-D20E-DF28-31DB-06CDF01E2F4C}"/>
                    </a:ext>
                  </a:extLst>
                </p:cNvPr>
                <p:cNvSpPr/>
                <p:nvPr/>
              </p:nvSpPr>
              <p:spPr>
                <a:xfrm rot="1057687">
                  <a:off x="2812442" y="5104924"/>
                  <a:ext cx="374735" cy="814279"/>
                </a:xfrm>
                <a:prstGeom prst="ellipse">
                  <a:avLst/>
                </a:prstGeom>
                <a:solidFill>
                  <a:srgbClr val="DE60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132" name="Rectangle: Rounded Corners 53">
                  <a:extLst>
                    <a:ext uri="{FF2B5EF4-FFF2-40B4-BE49-F238E27FC236}">
                      <a16:creationId xmlns:a16="http://schemas.microsoft.com/office/drawing/2014/main" id="{7FC4C5F5-F4CF-FB41-3262-CC4AB86381B6}"/>
                    </a:ext>
                  </a:extLst>
                </p:cNvPr>
                <p:cNvSpPr/>
                <p:nvPr/>
              </p:nvSpPr>
              <p:spPr>
                <a:xfrm>
                  <a:off x="7231565" y="2886894"/>
                  <a:ext cx="353110" cy="1606969"/>
                </a:xfrm>
                <a:prstGeom prst="roundRect">
                  <a:avLst/>
                </a:prstGeom>
                <a:solidFill>
                  <a:srgbClr val="95A53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133" name="Oval 132">
                  <a:extLst>
                    <a:ext uri="{FF2B5EF4-FFF2-40B4-BE49-F238E27FC236}">
                      <a16:creationId xmlns:a16="http://schemas.microsoft.com/office/drawing/2014/main" id="{57025A2A-7C15-4F24-8919-12B8A2BACE9D}"/>
                    </a:ext>
                  </a:extLst>
                </p:cNvPr>
                <p:cNvSpPr/>
                <p:nvPr/>
              </p:nvSpPr>
              <p:spPr>
                <a:xfrm>
                  <a:off x="3429000" y="3924300"/>
                  <a:ext cx="609600" cy="228600"/>
                </a:xfrm>
                <a:prstGeom prst="ellipse">
                  <a:avLst/>
                </a:prstGeom>
                <a:solidFill>
                  <a:srgbClr val="DE60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FEDCDDDD-9761-001A-C091-A068FCEF4EF1}"/>
                    </a:ext>
                  </a:extLst>
                </p:cNvPr>
                <p:cNvSpPr/>
                <p:nvPr/>
              </p:nvSpPr>
              <p:spPr>
                <a:xfrm>
                  <a:off x="7928814" y="3813229"/>
                  <a:ext cx="609600" cy="228600"/>
                </a:xfrm>
                <a:prstGeom prst="ellipse">
                  <a:avLst/>
                </a:prstGeom>
                <a:solidFill>
                  <a:srgbClr val="DE60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6CDDCC0F-7044-6FC1-43E9-14820FAA3626}"/>
                    </a:ext>
                  </a:extLst>
                </p:cNvPr>
                <p:cNvSpPr/>
                <p:nvPr/>
              </p:nvSpPr>
              <p:spPr>
                <a:xfrm>
                  <a:off x="8989102" y="3924300"/>
                  <a:ext cx="609600" cy="228600"/>
                </a:xfrm>
                <a:prstGeom prst="ellipse">
                  <a:avLst/>
                </a:prstGeom>
                <a:solidFill>
                  <a:srgbClr val="DE60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136" name="Oval 135">
                  <a:extLst>
                    <a:ext uri="{FF2B5EF4-FFF2-40B4-BE49-F238E27FC236}">
                      <a16:creationId xmlns:a16="http://schemas.microsoft.com/office/drawing/2014/main" id="{BC9D6394-17A4-F8BD-C1AC-5826EC875820}"/>
                    </a:ext>
                  </a:extLst>
                </p:cNvPr>
                <p:cNvSpPr/>
                <p:nvPr/>
              </p:nvSpPr>
              <p:spPr>
                <a:xfrm>
                  <a:off x="4339610" y="3848100"/>
                  <a:ext cx="609600" cy="228600"/>
                </a:xfrm>
                <a:prstGeom prst="ellipse">
                  <a:avLst/>
                </a:prstGeom>
                <a:solidFill>
                  <a:srgbClr val="DE60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137" name="Oval 136">
                  <a:extLst>
                    <a:ext uri="{FF2B5EF4-FFF2-40B4-BE49-F238E27FC236}">
                      <a16:creationId xmlns:a16="http://schemas.microsoft.com/office/drawing/2014/main" id="{F8B45D81-E549-AD30-C3B1-B5B9554CDC07}"/>
                    </a:ext>
                  </a:extLst>
                </p:cNvPr>
                <p:cNvSpPr/>
                <p:nvPr/>
              </p:nvSpPr>
              <p:spPr>
                <a:xfrm>
                  <a:off x="3809874" y="4247947"/>
                  <a:ext cx="1139335" cy="228600"/>
                </a:xfrm>
                <a:prstGeom prst="ellipse">
                  <a:avLst/>
                </a:prstGeom>
                <a:solidFill>
                  <a:srgbClr val="AE49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138" name="Oval 137">
                  <a:extLst>
                    <a:ext uri="{FF2B5EF4-FFF2-40B4-BE49-F238E27FC236}">
                      <a16:creationId xmlns:a16="http://schemas.microsoft.com/office/drawing/2014/main" id="{81802150-7808-F153-9A4C-9AEC53B0F886}"/>
                    </a:ext>
                  </a:extLst>
                </p:cNvPr>
                <p:cNvSpPr/>
                <p:nvPr/>
              </p:nvSpPr>
              <p:spPr>
                <a:xfrm>
                  <a:off x="8056410" y="4247947"/>
                  <a:ext cx="1139335" cy="228600"/>
                </a:xfrm>
                <a:prstGeom prst="ellipse">
                  <a:avLst/>
                </a:prstGeom>
                <a:solidFill>
                  <a:srgbClr val="AE49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139" name="Oval 138">
                  <a:extLst>
                    <a:ext uri="{FF2B5EF4-FFF2-40B4-BE49-F238E27FC236}">
                      <a16:creationId xmlns:a16="http://schemas.microsoft.com/office/drawing/2014/main" id="{D2444D0A-9EAA-1C96-4716-1686C7D40DD4}"/>
                    </a:ext>
                  </a:extLst>
                </p:cNvPr>
                <p:cNvSpPr/>
                <p:nvPr/>
              </p:nvSpPr>
              <p:spPr>
                <a:xfrm>
                  <a:off x="5900081" y="4656299"/>
                  <a:ext cx="1139335" cy="182401"/>
                </a:xfrm>
                <a:prstGeom prst="ellipse">
                  <a:avLst/>
                </a:prstGeom>
                <a:solidFill>
                  <a:srgbClr val="DE60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140" name="Rectangle: Rounded Corners 61">
                  <a:extLst>
                    <a:ext uri="{FF2B5EF4-FFF2-40B4-BE49-F238E27FC236}">
                      <a16:creationId xmlns:a16="http://schemas.microsoft.com/office/drawing/2014/main" id="{F90B8E26-505B-0956-E64D-D0908EFEF11E}"/>
                    </a:ext>
                  </a:extLst>
                </p:cNvPr>
                <p:cNvSpPr/>
                <p:nvPr/>
              </p:nvSpPr>
              <p:spPr>
                <a:xfrm>
                  <a:off x="5493437" y="2857835"/>
                  <a:ext cx="327207" cy="1606969"/>
                </a:xfrm>
                <a:prstGeom prst="roundRect">
                  <a:avLst/>
                </a:prstGeom>
                <a:solidFill>
                  <a:srgbClr val="239DA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141" name="Isosceles Triangle 62">
                  <a:extLst>
                    <a:ext uri="{FF2B5EF4-FFF2-40B4-BE49-F238E27FC236}">
                      <a16:creationId xmlns:a16="http://schemas.microsoft.com/office/drawing/2014/main" id="{3E2C10E5-F233-9722-AAD7-3F62700D0099}"/>
                    </a:ext>
                  </a:extLst>
                </p:cNvPr>
                <p:cNvSpPr/>
                <p:nvPr/>
              </p:nvSpPr>
              <p:spPr>
                <a:xfrm>
                  <a:off x="6370696" y="1423491"/>
                  <a:ext cx="304800" cy="533400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142" name="Rectangle: Rounded Corners 77">
                  <a:extLst>
                    <a:ext uri="{FF2B5EF4-FFF2-40B4-BE49-F238E27FC236}">
                      <a16:creationId xmlns:a16="http://schemas.microsoft.com/office/drawing/2014/main" id="{2F769D58-062B-B9C6-9599-D977609F5A05}"/>
                    </a:ext>
                  </a:extLst>
                </p:cNvPr>
                <p:cNvSpPr/>
                <p:nvPr/>
              </p:nvSpPr>
              <p:spPr>
                <a:xfrm>
                  <a:off x="2958365" y="5993583"/>
                  <a:ext cx="1371827" cy="1492422"/>
                </a:xfrm>
                <a:prstGeom prst="roundRect">
                  <a:avLst/>
                </a:prstGeom>
                <a:solidFill>
                  <a:srgbClr val="2D75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126" name="Isosceles Triangle 14">
                <a:extLst>
                  <a:ext uri="{FF2B5EF4-FFF2-40B4-BE49-F238E27FC236}">
                    <a16:creationId xmlns:a16="http://schemas.microsoft.com/office/drawing/2014/main" id="{5108EBF9-D1C9-5EB5-2700-CA7C309BE5A2}"/>
                  </a:ext>
                </a:extLst>
              </p:cNvPr>
              <p:cNvSpPr/>
              <p:nvPr/>
            </p:nvSpPr>
            <p:spPr>
              <a:xfrm rot="21144313">
                <a:off x="14322687" y="8415924"/>
                <a:ext cx="674631" cy="919868"/>
              </a:xfrm>
              <a:prstGeom prst="triangle">
                <a:avLst/>
              </a:prstGeom>
              <a:solidFill>
                <a:srgbClr val="2D75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27" name="Isosceles Triangle 79">
                <a:extLst>
                  <a:ext uri="{FF2B5EF4-FFF2-40B4-BE49-F238E27FC236}">
                    <a16:creationId xmlns:a16="http://schemas.microsoft.com/office/drawing/2014/main" id="{960FC7DE-3A7B-6D53-BD25-22979F6862A8}"/>
                  </a:ext>
                </a:extLst>
              </p:cNvPr>
              <p:cNvSpPr/>
              <p:nvPr/>
            </p:nvSpPr>
            <p:spPr>
              <a:xfrm rot="4438360">
                <a:off x="14827474" y="8138317"/>
                <a:ext cx="674631" cy="919868"/>
              </a:xfrm>
              <a:prstGeom prst="triangle">
                <a:avLst/>
              </a:prstGeom>
              <a:solidFill>
                <a:srgbClr val="2D75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28" name="Isosceles Triangle 80">
                <a:extLst>
                  <a:ext uri="{FF2B5EF4-FFF2-40B4-BE49-F238E27FC236}">
                    <a16:creationId xmlns:a16="http://schemas.microsoft.com/office/drawing/2014/main" id="{20462756-DA3F-B8D8-723B-962943E5916C}"/>
                  </a:ext>
                </a:extLst>
              </p:cNvPr>
              <p:cNvSpPr/>
              <p:nvPr/>
            </p:nvSpPr>
            <p:spPr>
              <a:xfrm rot="16793489">
                <a:off x="17069366" y="8185651"/>
                <a:ext cx="674631" cy="919868"/>
              </a:xfrm>
              <a:prstGeom prst="triangle">
                <a:avLst/>
              </a:prstGeom>
              <a:solidFill>
                <a:srgbClr val="2D75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124" name="Rounded Rectangle 12">
              <a:extLst>
                <a:ext uri="{FF2B5EF4-FFF2-40B4-BE49-F238E27FC236}">
                  <a16:creationId xmlns:a16="http://schemas.microsoft.com/office/drawing/2014/main" id="{F5F22BBD-DAD7-27FE-5F5A-42E3E186860D}"/>
                </a:ext>
              </a:extLst>
            </p:cNvPr>
            <p:cNvSpPr/>
            <p:nvPr/>
          </p:nvSpPr>
          <p:spPr>
            <a:xfrm>
              <a:off x="7053997" y="4526966"/>
              <a:ext cx="1625960" cy="4071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800" b="1" dirty="0">
                  <a:solidFill>
                    <a:prstClr val="white"/>
                  </a:solidFill>
                  <a:latin typeface="Calibri"/>
                  <a:sym typeface="Arial"/>
                </a:rPr>
                <a:t>Bob’s </a:t>
              </a:r>
            </a:p>
            <a:p>
              <a:pPr algn="ctr"/>
              <a:r>
                <a:rPr lang="en-US" sz="3800" b="1" dirty="0">
                  <a:solidFill>
                    <a:prstClr val="white"/>
                  </a:solidFill>
                  <a:latin typeface="Calibri"/>
                  <a:sym typeface="Arial"/>
                </a:rPr>
                <a:t>pencil case</a:t>
              </a:r>
              <a:endParaRPr lang="en-VN" sz="3800" b="1" dirty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4"/>
          <p:cNvGrpSpPr/>
          <p:nvPr/>
        </p:nvGrpSpPr>
        <p:grpSpPr>
          <a:xfrm>
            <a:off x="2057784" y="413188"/>
            <a:ext cx="12759548" cy="1663365"/>
            <a:chOff x="-1399810" y="-455562"/>
            <a:chExt cx="3360540" cy="438088"/>
          </a:xfrm>
        </p:grpSpPr>
        <p:sp>
          <p:nvSpPr>
            <p:cNvPr id="25" name="Freeform 25"/>
            <p:cNvSpPr/>
            <p:nvPr/>
          </p:nvSpPr>
          <p:spPr>
            <a:xfrm>
              <a:off x="-1327304" y="-455562"/>
              <a:ext cx="3220131" cy="438088"/>
            </a:xfrm>
            <a:custGeom>
              <a:avLst/>
              <a:gdLst/>
              <a:ahLst/>
              <a:cxnLst/>
              <a:rect l="l" t="t" r="r" b="b"/>
              <a:pathLst>
                <a:path w="1509891" h="334072">
                  <a:moveTo>
                    <a:pt x="45915" y="0"/>
                  </a:moveTo>
                  <a:lnTo>
                    <a:pt x="1463975" y="0"/>
                  </a:lnTo>
                  <a:cubicBezTo>
                    <a:pt x="1476153" y="0"/>
                    <a:pt x="1487832" y="4837"/>
                    <a:pt x="1496442" y="13448"/>
                  </a:cubicBezTo>
                  <a:cubicBezTo>
                    <a:pt x="1505053" y="22059"/>
                    <a:pt x="1509891" y="33738"/>
                    <a:pt x="1509891" y="45915"/>
                  </a:cubicBezTo>
                  <a:lnTo>
                    <a:pt x="1509891" y="288157"/>
                  </a:lnTo>
                  <a:cubicBezTo>
                    <a:pt x="1509891" y="313515"/>
                    <a:pt x="1489334" y="334072"/>
                    <a:pt x="1463975" y="334072"/>
                  </a:cubicBezTo>
                  <a:lnTo>
                    <a:pt x="45915" y="334072"/>
                  </a:lnTo>
                  <a:cubicBezTo>
                    <a:pt x="20557" y="334072"/>
                    <a:pt x="0" y="313515"/>
                    <a:pt x="0" y="288157"/>
                  </a:cubicBezTo>
                  <a:lnTo>
                    <a:pt x="0" y="45915"/>
                  </a:lnTo>
                  <a:cubicBezTo>
                    <a:pt x="0" y="20557"/>
                    <a:pt x="20557" y="0"/>
                    <a:pt x="45915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-1399810" y="-363982"/>
              <a:ext cx="3360540" cy="3340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59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2B1511"/>
                  </a:solidFill>
                  <a:effectLst/>
                  <a:uLnTx/>
                  <a:uFillTx/>
                  <a:latin typeface="Canva Sans Bold"/>
                  <a:ea typeface="+mn-ea"/>
                  <a:cs typeface="+mn-cs"/>
                </a:rPr>
                <a:t>different from</a:t>
              </a:r>
            </a:p>
          </p:txBody>
        </p:sp>
      </p:grpSp>
      <p:sp>
        <p:nvSpPr>
          <p:cNvPr id="71" name="Rounded Rectangle 2">
            <a:extLst>
              <a:ext uri="{FF2B5EF4-FFF2-40B4-BE49-F238E27FC236}">
                <a16:creationId xmlns:a16="http://schemas.microsoft.com/office/drawing/2014/main" id="{D263207D-341F-0249-E42D-183ABDC4E170}"/>
              </a:ext>
            </a:extLst>
          </p:cNvPr>
          <p:cNvSpPr/>
          <p:nvPr/>
        </p:nvSpPr>
        <p:spPr>
          <a:xfrm>
            <a:off x="11238101" y="1698570"/>
            <a:ext cx="3646022" cy="3579684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VN" sz="2800" b="0" i="0" u="none" strike="noStrike" kern="0" cap="none" spc="0" normalizeH="0" baseline="0" noProof="0">
              <a:ln>
                <a:noFill/>
              </a:ln>
              <a:solidFill>
                <a:srgbClr val="0049E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2" name="Rounded Rectangle 66">
            <a:extLst>
              <a:ext uri="{FF2B5EF4-FFF2-40B4-BE49-F238E27FC236}">
                <a16:creationId xmlns:a16="http://schemas.microsoft.com/office/drawing/2014/main" id="{8982F5A3-1B18-0A6C-2E98-0B4B1902A047}"/>
              </a:ext>
            </a:extLst>
          </p:cNvPr>
          <p:cNvSpPr/>
          <p:nvPr/>
        </p:nvSpPr>
        <p:spPr>
          <a:xfrm>
            <a:off x="3139921" y="1736920"/>
            <a:ext cx="3646022" cy="3579684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VN" sz="2800" b="0" i="0" u="none" strike="noStrike" kern="0" cap="none" spc="0" normalizeH="0" baseline="0" noProof="0">
              <a:ln>
                <a:noFill/>
              </a:ln>
              <a:solidFill>
                <a:srgbClr val="0049E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676049A8-7409-4D2E-F8F3-857C34210213}"/>
              </a:ext>
            </a:extLst>
          </p:cNvPr>
          <p:cNvGrpSpPr/>
          <p:nvPr/>
        </p:nvGrpSpPr>
        <p:grpSpPr>
          <a:xfrm>
            <a:off x="3436185" y="2310901"/>
            <a:ext cx="3087910" cy="2368454"/>
            <a:chOff x="4208156" y="3708432"/>
            <a:chExt cx="1692423" cy="1298103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BD25C854-D73F-BBC2-77F8-6FAE0352E5AB}"/>
                </a:ext>
              </a:extLst>
            </p:cNvPr>
            <p:cNvGrpSpPr/>
            <p:nvPr/>
          </p:nvGrpSpPr>
          <p:grpSpPr>
            <a:xfrm>
              <a:off x="4208156" y="3708432"/>
              <a:ext cx="1625960" cy="1298103"/>
              <a:chOff x="2493797" y="1257300"/>
              <a:chExt cx="8112869" cy="6477000"/>
            </a:xfrm>
          </p:grpSpPr>
          <p:pic>
            <p:nvPicPr>
              <p:cNvPr id="76" name="Picture 12" descr="Pencil case with pen and colors vector illustration design - 85367253">
                <a:extLst>
                  <a:ext uri="{FF2B5EF4-FFF2-40B4-BE49-F238E27FC236}">
                    <a16:creationId xmlns:a16="http://schemas.microsoft.com/office/drawing/2014/main" id="{EE27F471-5109-1440-2741-11A6E7175C5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3769" r="96077">
                            <a14:foregroundMark x1="7846" y1="46077" x2="6154" y2="69769"/>
                            <a14:foregroundMark x1="6154" y1="69769" x2="6308" y2="69615"/>
                            <a14:foregroundMark x1="3923" y1="64000" x2="3923" y2="64000"/>
                            <a14:foregroundMark x1="3923" y1="64000" x2="3923" y2="64000"/>
                            <a14:foregroundMark x1="93385" y1="43846" x2="93385" y2="78077"/>
                            <a14:foregroundMark x1="96077" y1="51077" x2="96077" y2="51077"/>
                            <a14:foregroundMark x1="96077" y1="51077" x2="96077" y2="5107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36" t="11008" b="11020"/>
              <a:stretch/>
            </p:blipFill>
            <p:spPr bwMode="auto">
              <a:xfrm>
                <a:off x="2493797" y="1257300"/>
                <a:ext cx="8112869" cy="6477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7" name="Rectangle: Rounded Corners 30">
                <a:extLst>
                  <a:ext uri="{FF2B5EF4-FFF2-40B4-BE49-F238E27FC236}">
                    <a16:creationId xmlns:a16="http://schemas.microsoft.com/office/drawing/2014/main" id="{A84D6DD9-50B3-935F-518B-5CD0A886C696}"/>
                  </a:ext>
                </a:extLst>
              </p:cNvPr>
              <p:cNvSpPr/>
              <p:nvPr/>
            </p:nvSpPr>
            <p:spPr>
              <a:xfrm>
                <a:off x="3429000" y="4893710"/>
                <a:ext cx="6781800" cy="2535790"/>
              </a:xfrm>
              <a:prstGeom prst="roundRect">
                <a:avLst/>
              </a:prstGeom>
              <a:solidFill>
                <a:srgbClr val="239DAC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B4638D5B-5A74-5C77-4543-1DC2D4F6E411}"/>
                  </a:ext>
                </a:extLst>
              </p:cNvPr>
              <p:cNvSpPr/>
              <p:nvPr/>
            </p:nvSpPr>
            <p:spPr>
              <a:xfrm rot="1057687">
                <a:off x="2812442" y="5104924"/>
                <a:ext cx="374735" cy="814279"/>
              </a:xfrm>
              <a:prstGeom prst="ellipse">
                <a:avLst/>
              </a:prstGeom>
              <a:solidFill>
                <a:srgbClr val="DE605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79" name="Rectangle: Rounded Corners 32">
                <a:extLst>
                  <a:ext uri="{FF2B5EF4-FFF2-40B4-BE49-F238E27FC236}">
                    <a16:creationId xmlns:a16="http://schemas.microsoft.com/office/drawing/2014/main" id="{724262D8-9641-B05F-7618-2EDD9CE60FC2}"/>
                  </a:ext>
                </a:extLst>
              </p:cNvPr>
              <p:cNvSpPr/>
              <p:nvPr/>
            </p:nvSpPr>
            <p:spPr>
              <a:xfrm>
                <a:off x="7231565" y="2886894"/>
                <a:ext cx="353110" cy="1606969"/>
              </a:xfrm>
              <a:prstGeom prst="roundRect">
                <a:avLst/>
              </a:prstGeom>
              <a:solidFill>
                <a:srgbClr val="95A53A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44247222-1415-8809-2791-500661C652AE}"/>
                  </a:ext>
                </a:extLst>
              </p:cNvPr>
              <p:cNvSpPr/>
              <p:nvPr/>
            </p:nvSpPr>
            <p:spPr>
              <a:xfrm>
                <a:off x="3429000" y="3924300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E50E231E-B40E-0597-6143-B90E5140EC5E}"/>
                  </a:ext>
                </a:extLst>
              </p:cNvPr>
              <p:cNvSpPr/>
              <p:nvPr/>
            </p:nvSpPr>
            <p:spPr>
              <a:xfrm>
                <a:off x="7928814" y="3813229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14C033A7-CD64-DC0F-51A6-67EFE37F9D91}"/>
                  </a:ext>
                </a:extLst>
              </p:cNvPr>
              <p:cNvSpPr/>
              <p:nvPr/>
            </p:nvSpPr>
            <p:spPr>
              <a:xfrm>
                <a:off x="8989102" y="3924300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08EA5106-F3C2-49EB-3E22-C92B69BF95A2}"/>
                  </a:ext>
                </a:extLst>
              </p:cNvPr>
              <p:cNvSpPr/>
              <p:nvPr/>
            </p:nvSpPr>
            <p:spPr>
              <a:xfrm>
                <a:off x="4339610" y="3848100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60B50418-F460-669D-21D2-F504831707B6}"/>
                  </a:ext>
                </a:extLst>
              </p:cNvPr>
              <p:cNvSpPr/>
              <p:nvPr/>
            </p:nvSpPr>
            <p:spPr>
              <a:xfrm>
                <a:off x="3809874" y="4247947"/>
                <a:ext cx="1139335" cy="228600"/>
              </a:xfrm>
              <a:prstGeom prst="ellipse">
                <a:avLst/>
              </a:prstGeom>
              <a:solidFill>
                <a:srgbClr val="AE493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56C26240-E375-5165-AB49-58757A12AC35}"/>
                  </a:ext>
                </a:extLst>
              </p:cNvPr>
              <p:cNvSpPr/>
              <p:nvPr/>
            </p:nvSpPr>
            <p:spPr>
              <a:xfrm>
                <a:off x="8056410" y="4247947"/>
                <a:ext cx="1139335" cy="228600"/>
              </a:xfrm>
              <a:prstGeom prst="ellipse">
                <a:avLst/>
              </a:prstGeom>
              <a:solidFill>
                <a:srgbClr val="AE493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F523F129-F87B-F808-B2A7-2FC033E57C3C}"/>
                  </a:ext>
                </a:extLst>
              </p:cNvPr>
              <p:cNvSpPr/>
              <p:nvPr/>
            </p:nvSpPr>
            <p:spPr>
              <a:xfrm>
                <a:off x="5900081" y="4656299"/>
                <a:ext cx="1139335" cy="182401"/>
              </a:xfrm>
              <a:prstGeom prst="ellipse">
                <a:avLst/>
              </a:prstGeom>
              <a:solidFill>
                <a:srgbClr val="DE605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87" name="Rectangle: Rounded Corners 40">
                <a:extLst>
                  <a:ext uri="{FF2B5EF4-FFF2-40B4-BE49-F238E27FC236}">
                    <a16:creationId xmlns:a16="http://schemas.microsoft.com/office/drawing/2014/main" id="{6DCD6D24-2035-03C6-5BD5-E5567FDD474C}"/>
                  </a:ext>
                </a:extLst>
              </p:cNvPr>
              <p:cNvSpPr/>
              <p:nvPr/>
            </p:nvSpPr>
            <p:spPr>
              <a:xfrm>
                <a:off x="5493437" y="2857835"/>
                <a:ext cx="327207" cy="1606969"/>
              </a:xfrm>
              <a:prstGeom prst="roundRect">
                <a:avLst/>
              </a:prstGeom>
              <a:solidFill>
                <a:srgbClr val="239DAC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88" name="Isosceles Triangle 41">
                <a:extLst>
                  <a:ext uri="{FF2B5EF4-FFF2-40B4-BE49-F238E27FC236}">
                    <a16:creationId xmlns:a16="http://schemas.microsoft.com/office/drawing/2014/main" id="{596F05D1-7EF7-9223-BC31-158BF19E59BF}"/>
                  </a:ext>
                </a:extLst>
              </p:cNvPr>
              <p:cNvSpPr/>
              <p:nvPr/>
            </p:nvSpPr>
            <p:spPr>
              <a:xfrm>
                <a:off x="6370696" y="1423491"/>
                <a:ext cx="304800" cy="533400"/>
              </a:xfrm>
              <a:prstGeom prst="triangle">
                <a:avLst/>
              </a:prstGeom>
              <a:solidFill>
                <a:srgbClr val="191919"/>
              </a:solidFill>
              <a:ln w="25400" cap="flat" cmpd="sng" algn="ctr">
                <a:solidFill>
                  <a:srgbClr val="19191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75" name="Rounded Rectangle 12">
              <a:extLst>
                <a:ext uri="{FF2B5EF4-FFF2-40B4-BE49-F238E27FC236}">
                  <a16:creationId xmlns:a16="http://schemas.microsoft.com/office/drawing/2014/main" id="{F4AB93BA-1282-3BDB-DC0B-BEA936915D31}"/>
                </a:ext>
              </a:extLst>
            </p:cNvPr>
            <p:cNvSpPr/>
            <p:nvPr/>
          </p:nvSpPr>
          <p:spPr>
            <a:xfrm>
              <a:off x="4208156" y="4465325"/>
              <a:ext cx="1692423" cy="407140"/>
            </a:xfrm>
            <a:prstGeom prst="round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Mary’s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pencil case</a:t>
              </a:r>
              <a:endParaRPr kumimoji="0" lang="en-VN" sz="3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980F6502-2E04-160A-C662-882D13E12003}"/>
              </a:ext>
            </a:extLst>
          </p:cNvPr>
          <p:cNvSpPr txBox="1"/>
          <p:nvPr/>
        </p:nvSpPr>
        <p:spPr>
          <a:xfrm>
            <a:off x="357320" y="5580119"/>
            <a:ext cx="1757336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en-US" sz="5200" kern="0" dirty="0">
                <a:solidFill>
                  <a:srgbClr val="191919"/>
                </a:solidFill>
                <a:cs typeface="Calibri" panose="020F0502020204030204" pitchFamily="34" charset="0"/>
                <a:sym typeface="Arial"/>
              </a:rPr>
              <a:t>Mary’s pencil case </a:t>
            </a:r>
            <a:r>
              <a:rPr lang="en-US" sz="5200" b="1" kern="0" dirty="0">
                <a:solidFill>
                  <a:srgbClr val="C00000"/>
                </a:solidFill>
                <a:cs typeface="Calibri" panose="020F0502020204030204" pitchFamily="34" charset="0"/>
                <a:sym typeface="Arial"/>
              </a:rPr>
              <a:t>is</a:t>
            </a:r>
            <a:r>
              <a:rPr lang="en-US" sz="5200" kern="0" dirty="0">
                <a:solidFill>
                  <a:srgbClr val="C00000"/>
                </a:solidFill>
                <a:cs typeface="Calibri" panose="020F0502020204030204" pitchFamily="34" charset="0"/>
                <a:sym typeface="Arial"/>
              </a:rPr>
              <a:t> </a:t>
            </a:r>
            <a:r>
              <a:rPr lang="en-US" sz="5200" b="1" kern="0" dirty="0">
                <a:solidFill>
                  <a:srgbClr val="C00000"/>
                </a:solidFill>
                <a:cs typeface="Calibri" panose="020F0502020204030204" pitchFamily="34" charset="0"/>
                <a:sym typeface="Arial"/>
              </a:rPr>
              <a:t>different from</a:t>
            </a:r>
            <a:r>
              <a:rPr lang="en-US" sz="5200" b="1" kern="0" dirty="0">
                <a:solidFill>
                  <a:srgbClr val="0049E9"/>
                </a:solidFill>
                <a:cs typeface="Calibri" panose="020F0502020204030204" pitchFamily="34" charset="0"/>
                <a:sym typeface="Arial"/>
              </a:rPr>
              <a:t> </a:t>
            </a:r>
            <a:r>
              <a:rPr lang="en-US" sz="5200" kern="0" dirty="0">
                <a:solidFill>
                  <a:srgbClr val="191919"/>
                </a:solidFill>
                <a:cs typeface="Calibri" panose="020F0502020204030204" pitchFamily="34" charset="0"/>
                <a:sym typeface="Arial"/>
              </a:rPr>
              <a:t>Bob’s pencil case.</a:t>
            </a:r>
          </a:p>
        </p:txBody>
      </p:sp>
      <p:sp>
        <p:nvSpPr>
          <p:cNvPr id="90" name="Rounded Rectangle 4">
            <a:extLst>
              <a:ext uri="{FF2B5EF4-FFF2-40B4-BE49-F238E27FC236}">
                <a16:creationId xmlns:a16="http://schemas.microsoft.com/office/drawing/2014/main" id="{ACF18441-A205-6029-4EBD-28914CDB4737}"/>
              </a:ext>
            </a:extLst>
          </p:cNvPr>
          <p:cNvSpPr/>
          <p:nvPr/>
        </p:nvSpPr>
        <p:spPr>
          <a:xfrm>
            <a:off x="1921789" y="6643609"/>
            <a:ext cx="14444422" cy="1116550"/>
          </a:xfrm>
          <a:prstGeom prst="roundRect">
            <a:avLst/>
          </a:prstGeom>
          <a:solidFill>
            <a:srgbClr val="FFCE39">
              <a:lumMod val="60000"/>
              <a:lumOff val="40000"/>
            </a:srgb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If two things are 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49E9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not similar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, we use 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EB2727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different from.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6B29BC8B-5700-0F47-8991-F60BBD2190BC}"/>
              </a:ext>
            </a:extLst>
          </p:cNvPr>
          <p:cNvSpPr/>
          <p:nvPr/>
        </p:nvSpPr>
        <p:spPr>
          <a:xfrm>
            <a:off x="2237875" y="8170972"/>
            <a:ext cx="1873270" cy="1159444"/>
          </a:xfrm>
          <a:prstGeom prst="rect">
            <a:avLst/>
          </a:prstGeom>
          <a:noFill/>
          <a:ln w="19050" cap="flat" cmpd="sng" algn="ctr">
            <a:solidFill>
              <a:srgbClr val="0049E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4800" b="1" i="0" u="none" strike="noStrike" kern="0" cap="none" spc="0" normalizeH="0" baseline="0" noProof="0" dirty="0">
                <a:ln>
                  <a:noFill/>
                </a:ln>
                <a:solidFill>
                  <a:srgbClr val="0049E9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S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DD530AF7-75D3-2014-5005-E24084512EBE}"/>
              </a:ext>
            </a:extLst>
          </p:cNvPr>
          <p:cNvSpPr/>
          <p:nvPr/>
        </p:nvSpPr>
        <p:spPr>
          <a:xfrm>
            <a:off x="4334061" y="8170972"/>
            <a:ext cx="3727098" cy="1159444"/>
          </a:xfrm>
          <a:prstGeom prst="rect">
            <a:avLst/>
          </a:prstGeom>
          <a:noFill/>
          <a:ln w="19050" cap="flat" cmpd="sng" algn="ctr">
            <a:solidFill>
              <a:srgbClr val="0049E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49E9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to be / verb</a:t>
            </a:r>
            <a:endParaRPr kumimoji="0" lang="en-VN" sz="4800" b="1" i="0" u="none" strike="noStrike" kern="0" cap="none" spc="0" normalizeH="0" baseline="0" noProof="0" dirty="0">
              <a:ln>
                <a:noFill/>
              </a:ln>
              <a:solidFill>
                <a:srgbClr val="0049E9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7A3E7829-0945-7CD8-87DE-396F30A577CD}"/>
              </a:ext>
            </a:extLst>
          </p:cNvPr>
          <p:cNvSpPr/>
          <p:nvPr/>
        </p:nvSpPr>
        <p:spPr>
          <a:xfrm>
            <a:off x="8284074" y="8170970"/>
            <a:ext cx="4544615" cy="1159444"/>
          </a:xfrm>
          <a:prstGeom prst="rect">
            <a:avLst/>
          </a:prstGeom>
          <a:solidFill>
            <a:srgbClr val="FFFFFF"/>
          </a:solidFill>
          <a:ln w="1905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EB2727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different from</a:t>
            </a:r>
            <a:endParaRPr kumimoji="0" lang="en-VN" sz="4800" b="1" i="0" u="none" strike="noStrike" kern="0" cap="none" spc="0" normalizeH="0" baseline="0" noProof="0" dirty="0">
              <a:ln>
                <a:noFill/>
              </a:ln>
              <a:solidFill>
                <a:srgbClr val="EB2727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67ED34DD-4319-CF46-E43C-D20787C51843}"/>
              </a:ext>
            </a:extLst>
          </p:cNvPr>
          <p:cNvSpPr/>
          <p:nvPr/>
        </p:nvSpPr>
        <p:spPr>
          <a:xfrm>
            <a:off x="13051604" y="8170970"/>
            <a:ext cx="3727098" cy="1159444"/>
          </a:xfrm>
          <a:prstGeom prst="rect">
            <a:avLst/>
          </a:prstGeom>
          <a:noFill/>
          <a:ln w="19050" cap="flat" cmpd="sng" algn="ctr">
            <a:solidFill>
              <a:srgbClr val="0049E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4800" b="1" i="0" u="none" strike="noStrike" kern="0" cap="none" spc="0" normalizeH="0" baseline="0" noProof="0" dirty="0">
                <a:ln>
                  <a:noFill/>
                </a:ln>
                <a:solidFill>
                  <a:srgbClr val="0049E9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N/ pronoun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61E299A2-03DF-8C66-8539-0D1802BDB900}"/>
              </a:ext>
            </a:extLst>
          </p:cNvPr>
          <p:cNvGrpSpPr/>
          <p:nvPr/>
        </p:nvGrpSpPr>
        <p:grpSpPr>
          <a:xfrm>
            <a:off x="11448276" y="2071635"/>
            <a:ext cx="3364720" cy="2596206"/>
            <a:chOff x="6997597" y="3740598"/>
            <a:chExt cx="1682360" cy="1298103"/>
          </a:xfrm>
        </p:grpSpPr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104EBB24-F153-C965-147E-350D66647599}"/>
                </a:ext>
              </a:extLst>
            </p:cNvPr>
            <p:cNvGrpSpPr/>
            <p:nvPr/>
          </p:nvGrpSpPr>
          <p:grpSpPr>
            <a:xfrm>
              <a:off x="6997597" y="3740598"/>
              <a:ext cx="1625960" cy="1298103"/>
              <a:chOff x="14125850" y="6672147"/>
              <a:chExt cx="4007434" cy="3199380"/>
            </a:xfrm>
          </p:grpSpPr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2C5C1819-18F5-A39D-0634-2A5C336E2E5B}"/>
                  </a:ext>
                </a:extLst>
              </p:cNvPr>
              <p:cNvGrpSpPr/>
              <p:nvPr/>
            </p:nvGrpSpPr>
            <p:grpSpPr>
              <a:xfrm>
                <a:off x="14125850" y="6672147"/>
                <a:ext cx="4007434" cy="3199380"/>
                <a:chOff x="2493797" y="1257300"/>
                <a:chExt cx="8112869" cy="6477000"/>
              </a:xfrm>
            </p:grpSpPr>
            <p:pic>
              <p:nvPicPr>
                <p:cNvPr id="102" name="Picture 12" descr="Pencil case with pen and colors vector illustration design - 85367253">
                  <a:extLst>
                    <a:ext uri="{FF2B5EF4-FFF2-40B4-BE49-F238E27FC236}">
                      <a16:creationId xmlns:a16="http://schemas.microsoft.com/office/drawing/2014/main" id="{B4CC35E4-90E3-D82B-EA7A-F0AA5249F3F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3769" r="96077">
                              <a14:foregroundMark x1="7846" y1="46077" x2="6154" y2="69769"/>
                              <a14:foregroundMark x1="6154" y1="69769" x2="6308" y2="69615"/>
                              <a14:foregroundMark x1="3923" y1="64000" x2="3923" y2="64000"/>
                              <a14:foregroundMark x1="3923" y1="64000" x2="3923" y2="64000"/>
                              <a14:foregroundMark x1="93385" y1="43846" x2="93385" y2="78077"/>
                              <a14:foregroundMark x1="96077" y1="51077" x2="96077" y2="51077"/>
                              <a14:foregroundMark x1="96077" y1="51077" x2="96077" y2="5107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36" t="11008" b="11020"/>
                <a:stretch/>
              </p:blipFill>
              <p:spPr bwMode="auto">
                <a:xfrm>
                  <a:off x="2493797" y="1257300"/>
                  <a:ext cx="8112869" cy="6477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03" name="Rectangle: Rounded Corners 51">
                  <a:extLst>
                    <a:ext uri="{FF2B5EF4-FFF2-40B4-BE49-F238E27FC236}">
                      <a16:creationId xmlns:a16="http://schemas.microsoft.com/office/drawing/2014/main" id="{280081F1-1A9C-0266-8E10-0F45C3AB75F2}"/>
                    </a:ext>
                  </a:extLst>
                </p:cNvPr>
                <p:cNvSpPr/>
                <p:nvPr/>
              </p:nvSpPr>
              <p:spPr>
                <a:xfrm>
                  <a:off x="3553204" y="4928790"/>
                  <a:ext cx="6741275" cy="2535789"/>
                </a:xfrm>
                <a:prstGeom prst="roundRect">
                  <a:avLst/>
                </a:prstGeom>
                <a:solidFill>
                  <a:srgbClr val="2D75F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04" name="Oval 103">
                  <a:extLst>
                    <a:ext uri="{FF2B5EF4-FFF2-40B4-BE49-F238E27FC236}">
                      <a16:creationId xmlns:a16="http://schemas.microsoft.com/office/drawing/2014/main" id="{1FAB8B77-CB72-C7EC-9F17-E44AACEE2D02}"/>
                    </a:ext>
                  </a:extLst>
                </p:cNvPr>
                <p:cNvSpPr/>
                <p:nvPr/>
              </p:nvSpPr>
              <p:spPr>
                <a:xfrm rot="1057687">
                  <a:off x="2812442" y="5104924"/>
                  <a:ext cx="374735" cy="814279"/>
                </a:xfrm>
                <a:prstGeom prst="ellipse">
                  <a:avLst/>
                </a:prstGeom>
                <a:solidFill>
                  <a:srgbClr val="DE6051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05" name="Rectangle: Rounded Corners 53">
                  <a:extLst>
                    <a:ext uri="{FF2B5EF4-FFF2-40B4-BE49-F238E27FC236}">
                      <a16:creationId xmlns:a16="http://schemas.microsoft.com/office/drawing/2014/main" id="{141CEB5C-45A8-9616-6329-E7B99F4F5B85}"/>
                    </a:ext>
                  </a:extLst>
                </p:cNvPr>
                <p:cNvSpPr/>
                <p:nvPr/>
              </p:nvSpPr>
              <p:spPr>
                <a:xfrm>
                  <a:off x="7231565" y="2886894"/>
                  <a:ext cx="353110" cy="1606969"/>
                </a:xfrm>
                <a:prstGeom prst="roundRect">
                  <a:avLst/>
                </a:prstGeom>
                <a:solidFill>
                  <a:srgbClr val="95A53A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9CD44407-C2EA-2129-B532-A6A1790779B6}"/>
                    </a:ext>
                  </a:extLst>
                </p:cNvPr>
                <p:cNvSpPr/>
                <p:nvPr/>
              </p:nvSpPr>
              <p:spPr>
                <a:xfrm>
                  <a:off x="3429000" y="3924300"/>
                  <a:ext cx="609600" cy="228600"/>
                </a:xfrm>
                <a:prstGeom prst="ellipse">
                  <a:avLst/>
                </a:prstGeom>
                <a:solidFill>
                  <a:srgbClr val="DE6051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723B6C6A-8130-8856-1E8D-C070D56879EA}"/>
                    </a:ext>
                  </a:extLst>
                </p:cNvPr>
                <p:cNvSpPr/>
                <p:nvPr/>
              </p:nvSpPr>
              <p:spPr>
                <a:xfrm>
                  <a:off x="7928814" y="3813229"/>
                  <a:ext cx="609600" cy="228600"/>
                </a:xfrm>
                <a:prstGeom prst="ellipse">
                  <a:avLst/>
                </a:prstGeom>
                <a:solidFill>
                  <a:srgbClr val="DE6051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84ACA57E-D59E-BBFB-FC1E-95845D625FC2}"/>
                    </a:ext>
                  </a:extLst>
                </p:cNvPr>
                <p:cNvSpPr/>
                <p:nvPr/>
              </p:nvSpPr>
              <p:spPr>
                <a:xfrm>
                  <a:off x="8989102" y="3924300"/>
                  <a:ext cx="609600" cy="228600"/>
                </a:xfrm>
                <a:prstGeom prst="ellipse">
                  <a:avLst/>
                </a:prstGeom>
                <a:solidFill>
                  <a:srgbClr val="DE6051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09" name="Oval 108">
                  <a:extLst>
                    <a:ext uri="{FF2B5EF4-FFF2-40B4-BE49-F238E27FC236}">
                      <a16:creationId xmlns:a16="http://schemas.microsoft.com/office/drawing/2014/main" id="{63E101C9-DFF4-4D9D-D345-9C0405D94EF0}"/>
                    </a:ext>
                  </a:extLst>
                </p:cNvPr>
                <p:cNvSpPr/>
                <p:nvPr/>
              </p:nvSpPr>
              <p:spPr>
                <a:xfrm>
                  <a:off x="4339610" y="3848100"/>
                  <a:ext cx="609600" cy="228600"/>
                </a:xfrm>
                <a:prstGeom prst="ellipse">
                  <a:avLst/>
                </a:prstGeom>
                <a:solidFill>
                  <a:srgbClr val="DE6051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10" name="Oval 109">
                  <a:extLst>
                    <a:ext uri="{FF2B5EF4-FFF2-40B4-BE49-F238E27FC236}">
                      <a16:creationId xmlns:a16="http://schemas.microsoft.com/office/drawing/2014/main" id="{7479EDD1-A46E-D046-A10E-AA4A2320985C}"/>
                    </a:ext>
                  </a:extLst>
                </p:cNvPr>
                <p:cNvSpPr/>
                <p:nvPr/>
              </p:nvSpPr>
              <p:spPr>
                <a:xfrm>
                  <a:off x="3809874" y="4247947"/>
                  <a:ext cx="1139335" cy="228600"/>
                </a:xfrm>
                <a:prstGeom prst="ellipse">
                  <a:avLst/>
                </a:prstGeom>
                <a:solidFill>
                  <a:srgbClr val="AE493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11" name="Oval 110">
                  <a:extLst>
                    <a:ext uri="{FF2B5EF4-FFF2-40B4-BE49-F238E27FC236}">
                      <a16:creationId xmlns:a16="http://schemas.microsoft.com/office/drawing/2014/main" id="{936BE487-6AD5-BAEF-06D3-9077DEE26D9E}"/>
                    </a:ext>
                  </a:extLst>
                </p:cNvPr>
                <p:cNvSpPr/>
                <p:nvPr/>
              </p:nvSpPr>
              <p:spPr>
                <a:xfrm>
                  <a:off x="8056410" y="4247947"/>
                  <a:ext cx="1139335" cy="228600"/>
                </a:xfrm>
                <a:prstGeom prst="ellipse">
                  <a:avLst/>
                </a:prstGeom>
                <a:solidFill>
                  <a:srgbClr val="AE493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12" name="Oval 111">
                  <a:extLst>
                    <a:ext uri="{FF2B5EF4-FFF2-40B4-BE49-F238E27FC236}">
                      <a16:creationId xmlns:a16="http://schemas.microsoft.com/office/drawing/2014/main" id="{6CA0FC4F-ABA6-9CF2-228F-8A7225737357}"/>
                    </a:ext>
                  </a:extLst>
                </p:cNvPr>
                <p:cNvSpPr/>
                <p:nvPr/>
              </p:nvSpPr>
              <p:spPr>
                <a:xfrm>
                  <a:off x="5900081" y="4656299"/>
                  <a:ext cx="1139335" cy="182401"/>
                </a:xfrm>
                <a:prstGeom prst="ellipse">
                  <a:avLst/>
                </a:prstGeom>
                <a:solidFill>
                  <a:srgbClr val="DE6051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13" name="Rectangle: Rounded Corners 61">
                  <a:extLst>
                    <a:ext uri="{FF2B5EF4-FFF2-40B4-BE49-F238E27FC236}">
                      <a16:creationId xmlns:a16="http://schemas.microsoft.com/office/drawing/2014/main" id="{A0BB5C65-D6EF-4CF6-138A-5437772EED7D}"/>
                    </a:ext>
                  </a:extLst>
                </p:cNvPr>
                <p:cNvSpPr/>
                <p:nvPr/>
              </p:nvSpPr>
              <p:spPr>
                <a:xfrm>
                  <a:off x="5493437" y="2857835"/>
                  <a:ext cx="327207" cy="1606969"/>
                </a:xfrm>
                <a:prstGeom prst="roundRect">
                  <a:avLst/>
                </a:prstGeom>
                <a:solidFill>
                  <a:srgbClr val="239DAC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14" name="Isosceles Triangle 62">
                  <a:extLst>
                    <a:ext uri="{FF2B5EF4-FFF2-40B4-BE49-F238E27FC236}">
                      <a16:creationId xmlns:a16="http://schemas.microsoft.com/office/drawing/2014/main" id="{2A7C10AB-F70E-7FFC-A22F-B182B2018156}"/>
                    </a:ext>
                  </a:extLst>
                </p:cNvPr>
                <p:cNvSpPr/>
                <p:nvPr/>
              </p:nvSpPr>
              <p:spPr>
                <a:xfrm>
                  <a:off x="6370696" y="1423491"/>
                  <a:ext cx="304800" cy="533400"/>
                </a:xfrm>
                <a:prstGeom prst="triangle">
                  <a:avLst/>
                </a:prstGeom>
                <a:solidFill>
                  <a:srgbClr val="191919"/>
                </a:solidFill>
                <a:ln w="25400" cap="flat" cmpd="sng" algn="ctr">
                  <a:solidFill>
                    <a:srgbClr val="191919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15" name="Rectangle: Rounded Corners 77">
                  <a:extLst>
                    <a:ext uri="{FF2B5EF4-FFF2-40B4-BE49-F238E27FC236}">
                      <a16:creationId xmlns:a16="http://schemas.microsoft.com/office/drawing/2014/main" id="{22379E4E-2FCB-7ACF-757E-E6FD0C352A43}"/>
                    </a:ext>
                  </a:extLst>
                </p:cNvPr>
                <p:cNvSpPr/>
                <p:nvPr/>
              </p:nvSpPr>
              <p:spPr>
                <a:xfrm>
                  <a:off x="2958365" y="5993583"/>
                  <a:ext cx="1371827" cy="1492422"/>
                </a:xfrm>
                <a:prstGeom prst="roundRect">
                  <a:avLst/>
                </a:prstGeom>
                <a:solidFill>
                  <a:srgbClr val="2D75F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99" name="Isosceles Triangle 14">
                <a:extLst>
                  <a:ext uri="{FF2B5EF4-FFF2-40B4-BE49-F238E27FC236}">
                    <a16:creationId xmlns:a16="http://schemas.microsoft.com/office/drawing/2014/main" id="{342A30E4-E365-9B4A-F72E-99484A58394F}"/>
                  </a:ext>
                </a:extLst>
              </p:cNvPr>
              <p:cNvSpPr/>
              <p:nvPr/>
            </p:nvSpPr>
            <p:spPr>
              <a:xfrm rot="21144313">
                <a:off x="14322687" y="8415924"/>
                <a:ext cx="674631" cy="919868"/>
              </a:xfrm>
              <a:prstGeom prst="triangle">
                <a:avLst/>
              </a:prstGeom>
              <a:solidFill>
                <a:srgbClr val="2D75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00" name="Isosceles Triangle 79">
                <a:extLst>
                  <a:ext uri="{FF2B5EF4-FFF2-40B4-BE49-F238E27FC236}">
                    <a16:creationId xmlns:a16="http://schemas.microsoft.com/office/drawing/2014/main" id="{DC2ABD5F-624B-6544-1C79-2FE7BA286E05}"/>
                  </a:ext>
                </a:extLst>
              </p:cNvPr>
              <p:cNvSpPr/>
              <p:nvPr/>
            </p:nvSpPr>
            <p:spPr>
              <a:xfrm rot="4438360">
                <a:off x="14827474" y="8138317"/>
                <a:ext cx="674631" cy="919868"/>
              </a:xfrm>
              <a:prstGeom prst="triangle">
                <a:avLst/>
              </a:prstGeom>
              <a:solidFill>
                <a:srgbClr val="2D75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01" name="Isosceles Triangle 80">
                <a:extLst>
                  <a:ext uri="{FF2B5EF4-FFF2-40B4-BE49-F238E27FC236}">
                    <a16:creationId xmlns:a16="http://schemas.microsoft.com/office/drawing/2014/main" id="{7AF7EE5C-D565-93D8-0113-929D49583E2C}"/>
                  </a:ext>
                </a:extLst>
              </p:cNvPr>
              <p:cNvSpPr/>
              <p:nvPr/>
            </p:nvSpPr>
            <p:spPr>
              <a:xfrm rot="16793489">
                <a:off x="17069366" y="8185651"/>
                <a:ext cx="674631" cy="919868"/>
              </a:xfrm>
              <a:prstGeom prst="triangle">
                <a:avLst/>
              </a:prstGeom>
              <a:solidFill>
                <a:srgbClr val="2D75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97" name="Rounded Rectangle 12">
              <a:extLst>
                <a:ext uri="{FF2B5EF4-FFF2-40B4-BE49-F238E27FC236}">
                  <a16:creationId xmlns:a16="http://schemas.microsoft.com/office/drawing/2014/main" id="{0A6F8879-AFFC-08FE-0B26-3BB2C318C857}"/>
                </a:ext>
              </a:extLst>
            </p:cNvPr>
            <p:cNvSpPr/>
            <p:nvPr/>
          </p:nvSpPr>
          <p:spPr>
            <a:xfrm>
              <a:off x="7053997" y="4526966"/>
              <a:ext cx="1625960" cy="407140"/>
            </a:xfrm>
            <a:prstGeom prst="round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Bob’s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pencil case</a:t>
              </a:r>
              <a:endParaRPr kumimoji="0" lang="en-VN" sz="3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116" name="Picture 115">
            <a:extLst>
              <a:ext uri="{FF2B5EF4-FFF2-40B4-BE49-F238E27FC236}">
                <a16:creationId xmlns:a16="http://schemas.microsoft.com/office/drawing/2014/main" id="{91554976-1877-EF6B-1EA4-6B5DC55813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10" b="93398" l="9746" r="89972">
                        <a14:foregroundMark x1="61441" y1="10714" x2="68362" y2="6818"/>
                        <a14:foregroundMark x1="25565" y1="93398" x2="29944" y2="891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092" y="1483427"/>
            <a:ext cx="3223908" cy="420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455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3" dur="25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125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25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25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1" dur="25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125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1" grpId="1" animBg="1"/>
      <p:bldP spid="72" grpId="0" animBg="1"/>
      <p:bldP spid="72" grpId="1" animBg="1"/>
      <p:bldP spid="89" grpId="0"/>
      <p:bldP spid="90" grpId="0" animBg="1"/>
      <p:bldP spid="91" grpId="0" animBg="1"/>
      <p:bldP spid="92" grpId="0" animBg="1"/>
      <p:bldP spid="93" grpId="0" animBg="1"/>
      <p:bldP spid="9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4"/>
          <p:cNvGrpSpPr/>
          <p:nvPr/>
        </p:nvGrpSpPr>
        <p:grpSpPr>
          <a:xfrm>
            <a:off x="2057784" y="413188"/>
            <a:ext cx="12759548" cy="1663365"/>
            <a:chOff x="-1399810" y="-455562"/>
            <a:chExt cx="3360540" cy="438088"/>
          </a:xfrm>
        </p:grpSpPr>
        <p:sp>
          <p:nvSpPr>
            <p:cNvPr id="25" name="Freeform 25"/>
            <p:cNvSpPr/>
            <p:nvPr/>
          </p:nvSpPr>
          <p:spPr>
            <a:xfrm>
              <a:off x="-1327304" y="-455562"/>
              <a:ext cx="3220131" cy="438088"/>
            </a:xfrm>
            <a:custGeom>
              <a:avLst/>
              <a:gdLst/>
              <a:ahLst/>
              <a:cxnLst/>
              <a:rect l="l" t="t" r="r" b="b"/>
              <a:pathLst>
                <a:path w="1509891" h="334072">
                  <a:moveTo>
                    <a:pt x="45915" y="0"/>
                  </a:moveTo>
                  <a:lnTo>
                    <a:pt x="1463975" y="0"/>
                  </a:lnTo>
                  <a:cubicBezTo>
                    <a:pt x="1476153" y="0"/>
                    <a:pt x="1487832" y="4837"/>
                    <a:pt x="1496442" y="13448"/>
                  </a:cubicBezTo>
                  <a:cubicBezTo>
                    <a:pt x="1505053" y="22059"/>
                    <a:pt x="1509891" y="33738"/>
                    <a:pt x="1509891" y="45915"/>
                  </a:cubicBezTo>
                  <a:lnTo>
                    <a:pt x="1509891" y="288157"/>
                  </a:lnTo>
                  <a:cubicBezTo>
                    <a:pt x="1509891" y="313515"/>
                    <a:pt x="1489334" y="334072"/>
                    <a:pt x="1463975" y="334072"/>
                  </a:cubicBezTo>
                  <a:lnTo>
                    <a:pt x="45915" y="334072"/>
                  </a:lnTo>
                  <a:cubicBezTo>
                    <a:pt x="20557" y="334072"/>
                    <a:pt x="0" y="313515"/>
                    <a:pt x="0" y="288157"/>
                  </a:cubicBezTo>
                  <a:lnTo>
                    <a:pt x="0" y="45915"/>
                  </a:lnTo>
                  <a:cubicBezTo>
                    <a:pt x="0" y="20557"/>
                    <a:pt x="20557" y="0"/>
                    <a:pt x="45915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-1399810" y="-363982"/>
              <a:ext cx="3360540" cy="3340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59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0" dirty="0">
                  <a:solidFill>
                    <a:srgbClr val="2B1511"/>
                  </a:solidFill>
                  <a:latin typeface="Canva Sans Bold"/>
                </a:rPr>
                <a:t>like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2B1511"/>
                </a:solidFill>
                <a:effectLst/>
                <a:uLnTx/>
                <a:uFillTx/>
                <a:latin typeface="Canva Sans Bold"/>
                <a:ea typeface="+mn-ea"/>
                <a:cs typeface="+mn-cs"/>
              </a:endParaRPr>
            </a:p>
          </p:txBody>
        </p:sp>
      </p:grpSp>
      <p:sp>
        <p:nvSpPr>
          <p:cNvPr id="13" name="Rounded Rectangle 51">
            <a:extLst>
              <a:ext uri="{FF2B5EF4-FFF2-40B4-BE49-F238E27FC236}">
                <a16:creationId xmlns:a16="http://schemas.microsoft.com/office/drawing/2014/main" id="{40D33411-57E2-4FBC-029D-87DCFAFA3C58}"/>
              </a:ext>
            </a:extLst>
          </p:cNvPr>
          <p:cNvSpPr/>
          <p:nvPr/>
        </p:nvSpPr>
        <p:spPr>
          <a:xfrm>
            <a:off x="471448" y="2143892"/>
            <a:ext cx="2829410" cy="2777930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VN" sz="2800" b="0" i="0" u="none" strike="noStrike" kern="0" cap="none" spc="0" normalizeH="0" baseline="0" noProof="0">
              <a:ln>
                <a:noFill/>
              </a:ln>
              <a:solidFill>
                <a:srgbClr val="0049E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Rounded Rectangle 53">
            <a:extLst>
              <a:ext uri="{FF2B5EF4-FFF2-40B4-BE49-F238E27FC236}">
                <a16:creationId xmlns:a16="http://schemas.microsoft.com/office/drawing/2014/main" id="{C9085E77-B5CC-5E2A-B7DE-461606E5F90A}"/>
              </a:ext>
            </a:extLst>
          </p:cNvPr>
          <p:cNvSpPr/>
          <p:nvPr/>
        </p:nvSpPr>
        <p:spPr>
          <a:xfrm>
            <a:off x="4015228" y="2143890"/>
            <a:ext cx="2829410" cy="2777930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VN" sz="2800" b="0" i="0" u="none" strike="noStrike" kern="0" cap="none" spc="0" normalizeH="0" baseline="0" noProof="0">
              <a:ln>
                <a:noFill/>
              </a:ln>
              <a:solidFill>
                <a:srgbClr val="0049E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AAB7D76-ABF5-8BD8-BF0C-7A38A0A90487}"/>
              </a:ext>
            </a:extLst>
          </p:cNvPr>
          <p:cNvGrpSpPr/>
          <p:nvPr/>
        </p:nvGrpSpPr>
        <p:grpSpPr>
          <a:xfrm>
            <a:off x="3757752" y="1801277"/>
            <a:ext cx="3649790" cy="2799420"/>
            <a:chOff x="4208156" y="3708432"/>
            <a:chExt cx="1692423" cy="129810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E94776C-B009-7F3F-0F35-C41701337E8D}"/>
                </a:ext>
              </a:extLst>
            </p:cNvPr>
            <p:cNvGrpSpPr/>
            <p:nvPr/>
          </p:nvGrpSpPr>
          <p:grpSpPr>
            <a:xfrm>
              <a:off x="4208156" y="3708432"/>
              <a:ext cx="1625960" cy="1298103"/>
              <a:chOff x="2493797" y="1257300"/>
              <a:chExt cx="8112869" cy="6477000"/>
            </a:xfrm>
          </p:grpSpPr>
          <p:pic>
            <p:nvPicPr>
              <p:cNvPr id="18" name="Picture 12" descr="Pencil case with pen and colors vector illustration design - 85367253">
                <a:extLst>
                  <a:ext uri="{FF2B5EF4-FFF2-40B4-BE49-F238E27FC236}">
                    <a16:creationId xmlns:a16="http://schemas.microsoft.com/office/drawing/2014/main" id="{56D324DD-43C0-223E-E4AE-53D1AA516E5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3769" r="96077">
                            <a14:foregroundMark x1="7846" y1="46077" x2="6154" y2="69769"/>
                            <a14:foregroundMark x1="6154" y1="69769" x2="6308" y2="69615"/>
                            <a14:foregroundMark x1="3923" y1="64000" x2="3923" y2="64000"/>
                            <a14:foregroundMark x1="3923" y1="64000" x2="3923" y2="64000"/>
                            <a14:foregroundMark x1="93385" y1="43846" x2="93385" y2="78077"/>
                            <a14:foregroundMark x1="96077" y1="51077" x2="96077" y2="51077"/>
                            <a14:foregroundMark x1="96077" y1="51077" x2="96077" y2="5107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36" t="11008" b="11020"/>
              <a:stretch/>
            </p:blipFill>
            <p:spPr bwMode="auto">
              <a:xfrm>
                <a:off x="2493797" y="1257300"/>
                <a:ext cx="8112869" cy="6477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Rectangle: Rounded Corners 30">
                <a:extLst>
                  <a:ext uri="{FF2B5EF4-FFF2-40B4-BE49-F238E27FC236}">
                    <a16:creationId xmlns:a16="http://schemas.microsoft.com/office/drawing/2014/main" id="{D2BC1641-6FF4-098E-8E91-472006AB3491}"/>
                  </a:ext>
                </a:extLst>
              </p:cNvPr>
              <p:cNvSpPr/>
              <p:nvPr/>
            </p:nvSpPr>
            <p:spPr>
              <a:xfrm>
                <a:off x="3429000" y="4893710"/>
                <a:ext cx="6781800" cy="2535790"/>
              </a:xfrm>
              <a:prstGeom prst="roundRect">
                <a:avLst/>
              </a:prstGeom>
              <a:solidFill>
                <a:srgbClr val="239DAC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6DE67A2C-AA52-611F-EC9F-A99E53DF9463}"/>
                  </a:ext>
                </a:extLst>
              </p:cNvPr>
              <p:cNvSpPr/>
              <p:nvPr/>
            </p:nvSpPr>
            <p:spPr>
              <a:xfrm rot="1057687">
                <a:off x="2812442" y="5104924"/>
                <a:ext cx="374735" cy="814279"/>
              </a:xfrm>
              <a:prstGeom prst="ellipse">
                <a:avLst/>
              </a:prstGeom>
              <a:solidFill>
                <a:srgbClr val="DE605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2" name="Rectangle: Rounded Corners 32">
                <a:extLst>
                  <a:ext uri="{FF2B5EF4-FFF2-40B4-BE49-F238E27FC236}">
                    <a16:creationId xmlns:a16="http://schemas.microsoft.com/office/drawing/2014/main" id="{52125488-A644-A50E-31E2-C3A43D24895C}"/>
                  </a:ext>
                </a:extLst>
              </p:cNvPr>
              <p:cNvSpPr/>
              <p:nvPr/>
            </p:nvSpPr>
            <p:spPr>
              <a:xfrm>
                <a:off x="7231565" y="2886894"/>
                <a:ext cx="353110" cy="1606969"/>
              </a:xfrm>
              <a:prstGeom prst="roundRect">
                <a:avLst/>
              </a:prstGeom>
              <a:solidFill>
                <a:srgbClr val="95A53A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FB9D7D6D-9261-6754-D35F-1B6C60CC641B}"/>
                  </a:ext>
                </a:extLst>
              </p:cNvPr>
              <p:cNvSpPr/>
              <p:nvPr/>
            </p:nvSpPr>
            <p:spPr>
              <a:xfrm>
                <a:off x="3429000" y="3924300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F2A2159E-2134-4C83-9A63-9389350F9E1D}"/>
                  </a:ext>
                </a:extLst>
              </p:cNvPr>
              <p:cNvSpPr/>
              <p:nvPr/>
            </p:nvSpPr>
            <p:spPr>
              <a:xfrm>
                <a:off x="7928814" y="3813229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7A686FB7-0E06-EEA2-BB60-481BAE1EEF2C}"/>
                  </a:ext>
                </a:extLst>
              </p:cNvPr>
              <p:cNvSpPr/>
              <p:nvPr/>
            </p:nvSpPr>
            <p:spPr>
              <a:xfrm>
                <a:off x="8989102" y="3924300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7B8BD0D6-1585-B144-2898-D7F250277756}"/>
                  </a:ext>
                </a:extLst>
              </p:cNvPr>
              <p:cNvSpPr/>
              <p:nvPr/>
            </p:nvSpPr>
            <p:spPr>
              <a:xfrm>
                <a:off x="4339610" y="3848100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2C594D41-DBD7-2433-8D5E-2BF1995F61C9}"/>
                  </a:ext>
                </a:extLst>
              </p:cNvPr>
              <p:cNvSpPr/>
              <p:nvPr/>
            </p:nvSpPr>
            <p:spPr>
              <a:xfrm>
                <a:off x="3809874" y="4247947"/>
                <a:ext cx="1139335" cy="228600"/>
              </a:xfrm>
              <a:prstGeom prst="ellipse">
                <a:avLst/>
              </a:prstGeom>
              <a:solidFill>
                <a:srgbClr val="AE493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59C9B8F5-CE96-4DF7-FD16-732365FB9579}"/>
                  </a:ext>
                </a:extLst>
              </p:cNvPr>
              <p:cNvSpPr/>
              <p:nvPr/>
            </p:nvSpPr>
            <p:spPr>
              <a:xfrm>
                <a:off x="8056410" y="4247947"/>
                <a:ext cx="1139335" cy="228600"/>
              </a:xfrm>
              <a:prstGeom prst="ellipse">
                <a:avLst/>
              </a:prstGeom>
              <a:solidFill>
                <a:srgbClr val="AE493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4F2AA41F-EFBD-A9BF-E99F-3425F18BF3FE}"/>
                  </a:ext>
                </a:extLst>
              </p:cNvPr>
              <p:cNvSpPr/>
              <p:nvPr/>
            </p:nvSpPr>
            <p:spPr>
              <a:xfrm>
                <a:off x="5900081" y="4656299"/>
                <a:ext cx="1139335" cy="182401"/>
              </a:xfrm>
              <a:prstGeom prst="ellipse">
                <a:avLst/>
              </a:prstGeom>
              <a:solidFill>
                <a:srgbClr val="DE605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43" name="Rectangle: Rounded Corners 40">
                <a:extLst>
                  <a:ext uri="{FF2B5EF4-FFF2-40B4-BE49-F238E27FC236}">
                    <a16:creationId xmlns:a16="http://schemas.microsoft.com/office/drawing/2014/main" id="{8BD01CF2-AA8F-2075-47BD-30233CFE043F}"/>
                  </a:ext>
                </a:extLst>
              </p:cNvPr>
              <p:cNvSpPr/>
              <p:nvPr/>
            </p:nvSpPr>
            <p:spPr>
              <a:xfrm>
                <a:off x="5493437" y="2857835"/>
                <a:ext cx="327207" cy="1606969"/>
              </a:xfrm>
              <a:prstGeom prst="roundRect">
                <a:avLst/>
              </a:prstGeom>
              <a:solidFill>
                <a:srgbClr val="239DAC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44" name="Isosceles Triangle 41">
                <a:extLst>
                  <a:ext uri="{FF2B5EF4-FFF2-40B4-BE49-F238E27FC236}">
                    <a16:creationId xmlns:a16="http://schemas.microsoft.com/office/drawing/2014/main" id="{C644B907-80E7-E89D-B9EA-0E39B515AA88}"/>
                  </a:ext>
                </a:extLst>
              </p:cNvPr>
              <p:cNvSpPr/>
              <p:nvPr/>
            </p:nvSpPr>
            <p:spPr>
              <a:xfrm>
                <a:off x="6370696" y="1423491"/>
                <a:ext cx="304800" cy="533400"/>
              </a:xfrm>
              <a:prstGeom prst="triangle">
                <a:avLst/>
              </a:prstGeom>
              <a:solidFill>
                <a:srgbClr val="191919"/>
              </a:solidFill>
              <a:ln w="25400" cap="flat" cmpd="sng" algn="ctr">
                <a:solidFill>
                  <a:srgbClr val="19191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17" name="Rounded Rectangle 12">
              <a:extLst>
                <a:ext uri="{FF2B5EF4-FFF2-40B4-BE49-F238E27FC236}">
                  <a16:creationId xmlns:a16="http://schemas.microsoft.com/office/drawing/2014/main" id="{D1B1B59E-883B-15BF-2216-D4DEE0347D89}"/>
                </a:ext>
              </a:extLst>
            </p:cNvPr>
            <p:cNvSpPr/>
            <p:nvPr/>
          </p:nvSpPr>
          <p:spPr>
            <a:xfrm>
              <a:off x="4208156" y="4499743"/>
              <a:ext cx="1692423" cy="407140"/>
            </a:xfrm>
            <a:prstGeom prst="round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Mary’s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pencil case</a:t>
              </a:r>
              <a:endParaRPr kumimoji="0" lang="en-VN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5DF0093-2390-3186-DDB3-34EE065A9DE6}"/>
              </a:ext>
            </a:extLst>
          </p:cNvPr>
          <p:cNvGrpSpPr/>
          <p:nvPr/>
        </p:nvGrpSpPr>
        <p:grpSpPr>
          <a:xfrm>
            <a:off x="272885" y="1838373"/>
            <a:ext cx="3551076" cy="2741524"/>
            <a:chOff x="1008341" y="3708432"/>
            <a:chExt cx="1681423" cy="1298103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6048782-0763-9C0B-AF53-A8C7C7C7FC4C}"/>
                </a:ext>
              </a:extLst>
            </p:cNvPr>
            <p:cNvGrpSpPr/>
            <p:nvPr/>
          </p:nvGrpSpPr>
          <p:grpSpPr>
            <a:xfrm>
              <a:off x="1008341" y="3708432"/>
              <a:ext cx="1625960" cy="1298103"/>
              <a:chOff x="2493797" y="1257300"/>
              <a:chExt cx="8112869" cy="6477000"/>
            </a:xfrm>
          </p:grpSpPr>
          <p:pic>
            <p:nvPicPr>
              <p:cNvPr id="48" name="Picture 12" descr="Pencil case with pen and colors vector illustration design - 85367253">
                <a:extLst>
                  <a:ext uri="{FF2B5EF4-FFF2-40B4-BE49-F238E27FC236}">
                    <a16:creationId xmlns:a16="http://schemas.microsoft.com/office/drawing/2014/main" id="{26E77346-F460-FB16-0DFD-D3CE517C1B9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3769" r="96077">
                            <a14:foregroundMark x1="7846" y1="46077" x2="6154" y2="69769"/>
                            <a14:foregroundMark x1="6154" y1="69769" x2="6308" y2="69615"/>
                            <a14:foregroundMark x1="3923" y1="64000" x2="3923" y2="64000"/>
                            <a14:foregroundMark x1="3923" y1="64000" x2="3923" y2="64000"/>
                            <a14:foregroundMark x1="93385" y1="43846" x2="93385" y2="78077"/>
                            <a14:foregroundMark x1="96077" y1="51077" x2="96077" y2="51077"/>
                            <a14:foregroundMark x1="96077" y1="51077" x2="96077" y2="5107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36" t="11008" b="11020"/>
              <a:stretch/>
            </p:blipFill>
            <p:spPr bwMode="auto">
              <a:xfrm>
                <a:off x="2493797" y="1257300"/>
                <a:ext cx="8112869" cy="6477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9" name="Rectangle: Rounded Corners 1">
                <a:extLst>
                  <a:ext uri="{FF2B5EF4-FFF2-40B4-BE49-F238E27FC236}">
                    <a16:creationId xmlns:a16="http://schemas.microsoft.com/office/drawing/2014/main" id="{35E54A5C-23A2-7D70-E3B5-DCAC521D8D2C}"/>
                  </a:ext>
                </a:extLst>
              </p:cNvPr>
              <p:cNvSpPr/>
              <p:nvPr/>
            </p:nvSpPr>
            <p:spPr>
              <a:xfrm>
                <a:off x="3429000" y="4893710"/>
                <a:ext cx="6781800" cy="2535790"/>
              </a:xfrm>
              <a:prstGeom prst="roundRect">
                <a:avLst/>
              </a:prstGeom>
              <a:solidFill>
                <a:srgbClr val="239DAC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A81094D2-7FCB-4313-AE64-841C29FA4B1A}"/>
                  </a:ext>
                </a:extLst>
              </p:cNvPr>
              <p:cNvSpPr/>
              <p:nvPr/>
            </p:nvSpPr>
            <p:spPr>
              <a:xfrm rot="1057687">
                <a:off x="2812442" y="5104924"/>
                <a:ext cx="374735" cy="814279"/>
              </a:xfrm>
              <a:prstGeom prst="ellipse">
                <a:avLst/>
              </a:prstGeom>
              <a:solidFill>
                <a:srgbClr val="DE605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1" name="Rectangle: Rounded Corners 16">
                <a:extLst>
                  <a:ext uri="{FF2B5EF4-FFF2-40B4-BE49-F238E27FC236}">
                    <a16:creationId xmlns:a16="http://schemas.microsoft.com/office/drawing/2014/main" id="{019D643D-EDD3-68BD-3F15-5DD9F1D3D052}"/>
                  </a:ext>
                </a:extLst>
              </p:cNvPr>
              <p:cNvSpPr/>
              <p:nvPr/>
            </p:nvSpPr>
            <p:spPr>
              <a:xfrm>
                <a:off x="7231565" y="2886894"/>
                <a:ext cx="353110" cy="1606969"/>
              </a:xfrm>
              <a:prstGeom prst="roundRect">
                <a:avLst/>
              </a:prstGeom>
              <a:solidFill>
                <a:srgbClr val="95A53A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7F5FE906-068B-D009-E2C9-358E8D6DD0C7}"/>
                  </a:ext>
                </a:extLst>
              </p:cNvPr>
              <p:cNvSpPr/>
              <p:nvPr/>
            </p:nvSpPr>
            <p:spPr>
              <a:xfrm>
                <a:off x="3429000" y="3924300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559B635D-5D28-5CDA-7E7F-B3F9644F83BF}"/>
                  </a:ext>
                </a:extLst>
              </p:cNvPr>
              <p:cNvSpPr/>
              <p:nvPr/>
            </p:nvSpPr>
            <p:spPr>
              <a:xfrm>
                <a:off x="7928814" y="3813229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91995397-02D6-901C-6F66-AAE98BA0B422}"/>
                  </a:ext>
                </a:extLst>
              </p:cNvPr>
              <p:cNvSpPr/>
              <p:nvPr/>
            </p:nvSpPr>
            <p:spPr>
              <a:xfrm>
                <a:off x="8989102" y="3924300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926BF513-DCA4-DFD9-B815-D5D12C9BFAA4}"/>
                  </a:ext>
                </a:extLst>
              </p:cNvPr>
              <p:cNvSpPr/>
              <p:nvPr/>
            </p:nvSpPr>
            <p:spPr>
              <a:xfrm>
                <a:off x="4339610" y="3848100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5D938465-B1B9-AFD8-FC53-CBFA0A8B854C}"/>
                  </a:ext>
                </a:extLst>
              </p:cNvPr>
              <p:cNvSpPr/>
              <p:nvPr/>
            </p:nvSpPr>
            <p:spPr>
              <a:xfrm>
                <a:off x="3809874" y="4247947"/>
                <a:ext cx="1139335" cy="228600"/>
              </a:xfrm>
              <a:prstGeom prst="ellipse">
                <a:avLst/>
              </a:prstGeom>
              <a:solidFill>
                <a:srgbClr val="AE493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BAFE02B5-69B8-DDC6-D4E3-C7514BC1CA77}"/>
                  </a:ext>
                </a:extLst>
              </p:cNvPr>
              <p:cNvSpPr/>
              <p:nvPr/>
            </p:nvSpPr>
            <p:spPr>
              <a:xfrm>
                <a:off x="8056410" y="4247947"/>
                <a:ext cx="1139335" cy="228600"/>
              </a:xfrm>
              <a:prstGeom prst="ellipse">
                <a:avLst/>
              </a:prstGeom>
              <a:solidFill>
                <a:srgbClr val="AE493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D2B16ED0-2AB9-44D5-9357-004F813E3267}"/>
                  </a:ext>
                </a:extLst>
              </p:cNvPr>
              <p:cNvSpPr/>
              <p:nvPr/>
            </p:nvSpPr>
            <p:spPr>
              <a:xfrm>
                <a:off x="5900081" y="4656299"/>
                <a:ext cx="1139335" cy="182401"/>
              </a:xfrm>
              <a:prstGeom prst="ellipse">
                <a:avLst/>
              </a:prstGeom>
              <a:solidFill>
                <a:srgbClr val="DE605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9" name="Rectangle: Rounded Corners 24">
                <a:extLst>
                  <a:ext uri="{FF2B5EF4-FFF2-40B4-BE49-F238E27FC236}">
                    <a16:creationId xmlns:a16="http://schemas.microsoft.com/office/drawing/2014/main" id="{E998A35C-0CB7-59FE-D851-29C4CA7B464C}"/>
                  </a:ext>
                </a:extLst>
              </p:cNvPr>
              <p:cNvSpPr/>
              <p:nvPr/>
            </p:nvSpPr>
            <p:spPr>
              <a:xfrm>
                <a:off x="5493437" y="2857835"/>
                <a:ext cx="327207" cy="1606969"/>
              </a:xfrm>
              <a:prstGeom prst="roundRect">
                <a:avLst/>
              </a:prstGeom>
              <a:solidFill>
                <a:srgbClr val="239DAC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0" name="Isosceles Triangle 10">
                <a:extLst>
                  <a:ext uri="{FF2B5EF4-FFF2-40B4-BE49-F238E27FC236}">
                    <a16:creationId xmlns:a16="http://schemas.microsoft.com/office/drawing/2014/main" id="{3A6B1306-7728-DDE9-0842-9A4598C7994F}"/>
                  </a:ext>
                </a:extLst>
              </p:cNvPr>
              <p:cNvSpPr/>
              <p:nvPr/>
            </p:nvSpPr>
            <p:spPr>
              <a:xfrm>
                <a:off x="6370696" y="1423491"/>
                <a:ext cx="304800" cy="533400"/>
              </a:xfrm>
              <a:prstGeom prst="triangle">
                <a:avLst/>
              </a:prstGeom>
              <a:solidFill>
                <a:srgbClr val="191919"/>
              </a:solidFill>
              <a:ln w="25400" cap="flat" cmpd="sng" algn="ctr">
                <a:solidFill>
                  <a:srgbClr val="19191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47" name="Rounded Rectangle 12">
              <a:extLst>
                <a:ext uri="{FF2B5EF4-FFF2-40B4-BE49-F238E27FC236}">
                  <a16:creationId xmlns:a16="http://schemas.microsoft.com/office/drawing/2014/main" id="{5E6F4696-5720-6A33-F93D-88B9E110AE8C}"/>
                </a:ext>
              </a:extLst>
            </p:cNvPr>
            <p:cNvSpPr/>
            <p:nvPr/>
          </p:nvSpPr>
          <p:spPr>
            <a:xfrm>
              <a:off x="1041138" y="4520838"/>
              <a:ext cx="1648626" cy="405074"/>
            </a:xfrm>
            <a:prstGeom prst="round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Robert’s pencil case</a:t>
              </a:r>
              <a:endParaRPr kumimoji="0" lang="en-VN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F9B1A53D-1823-39CE-354F-D3C54F321AD7}"/>
              </a:ext>
            </a:extLst>
          </p:cNvPr>
          <p:cNvSpPr txBox="1"/>
          <p:nvPr/>
        </p:nvSpPr>
        <p:spPr>
          <a:xfrm>
            <a:off x="7063120" y="3376667"/>
            <a:ext cx="108955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4400" kern="0" dirty="0">
                <a:solidFill>
                  <a:srgbClr val="191919"/>
                </a:solidFill>
                <a:cs typeface="Calibri" panose="020F0502020204030204" pitchFamily="34" charset="0"/>
                <a:sym typeface="Arial"/>
              </a:rPr>
              <a:t>Robert’s pencil case </a:t>
            </a:r>
            <a:r>
              <a:rPr lang="en-US" sz="4400" b="1" kern="0" dirty="0">
                <a:solidFill>
                  <a:srgbClr val="0049E9"/>
                </a:solidFill>
                <a:cs typeface="Calibri" panose="020F0502020204030204" pitchFamily="34" charset="0"/>
                <a:sym typeface="Arial"/>
              </a:rPr>
              <a:t>is </a:t>
            </a:r>
            <a:r>
              <a:rPr lang="en-US" sz="4400" b="1" kern="0" dirty="0">
                <a:solidFill>
                  <a:srgbClr val="C00000"/>
                </a:solidFill>
                <a:cs typeface="Calibri" panose="020F0502020204030204" pitchFamily="34" charset="0"/>
                <a:sym typeface="Arial"/>
              </a:rPr>
              <a:t>like</a:t>
            </a:r>
            <a:r>
              <a:rPr lang="en-US" sz="4400" b="1" kern="0" dirty="0">
                <a:solidFill>
                  <a:srgbClr val="0049E9"/>
                </a:solidFill>
                <a:cs typeface="Calibri" panose="020F0502020204030204" pitchFamily="34" charset="0"/>
                <a:sym typeface="Arial"/>
              </a:rPr>
              <a:t> </a:t>
            </a:r>
            <a:r>
              <a:rPr lang="en-US" sz="4400" kern="0" dirty="0">
                <a:solidFill>
                  <a:srgbClr val="191919"/>
                </a:solidFill>
                <a:cs typeface="Calibri" panose="020F0502020204030204" pitchFamily="34" charset="0"/>
                <a:sym typeface="Arial"/>
              </a:rPr>
              <a:t>Mary’s pencil case.</a:t>
            </a:r>
          </a:p>
        </p:txBody>
      </p:sp>
      <p:sp>
        <p:nvSpPr>
          <p:cNvPr id="62" name="Rounded Rectangle 125">
            <a:extLst>
              <a:ext uri="{FF2B5EF4-FFF2-40B4-BE49-F238E27FC236}">
                <a16:creationId xmlns:a16="http://schemas.microsoft.com/office/drawing/2014/main" id="{348CDF7F-5704-7AFA-F0BC-74E2BAED929B}"/>
              </a:ext>
            </a:extLst>
          </p:cNvPr>
          <p:cNvSpPr/>
          <p:nvPr/>
        </p:nvSpPr>
        <p:spPr>
          <a:xfrm>
            <a:off x="514882" y="5449054"/>
            <a:ext cx="2829410" cy="2777930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VN" sz="2800" b="0" i="0" u="none" strike="noStrike" kern="0" cap="none" spc="0" normalizeH="0" baseline="0" noProof="0">
              <a:ln>
                <a:noFill/>
              </a:ln>
              <a:solidFill>
                <a:srgbClr val="0049E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3" name="Rounded Rectangle 126">
            <a:extLst>
              <a:ext uri="{FF2B5EF4-FFF2-40B4-BE49-F238E27FC236}">
                <a16:creationId xmlns:a16="http://schemas.microsoft.com/office/drawing/2014/main" id="{FC6024F1-AD91-5CB7-4B36-A89EB5E29BD3}"/>
              </a:ext>
            </a:extLst>
          </p:cNvPr>
          <p:cNvSpPr/>
          <p:nvPr/>
        </p:nvSpPr>
        <p:spPr>
          <a:xfrm>
            <a:off x="4058662" y="5449052"/>
            <a:ext cx="2829410" cy="2777930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VN" sz="2800" b="0" i="0" u="none" strike="noStrike" kern="0" cap="none" spc="0" normalizeH="0" baseline="0" noProof="0">
              <a:ln>
                <a:noFill/>
              </a:ln>
              <a:solidFill>
                <a:srgbClr val="0049E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013DC0F-8C0D-7E1E-1B59-2893AC6F02EB}"/>
              </a:ext>
            </a:extLst>
          </p:cNvPr>
          <p:cNvGrpSpPr/>
          <p:nvPr/>
        </p:nvGrpSpPr>
        <p:grpSpPr>
          <a:xfrm>
            <a:off x="339079" y="4944665"/>
            <a:ext cx="3388924" cy="2641148"/>
            <a:chOff x="1008341" y="3708432"/>
            <a:chExt cx="1665629" cy="1298103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0CF06D31-3BC2-3DEE-6D8A-09ACB21E7303}"/>
                </a:ext>
              </a:extLst>
            </p:cNvPr>
            <p:cNvGrpSpPr/>
            <p:nvPr/>
          </p:nvGrpSpPr>
          <p:grpSpPr>
            <a:xfrm>
              <a:off x="1008341" y="3708432"/>
              <a:ext cx="1625960" cy="1298103"/>
              <a:chOff x="2493797" y="1257300"/>
              <a:chExt cx="8112869" cy="6477000"/>
            </a:xfrm>
          </p:grpSpPr>
          <p:pic>
            <p:nvPicPr>
              <p:cNvPr id="67" name="Picture 12" descr="Pencil case with pen and colors vector illustration design - 85367253">
                <a:extLst>
                  <a:ext uri="{FF2B5EF4-FFF2-40B4-BE49-F238E27FC236}">
                    <a16:creationId xmlns:a16="http://schemas.microsoft.com/office/drawing/2014/main" id="{33E3D73D-91FF-50AA-1D68-52A9FAAC540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3769" r="96077">
                            <a14:foregroundMark x1="7846" y1="46077" x2="6154" y2="69769"/>
                            <a14:foregroundMark x1="6154" y1="69769" x2="6308" y2="69615"/>
                            <a14:foregroundMark x1="3923" y1="64000" x2="3923" y2="64000"/>
                            <a14:foregroundMark x1="3923" y1="64000" x2="3923" y2="64000"/>
                            <a14:foregroundMark x1="93385" y1="43846" x2="93385" y2="78077"/>
                            <a14:foregroundMark x1="96077" y1="51077" x2="96077" y2="51077"/>
                            <a14:foregroundMark x1="96077" y1="51077" x2="96077" y2="5107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36" t="11008" b="11020"/>
              <a:stretch/>
            </p:blipFill>
            <p:spPr bwMode="auto">
              <a:xfrm>
                <a:off x="2493797" y="1257300"/>
                <a:ext cx="8112869" cy="6477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8" name="Rectangle: Rounded Corners 1">
                <a:extLst>
                  <a:ext uri="{FF2B5EF4-FFF2-40B4-BE49-F238E27FC236}">
                    <a16:creationId xmlns:a16="http://schemas.microsoft.com/office/drawing/2014/main" id="{3AA179C0-4838-D379-C38A-1B7EDF192141}"/>
                  </a:ext>
                </a:extLst>
              </p:cNvPr>
              <p:cNvSpPr/>
              <p:nvPr/>
            </p:nvSpPr>
            <p:spPr>
              <a:xfrm>
                <a:off x="3429000" y="4893710"/>
                <a:ext cx="6781800" cy="2535790"/>
              </a:xfrm>
              <a:prstGeom prst="roundRect">
                <a:avLst/>
              </a:prstGeom>
              <a:solidFill>
                <a:srgbClr val="239DAC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925D3036-778E-713F-33CB-CF4005B25CBC}"/>
                  </a:ext>
                </a:extLst>
              </p:cNvPr>
              <p:cNvSpPr/>
              <p:nvPr/>
            </p:nvSpPr>
            <p:spPr>
              <a:xfrm rot="1057687">
                <a:off x="2812442" y="5104924"/>
                <a:ext cx="374735" cy="814279"/>
              </a:xfrm>
              <a:prstGeom prst="ellipse">
                <a:avLst/>
              </a:prstGeom>
              <a:solidFill>
                <a:srgbClr val="DE605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70" name="Rectangle: Rounded Corners 16">
                <a:extLst>
                  <a:ext uri="{FF2B5EF4-FFF2-40B4-BE49-F238E27FC236}">
                    <a16:creationId xmlns:a16="http://schemas.microsoft.com/office/drawing/2014/main" id="{826DAFD0-AEEC-CA97-555E-D4FCE88A0AC5}"/>
                  </a:ext>
                </a:extLst>
              </p:cNvPr>
              <p:cNvSpPr/>
              <p:nvPr/>
            </p:nvSpPr>
            <p:spPr>
              <a:xfrm>
                <a:off x="7231565" y="2886894"/>
                <a:ext cx="353110" cy="1606969"/>
              </a:xfrm>
              <a:prstGeom prst="roundRect">
                <a:avLst/>
              </a:prstGeom>
              <a:solidFill>
                <a:srgbClr val="95A53A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64BC90E8-14F0-FD9F-7B9A-87B1830FF1C6}"/>
                  </a:ext>
                </a:extLst>
              </p:cNvPr>
              <p:cNvSpPr/>
              <p:nvPr/>
            </p:nvSpPr>
            <p:spPr>
              <a:xfrm>
                <a:off x="3429000" y="3924300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1FC9440B-1419-5760-BEE2-F19563968829}"/>
                  </a:ext>
                </a:extLst>
              </p:cNvPr>
              <p:cNvSpPr/>
              <p:nvPr/>
            </p:nvSpPr>
            <p:spPr>
              <a:xfrm>
                <a:off x="7928814" y="3813229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AF5D5B62-6237-04F3-26F9-F8F5E301CB8D}"/>
                  </a:ext>
                </a:extLst>
              </p:cNvPr>
              <p:cNvSpPr/>
              <p:nvPr/>
            </p:nvSpPr>
            <p:spPr>
              <a:xfrm>
                <a:off x="8989102" y="3924300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5EA5BC83-E507-21FD-BD05-D6E70C406D03}"/>
                  </a:ext>
                </a:extLst>
              </p:cNvPr>
              <p:cNvSpPr/>
              <p:nvPr/>
            </p:nvSpPr>
            <p:spPr>
              <a:xfrm>
                <a:off x="4339610" y="3848100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DAF83AEF-6DD9-88FE-DA6F-F320C9433436}"/>
                  </a:ext>
                </a:extLst>
              </p:cNvPr>
              <p:cNvSpPr/>
              <p:nvPr/>
            </p:nvSpPr>
            <p:spPr>
              <a:xfrm>
                <a:off x="3809874" y="4247947"/>
                <a:ext cx="1139335" cy="228600"/>
              </a:xfrm>
              <a:prstGeom prst="ellipse">
                <a:avLst/>
              </a:prstGeom>
              <a:solidFill>
                <a:srgbClr val="AE493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3B41B356-65CF-1A9B-B4C6-B2B9CD05E427}"/>
                  </a:ext>
                </a:extLst>
              </p:cNvPr>
              <p:cNvSpPr/>
              <p:nvPr/>
            </p:nvSpPr>
            <p:spPr>
              <a:xfrm>
                <a:off x="8056410" y="4247947"/>
                <a:ext cx="1139335" cy="228600"/>
              </a:xfrm>
              <a:prstGeom prst="ellipse">
                <a:avLst/>
              </a:prstGeom>
              <a:solidFill>
                <a:srgbClr val="AE493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F23907BD-9134-644E-CDF7-D634821B5042}"/>
                  </a:ext>
                </a:extLst>
              </p:cNvPr>
              <p:cNvSpPr/>
              <p:nvPr/>
            </p:nvSpPr>
            <p:spPr>
              <a:xfrm>
                <a:off x="5900081" y="4656299"/>
                <a:ext cx="1139335" cy="182401"/>
              </a:xfrm>
              <a:prstGeom prst="ellipse">
                <a:avLst/>
              </a:prstGeom>
              <a:solidFill>
                <a:srgbClr val="DE605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78" name="Rectangle: Rounded Corners 24">
                <a:extLst>
                  <a:ext uri="{FF2B5EF4-FFF2-40B4-BE49-F238E27FC236}">
                    <a16:creationId xmlns:a16="http://schemas.microsoft.com/office/drawing/2014/main" id="{1891A8BA-7C2C-A3C4-0D3F-191400F0390E}"/>
                  </a:ext>
                </a:extLst>
              </p:cNvPr>
              <p:cNvSpPr/>
              <p:nvPr/>
            </p:nvSpPr>
            <p:spPr>
              <a:xfrm>
                <a:off x="5493437" y="2857835"/>
                <a:ext cx="327207" cy="1606969"/>
              </a:xfrm>
              <a:prstGeom prst="roundRect">
                <a:avLst/>
              </a:prstGeom>
              <a:solidFill>
                <a:srgbClr val="239DAC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79" name="Isosceles Triangle 10">
                <a:extLst>
                  <a:ext uri="{FF2B5EF4-FFF2-40B4-BE49-F238E27FC236}">
                    <a16:creationId xmlns:a16="http://schemas.microsoft.com/office/drawing/2014/main" id="{020EA580-FEDD-8CE9-C186-7C114C7E0ED6}"/>
                  </a:ext>
                </a:extLst>
              </p:cNvPr>
              <p:cNvSpPr/>
              <p:nvPr/>
            </p:nvSpPr>
            <p:spPr>
              <a:xfrm>
                <a:off x="6370696" y="1423491"/>
                <a:ext cx="304800" cy="533400"/>
              </a:xfrm>
              <a:prstGeom prst="triangle">
                <a:avLst/>
              </a:prstGeom>
              <a:solidFill>
                <a:srgbClr val="191919"/>
              </a:solidFill>
              <a:ln w="25400" cap="flat" cmpd="sng" algn="ctr">
                <a:solidFill>
                  <a:srgbClr val="19191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66" name="Rounded Rectangle 12">
              <a:extLst>
                <a:ext uri="{FF2B5EF4-FFF2-40B4-BE49-F238E27FC236}">
                  <a16:creationId xmlns:a16="http://schemas.microsoft.com/office/drawing/2014/main" id="{F14BEF07-3CCD-284C-8380-31228F64BBEB}"/>
                </a:ext>
              </a:extLst>
            </p:cNvPr>
            <p:cNvSpPr/>
            <p:nvPr/>
          </p:nvSpPr>
          <p:spPr>
            <a:xfrm>
              <a:off x="1025344" y="4479928"/>
              <a:ext cx="1648626" cy="405074"/>
            </a:xfrm>
            <a:prstGeom prst="round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Robert’s pencil case</a:t>
              </a:r>
              <a:endParaRPr kumimoji="0" lang="en-VN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A53E1149-EDF2-1DDE-3D85-4926B5C8599C}"/>
              </a:ext>
            </a:extLst>
          </p:cNvPr>
          <p:cNvSpPr txBox="1"/>
          <p:nvPr/>
        </p:nvSpPr>
        <p:spPr>
          <a:xfrm>
            <a:off x="7166856" y="6273586"/>
            <a:ext cx="108955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4200" kern="0" dirty="0">
                <a:solidFill>
                  <a:srgbClr val="191919"/>
                </a:solidFill>
                <a:cs typeface="Calibri" panose="020F0502020204030204" pitchFamily="34" charset="0"/>
                <a:sym typeface="Arial"/>
              </a:rPr>
              <a:t>Robert’s pencil case </a:t>
            </a:r>
            <a:r>
              <a:rPr lang="en-US" sz="4200" b="1" kern="0" dirty="0">
                <a:solidFill>
                  <a:srgbClr val="0049E9"/>
                </a:solidFill>
                <a:cs typeface="Calibri" panose="020F0502020204030204" pitchFamily="34" charset="0"/>
                <a:sym typeface="Arial"/>
              </a:rPr>
              <a:t>is not </a:t>
            </a:r>
            <a:r>
              <a:rPr lang="en-US" sz="4200" b="1" kern="0" dirty="0">
                <a:solidFill>
                  <a:srgbClr val="C00000"/>
                </a:solidFill>
                <a:cs typeface="Calibri" panose="020F0502020204030204" pitchFamily="34" charset="0"/>
                <a:sym typeface="Arial"/>
              </a:rPr>
              <a:t>like</a:t>
            </a:r>
            <a:r>
              <a:rPr lang="en-US" sz="4200" b="1" kern="0" dirty="0">
                <a:solidFill>
                  <a:srgbClr val="0049E9"/>
                </a:solidFill>
                <a:cs typeface="Calibri" panose="020F0502020204030204" pitchFamily="34" charset="0"/>
                <a:sym typeface="Arial"/>
              </a:rPr>
              <a:t> </a:t>
            </a:r>
            <a:r>
              <a:rPr lang="en-US" sz="4200" kern="0" dirty="0">
                <a:solidFill>
                  <a:srgbClr val="191919"/>
                </a:solidFill>
                <a:cs typeface="Calibri" panose="020F0502020204030204" pitchFamily="34" charset="0"/>
                <a:sym typeface="Arial"/>
              </a:rPr>
              <a:t>Bob’s pencil case.</a:t>
            </a:r>
          </a:p>
        </p:txBody>
      </p:sp>
      <p:sp>
        <p:nvSpPr>
          <p:cNvPr id="81" name="Rounded Rectangle 160">
            <a:extLst>
              <a:ext uri="{FF2B5EF4-FFF2-40B4-BE49-F238E27FC236}">
                <a16:creationId xmlns:a16="http://schemas.microsoft.com/office/drawing/2014/main" id="{DA1626B1-7263-5314-0A34-24BDE7F99579}"/>
              </a:ext>
            </a:extLst>
          </p:cNvPr>
          <p:cNvSpPr/>
          <p:nvPr/>
        </p:nvSpPr>
        <p:spPr>
          <a:xfrm>
            <a:off x="7333943" y="7397624"/>
            <a:ext cx="10618076" cy="1116550"/>
          </a:xfrm>
          <a:prstGeom prst="roundRect">
            <a:avLst/>
          </a:prstGeom>
          <a:solidFill>
            <a:srgbClr val="FFCE39">
              <a:lumMod val="60000"/>
              <a:lumOff val="40000"/>
            </a:srgb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We can also use 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like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 to compare.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7ACD251D-46A1-B471-AFA3-4C7AD9FDBFE9}"/>
              </a:ext>
            </a:extLst>
          </p:cNvPr>
          <p:cNvGrpSpPr/>
          <p:nvPr/>
        </p:nvGrpSpPr>
        <p:grpSpPr>
          <a:xfrm>
            <a:off x="3812804" y="4930693"/>
            <a:ext cx="3594738" cy="2672452"/>
            <a:chOff x="6997597" y="3740598"/>
            <a:chExt cx="1682360" cy="1298103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B5EAEAA0-B759-8241-6201-692A9295820A}"/>
                </a:ext>
              </a:extLst>
            </p:cNvPr>
            <p:cNvGrpSpPr/>
            <p:nvPr/>
          </p:nvGrpSpPr>
          <p:grpSpPr>
            <a:xfrm>
              <a:off x="6997597" y="3740598"/>
              <a:ext cx="1625960" cy="1298103"/>
              <a:chOff x="14125850" y="6672147"/>
              <a:chExt cx="4007434" cy="3199380"/>
            </a:xfrm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2CBE335E-6F61-BD6E-1DFF-6A394B2661CE}"/>
                  </a:ext>
                </a:extLst>
              </p:cNvPr>
              <p:cNvGrpSpPr/>
              <p:nvPr/>
            </p:nvGrpSpPr>
            <p:grpSpPr>
              <a:xfrm>
                <a:off x="14125850" y="6672147"/>
                <a:ext cx="4007434" cy="3199380"/>
                <a:chOff x="2493797" y="1257300"/>
                <a:chExt cx="8112869" cy="6477000"/>
              </a:xfrm>
            </p:grpSpPr>
            <p:pic>
              <p:nvPicPr>
                <p:cNvPr id="89" name="Picture 12" descr="Pencil case with pen and colors vector illustration design - 85367253">
                  <a:extLst>
                    <a:ext uri="{FF2B5EF4-FFF2-40B4-BE49-F238E27FC236}">
                      <a16:creationId xmlns:a16="http://schemas.microsoft.com/office/drawing/2014/main" id="{C72ABC2C-4AD6-31D7-64AE-FAD93ABA199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3769" r="96077">
                              <a14:foregroundMark x1="7846" y1="46077" x2="6154" y2="69769"/>
                              <a14:foregroundMark x1="6154" y1="69769" x2="6308" y2="69615"/>
                              <a14:foregroundMark x1="3923" y1="64000" x2="3923" y2="64000"/>
                              <a14:foregroundMark x1="3923" y1="64000" x2="3923" y2="64000"/>
                              <a14:foregroundMark x1="93385" y1="43846" x2="93385" y2="78077"/>
                              <a14:foregroundMark x1="96077" y1="51077" x2="96077" y2="51077"/>
                              <a14:foregroundMark x1="96077" y1="51077" x2="96077" y2="5107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36" t="11008" b="11020"/>
                <a:stretch/>
              </p:blipFill>
              <p:spPr bwMode="auto">
                <a:xfrm>
                  <a:off x="2493797" y="1257300"/>
                  <a:ext cx="8112869" cy="6477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90" name="Rectangle: Rounded Corners 51">
                  <a:extLst>
                    <a:ext uri="{FF2B5EF4-FFF2-40B4-BE49-F238E27FC236}">
                      <a16:creationId xmlns:a16="http://schemas.microsoft.com/office/drawing/2014/main" id="{89360EA1-D582-8631-1EAE-E0E7862DA0E8}"/>
                    </a:ext>
                  </a:extLst>
                </p:cNvPr>
                <p:cNvSpPr/>
                <p:nvPr/>
              </p:nvSpPr>
              <p:spPr>
                <a:xfrm>
                  <a:off x="3553204" y="4928790"/>
                  <a:ext cx="6741275" cy="2535789"/>
                </a:xfrm>
                <a:prstGeom prst="roundRect">
                  <a:avLst/>
                </a:prstGeom>
                <a:solidFill>
                  <a:srgbClr val="2D75F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02835B43-795B-4A8B-91F1-D4703F3C8319}"/>
                    </a:ext>
                  </a:extLst>
                </p:cNvPr>
                <p:cNvSpPr/>
                <p:nvPr/>
              </p:nvSpPr>
              <p:spPr>
                <a:xfrm rot="1057687">
                  <a:off x="2812442" y="5104924"/>
                  <a:ext cx="374735" cy="814279"/>
                </a:xfrm>
                <a:prstGeom prst="ellipse">
                  <a:avLst/>
                </a:prstGeom>
                <a:solidFill>
                  <a:srgbClr val="DE6051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92" name="Rectangle: Rounded Corners 53">
                  <a:extLst>
                    <a:ext uri="{FF2B5EF4-FFF2-40B4-BE49-F238E27FC236}">
                      <a16:creationId xmlns:a16="http://schemas.microsoft.com/office/drawing/2014/main" id="{64BD8F98-C2EB-F894-C4E5-80B34CC80857}"/>
                    </a:ext>
                  </a:extLst>
                </p:cNvPr>
                <p:cNvSpPr/>
                <p:nvPr/>
              </p:nvSpPr>
              <p:spPr>
                <a:xfrm>
                  <a:off x="7231565" y="2886894"/>
                  <a:ext cx="353110" cy="1606969"/>
                </a:xfrm>
                <a:prstGeom prst="roundRect">
                  <a:avLst/>
                </a:prstGeom>
                <a:solidFill>
                  <a:srgbClr val="95A53A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723EC1C4-BE89-767C-2C1B-0DCEA776AF31}"/>
                    </a:ext>
                  </a:extLst>
                </p:cNvPr>
                <p:cNvSpPr/>
                <p:nvPr/>
              </p:nvSpPr>
              <p:spPr>
                <a:xfrm>
                  <a:off x="3429000" y="3924300"/>
                  <a:ext cx="609600" cy="228600"/>
                </a:xfrm>
                <a:prstGeom prst="ellipse">
                  <a:avLst/>
                </a:prstGeom>
                <a:solidFill>
                  <a:srgbClr val="DE6051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5E3B79E1-28B7-158E-6080-B15E6BCAD2EF}"/>
                    </a:ext>
                  </a:extLst>
                </p:cNvPr>
                <p:cNvSpPr/>
                <p:nvPr/>
              </p:nvSpPr>
              <p:spPr>
                <a:xfrm>
                  <a:off x="7928814" y="3813229"/>
                  <a:ext cx="609600" cy="228600"/>
                </a:xfrm>
                <a:prstGeom prst="ellipse">
                  <a:avLst/>
                </a:prstGeom>
                <a:solidFill>
                  <a:srgbClr val="DE6051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95" name="Oval 94">
                  <a:extLst>
                    <a:ext uri="{FF2B5EF4-FFF2-40B4-BE49-F238E27FC236}">
                      <a16:creationId xmlns:a16="http://schemas.microsoft.com/office/drawing/2014/main" id="{1A2FA862-F897-746F-3729-CAD6067AA192}"/>
                    </a:ext>
                  </a:extLst>
                </p:cNvPr>
                <p:cNvSpPr/>
                <p:nvPr/>
              </p:nvSpPr>
              <p:spPr>
                <a:xfrm>
                  <a:off x="8989102" y="3924300"/>
                  <a:ext cx="609600" cy="228600"/>
                </a:xfrm>
                <a:prstGeom prst="ellipse">
                  <a:avLst/>
                </a:prstGeom>
                <a:solidFill>
                  <a:srgbClr val="DE6051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C8C353F9-3454-E101-8766-DBE90CD10769}"/>
                    </a:ext>
                  </a:extLst>
                </p:cNvPr>
                <p:cNvSpPr/>
                <p:nvPr/>
              </p:nvSpPr>
              <p:spPr>
                <a:xfrm>
                  <a:off x="4339610" y="3848100"/>
                  <a:ext cx="609600" cy="228600"/>
                </a:xfrm>
                <a:prstGeom prst="ellipse">
                  <a:avLst/>
                </a:prstGeom>
                <a:solidFill>
                  <a:srgbClr val="DE6051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3511345D-C4AE-EB48-58FB-3A3DC8CF31FF}"/>
                    </a:ext>
                  </a:extLst>
                </p:cNvPr>
                <p:cNvSpPr/>
                <p:nvPr/>
              </p:nvSpPr>
              <p:spPr>
                <a:xfrm>
                  <a:off x="3809874" y="4247947"/>
                  <a:ext cx="1139335" cy="228600"/>
                </a:xfrm>
                <a:prstGeom prst="ellipse">
                  <a:avLst/>
                </a:prstGeom>
                <a:solidFill>
                  <a:srgbClr val="AE493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5E2CF641-8060-B4D1-D042-F44B1091910E}"/>
                    </a:ext>
                  </a:extLst>
                </p:cNvPr>
                <p:cNvSpPr/>
                <p:nvPr/>
              </p:nvSpPr>
              <p:spPr>
                <a:xfrm>
                  <a:off x="8056410" y="4247947"/>
                  <a:ext cx="1139335" cy="228600"/>
                </a:xfrm>
                <a:prstGeom prst="ellipse">
                  <a:avLst/>
                </a:prstGeom>
                <a:solidFill>
                  <a:srgbClr val="AE493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99" name="Oval 98">
                  <a:extLst>
                    <a:ext uri="{FF2B5EF4-FFF2-40B4-BE49-F238E27FC236}">
                      <a16:creationId xmlns:a16="http://schemas.microsoft.com/office/drawing/2014/main" id="{8A56A340-B7BD-4C45-10D9-1FC4756891D0}"/>
                    </a:ext>
                  </a:extLst>
                </p:cNvPr>
                <p:cNvSpPr/>
                <p:nvPr/>
              </p:nvSpPr>
              <p:spPr>
                <a:xfrm>
                  <a:off x="5900081" y="4656299"/>
                  <a:ext cx="1139335" cy="182401"/>
                </a:xfrm>
                <a:prstGeom prst="ellipse">
                  <a:avLst/>
                </a:prstGeom>
                <a:solidFill>
                  <a:srgbClr val="DE6051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00" name="Rectangle: Rounded Corners 61">
                  <a:extLst>
                    <a:ext uri="{FF2B5EF4-FFF2-40B4-BE49-F238E27FC236}">
                      <a16:creationId xmlns:a16="http://schemas.microsoft.com/office/drawing/2014/main" id="{1AD692E1-8239-7064-82FA-E8E468AD4E23}"/>
                    </a:ext>
                  </a:extLst>
                </p:cNvPr>
                <p:cNvSpPr/>
                <p:nvPr/>
              </p:nvSpPr>
              <p:spPr>
                <a:xfrm>
                  <a:off x="5493437" y="2857835"/>
                  <a:ext cx="327207" cy="1606969"/>
                </a:xfrm>
                <a:prstGeom prst="roundRect">
                  <a:avLst/>
                </a:prstGeom>
                <a:solidFill>
                  <a:srgbClr val="239DAC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01" name="Isosceles Triangle 62">
                  <a:extLst>
                    <a:ext uri="{FF2B5EF4-FFF2-40B4-BE49-F238E27FC236}">
                      <a16:creationId xmlns:a16="http://schemas.microsoft.com/office/drawing/2014/main" id="{9D16D0F7-EFDC-B827-F3E3-E21BEE7205EC}"/>
                    </a:ext>
                  </a:extLst>
                </p:cNvPr>
                <p:cNvSpPr/>
                <p:nvPr/>
              </p:nvSpPr>
              <p:spPr>
                <a:xfrm>
                  <a:off x="6370696" y="1423491"/>
                  <a:ext cx="304800" cy="533400"/>
                </a:xfrm>
                <a:prstGeom prst="triangle">
                  <a:avLst/>
                </a:prstGeom>
                <a:solidFill>
                  <a:srgbClr val="191919"/>
                </a:solidFill>
                <a:ln w="25400" cap="flat" cmpd="sng" algn="ctr">
                  <a:solidFill>
                    <a:srgbClr val="191919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02" name="Rectangle: Rounded Corners 77">
                  <a:extLst>
                    <a:ext uri="{FF2B5EF4-FFF2-40B4-BE49-F238E27FC236}">
                      <a16:creationId xmlns:a16="http://schemas.microsoft.com/office/drawing/2014/main" id="{C09C6D3C-1D97-3ABE-B916-B9DBC0586565}"/>
                    </a:ext>
                  </a:extLst>
                </p:cNvPr>
                <p:cNvSpPr/>
                <p:nvPr/>
              </p:nvSpPr>
              <p:spPr>
                <a:xfrm>
                  <a:off x="2958365" y="5993583"/>
                  <a:ext cx="1371827" cy="1492422"/>
                </a:xfrm>
                <a:prstGeom prst="roundRect">
                  <a:avLst/>
                </a:prstGeom>
                <a:solidFill>
                  <a:srgbClr val="2D75F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86" name="Isosceles Triangle 14">
                <a:extLst>
                  <a:ext uri="{FF2B5EF4-FFF2-40B4-BE49-F238E27FC236}">
                    <a16:creationId xmlns:a16="http://schemas.microsoft.com/office/drawing/2014/main" id="{6B3D0F9F-3F19-7FEA-0126-729C06333EE3}"/>
                  </a:ext>
                </a:extLst>
              </p:cNvPr>
              <p:cNvSpPr/>
              <p:nvPr/>
            </p:nvSpPr>
            <p:spPr>
              <a:xfrm rot="21144313">
                <a:off x="14322687" y="8415924"/>
                <a:ext cx="674631" cy="919868"/>
              </a:xfrm>
              <a:prstGeom prst="triangle">
                <a:avLst/>
              </a:prstGeom>
              <a:solidFill>
                <a:srgbClr val="2D75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87" name="Isosceles Triangle 79">
                <a:extLst>
                  <a:ext uri="{FF2B5EF4-FFF2-40B4-BE49-F238E27FC236}">
                    <a16:creationId xmlns:a16="http://schemas.microsoft.com/office/drawing/2014/main" id="{9DB1BEC3-8FEB-5274-5096-F84F3F3CC4BA}"/>
                  </a:ext>
                </a:extLst>
              </p:cNvPr>
              <p:cNvSpPr/>
              <p:nvPr/>
            </p:nvSpPr>
            <p:spPr>
              <a:xfrm rot="4438360">
                <a:off x="14827474" y="8138317"/>
                <a:ext cx="674631" cy="919868"/>
              </a:xfrm>
              <a:prstGeom prst="triangle">
                <a:avLst/>
              </a:prstGeom>
              <a:solidFill>
                <a:srgbClr val="2D75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88" name="Isosceles Triangle 80">
                <a:extLst>
                  <a:ext uri="{FF2B5EF4-FFF2-40B4-BE49-F238E27FC236}">
                    <a16:creationId xmlns:a16="http://schemas.microsoft.com/office/drawing/2014/main" id="{15A4349A-2399-8A9C-DCF1-8AF39C013ED7}"/>
                  </a:ext>
                </a:extLst>
              </p:cNvPr>
              <p:cNvSpPr/>
              <p:nvPr/>
            </p:nvSpPr>
            <p:spPr>
              <a:xfrm rot="16793489">
                <a:off x="17069366" y="8185651"/>
                <a:ext cx="674631" cy="919868"/>
              </a:xfrm>
              <a:prstGeom prst="triangle">
                <a:avLst/>
              </a:prstGeom>
              <a:solidFill>
                <a:srgbClr val="2D75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84" name="Rounded Rectangle 12">
              <a:extLst>
                <a:ext uri="{FF2B5EF4-FFF2-40B4-BE49-F238E27FC236}">
                  <a16:creationId xmlns:a16="http://schemas.microsoft.com/office/drawing/2014/main" id="{74B083E1-0B92-B115-20D7-3FF7A8A39BD2}"/>
                </a:ext>
              </a:extLst>
            </p:cNvPr>
            <p:cNvSpPr/>
            <p:nvPr/>
          </p:nvSpPr>
          <p:spPr>
            <a:xfrm>
              <a:off x="7053997" y="4526966"/>
              <a:ext cx="1625960" cy="407140"/>
            </a:xfrm>
            <a:prstGeom prst="round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Bob’s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pencil case</a:t>
              </a:r>
              <a:endParaRPr kumimoji="0" lang="en-VN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03" name="Rectangle 102">
            <a:extLst>
              <a:ext uri="{FF2B5EF4-FFF2-40B4-BE49-F238E27FC236}">
                <a16:creationId xmlns:a16="http://schemas.microsoft.com/office/drawing/2014/main" id="{6137B16A-9B93-B10D-F6B1-B0E78D46ADFD}"/>
              </a:ext>
            </a:extLst>
          </p:cNvPr>
          <p:cNvSpPr/>
          <p:nvPr/>
        </p:nvSpPr>
        <p:spPr>
          <a:xfrm>
            <a:off x="7485679" y="8882566"/>
            <a:ext cx="1382780" cy="1116550"/>
          </a:xfrm>
          <a:prstGeom prst="rect">
            <a:avLst/>
          </a:prstGeom>
          <a:noFill/>
          <a:ln w="19050" cap="flat" cmpd="sng" algn="ctr">
            <a:solidFill>
              <a:srgbClr val="0049E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4800" b="1" i="0" u="none" strike="noStrike" kern="0" cap="none" spc="0" normalizeH="0" baseline="0" noProof="0" dirty="0">
                <a:ln>
                  <a:noFill/>
                </a:ln>
                <a:solidFill>
                  <a:srgbClr val="0049E9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S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AE638A12-5F6D-B3ED-3B67-D9E20EAC957F}"/>
              </a:ext>
            </a:extLst>
          </p:cNvPr>
          <p:cNvSpPr/>
          <p:nvPr/>
        </p:nvSpPr>
        <p:spPr>
          <a:xfrm>
            <a:off x="9092804" y="8882564"/>
            <a:ext cx="3377834" cy="1116550"/>
          </a:xfrm>
          <a:prstGeom prst="rect">
            <a:avLst/>
          </a:prstGeom>
          <a:noFill/>
          <a:ln w="19050" cap="flat" cmpd="sng" algn="ctr">
            <a:solidFill>
              <a:srgbClr val="0049E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4800" b="1" i="0" u="none" strike="noStrike" kern="0" cap="none" spc="0" normalizeH="0" baseline="0" noProof="0" dirty="0">
                <a:ln>
                  <a:noFill/>
                </a:ln>
                <a:solidFill>
                  <a:srgbClr val="0049E9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to be/ verb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BF6DB240-9001-524A-5042-8785CA104A70}"/>
              </a:ext>
            </a:extLst>
          </p:cNvPr>
          <p:cNvSpPr/>
          <p:nvPr/>
        </p:nvSpPr>
        <p:spPr>
          <a:xfrm>
            <a:off x="12694982" y="8882562"/>
            <a:ext cx="1382782" cy="1116550"/>
          </a:xfrm>
          <a:prstGeom prst="rect">
            <a:avLst/>
          </a:prstGeom>
          <a:solidFill>
            <a:srgbClr val="FFFFFF"/>
          </a:solidFill>
          <a:ln w="1905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EB2727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like</a:t>
            </a:r>
            <a:endParaRPr kumimoji="0" lang="en-VN" sz="4800" b="1" i="0" u="none" strike="noStrike" kern="0" cap="none" spc="0" normalizeH="0" baseline="0" noProof="0" dirty="0">
              <a:ln>
                <a:noFill/>
              </a:ln>
              <a:solidFill>
                <a:srgbClr val="EB2727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00E6BF1D-ABE6-53A7-FBA4-5A2E2CE18591}"/>
              </a:ext>
            </a:extLst>
          </p:cNvPr>
          <p:cNvSpPr/>
          <p:nvPr/>
        </p:nvSpPr>
        <p:spPr>
          <a:xfrm>
            <a:off x="14247107" y="8869478"/>
            <a:ext cx="3657179" cy="1116550"/>
          </a:xfrm>
          <a:prstGeom prst="rect">
            <a:avLst/>
          </a:prstGeom>
          <a:noFill/>
          <a:ln w="19050" cap="flat" cmpd="sng" algn="ctr">
            <a:solidFill>
              <a:srgbClr val="0049E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4800" b="1" i="0" u="none" strike="noStrike" kern="0" cap="none" spc="0" normalizeH="0" baseline="0" noProof="0" dirty="0">
                <a:ln>
                  <a:noFill/>
                </a:ln>
                <a:solidFill>
                  <a:srgbClr val="0049E9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N/ pronoun</a:t>
            </a:r>
          </a:p>
        </p:txBody>
      </p:sp>
    </p:spTree>
    <p:extLst>
      <p:ext uri="{BB962C8B-B14F-4D97-AF65-F5344CB8AC3E}">
        <p14:creationId xmlns:p14="http://schemas.microsoft.com/office/powerpoint/2010/main" val="3088901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80" grpId="0"/>
      <p:bldP spid="81" grpId="0" animBg="1"/>
      <p:bldP spid="103" grpId="0" animBg="1"/>
      <p:bldP spid="104" grpId="0" animBg="1"/>
      <p:bldP spid="105" grpId="0" animBg="1"/>
      <p:bldP spid="10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4"/>
          <p:cNvGrpSpPr/>
          <p:nvPr/>
        </p:nvGrpSpPr>
        <p:grpSpPr>
          <a:xfrm>
            <a:off x="2057784" y="413188"/>
            <a:ext cx="12759548" cy="1663365"/>
            <a:chOff x="-1399810" y="-455562"/>
            <a:chExt cx="3360540" cy="438088"/>
          </a:xfrm>
        </p:grpSpPr>
        <p:sp>
          <p:nvSpPr>
            <p:cNvPr id="25" name="Freeform 25"/>
            <p:cNvSpPr/>
            <p:nvPr/>
          </p:nvSpPr>
          <p:spPr>
            <a:xfrm>
              <a:off x="-1327304" y="-455562"/>
              <a:ext cx="3220131" cy="438088"/>
            </a:xfrm>
            <a:custGeom>
              <a:avLst/>
              <a:gdLst/>
              <a:ahLst/>
              <a:cxnLst/>
              <a:rect l="l" t="t" r="r" b="b"/>
              <a:pathLst>
                <a:path w="1509891" h="334072">
                  <a:moveTo>
                    <a:pt x="45915" y="0"/>
                  </a:moveTo>
                  <a:lnTo>
                    <a:pt x="1463975" y="0"/>
                  </a:lnTo>
                  <a:cubicBezTo>
                    <a:pt x="1476153" y="0"/>
                    <a:pt x="1487832" y="4837"/>
                    <a:pt x="1496442" y="13448"/>
                  </a:cubicBezTo>
                  <a:cubicBezTo>
                    <a:pt x="1505053" y="22059"/>
                    <a:pt x="1509891" y="33738"/>
                    <a:pt x="1509891" y="45915"/>
                  </a:cubicBezTo>
                  <a:lnTo>
                    <a:pt x="1509891" y="288157"/>
                  </a:lnTo>
                  <a:cubicBezTo>
                    <a:pt x="1509891" y="313515"/>
                    <a:pt x="1489334" y="334072"/>
                    <a:pt x="1463975" y="334072"/>
                  </a:cubicBezTo>
                  <a:lnTo>
                    <a:pt x="45915" y="334072"/>
                  </a:lnTo>
                  <a:cubicBezTo>
                    <a:pt x="20557" y="334072"/>
                    <a:pt x="0" y="313515"/>
                    <a:pt x="0" y="288157"/>
                  </a:cubicBezTo>
                  <a:lnTo>
                    <a:pt x="0" y="45915"/>
                  </a:lnTo>
                  <a:cubicBezTo>
                    <a:pt x="0" y="20557"/>
                    <a:pt x="20557" y="0"/>
                    <a:pt x="45915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-1399810" y="-363982"/>
              <a:ext cx="3360540" cy="3340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59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2B1511"/>
                  </a:solidFill>
                  <a:effectLst/>
                  <a:uLnTx/>
                  <a:uFillTx/>
                  <a:latin typeface="Canva Sans Bold"/>
                  <a:ea typeface="+mn-ea"/>
                  <a:cs typeface="+mn-cs"/>
                </a:rPr>
                <a:t>(not) as…as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568D453A-FADD-1F43-5D6D-93DE31A342BE}"/>
              </a:ext>
            </a:extLst>
          </p:cNvPr>
          <p:cNvSpPr txBox="1"/>
          <p:nvPr/>
        </p:nvSpPr>
        <p:spPr>
          <a:xfrm>
            <a:off x="391912" y="5579586"/>
            <a:ext cx="716649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4800" b="1" kern="0" dirty="0">
                <a:solidFill>
                  <a:srgbClr val="191919"/>
                </a:solidFill>
                <a:cs typeface="Calibri" panose="020F0502020204030204" pitchFamily="34" charset="0"/>
                <a:sym typeface="Arial"/>
              </a:rPr>
              <a:t>The red pencil </a:t>
            </a:r>
            <a:r>
              <a:rPr lang="en-US" sz="4800" b="1" kern="0" dirty="0">
                <a:solidFill>
                  <a:srgbClr val="0049E9"/>
                </a:solidFill>
                <a:cs typeface="Calibri" panose="020F0502020204030204" pitchFamily="34" charset="0"/>
                <a:sym typeface="Arial"/>
              </a:rPr>
              <a:t>is</a:t>
            </a:r>
            <a:r>
              <a:rPr lang="en-US" sz="4800" b="1" kern="0" dirty="0">
                <a:solidFill>
                  <a:srgbClr val="191919"/>
                </a:solidFill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>
                <a:solidFill>
                  <a:srgbClr val="C00000"/>
                </a:solidFill>
                <a:cs typeface="Calibri" panose="020F0502020204030204" pitchFamily="34" charset="0"/>
                <a:sym typeface="Arial"/>
              </a:rPr>
              <a:t>as long as</a:t>
            </a:r>
            <a:r>
              <a:rPr lang="en-US" sz="4800" b="1" kern="0" dirty="0">
                <a:solidFill>
                  <a:srgbClr val="0049E9"/>
                </a:solidFill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>
                <a:solidFill>
                  <a:srgbClr val="191919"/>
                </a:solidFill>
                <a:cs typeface="Calibri" panose="020F0502020204030204" pitchFamily="34" charset="0"/>
                <a:sym typeface="Arial"/>
              </a:rPr>
              <a:t>the green pencil.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9328DC3-1476-CF9F-93E7-3E73AE8DC175}"/>
              </a:ext>
            </a:extLst>
          </p:cNvPr>
          <p:cNvSpPr txBox="1"/>
          <p:nvPr/>
        </p:nvSpPr>
        <p:spPr>
          <a:xfrm>
            <a:off x="7788725" y="5578678"/>
            <a:ext cx="1049927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4800" b="1" kern="0" dirty="0">
                <a:solidFill>
                  <a:srgbClr val="191919"/>
                </a:solidFill>
                <a:cs typeface="Calibri" panose="020F0502020204030204" pitchFamily="34" charset="0"/>
                <a:sym typeface="Arial"/>
              </a:rPr>
              <a:t>The red pencil </a:t>
            </a:r>
            <a:r>
              <a:rPr lang="en-US" sz="4800" b="1" kern="0" dirty="0">
                <a:solidFill>
                  <a:srgbClr val="0049E9"/>
                </a:solidFill>
                <a:cs typeface="Calibri" panose="020F0502020204030204" pitchFamily="34" charset="0"/>
                <a:sym typeface="Arial"/>
              </a:rPr>
              <a:t>is</a:t>
            </a:r>
            <a:r>
              <a:rPr lang="en-US" sz="4800" b="1" kern="0" dirty="0">
                <a:solidFill>
                  <a:srgbClr val="EC4CB2"/>
                </a:solidFill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>
                <a:solidFill>
                  <a:srgbClr val="C00000"/>
                </a:solidFill>
                <a:cs typeface="Calibri" panose="020F0502020204030204" pitchFamily="34" charset="0"/>
                <a:sym typeface="Arial"/>
              </a:rPr>
              <a:t>not as long as</a:t>
            </a:r>
            <a:r>
              <a:rPr lang="en-US" sz="4800" b="1" kern="0" dirty="0">
                <a:solidFill>
                  <a:srgbClr val="0049E9"/>
                </a:solidFill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u="sng" kern="0" dirty="0">
                <a:solidFill>
                  <a:srgbClr val="191919"/>
                </a:solidFill>
                <a:cs typeface="Calibri" panose="020F0502020204030204" pitchFamily="34" charset="0"/>
                <a:sym typeface="Arial"/>
              </a:rPr>
              <a:t>(shorter)</a:t>
            </a:r>
            <a:r>
              <a:rPr lang="en-US" sz="4800" b="1" kern="0" dirty="0">
                <a:solidFill>
                  <a:srgbClr val="191919"/>
                </a:solidFill>
                <a:cs typeface="Calibri" panose="020F0502020204030204" pitchFamily="34" charset="0"/>
                <a:sym typeface="Arial"/>
              </a:rPr>
              <a:t> the orange pencil.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9D6A9D4-DB8C-E8DC-C85E-08520AFE4E12}"/>
              </a:ext>
            </a:extLst>
          </p:cNvPr>
          <p:cNvSpPr txBox="1"/>
          <p:nvPr/>
        </p:nvSpPr>
        <p:spPr>
          <a:xfrm>
            <a:off x="7788725" y="6871338"/>
            <a:ext cx="1049927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4800" b="1" kern="0" dirty="0">
                <a:solidFill>
                  <a:srgbClr val="191919"/>
                </a:solidFill>
                <a:cs typeface="Calibri" panose="020F0502020204030204" pitchFamily="34" charset="0"/>
                <a:sym typeface="Arial"/>
              </a:rPr>
              <a:t>The red pencil </a:t>
            </a:r>
            <a:r>
              <a:rPr lang="en-US" sz="4800" b="1" kern="0" dirty="0">
                <a:solidFill>
                  <a:srgbClr val="0049E9"/>
                </a:solidFill>
                <a:cs typeface="Calibri" panose="020F0502020204030204" pitchFamily="34" charset="0"/>
                <a:sym typeface="Arial"/>
              </a:rPr>
              <a:t>is</a:t>
            </a:r>
            <a:r>
              <a:rPr lang="en-US" sz="4800" b="1" kern="0" dirty="0">
                <a:solidFill>
                  <a:srgbClr val="EC4CB2"/>
                </a:solidFill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>
                <a:solidFill>
                  <a:srgbClr val="C00000"/>
                </a:solidFill>
                <a:cs typeface="Calibri" panose="020F0502020204030204" pitchFamily="34" charset="0"/>
                <a:sym typeface="Arial"/>
              </a:rPr>
              <a:t>not as long as </a:t>
            </a:r>
            <a:r>
              <a:rPr lang="en-US" sz="4800" b="1" u="sng" kern="0" dirty="0">
                <a:solidFill>
                  <a:srgbClr val="191919"/>
                </a:solidFill>
                <a:cs typeface="Calibri" panose="020F0502020204030204" pitchFamily="34" charset="0"/>
                <a:sym typeface="Arial"/>
              </a:rPr>
              <a:t>(longer) </a:t>
            </a:r>
            <a:r>
              <a:rPr lang="en-US" sz="4800" b="1" kern="0" dirty="0">
                <a:solidFill>
                  <a:srgbClr val="191919"/>
                </a:solidFill>
                <a:cs typeface="Calibri" panose="020F0502020204030204" pitchFamily="34" charset="0"/>
                <a:sym typeface="Arial"/>
              </a:rPr>
              <a:t>the yellow pencil.</a:t>
            </a:r>
          </a:p>
        </p:txBody>
      </p:sp>
      <p:sp>
        <p:nvSpPr>
          <p:cNvPr id="49" name="Rounded Rectangle 95">
            <a:extLst>
              <a:ext uri="{FF2B5EF4-FFF2-40B4-BE49-F238E27FC236}">
                <a16:creationId xmlns:a16="http://schemas.microsoft.com/office/drawing/2014/main" id="{8DCF6451-7C21-4D46-85A1-7ED739480E1A}"/>
              </a:ext>
            </a:extLst>
          </p:cNvPr>
          <p:cNvSpPr/>
          <p:nvPr/>
        </p:nvSpPr>
        <p:spPr>
          <a:xfrm>
            <a:off x="10340450" y="1365640"/>
            <a:ext cx="6103924" cy="4505204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VN" sz="2800" b="0" i="0" u="none" strike="noStrike" kern="0" cap="none" spc="0" normalizeH="0" baseline="0" noProof="0">
              <a:ln>
                <a:noFill/>
              </a:ln>
              <a:solidFill>
                <a:srgbClr val="0049E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5CE3FF0C-D738-3229-B823-657D1BEE49CE}"/>
              </a:ext>
            </a:extLst>
          </p:cNvPr>
          <p:cNvGrpSpPr/>
          <p:nvPr/>
        </p:nvGrpSpPr>
        <p:grpSpPr>
          <a:xfrm>
            <a:off x="11144958" y="1593824"/>
            <a:ext cx="4782284" cy="4203384"/>
            <a:chOff x="185437" y="2796480"/>
            <a:chExt cx="2562836" cy="2252602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C320D82F-D2FF-8BCA-C83F-B90854A4F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704" b="95960" l="9375" r="89844">
                          <a14:foregroundMark x1="67969" y1="10438" x2="67969" y2="10438"/>
                          <a14:foregroundMark x1="81250" y1="15488" x2="81250" y2="15488"/>
                          <a14:foregroundMark x1="58594" y1="9764" x2="58594" y2="9764"/>
                          <a14:foregroundMark x1="51563" y1="7407" x2="51563" y2="7407"/>
                          <a14:foregroundMark x1="59375" y1="3704" x2="59375" y2="3704"/>
                          <a14:foregroundMark x1="38281" y1="9428" x2="38281" y2="9428"/>
                          <a14:foregroundMark x1="28906" y1="25253" x2="18750" y2="55556"/>
                          <a14:foregroundMark x1="53906" y1="22222" x2="28906" y2="57576"/>
                          <a14:foregroundMark x1="34375" y1="30976" x2="34375" y2="47138"/>
                          <a14:foregroundMark x1="42969" y1="18182" x2="47656" y2="49158"/>
                          <a14:foregroundMark x1="9375" y1="58923" x2="9375" y2="58923"/>
                          <a14:foregroundMark x1="9375" y1="58923" x2="9375" y2="58923"/>
                          <a14:foregroundMark x1="27344" y1="90909" x2="27344" y2="90909"/>
                          <a14:foregroundMark x1="27344" y1="91246" x2="27344" y2="91246"/>
                          <a14:foregroundMark x1="23438" y1="95960" x2="23438" y2="9596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5437" y="3133045"/>
              <a:ext cx="825767" cy="1916037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998CFD8D-578F-468D-7B43-57D35BE07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356" b="94966" l="6897" r="87069">
                          <a14:foregroundMark x1="43103" y1="8054" x2="43103" y2="8054"/>
                          <a14:foregroundMark x1="43103" y1="8054" x2="43103" y2="8054"/>
                          <a14:foregroundMark x1="45690" y1="3356" x2="45690" y2="3356"/>
                          <a14:foregroundMark x1="45690" y1="3356" x2="45690" y2="3356"/>
                          <a14:foregroundMark x1="62069" y1="23490" x2="76724" y2="59060"/>
                          <a14:foregroundMark x1="37069" y1="27852" x2="43103" y2="51007"/>
                          <a14:foregroundMark x1="6897" y1="12752" x2="6897" y2="12752"/>
                          <a14:foregroundMark x1="6897" y1="12752" x2="6897" y2="12752"/>
                          <a14:foregroundMark x1="56034" y1="26846" x2="73276" y2="39262"/>
                          <a14:foregroundMark x1="37069" y1="24497" x2="62069" y2="47987"/>
                          <a14:foregroundMark x1="49138" y1="90940" x2="49138" y2="90940"/>
                          <a14:foregroundMark x1="49138" y1="90940" x2="49138" y2="90940"/>
                          <a14:foregroundMark x1="43966" y1="94966" x2="43966" y2="94966"/>
                          <a14:foregroundMark x1="43966" y1="94966" x2="43966" y2="9496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25890" y="3450202"/>
              <a:ext cx="622383" cy="1598880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5E7A338D-2759-1915-7043-C57F50B15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273" b="95455" l="9375" r="89844">
                          <a14:foregroundMark x1="33594" y1="6439" x2="33594" y2="6439"/>
                          <a14:foregroundMark x1="33594" y1="7197" x2="33594" y2="7197"/>
                          <a14:foregroundMark x1="55469" y1="6439" x2="55469" y2="6439"/>
                          <a14:foregroundMark x1="53906" y1="6439" x2="53906" y2="6439"/>
                          <a14:foregroundMark x1="46094" y1="28409" x2="55469" y2="65530"/>
                          <a14:foregroundMark x1="55469" y1="31061" x2="60938" y2="55303"/>
                          <a14:foregroundMark x1="50000" y1="92045" x2="50000" y2="92045"/>
                          <a14:foregroundMark x1="50000" y1="92045" x2="50000" y2="92045"/>
                          <a14:foregroundMark x1="42969" y1="2273" x2="42969" y2="2273"/>
                          <a14:foregroundMark x1="83594" y1="51894" x2="83594" y2="51894"/>
                          <a14:foregroundMark x1="52344" y1="95455" x2="52344" y2="95455"/>
                          <a14:foregroundMark x1="32031" y1="64015" x2="32031" y2="64015"/>
                          <a14:foregroundMark x1="31250" y1="57955" x2="31250" y2="57955"/>
                          <a14:foregroundMark x1="31250" y1="62121" x2="31250" y2="62121"/>
                          <a14:foregroundMark x1="32813" y1="60606" x2="32813" y2="60606"/>
                          <a14:foregroundMark x1="30469" y1="59848" x2="30469" y2="59848"/>
                          <a14:foregroundMark x1="52344" y1="18939" x2="60156" y2="5530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02557" y="2796480"/>
              <a:ext cx="1092171" cy="2252602"/>
            </a:xfrm>
            <a:prstGeom prst="rect">
              <a:avLst/>
            </a:prstGeom>
          </p:spPr>
        </p:pic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6E1843E7-F254-080D-EF01-E18D7DD90461}"/>
                </a:ext>
              </a:extLst>
            </p:cNvPr>
            <p:cNvCxnSpPr>
              <a:cxnSpLocks/>
            </p:cNvCxnSpPr>
            <p:nvPr/>
          </p:nvCxnSpPr>
          <p:spPr>
            <a:xfrm>
              <a:off x="1106103" y="3052055"/>
              <a:ext cx="0" cy="1916037"/>
            </a:xfrm>
            <a:prstGeom prst="straightConnector1">
              <a:avLst/>
            </a:prstGeom>
            <a:noFill/>
            <a:ln w="73025" cap="flat" cmpd="sng" algn="ctr">
              <a:solidFill>
                <a:srgbClr val="FF0000"/>
              </a:solidFill>
              <a:prstDash val="solid"/>
              <a:headEnd type="triangle"/>
              <a:tailEnd type="triangle"/>
            </a:ln>
            <a:effectLst/>
          </p:spPr>
        </p:cxnSp>
      </p:grpSp>
      <p:sp>
        <p:nvSpPr>
          <p:cNvPr id="55" name="Rounded Rectangle 130">
            <a:extLst>
              <a:ext uri="{FF2B5EF4-FFF2-40B4-BE49-F238E27FC236}">
                <a16:creationId xmlns:a16="http://schemas.microsoft.com/office/drawing/2014/main" id="{74C3F77A-5577-DE0A-2354-D3D32F3FC199}"/>
              </a:ext>
            </a:extLst>
          </p:cNvPr>
          <p:cNvSpPr/>
          <p:nvPr/>
        </p:nvSpPr>
        <p:spPr>
          <a:xfrm>
            <a:off x="493742" y="1432200"/>
            <a:ext cx="6103924" cy="4505204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VN" sz="2800" b="0" i="0" u="none" strike="noStrike" kern="0" cap="none" spc="0" normalizeH="0" baseline="0" noProof="0">
              <a:ln>
                <a:noFill/>
              </a:ln>
              <a:solidFill>
                <a:srgbClr val="0049E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5AB5060-9D18-21F4-C655-AEA73AB9B354}"/>
              </a:ext>
            </a:extLst>
          </p:cNvPr>
          <p:cNvGrpSpPr/>
          <p:nvPr/>
        </p:nvGrpSpPr>
        <p:grpSpPr>
          <a:xfrm>
            <a:off x="1622558" y="2001462"/>
            <a:ext cx="3489116" cy="3577216"/>
            <a:chOff x="260490" y="755943"/>
            <a:chExt cx="1905738" cy="1953858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F7C98C06-0974-48E8-5839-B7AADD349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704" b="95960" l="9375" r="89844">
                          <a14:foregroundMark x1="67969" y1="10438" x2="67969" y2="10438"/>
                          <a14:foregroundMark x1="81250" y1="15488" x2="81250" y2="15488"/>
                          <a14:foregroundMark x1="58594" y1="9764" x2="58594" y2="9764"/>
                          <a14:foregroundMark x1="51563" y1="7407" x2="51563" y2="7407"/>
                          <a14:foregroundMark x1="59375" y1="3704" x2="59375" y2="3704"/>
                          <a14:foregroundMark x1="38281" y1="9428" x2="38281" y2="9428"/>
                          <a14:foregroundMark x1="28906" y1="25253" x2="18750" y2="55556"/>
                          <a14:foregroundMark x1="53906" y1="22222" x2="28906" y2="57576"/>
                          <a14:foregroundMark x1="34375" y1="30976" x2="34375" y2="47138"/>
                          <a14:foregroundMark x1="42969" y1="18182" x2="47656" y2="49158"/>
                          <a14:foregroundMark x1="9375" y1="58923" x2="9375" y2="58923"/>
                          <a14:foregroundMark x1="9375" y1="58923" x2="9375" y2="58923"/>
                          <a14:foregroundMark x1="27344" y1="90909" x2="27344" y2="90909"/>
                          <a14:foregroundMark x1="27344" y1="91246" x2="27344" y2="91246"/>
                          <a14:foregroundMark x1="23438" y1="95960" x2="23438" y2="9596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60490" y="755943"/>
              <a:ext cx="842067" cy="1953858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3228E618-DF2B-F208-9B1D-78433DAF1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747" b="94253" l="9375" r="90625">
                          <a14:foregroundMark x1="66667" y1="8046" x2="66667" y2="8046"/>
                          <a14:foregroundMark x1="66667" y1="8046" x2="66667" y2="8046"/>
                          <a14:foregroundMark x1="52083" y1="8046" x2="48958" y2="11111"/>
                          <a14:foregroundMark x1="69792" y1="6513" x2="69792" y2="6513"/>
                          <a14:foregroundMark x1="69792" y1="6513" x2="69792" y2="6513"/>
                          <a14:foregroundMark x1="47917" y1="27203" x2="55208" y2="39464"/>
                          <a14:foregroundMark x1="70833" y1="17625" x2="75000" y2="46743"/>
                          <a14:foregroundMark x1="36458" y1="84674" x2="36458" y2="84674"/>
                          <a14:foregroundMark x1="37500" y1="84674" x2="32292" y2="94253"/>
                          <a14:foregroundMark x1="90625" y1="42146" x2="90625" y2="42146"/>
                          <a14:foregroundMark x1="35417" y1="9579" x2="46875" y2="39847"/>
                          <a14:foregroundMark x1="63542" y1="13410" x2="60417" y2="4329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61479" y="776035"/>
              <a:ext cx="704749" cy="1916037"/>
            </a:xfrm>
            <a:prstGeom prst="rect">
              <a:avLst/>
            </a:prstGeom>
          </p:spPr>
        </p:pic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593B6D88-429B-F609-FE0C-F7F0CB38EC71}"/>
                </a:ext>
              </a:extLst>
            </p:cNvPr>
            <p:cNvCxnSpPr>
              <a:cxnSpLocks/>
            </p:cNvCxnSpPr>
            <p:nvPr/>
          </p:nvCxnSpPr>
          <p:spPr>
            <a:xfrm>
              <a:off x="1264310" y="793764"/>
              <a:ext cx="0" cy="1916037"/>
            </a:xfrm>
            <a:prstGeom prst="straightConnector1">
              <a:avLst/>
            </a:prstGeom>
            <a:noFill/>
            <a:ln w="73025" cap="flat" cmpd="sng" algn="ctr">
              <a:solidFill>
                <a:srgbClr val="FF0000"/>
              </a:solidFill>
              <a:prstDash val="solid"/>
              <a:headEnd type="triangle"/>
              <a:tailEnd type="triangle"/>
            </a:ln>
            <a:effectLst/>
          </p:spPr>
        </p:cxnSp>
      </p:grpSp>
      <p:sp>
        <p:nvSpPr>
          <p:cNvPr id="60" name="Rounded Rectangle 135">
            <a:extLst>
              <a:ext uri="{FF2B5EF4-FFF2-40B4-BE49-F238E27FC236}">
                <a16:creationId xmlns:a16="http://schemas.microsoft.com/office/drawing/2014/main" id="{074D233B-8EE6-BB95-E5AD-16E18144A168}"/>
              </a:ext>
            </a:extLst>
          </p:cNvPr>
          <p:cNvSpPr/>
          <p:nvPr/>
        </p:nvSpPr>
        <p:spPr>
          <a:xfrm>
            <a:off x="428362" y="8440998"/>
            <a:ext cx="7294982" cy="1920872"/>
          </a:xfrm>
          <a:prstGeom prst="roundRect">
            <a:avLst/>
          </a:prstGeom>
          <a:solidFill>
            <a:srgbClr val="FFCE39">
              <a:lumMod val="60000"/>
              <a:lumOff val="40000"/>
            </a:srgb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as + adjective + as 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to show that two things are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49E9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similar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.</a:t>
            </a:r>
          </a:p>
        </p:txBody>
      </p:sp>
      <p:sp>
        <p:nvSpPr>
          <p:cNvPr id="61" name="Rounded Rectangle 136">
            <a:extLst>
              <a:ext uri="{FF2B5EF4-FFF2-40B4-BE49-F238E27FC236}">
                <a16:creationId xmlns:a16="http://schemas.microsoft.com/office/drawing/2014/main" id="{389DAB67-E353-F6E7-A108-BC3BF106853D}"/>
              </a:ext>
            </a:extLst>
          </p:cNvPr>
          <p:cNvSpPr/>
          <p:nvPr/>
        </p:nvSpPr>
        <p:spPr>
          <a:xfrm>
            <a:off x="8280977" y="8446720"/>
            <a:ext cx="9895113" cy="1799662"/>
          </a:xfrm>
          <a:prstGeom prst="roundRect">
            <a:avLst/>
          </a:prstGeom>
          <a:solidFill>
            <a:srgbClr val="FFCE39">
              <a:lumMod val="60000"/>
              <a:lumOff val="40000"/>
            </a:srgb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not as + adjective + as 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to show that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sth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 is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49E9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"more" or "less" 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than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sth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 else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49E9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. 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7CE02A01-A30A-8164-3BA6-D0FCFADB68E3}"/>
              </a:ext>
            </a:extLst>
          </p:cNvPr>
          <p:cNvGrpSpPr/>
          <p:nvPr/>
        </p:nvGrpSpPr>
        <p:grpSpPr>
          <a:xfrm>
            <a:off x="2872899" y="8848993"/>
            <a:ext cx="11976552" cy="1127262"/>
            <a:chOff x="1752275" y="5238790"/>
            <a:chExt cx="5834749" cy="563631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698BAEEA-1830-2D73-D74D-BD040573A586}"/>
                </a:ext>
              </a:extLst>
            </p:cNvPr>
            <p:cNvSpPr/>
            <p:nvPr/>
          </p:nvSpPr>
          <p:spPr>
            <a:xfrm>
              <a:off x="1752275" y="5244146"/>
              <a:ext cx="691390" cy="558275"/>
            </a:xfrm>
            <a:prstGeom prst="rect">
              <a:avLst/>
            </a:prstGeom>
            <a:noFill/>
            <a:ln w="19050" cap="flat" cmpd="sng" algn="ctr">
              <a:solidFill>
                <a:srgbClr val="0049E9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49E9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S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421AABB9-BA8C-9384-EFB4-E9EEFD718638}"/>
                </a:ext>
              </a:extLst>
            </p:cNvPr>
            <p:cNvSpPr/>
            <p:nvPr/>
          </p:nvSpPr>
          <p:spPr>
            <a:xfrm>
              <a:off x="2555837" y="5244145"/>
              <a:ext cx="1558963" cy="558275"/>
            </a:xfrm>
            <a:prstGeom prst="rect">
              <a:avLst/>
            </a:prstGeom>
            <a:noFill/>
            <a:ln w="19050" cap="flat" cmpd="sng" algn="ctr">
              <a:solidFill>
                <a:srgbClr val="0049E9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49E9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t</a:t>
              </a:r>
              <a:r>
                <a:rPr kumimoji="0" lang="en-VN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49E9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o be (not)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7EB070E6-5122-F55F-49AC-F2AFDFDCEB0F}"/>
                </a:ext>
              </a:extLst>
            </p:cNvPr>
            <p:cNvSpPr/>
            <p:nvPr/>
          </p:nvSpPr>
          <p:spPr>
            <a:xfrm>
              <a:off x="4226972" y="5244144"/>
              <a:ext cx="1558963" cy="558275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EB2727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as adj as</a:t>
              </a:r>
              <a:endParaRPr kumimoji="0" lang="en-VN" sz="4800" b="1" i="0" u="none" strike="noStrike" kern="0" cap="none" spc="0" normalizeH="0" baseline="0" noProof="0" dirty="0">
                <a:ln>
                  <a:noFill/>
                </a:ln>
                <a:solidFill>
                  <a:srgbClr val="EB2727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43759971-5E52-D452-26E4-2139ACE70349}"/>
                </a:ext>
              </a:extLst>
            </p:cNvPr>
            <p:cNvSpPr/>
            <p:nvPr/>
          </p:nvSpPr>
          <p:spPr>
            <a:xfrm>
              <a:off x="5898107" y="5238790"/>
              <a:ext cx="1688917" cy="558275"/>
            </a:xfrm>
            <a:prstGeom prst="rect">
              <a:avLst/>
            </a:prstGeom>
            <a:noFill/>
            <a:ln w="19050" cap="flat" cmpd="sng" algn="ctr">
              <a:solidFill>
                <a:srgbClr val="0049E9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49E9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N/ pronoun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8786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9" presetClass="entr" presetSubtype="0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8" grpId="0"/>
      <p:bldP spid="49" grpId="0" animBg="1"/>
      <p:bldP spid="55" grpId="0" animBg="1"/>
      <p:bldP spid="60" grpId="0" animBg="1"/>
      <p:bldP spid="60" grpId="1" animBg="1"/>
      <p:bldP spid="61" grpId="0" animBg="1"/>
      <p:bldP spid="61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214</TotalTime>
  <Words>1725</Words>
  <Application>Microsoft Office PowerPoint</Application>
  <PresentationFormat>Custom</PresentationFormat>
  <Paragraphs>273</Paragraphs>
  <Slides>38</Slides>
  <Notes>6</Notes>
  <HiddenSlides>0</HiddenSlides>
  <MMClips>10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1" baseType="lpstr">
      <vt:lpstr>DM Sans Bold Italics</vt:lpstr>
      <vt:lpstr>Calibri</vt:lpstr>
      <vt:lpstr>Malgun Gothic</vt:lpstr>
      <vt:lpstr>Fredoka One</vt:lpstr>
      <vt:lpstr>Pangolin</vt:lpstr>
      <vt:lpstr>Canva Sans Bold</vt:lpstr>
      <vt:lpstr>DM Sans Bold</vt:lpstr>
      <vt:lpstr>DM Sans</vt:lpstr>
      <vt:lpstr>Arial</vt:lpstr>
      <vt:lpstr>Times New Roman</vt:lpstr>
      <vt:lpstr>Bellota Text</vt:lpstr>
      <vt:lpstr>Libre Baskerville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PICK A BOX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DUNG</cp:lastModifiedBy>
  <cp:revision>6</cp:revision>
  <dcterms:created xsi:type="dcterms:W3CDTF">2006-08-16T00:00:00Z</dcterms:created>
  <dcterms:modified xsi:type="dcterms:W3CDTF">2025-11-14T09:14:15Z</dcterms:modified>
  <dc:identifier>DAFzcWjX5z4</dc:identifier>
</cp:coreProperties>
</file>