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83" r:id="rId2"/>
    <p:sldId id="279" r:id="rId3"/>
    <p:sldId id="280" r:id="rId4"/>
    <p:sldId id="301" r:id="rId5"/>
    <p:sldId id="282" r:id="rId6"/>
    <p:sldId id="290" r:id="rId7"/>
    <p:sldId id="258" r:id="rId8"/>
    <p:sldId id="259" r:id="rId9"/>
    <p:sldId id="260" r:id="rId10"/>
    <p:sldId id="261" r:id="rId11"/>
    <p:sldId id="296" r:id="rId12"/>
    <p:sldId id="273" r:id="rId13"/>
    <p:sldId id="292" r:id="rId14"/>
    <p:sldId id="264" r:id="rId15"/>
    <p:sldId id="275" r:id="rId16"/>
    <p:sldId id="276" r:id="rId17"/>
    <p:sldId id="274" r:id="rId18"/>
    <p:sldId id="263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4" y="1065635"/>
            <a:ext cx="7738531" cy="4827850"/>
            <a:chOff x="219993" y="1480257"/>
            <a:chExt cx="8650651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752358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3" y="2499186"/>
              <a:ext cx="2214994" cy="516081"/>
              <a:chOff x="1072032" y="1708857"/>
              <a:chExt cx="2214994" cy="51608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2" y="1708857"/>
                <a:ext cx="576217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57621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762339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551033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</a:t>
            </a:r>
            <a:r>
              <a:rPr lang="en-US" i="1" dirty="0" smtClean="0"/>
              <a:t>sing some songs</a:t>
            </a:r>
            <a:endParaRPr lang="en-US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play some games</a:t>
            </a:r>
            <a:endParaRPr lang="en-US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eat and drink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991" y="1222127"/>
            <a:ext cx="8451669" cy="934219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.VnBlackH" pitchFamily="34" charset="0"/>
              </a:rPr>
              <a:t>LESSON 1. GETTING STARTED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3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1214" y="1738364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iscuit</a:t>
            </a:r>
            <a:r>
              <a:rPr lang="en-US" sz="280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486322" y="1765783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82523" y="95874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5" y="889541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5" y="1038209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8151" y="3006581"/>
            <a:ext cx="231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agazine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00" y="1136134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0343" y="2604721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lasses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93" y="1085602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994" y="1351557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7341" y="1320214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554" y="2198813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5757" y="2196456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75262" y="2601585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40555" y="3001064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186" y="34566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983748" y="3465196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/>
              <a:t>Magazine</a:t>
            </a:r>
            <a:endParaRPr lang="en-US" sz="2800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pass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3333CC"/>
                </a:solidFill>
              </a:rPr>
              <a:t>biscuit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3" y="1370971"/>
            <a:ext cx="7448625" cy="49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583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</a:t>
            </a:r>
            <a:r>
              <a:rPr lang="en-US" sz="2400"/>
              <a:t>a              </a:t>
            </a:r>
            <a:r>
              <a:rPr lang="en-US" sz="2400" smtClean="0"/>
              <a:t>  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83331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1695</TotalTime>
  <Words>699</Words>
  <Application>Microsoft Office PowerPoint</Application>
  <PresentationFormat>On-screen Show (4:3)</PresentationFormat>
  <Paragraphs>212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MS PGothic</vt:lpstr>
      <vt:lpstr>.VnBlackH</vt:lpstr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LISTEN A SONG AND FILL WORDS  IN THE BLANKS</vt:lpstr>
      <vt:lpstr>PowerPoint Presentation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94</cp:revision>
  <dcterms:created xsi:type="dcterms:W3CDTF">2020-12-09T02:04:09Z</dcterms:created>
  <dcterms:modified xsi:type="dcterms:W3CDTF">2025-11-14T09:16:33Z</dcterms:modified>
</cp:coreProperties>
</file>