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81" r:id="rId3"/>
    <p:sldId id="315" r:id="rId4"/>
    <p:sldId id="316" r:id="rId5"/>
    <p:sldId id="340" r:id="rId6"/>
    <p:sldId id="341" r:id="rId7"/>
    <p:sldId id="283" r:id="rId8"/>
    <p:sldId id="348" r:id="rId9"/>
    <p:sldId id="349" r:id="rId10"/>
    <p:sldId id="337" r:id="rId11"/>
    <p:sldId id="298" r:id="rId12"/>
    <p:sldId id="318" r:id="rId13"/>
    <p:sldId id="331" r:id="rId14"/>
    <p:sldId id="313" r:id="rId15"/>
    <p:sldId id="342" r:id="rId16"/>
    <p:sldId id="350" r:id="rId17"/>
    <p:sldId id="351" r:id="rId18"/>
    <p:sldId id="352" r:id="rId19"/>
    <p:sldId id="353" r:id="rId20"/>
    <p:sldId id="314" r:id="rId21"/>
    <p:sldId id="344" r:id="rId22"/>
    <p:sldId id="3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7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TRAVELLING IN THE FUTURE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TRAVELLING IN THE FUTURE</a:t>
          </a:r>
          <a:endParaRPr lang="en-US" sz="2600" kern="1200" dirty="0"/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22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88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6282" y="128979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93" y="92348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1981" y="2144418"/>
            <a:ext cx="739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</a:t>
            </a:r>
            <a:r>
              <a:rPr lang="en-US" sz="3200" b="1" dirty="0" err="1">
                <a:solidFill>
                  <a:srgbClr val="0FB7BD"/>
                </a:solidFill>
              </a:rPr>
              <a:t>hyperloop</a:t>
            </a:r>
            <a:r>
              <a:rPr lang="en-US" sz="3200" b="1" dirty="0">
                <a:solidFill>
                  <a:srgbClr val="0FB7BD"/>
                </a:solidFill>
              </a:rPr>
              <a:t>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053" y="137700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LESSON 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4790" y="252908"/>
            <a:ext cx="9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12" y="3022295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66" y="886689"/>
            <a:ext cx="5581225" cy="513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5949527" y="786025"/>
            <a:ext cx="6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Oh, another traffic jam.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How will we get to the campsite on time now?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 don’t know. It’s a pity that we don’t have a hyperloop now!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What’s a hyperloop?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It’s a system of tubes. You can go from one place to another in just minutes.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Amazing! Even faster than a flying car!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Yes, and there are no traffic jams.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Will it pollute the environment?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No. There will be no fumes, and it’s totally safe.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Like a teleporter?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A teleporter is also fast, safe and eco-friendly. But it’s a different mode of travel.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 when we travel in hyperloops, we won’t have to worry about bad weather, right?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Right.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639" y="5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3807" y="338558"/>
            <a:ext cx="89878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416" y="3171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201" y="2145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5412" y="1468049"/>
            <a:ext cx="4071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749997" y="214949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57" y="963229"/>
            <a:ext cx="6048461" cy="35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8389" y="355470"/>
            <a:ext cx="876979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2998" y="37485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783" y="272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74267"/>
              </p:ext>
            </p:extLst>
          </p:nvPr>
        </p:nvGraphicFramePr>
        <p:xfrm>
          <a:off x="707427" y="1082737"/>
          <a:ext cx="969818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5020">
                  <a:extLst>
                    <a:ext uri="{9D8B030D-6E8A-4147-A177-3AD203B41FA5}">
                      <a16:colId xmlns:a16="http://schemas.microsoft.com/office/drawing/2014/main" val="442070614"/>
                    </a:ext>
                  </a:extLst>
                </a:gridCol>
                <a:gridCol w="676617">
                  <a:extLst>
                    <a:ext uri="{9D8B030D-6E8A-4147-A177-3AD203B41FA5}">
                      <a16:colId xmlns:a16="http://schemas.microsoft.com/office/drawing/2014/main" val="1113854182"/>
                    </a:ext>
                  </a:extLst>
                </a:gridCol>
                <a:gridCol w="646544">
                  <a:extLst>
                    <a:ext uri="{9D8B030D-6E8A-4147-A177-3AD203B41FA5}">
                      <a16:colId xmlns:a16="http://schemas.microsoft.com/office/drawing/2014/main" val="4192835188"/>
                    </a:ext>
                  </a:extLst>
                </a:gridCol>
              </a:tblGrid>
              <a:tr h="52785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1. Ann and Minh are in a traffic jam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6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2. Ann and Minh are going to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2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3. Ann knows a lot about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62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4. Minh seems to know about different modes of travel.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3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5. They hope there will be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 soon.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1951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46245" y="17634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75926" y="2471380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24431" y="3230649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94758" y="469780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36322" y="3932456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1186335" y="5409682"/>
            <a:ext cx="874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1186335" y="5932902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4" y="20927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543" y="3119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2092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61601"/>
              </p:ext>
            </p:extLst>
          </p:nvPr>
        </p:nvGraphicFramePr>
        <p:xfrm>
          <a:off x="1791854" y="1448467"/>
          <a:ext cx="8312728" cy="4280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4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156364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808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46C72-A00F-4DCC-892A-22298169B003}"/>
              </a:ext>
            </a:extLst>
          </p:cNvPr>
          <p:cNvSpPr txBox="1"/>
          <p:nvPr/>
        </p:nvSpPr>
        <p:spPr>
          <a:xfrm>
            <a:off x="2108056" y="2035320"/>
            <a:ext cx="3101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 system of tubes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Faster than a flying car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traffic jams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fumes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289864" y="2229283"/>
            <a:ext cx="2971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Fast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Quiz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2" y="158529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56" y="700609"/>
            <a:ext cx="5403724" cy="3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857" y="1214607"/>
            <a:ext cx="574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2060"/>
                </a:solidFill>
              </a:rPr>
              <a:t>1. It has two wheels and you pedal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0598" y="1747824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bicycle / bike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71" y="2457340"/>
            <a:ext cx="5257242" cy="39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482" y="1132759"/>
            <a:ext cx="7469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2. It has four wheels. It runs on petrol or electricity, and can carry up to eight passengers. 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500581" y="2065508"/>
            <a:ext cx="2687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a xe gia đình, chọn SUV 8 chỗ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882125"/>
            <a:ext cx="6032789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818" y="1086473"/>
            <a:ext cx="84235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3. It carries many passengers and runs on tracks.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3650" y="1752843"/>
            <a:ext cx="264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train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é tàu: tin tức, hình ảnh, video, bình l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449990"/>
            <a:ext cx="65341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331422" y="1109921"/>
            <a:ext cx="7826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4. It sails on the sea. It needs wind to sail.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9964" y="1796429"/>
            <a:ext cx="2763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ailing boat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2466109"/>
            <a:ext cx="5911272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636224" y="1090691"/>
            <a:ext cx="71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5. It travels in space. It can even carry people to the moon.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1660" y="2044798"/>
            <a:ext cx="454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rocket / spaceship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57"/>
          <a:stretch/>
        </p:blipFill>
        <p:spPr>
          <a:xfrm>
            <a:off x="3972493" y="2743580"/>
            <a:ext cx="6488546" cy="3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42948" y="4773058"/>
            <a:ext cx="345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- eco – friendly (a): 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4277" y="4966066"/>
            <a:ext cx="5766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7948" y="5371355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4" y="111092"/>
            <a:ext cx="4258930" cy="4603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CO-FRIENDL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52" y="494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39002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0684969"/>
              </p:ext>
            </p:extLst>
          </p:nvPr>
        </p:nvGraphicFramePr>
        <p:xfrm>
          <a:off x="1270922" y="1224741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3352800" y="451026"/>
            <a:ext cx="5689600" cy="1485900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4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269" y="2084397"/>
            <a:ext cx="7747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 in the textbook.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1137576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506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13841" y="4241237"/>
            <a:ext cx="2684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(n): 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7200" y="4418946"/>
            <a:ext cx="1316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khói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954566" y="489867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69" y="1250962"/>
            <a:ext cx="6822503" cy="2990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477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27863" y="4103779"/>
            <a:ext cx="344950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579" y="4298511"/>
            <a:ext cx="5803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68530" y="4784787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98" y="417381"/>
            <a:ext cx="5742138" cy="3686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ếng Anh 7 Unit 11 Từ vựng - loigiaihay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18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304" y="4867456"/>
            <a:ext cx="35049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teleporter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91" y="5076812"/>
            <a:ext cx="5387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56653" y="5524897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48" y="186227"/>
            <a:ext cx="2594530" cy="4681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5" y="186227"/>
            <a:ext cx="3721708" cy="4681229"/>
          </a:xfrm>
          <a:prstGeom prst="rect">
            <a:avLst/>
          </a:prstGeom>
        </p:spPr>
      </p:pic>
      <p:pic>
        <p:nvPicPr>
          <p:cNvPr id="9" name="ttsMP3.com_VoiceText_2023-4-1_10_36_4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484" y="5065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67806" y="4792733"/>
            <a:ext cx="30523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campsite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0339" y="499321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99256" y="5450174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38" y="695867"/>
            <a:ext cx="5368193" cy="37283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calif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89" y="4962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383877"/>
              </p:ext>
            </p:extLst>
          </p:nvPr>
        </p:nvGraphicFramePr>
        <p:xfrm>
          <a:off x="934212" y="1015465"/>
          <a:ext cx="10343388" cy="52986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4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 – friendly (a)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/ˈiː.kəʊˌfrend.li/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haɪ.pərluːp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/ˈtel.ɪ.pɔː.tər/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kæmp.saɪt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32680" y="4896823"/>
            <a:ext cx="201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campsite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31187" y="3096599"/>
            <a:ext cx="2129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teleporter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03576" y="890674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52" y="157017"/>
            <a:ext cx="3368103" cy="207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2115" y="2125146"/>
            <a:ext cx="2250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35752" y="4328104"/>
            <a:ext cx="2583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eco – friendly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5" y="2851115"/>
            <a:ext cx="3418155" cy="3316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479" y="111092"/>
            <a:ext cx="421942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Checking v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67" y="1213840"/>
            <a:ext cx="3836960" cy="2431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66" y="4200757"/>
            <a:ext cx="3670707" cy="223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9" y="1680678"/>
            <a:ext cx="2594530" cy="42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" y="840507"/>
            <a:ext cx="5581225" cy="5135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809" y="1167678"/>
            <a:ext cx="549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Who are they in the </a:t>
            </a:r>
            <a:r>
              <a:rPr lang="en-US" sz="2800" dirty="0"/>
              <a:t>conversation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386" y="1667549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Minh and Ann.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939" y="2190769"/>
            <a:ext cx="470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What are they talking about?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164736" y="2713989"/>
            <a:ext cx="5444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are talking about means of transport in the future.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2920</TotalTime>
  <Words>805</Words>
  <Application>Microsoft Office PowerPoint</Application>
  <PresentationFormat>Widescreen</PresentationFormat>
  <Paragraphs>162</Paragraphs>
  <Slides>22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.VnTifani Heavy</vt:lpstr>
      <vt:lpstr>Arial</vt:lpstr>
      <vt:lpstr>Calibri</vt:lpstr>
      <vt:lpstr>Calibri Light</vt:lpstr>
      <vt:lpstr>ChronicaPro-Medium</vt:lpstr>
      <vt:lpstr>Myriad Pro</vt:lpstr>
      <vt:lpstr>OpenSansBold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phamthihongthu1982@outlook.com</cp:lastModifiedBy>
  <cp:revision>130</cp:revision>
  <dcterms:created xsi:type="dcterms:W3CDTF">2020-12-09T02:04:09Z</dcterms:created>
  <dcterms:modified xsi:type="dcterms:W3CDTF">2025-04-06T08:53:57Z</dcterms:modified>
</cp:coreProperties>
</file>