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media/media2.wav" ContentType="audio/x-wav"/>
  <Override PartName="/ppt/media/media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6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1D9EFF"/>
    <a:srgbClr val="F16649"/>
    <a:srgbClr val="0D9FA3"/>
    <a:srgbClr val="0FB7BD"/>
    <a:srgbClr val="53C3C9"/>
    <a:srgbClr val="79D1D5"/>
    <a:srgbClr val="62C8CE"/>
    <a:srgbClr val="FF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48" y="66"/>
      </p:cViewPr>
      <p:guideLst>
        <p:guide orient="horz" pos="218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F7B28-8104-46B5-8002-8819D3EE73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B7EA5-4EA9-4A35-835D-EE71F6A32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C91C2F-A333-46AD-A289-C390F658A09E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69885-2F80-43DF-8972-8F6FC1A171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4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77FB-0B12-4EEC-B82F-C0ABA04A74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8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38A1-521D-4723-8941-90256BBAAB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1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CEBE-59E7-4D00-AA62-297DD21FA2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8710-996B-4CDC-ABD2-808038EC3F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2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17BD7-CCA7-405A-AC16-74C1A7AF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18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8AAB-432E-4F29-BE0C-0BE6E7394E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6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7C9C-EB32-4A04-9373-678BEDE43C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7C66-B3D4-4C80-BA31-533E4DA74D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79C7-0F57-44C3-8E56-9A2036AF6F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8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3E64-498C-4B4B-ADA3-FE96B4BB66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4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070E8-4F9A-48D1-9FD8-77D0D1D2D7E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2" y="390661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2" y="4622785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2" y="554938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4149843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20" y="5232515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9056" y="3932129"/>
            <a:ext cx="363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9055" y="4611050"/>
            <a:ext cx="335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Put the words in </a:t>
            </a:r>
            <a:r>
              <a:rPr lang="en-US" b="1">
                <a:solidFill>
                  <a:srgbClr val="F16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in the correct columns.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055" y="550860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one of these words in each blank.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3465" y="4122501"/>
            <a:ext cx="388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/ɑ:/ and /ʌ/.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2992" y="5202756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repeat. Then listen again and underline the words with the sounds /ɑ:/ and /ʌ/.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5257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27" y="3333417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27899" y="3379583"/>
            <a:ext cx="16033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/ɑ:/ and /ʌ/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" y="9906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  <a:t/>
            </a:r>
            <a:b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</a:br>
            <a: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  <a:t/>
            </a:r>
            <a:b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</a:br>
            <a: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  <a:t/>
            </a:r>
            <a:b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</a:br>
            <a: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  <a:t/>
            </a:r>
            <a:b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</a:br>
            <a: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  <a:t/>
            </a:r>
            <a:br>
              <a:rPr lang="en-US" altLang="en-US" sz="4000" b="1" smtClean="0">
                <a:solidFill>
                  <a:srgbClr val="000000"/>
                </a:solidFill>
                <a:latin typeface=".VnArial" pitchFamily="34" charset="0"/>
              </a:rPr>
            </a:br>
            <a:endParaRPr lang="en-US" altLang="en-US" sz="4000" b="1" smtClean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784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 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457201" y="1562100"/>
            <a:ext cx="8991601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cs typeface="Arial" charset="0"/>
              </a:rPr>
              <a:t>Period 2: Unit 1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 smtClean="0">
                <a:solidFill>
                  <a:srgbClr val="0070C0"/>
                </a:solidFill>
                <a:cs typeface="Arial" charset="0"/>
              </a:rPr>
              <a:t>A </a:t>
            </a:r>
            <a:r>
              <a:rPr lang="en-US" altLang="en-US" sz="5400" b="1" dirty="0">
                <a:solidFill>
                  <a:srgbClr val="0070C0"/>
                </a:solidFill>
                <a:cs typeface="Arial" charset="0"/>
              </a:rPr>
              <a:t>closer look 1 </a:t>
            </a:r>
          </a:p>
        </p:txBody>
      </p:sp>
    </p:spTree>
    <p:extLst>
      <p:ext uri="{BB962C8B-B14F-4D97-AF65-F5344CB8AC3E}">
        <p14:creationId xmlns:p14="http://schemas.microsoft.com/office/powerpoint/2010/main" val="3932581047"/>
      </p:ext>
    </p:extLst>
  </p:cSld>
  <p:clrMapOvr>
    <a:masterClrMapping/>
  </p:clrMapOvr>
  <p:transition>
    <p:sndAc>
      <p:stSnd>
        <p:snd r:embed="rId3" name="Unit 7.way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29" grpId="1"/>
      <p:bldP spid="266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57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2102" y="959388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D9FA3"/>
                </a:solidFill>
              </a:rPr>
              <a:t>Vocabulary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286768" y="1204429"/>
            <a:ext cx="3781038" cy="262509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544413" y="1606677"/>
            <a:ext cx="174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shool lunch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5544413" y="2026266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English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25620" y="1606676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excercise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44412" y="245370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history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44412" y="2893715"/>
            <a:ext cx="160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homework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21924" y="201334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32810" y="2469876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21923" y="2879830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lessons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21923" y="3310602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music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9" y="3449074"/>
            <a:ext cx="1919254" cy="1548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9" y="1701657"/>
            <a:ext cx="3171299" cy="2561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93" y="2114867"/>
            <a:ext cx="2162249" cy="13961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2" y="3829524"/>
            <a:ext cx="1680377" cy="21416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93" y="4591786"/>
            <a:ext cx="2841814" cy="2351704"/>
          </a:xfrm>
          <a:prstGeom prst="rect">
            <a:avLst/>
          </a:prstGeom>
        </p:spPr>
      </p:pic>
      <p:pic>
        <p:nvPicPr>
          <p:cNvPr id="2" name="Bản sao của B1_04">
            <a:hlinkClick r:id="" action="ppaction://media"/>
            <a:extLst>
              <a:ext uri="{FF2B5EF4-FFF2-40B4-BE49-F238E27FC236}">
                <a16:creationId xmlns:a16="http://schemas.microsoft.com/office/drawing/2014/main" id="{584BD03F-55D3-4E4C-ACB0-A5E25A9F6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1300" y="218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Put the words in </a:t>
            </a:r>
            <a:r>
              <a:rPr lang="en-US" sz="2500" b="1" spc="-10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correct columns.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98811"/>
              </p:ext>
            </p:extLst>
          </p:nvPr>
        </p:nvGraphicFramePr>
        <p:xfrm>
          <a:off x="535708" y="2768143"/>
          <a:ext cx="8072584" cy="23476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play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do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have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study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4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1812471" y="1030256"/>
            <a:ext cx="5519057" cy="1600200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46553" y="1171830"/>
            <a:ext cx="174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school lunch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553" y="1624983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English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01166" y="204090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exercise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01166" y="1171830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history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01166" y="1624982"/>
            <a:ext cx="160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homework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61517" y="160348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61517" y="1154698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football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61517" y="202370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lessons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6553" y="202537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music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E5A80E-CF33-46FB-87F1-2C22A5DF985A}"/>
              </a:ext>
            </a:extLst>
          </p:cNvPr>
          <p:cNvGrpSpPr/>
          <p:nvPr/>
        </p:nvGrpSpPr>
        <p:grpSpPr>
          <a:xfrm>
            <a:off x="1366157" y="4959404"/>
            <a:ext cx="6406243" cy="1898596"/>
            <a:chOff x="1366157" y="4959404"/>
            <a:chExt cx="6406243" cy="18985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157" y="4959404"/>
              <a:ext cx="6064944" cy="189859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122753" y="5398599"/>
              <a:ext cx="56496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Can you add more </a:t>
              </a:r>
            </a:p>
            <a:p>
              <a:r>
                <a:rPr lang="en-US" sz="3600" b="1">
                  <a:solidFill>
                    <a:schemeClr val="bg1"/>
                  </a:solidFill>
                </a:rPr>
                <a:t>words to each column?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2AEA2D3-5145-4F14-9146-54AD448FB8A0}"/>
              </a:ext>
            </a:extLst>
          </p:cNvPr>
          <p:cNvSpPr txBox="1"/>
          <p:nvPr/>
        </p:nvSpPr>
        <p:spPr>
          <a:xfrm>
            <a:off x="5961995" y="1159563"/>
            <a:ext cx="114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831D91-D198-4FA3-BE8F-E2B8934618EE}"/>
              </a:ext>
            </a:extLst>
          </p:cNvPr>
          <p:cNvSpPr txBox="1"/>
          <p:nvPr/>
        </p:nvSpPr>
        <p:spPr>
          <a:xfrm>
            <a:off x="993951" y="3962567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CD7F3-CA9D-4675-A92A-8DEAFF1DD045}"/>
              </a:ext>
            </a:extLst>
          </p:cNvPr>
          <p:cNvSpPr txBox="1"/>
          <p:nvPr/>
        </p:nvSpPr>
        <p:spPr>
          <a:xfrm>
            <a:off x="2827488" y="3427396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homework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E94B1-9BC3-4FA7-9B64-FC9B7BF5EA5C}"/>
              </a:ext>
            </a:extLst>
          </p:cNvPr>
          <p:cNvSpPr txBox="1"/>
          <p:nvPr/>
        </p:nvSpPr>
        <p:spPr>
          <a:xfrm>
            <a:off x="2964095" y="3954383"/>
            <a:ext cx="11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exercise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27308D-8FC9-4259-A642-E050CB437756}"/>
              </a:ext>
            </a:extLst>
          </p:cNvPr>
          <p:cNvSpPr txBox="1"/>
          <p:nvPr/>
        </p:nvSpPr>
        <p:spPr>
          <a:xfrm>
            <a:off x="4716879" y="3411027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school lunch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560369-AAD5-44AB-8A66-AB13018C4A5B}"/>
              </a:ext>
            </a:extLst>
          </p:cNvPr>
          <p:cNvSpPr txBox="1"/>
          <p:nvPr/>
        </p:nvSpPr>
        <p:spPr>
          <a:xfrm>
            <a:off x="5002471" y="3962566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lessons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C59E83-B689-4EA2-9EF1-02AE0C20A1F6}"/>
              </a:ext>
            </a:extLst>
          </p:cNvPr>
          <p:cNvSpPr txBox="1"/>
          <p:nvPr/>
        </p:nvSpPr>
        <p:spPr>
          <a:xfrm>
            <a:off x="7093632" y="339384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English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82F2E1-D7A0-490B-A8FD-3709E93203DC}"/>
              </a:ext>
            </a:extLst>
          </p:cNvPr>
          <p:cNvSpPr txBox="1"/>
          <p:nvPr/>
        </p:nvSpPr>
        <p:spPr>
          <a:xfrm>
            <a:off x="7093632" y="3941985"/>
            <a:ext cx="104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7DE447-0360-4C10-A2BE-3E24CEB0268B}"/>
              </a:ext>
            </a:extLst>
          </p:cNvPr>
          <p:cNvSpPr txBox="1"/>
          <p:nvPr/>
        </p:nvSpPr>
        <p:spPr>
          <a:xfrm>
            <a:off x="7073594" y="448240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science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314DAF-261C-47C5-813B-C4ED0712225C}"/>
              </a:ext>
            </a:extLst>
          </p:cNvPr>
          <p:cNvSpPr txBox="1"/>
          <p:nvPr/>
        </p:nvSpPr>
        <p:spPr>
          <a:xfrm>
            <a:off x="973143" y="3427396"/>
            <a:ext cx="114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football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27D091-9B5D-4F4E-950A-344662BCED65}"/>
              </a:ext>
            </a:extLst>
          </p:cNvPr>
          <p:cNvSpPr txBox="1"/>
          <p:nvPr/>
        </p:nvSpPr>
        <p:spPr>
          <a:xfrm>
            <a:off x="2051666" y="2019936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music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D0C9-C1EC-4F61-A272-4444F9EDA26A}"/>
              </a:ext>
            </a:extLst>
          </p:cNvPr>
          <p:cNvSpPr txBox="1"/>
          <p:nvPr/>
        </p:nvSpPr>
        <p:spPr>
          <a:xfrm>
            <a:off x="4101166" y="1624982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homework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9CA416-DED5-4B77-9F6E-5AD249A8A0E8}"/>
              </a:ext>
            </a:extLst>
          </p:cNvPr>
          <p:cNvSpPr txBox="1"/>
          <p:nvPr/>
        </p:nvSpPr>
        <p:spPr>
          <a:xfrm>
            <a:off x="4101166" y="2040901"/>
            <a:ext cx="11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9CBDEF-9471-4932-97D7-624B3274ECBA}"/>
              </a:ext>
            </a:extLst>
          </p:cNvPr>
          <p:cNvSpPr txBox="1"/>
          <p:nvPr/>
        </p:nvSpPr>
        <p:spPr>
          <a:xfrm>
            <a:off x="2050530" y="1174733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school lunch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5A6842-10AB-4672-8F1F-7BFA25CDB678}"/>
              </a:ext>
            </a:extLst>
          </p:cNvPr>
          <p:cNvSpPr txBox="1"/>
          <p:nvPr/>
        </p:nvSpPr>
        <p:spPr>
          <a:xfrm>
            <a:off x="5957325" y="2019178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lessons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FC9F4A-BF2E-453C-A599-C40C18E1A19C}"/>
              </a:ext>
            </a:extLst>
          </p:cNvPr>
          <p:cNvSpPr txBox="1"/>
          <p:nvPr/>
        </p:nvSpPr>
        <p:spPr>
          <a:xfrm>
            <a:off x="2048903" y="162602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English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BA6D98-FECD-4487-AF24-FDA15DAD4F2E}"/>
              </a:ext>
            </a:extLst>
          </p:cNvPr>
          <p:cNvSpPr txBox="1"/>
          <p:nvPr/>
        </p:nvSpPr>
        <p:spPr>
          <a:xfrm>
            <a:off x="4099867" y="1170507"/>
            <a:ext cx="104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history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75CA22-45BD-4BC9-B29D-D7CE01E30303}"/>
              </a:ext>
            </a:extLst>
          </p:cNvPr>
          <p:cNvSpPr txBox="1"/>
          <p:nvPr/>
        </p:nvSpPr>
        <p:spPr>
          <a:xfrm>
            <a:off x="5956697" y="160749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54531 0.331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1151 0.28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3924 0.265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12413 0.2791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1.11111E-6 L 0.29167 0.3259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10451 0.28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55191 0.2583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32726 0.404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5 L 0.12239 0.4192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6" grpId="0"/>
      <p:bldP spid="48" grpId="0"/>
      <p:bldP spid="50" grpId="0"/>
      <p:bldP spid="51" grpId="0"/>
      <p:bldP spid="52" grpId="0"/>
      <p:bldP spid="53" grpId="0"/>
      <p:bldP spid="54" grpId="0"/>
      <p:bldP spid="18" grpId="1"/>
      <p:bldP spid="18" grpId="2"/>
      <p:bldP spid="18" grpId="3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49" y="229619"/>
            <a:ext cx="575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one of these words in each blank.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54963" y="1230083"/>
            <a:ext cx="5330823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2" y="1284508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lessons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1793" y="1632845"/>
            <a:ext cx="119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4163" y="1284507"/>
            <a:ext cx="11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2622" y="1632845"/>
            <a:ext cx="120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exercise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71222" y="1284507"/>
            <a:ext cx="192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homework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Vy</a:t>
            </a:r>
            <a:r>
              <a:rPr lang="en-US" sz="2400" dirty="0"/>
              <a:t> and I often do our                      after school.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604369" y="270794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Nick plays                     for the school team.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2233766" y="3442934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Mrs</a:t>
            </a:r>
            <a:r>
              <a:rPr lang="en-US" sz="2400" dirty="0"/>
              <a:t> Nguyen teaches all my history               .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164234" y="4253780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3373" y="46806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3" y="467202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healthy. They do                  every day.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63373" y="54608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8203" y="546087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study maths, English and                 on Mondays.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169416" y="580803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55867" y="499974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896BBC-ED70-42A7-8FAC-4A0ECD1047AC}"/>
              </a:ext>
            </a:extLst>
          </p:cNvPr>
          <p:cNvSpPr txBox="1"/>
          <p:nvPr/>
        </p:nvSpPr>
        <p:spPr>
          <a:xfrm>
            <a:off x="3517712" y="2370967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homework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B53949-C7E1-4E3B-BFA3-40907027FD49}"/>
              </a:ext>
            </a:extLst>
          </p:cNvPr>
          <p:cNvSpPr txBox="1"/>
          <p:nvPr/>
        </p:nvSpPr>
        <p:spPr>
          <a:xfrm>
            <a:off x="5164234" y="3906612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lessons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9B1FA-66AC-4BDE-B9A1-BA3C1D51D83B}"/>
              </a:ext>
            </a:extLst>
          </p:cNvPr>
          <p:cNvSpPr txBox="1"/>
          <p:nvPr/>
        </p:nvSpPr>
        <p:spPr>
          <a:xfrm>
            <a:off x="4165103" y="546255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science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2957EF-E0D8-45A8-A910-B23337DF937B}"/>
              </a:ext>
            </a:extLst>
          </p:cNvPr>
          <p:cNvSpPr txBox="1"/>
          <p:nvPr/>
        </p:nvSpPr>
        <p:spPr>
          <a:xfrm>
            <a:off x="2277244" y="3095424"/>
            <a:ext cx="114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football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E5B4BA-D41A-4A86-B119-2AEE181504FE}"/>
              </a:ext>
            </a:extLst>
          </p:cNvPr>
          <p:cNvSpPr txBox="1"/>
          <p:nvPr/>
        </p:nvSpPr>
        <p:spPr>
          <a:xfrm>
            <a:off x="4112429" y="4672024"/>
            <a:ext cx="119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30" grpId="0"/>
      <p:bldP spid="4" grpId="0"/>
      <p:bldP spid="27" grpId="0"/>
      <p:bldP spid="28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219" y="62542"/>
            <a:ext cx="75986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/ɑ:/ and /ʌ/.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2102" y="1024704"/>
            <a:ext cx="228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0784" y="1487149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/ɑ:/ and /ʌ/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24BD10-4264-4C37-B6FD-8FBA0BB7196D}"/>
              </a:ext>
            </a:extLst>
          </p:cNvPr>
          <p:cNvSpPr txBox="1"/>
          <p:nvPr/>
        </p:nvSpPr>
        <p:spPr>
          <a:xfrm>
            <a:off x="2505716" y="323626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</a:t>
            </a:r>
            <a:r>
              <a:rPr lang="en-US" sz="2400">
                <a:solidFill>
                  <a:srgbClr val="FF0000"/>
                </a:solidFill>
              </a:rPr>
              <a:t>ar</a:t>
            </a:r>
            <a:r>
              <a:rPr lang="en-US" sz="2400"/>
              <a:t>t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96F94E-2D24-4800-B79C-F1ED35D4F277}"/>
              </a:ext>
            </a:extLst>
          </p:cNvPr>
          <p:cNvSpPr txBox="1"/>
          <p:nvPr/>
        </p:nvSpPr>
        <p:spPr>
          <a:xfrm>
            <a:off x="2398832" y="3655782"/>
            <a:ext cx="79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ar</a:t>
            </a:r>
            <a:r>
              <a:rPr lang="en-US" sz="2400"/>
              <a:t>t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7B53-2C2E-4CA4-951A-A1678A2E06DC}"/>
              </a:ext>
            </a:extLst>
          </p:cNvPr>
          <p:cNvSpPr txBox="1"/>
          <p:nvPr/>
        </p:nvSpPr>
        <p:spPr>
          <a:xfrm>
            <a:off x="5430968" y="323243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</a:t>
            </a:r>
            <a:r>
              <a:rPr lang="en-US" sz="2400">
                <a:solidFill>
                  <a:srgbClr val="FF0000"/>
                </a:solidFill>
              </a:rPr>
              <a:t>u</a:t>
            </a:r>
            <a:r>
              <a:rPr lang="en-US" sz="2400"/>
              <a:t>bject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03DED4-23E9-4747-81FC-D800CB72DA18}"/>
              </a:ext>
            </a:extLst>
          </p:cNvPr>
          <p:cNvSpPr txBox="1"/>
          <p:nvPr/>
        </p:nvSpPr>
        <p:spPr>
          <a:xfrm>
            <a:off x="5530901" y="3694102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st</a:t>
            </a:r>
            <a:r>
              <a:rPr lang="en-US" sz="2400">
                <a:solidFill>
                  <a:srgbClr val="FF0000"/>
                </a:solidFill>
              </a:rPr>
              <a:t>u</a:t>
            </a:r>
            <a:r>
              <a:rPr lang="en-US" sz="2400"/>
              <a:t>dy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94D01-89A6-4CCC-B2D8-9967CCFF224E}"/>
              </a:ext>
            </a:extLst>
          </p:cNvPr>
          <p:cNvSpPr txBox="1"/>
          <p:nvPr/>
        </p:nvSpPr>
        <p:spPr>
          <a:xfrm>
            <a:off x="5677863" y="4143784"/>
            <a:ext cx="127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</a:t>
            </a:r>
            <a:r>
              <a:rPr lang="en-US" sz="2400">
                <a:solidFill>
                  <a:srgbClr val="FF0000"/>
                </a:solidFill>
              </a:rPr>
              <a:t>o</a:t>
            </a:r>
            <a:r>
              <a:rPr lang="en-US" sz="2400"/>
              <a:t>nday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AA07E9-C842-426B-B925-195247E54DB6}"/>
              </a:ext>
            </a:extLst>
          </p:cNvPr>
          <p:cNvSpPr txBox="1"/>
          <p:nvPr/>
        </p:nvSpPr>
        <p:spPr>
          <a:xfrm>
            <a:off x="2472645" y="4127635"/>
            <a:ext cx="10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</a:t>
            </a:r>
            <a:r>
              <a:rPr lang="en-US" sz="2400">
                <a:solidFill>
                  <a:srgbClr val="FF0000"/>
                </a:solidFill>
              </a:rPr>
              <a:t>ar</a:t>
            </a:r>
            <a:r>
              <a:rPr lang="en-US" sz="2400"/>
              <a:t>ton</a:t>
            </a:r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D49F80-5C94-4BE2-A45E-4625EEBFEA67}"/>
              </a:ext>
            </a:extLst>
          </p:cNvPr>
          <p:cNvSpPr txBox="1"/>
          <p:nvPr/>
        </p:nvSpPr>
        <p:spPr>
          <a:xfrm>
            <a:off x="5430968" y="45493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</a:t>
            </a:r>
            <a:r>
              <a:rPr lang="en-US" sz="2400">
                <a:solidFill>
                  <a:srgbClr val="FF0000"/>
                </a:solidFill>
              </a:rPr>
              <a:t>o</a:t>
            </a:r>
            <a:r>
              <a:rPr lang="en-US" sz="2400"/>
              <a:t>mpass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7682B1-1C7B-4B8D-BE52-D4E08704CE58}"/>
              </a:ext>
            </a:extLst>
          </p:cNvPr>
          <p:cNvSpPr txBox="1"/>
          <p:nvPr/>
        </p:nvSpPr>
        <p:spPr>
          <a:xfrm>
            <a:off x="2199855" y="454930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</a:t>
            </a: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/>
              <a:t>ss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47367" y="2482441"/>
            <a:ext cx="6662070" cy="2647406"/>
            <a:chOff x="1240959" y="3799111"/>
            <a:chExt cx="6662070" cy="2647406"/>
          </a:xfrm>
        </p:grpSpPr>
        <p:sp>
          <p:nvSpPr>
            <p:cNvPr id="14" name="Rectangle 13"/>
            <p:cNvSpPr/>
            <p:nvPr/>
          </p:nvSpPr>
          <p:spPr>
            <a:xfrm>
              <a:off x="1240959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0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40959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0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593774" y="2493319"/>
            <a:ext cx="830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/ɑ:/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27389" y="2473115"/>
            <a:ext cx="625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/ʌ/</a:t>
            </a:r>
          </a:p>
        </p:txBody>
      </p:sp>
      <p:sp>
        <p:nvSpPr>
          <p:cNvPr id="48" name="Oval 47"/>
          <p:cNvSpPr/>
          <p:nvPr/>
        </p:nvSpPr>
        <p:spPr>
          <a:xfrm>
            <a:off x="1320007" y="255341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4691537" y="255341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Bản sao của B1_05">
            <a:hlinkClick r:id="" action="ppaction://media"/>
            <a:extLst>
              <a:ext uri="{FF2B5EF4-FFF2-40B4-BE49-F238E27FC236}">
                <a16:creationId xmlns:a16="http://schemas.microsoft.com/office/drawing/2014/main" id="{7C09F9EC-9A1E-40AE-B885-5D956D7B7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4168" y="1090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649" y="77215"/>
            <a:ext cx="764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Then listen again and underline the words with the sounds /ɑ:/ and /ʌ/.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6387" y="12924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1217" y="1283758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brother has a new compass.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1055" y="23799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0447" y="2332058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Our classroom is large.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6387" y="34316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4720" y="3416775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They look smart on their first day at school.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387" y="45413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4719" y="4541378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art lesson starts at nine o’clock.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36387" y="56601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0446" y="5660108"/>
            <a:ext cx="6186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He goes out to have lunch every Sunday.</a:t>
            </a:r>
          </a:p>
        </p:txBody>
      </p:sp>
      <p:pic>
        <p:nvPicPr>
          <p:cNvPr id="2" name="Bản sao của B1_06">
            <a:hlinkClick r:id="" action="ppaction://media"/>
            <a:extLst>
              <a:ext uri="{FF2B5EF4-FFF2-40B4-BE49-F238E27FC236}">
                <a16:creationId xmlns:a16="http://schemas.microsoft.com/office/drawing/2014/main" id="{CC707E9C-4AD5-43EE-BF76-672F22634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8827" y="44811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1F6-47E8-4135-902C-815484B55D26}"/>
              </a:ext>
            </a:extLst>
          </p:cNvPr>
          <p:cNvSpPr txBox="1"/>
          <p:nvPr/>
        </p:nvSpPr>
        <p:spPr>
          <a:xfrm>
            <a:off x="2946184" y="2888330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1C8FF-36A4-4911-9E83-107B5538EEFA}"/>
              </a:ext>
            </a:extLst>
          </p:cNvPr>
          <p:cNvSpPr txBox="1"/>
          <p:nvPr/>
        </p:nvSpPr>
        <p:spPr>
          <a:xfrm>
            <a:off x="2621492" y="1809576"/>
            <a:ext cx="755124" cy="457200"/>
          </a:xfrm>
          <a:prstGeom prst="round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/ʌ:/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4D3C86-1A70-4057-9AE1-6947A464FB06}"/>
              </a:ext>
            </a:extLst>
          </p:cNvPr>
          <p:cNvSpPr txBox="1"/>
          <p:nvPr/>
        </p:nvSpPr>
        <p:spPr>
          <a:xfrm>
            <a:off x="4277792" y="2879425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643089-6B04-4774-A77D-94C0569BCA00}"/>
              </a:ext>
            </a:extLst>
          </p:cNvPr>
          <p:cNvSpPr txBox="1"/>
          <p:nvPr/>
        </p:nvSpPr>
        <p:spPr>
          <a:xfrm>
            <a:off x="5247389" y="1809576"/>
            <a:ext cx="755124" cy="457200"/>
          </a:xfrm>
          <a:prstGeom prst="round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/ʌ:/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268F62-0FE7-4FD0-8105-4E852DD4C3AB}"/>
              </a:ext>
            </a:extLst>
          </p:cNvPr>
          <p:cNvSpPr txBox="1"/>
          <p:nvPr/>
        </p:nvSpPr>
        <p:spPr>
          <a:xfrm>
            <a:off x="3475152" y="3923818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5938D9-FA42-474E-863F-934DEF8B508E}"/>
              </a:ext>
            </a:extLst>
          </p:cNvPr>
          <p:cNvSpPr txBox="1"/>
          <p:nvPr/>
        </p:nvSpPr>
        <p:spPr>
          <a:xfrm>
            <a:off x="2459152" y="5102976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11922-E718-45D0-B9F5-1815D0316C81}"/>
              </a:ext>
            </a:extLst>
          </p:cNvPr>
          <p:cNvSpPr txBox="1"/>
          <p:nvPr/>
        </p:nvSpPr>
        <p:spPr>
          <a:xfrm>
            <a:off x="3981112" y="5102976"/>
            <a:ext cx="726576" cy="457200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/a:/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4BCDA-565A-4114-B85E-7D661EC4B9CD}"/>
              </a:ext>
            </a:extLst>
          </p:cNvPr>
          <p:cNvSpPr txBox="1"/>
          <p:nvPr/>
        </p:nvSpPr>
        <p:spPr>
          <a:xfrm>
            <a:off x="4836372" y="6184127"/>
            <a:ext cx="755124" cy="457200"/>
          </a:xfrm>
          <a:prstGeom prst="round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/ʌ:/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77AF18-A2D4-4820-B451-98AB77B36362}"/>
              </a:ext>
            </a:extLst>
          </p:cNvPr>
          <p:cNvSpPr txBox="1"/>
          <p:nvPr/>
        </p:nvSpPr>
        <p:spPr>
          <a:xfrm>
            <a:off x="6521066" y="6184127"/>
            <a:ext cx="755124" cy="457200"/>
          </a:xfrm>
          <a:prstGeom prst="round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/ʌ:/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89289B-DAC3-4AB7-9719-9CD3AC970BD7}"/>
              </a:ext>
            </a:extLst>
          </p:cNvPr>
          <p:cNvCxnSpPr>
            <a:cxnSpLocks/>
          </p:cNvCxnSpPr>
          <p:nvPr/>
        </p:nvCxnSpPr>
        <p:spPr>
          <a:xfrm flipV="1">
            <a:off x="2501433" y="1700916"/>
            <a:ext cx="10058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B1941D-49D8-47F4-86F0-74DB9661F03F}"/>
              </a:ext>
            </a:extLst>
          </p:cNvPr>
          <p:cNvCxnSpPr>
            <a:cxnSpLocks/>
          </p:cNvCxnSpPr>
          <p:nvPr/>
        </p:nvCxnSpPr>
        <p:spPr>
          <a:xfrm flipV="1">
            <a:off x="4996673" y="1703276"/>
            <a:ext cx="11887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959194-AE27-4F0F-B7E9-D3A9FB892FB3}"/>
              </a:ext>
            </a:extLst>
          </p:cNvPr>
          <p:cNvCxnSpPr>
            <a:cxnSpLocks/>
          </p:cNvCxnSpPr>
          <p:nvPr/>
        </p:nvCxnSpPr>
        <p:spPr>
          <a:xfrm flipV="1">
            <a:off x="2621492" y="2770468"/>
            <a:ext cx="1371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822197-A2F6-4B95-9500-9385BC62A112}"/>
              </a:ext>
            </a:extLst>
          </p:cNvPr>
          <p:cNvCxnSpPr>
            <a:cxnSpLocks/>
          </p:cNvCxnSpPr>
          <p:nvPr/>
        </p:nvCxnSpPr>
        <p:spPr>
          <a:xfrm flipV="1">
            <a:off x="4318432" y="2784824"/>
            <a:ext cx="7315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F90B6F-A13C-4091-B6C2-F196AA83DA8C}"/>
              </a:ext>
            </a:extLst>
          </p:cNvPr>
          <p:cNvCxnSpPr>
            <a:cxnSpLocks/>
          </p:cNvCxnSpPr>
          <p:nvPr/>
        </p:nvCxnSpPr>
        <p:spPr>
          <a:xfrm flipV="1">
            <a:off x="3434512" y="3814196"/>
            <a:ext cx="822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204D28-975D-4497-A009-C00826013352}"/>
              </a:ext>
            </a:extLst>
          </p:cNvPr>
          <p:cNvCxnSpPr>
            <a:cxnSpLocks/>
          </p:cNvCxnSpPr>
          <p:nvPr/>
        </p:nvCxnSpPr>
        <p:spPr>
          <a:xfrm flipV="1">
            <a:off x="2584136" y="4962403"/>
            <a:ext cx="457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956B5F-B010-43E3-9A6B-A7E8BE896208}"/>
              </a:ext>
            </a:extLst>
          </p:cNvPr>
          <p:cNvCxnSpPr>
            <a:cxnSpLocks/>
          </p:cNvCxnSpPr>
          <p:nvPr/>
        </p:nvCxnSpPr>
        <p:spPr>
          <a:xfrm flipV="1">
            <a:off x="3982932" y="4962403"/>
            <a:ext cx="822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02B6CE-B9D8-41CC-A03E-D46D8DBCF5D9}"/>
              </a:ext>
            </a:extLst>
          </p:cNvPr>
          <p:cNvCxnSpPr>
            <a:cxnSpLocks/>
          </p:cNvCxnSpPr>
          <p:nvPr/>
        </p:nvCxnSpPr>
        <p:spPr>
          <a:xfrm flipV="1">
            <a:off x="4767738" y="6095616"/>
            <a:ext cx="822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A45A10-C55C-4AB2-B504-BAEDF62BD01D}"/>
              </a:ext>
            </a:extLst>
          </p:cNvPr>
          <p:cNvCxnSpPr>
            <a:cxnSpLocks/>
          </p:cNvCxnSpPr>
          <p:nvPr/>
        </p:nvCxnSpPr>
        <p:spPr>
          <a:xfrm flipV="1">
            <a:off x="6453230" y="6090909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60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371</Words>
  <Application>Microsoft Office PowerPoint</Application>
  <PresentationFormat>On-screen Show (4:3)</PresentationFormat>
  <Paragraphs>114</Paragraphs>
  <Slides>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.VnArial</vt:lpstr>
      <vt:lpstr>.VnRevue</vt:lpstr>
      <vt:lpstr>Arial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49</cp:revision>
  <dcterms:created xsi:type="dcterms:W3CDTF">2020-12-09T02:04:09Z</dcterms:created>
  <dcterms:modified xsi:type="dcterms:W3CDTF">2025-09-28T09:06:19Z</dcterms:modified>
</cp:coreProperties>
</file>