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57" r:id="rId3"/>
    <p:sldId id="267" r:id="rId4"/>
    <p:sldId id="258" r:id="rId5"/>
    <p:sldId id="260" r:id="rId6"/>
    <p:sldId id="268" r:id="rId7"/>
    <p:sldId id="261" r:id="rId8"/>
    <p:sldId id="262" r:id="rId9"/>
    <p:sldId id="269" r:id="rId10"/>
    <p:sldId id="270" r:id="rId11"/>
    <p:sldId id="27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A07"/>
    <a:srgbClr val="AD4C03"/>
    <a:srgbClr val="F7A9A7"/>
    <a:srgbClr val="EF008D"/>
    <a:srgbClr val="A3E7FF"/>
    <a:srgbClr val="E2EFDA"/>
    <a:srgbClr val="87D5D9"/>
    <a:srgbClr val="53C3C9"/>
    <a:srgbClr val="F16649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C85D-1958-4921-96F7-CE710FB09448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C0C2-FF99-4138-A895-0CB785DD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C0C2-FF99-4138-A895-0CB785DDEC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412903"/>
            <a:ext cx="474860" cy="5159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44719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Design your dream school. What does it look likes?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7730" y="3216633"/>
            <a:ext cx="88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 it: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7730" y="3608666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a town or in the country?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boarding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international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7730" y="4707659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Does it have: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730" y="5099692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swimming pool?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video game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greenhouse and a farm?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755610"/>
            <a:ext cx="474860" cy="470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76723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Draw a picture of your dream school.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14" y="3898016"/>
            <a:ext cx="444714" cy="470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97730" y="3909638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15633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73238"/>
              </p:ext>
            </p:extLst>
          </p:nvPr>
        </p:nvGraphicFramePr>
        <p:xfrm>
          <a:off x="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50" baseline="0" dirty="0"/>
                        <a:t>use the words related </a:t>
                      </a:r>
                      <a:r>
                        <a:rPr lang="en-US" sz="2400" spc="-50" baseline="0"/>
                        <a:t>to the topic ‘ My New School’</a:t>
                      </a:r>
                      <a:endParaRPr lang="en-US" sz="2400" spc="-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</a:t>
                      </a:r>
                      <a:r>
                        <a:rPr lang="en-US" sz="2400"/>
                        <a:t>sounds /</a:t>
                      </a:r>
                      <a:r>
                        <a:rPr lang="en-US" sz="2400" b="1"/>
                        <a:t>ɑ:</a:t>
                      </a:r>
                      <a:r>
                        <a:rPr lang="en-US" sz="2400"/>
                        <a:t>/ and /</a:t>
                      </a:r>
                      <a:r>
                        <a:rPr lang="en-US" sz="2400" b="1"/>
                        <a:t>ʌ</a:t>
                      </a:r>
                      <a:r>
                        <a:rPr lang="en-US" sz="2400"/>
                        <a:t>/</a:t>
                      </a:r>
                      <a:r>
                        <a:rPr lang="en-US" sz="2400" baseline="0"/>
                        <a:t> </a:t>
                      </a:r>
                      <a:r>
                        <a:rPr lang="en-US" sz="2400"/>
                        <a:t>correctly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simple.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</a:t>
                      </a:r>
                      <a:r>
                        <a:rPr lang="en-US" sz="2400" baseline="0"/>
                        <a:t> the adverbs of frequency.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introduce someone to someone else.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schools.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the type of</a:t>
                      </a:r>
                      <a:r>
                        <a:rPr lang="en-US" sz="2400" baseline="0"/>
                        <a:t> school i’d like to go to.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</a:t>
                      </a:r>
                      <a:r>
                        <a:rPr lang="en-US" sz="2400" baseline="0"/>
                        <a:t> a paragraph about my school.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38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8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8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8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1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38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984" y="19336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9909" y="281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63" y="32546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617" y="37368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96" y="41911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2160" y="46454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08" y="50852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6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52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0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6861" y="378071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80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73045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11758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9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95761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07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12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6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1758" y="19365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615" y="28608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67" y="3306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767" y="37451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767" y="42066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842" y="46630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42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5035" y="19239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035" y="28557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834" y="3763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015" y="41994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6947" y="4659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921" y="5123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648414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0238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98" y="4417083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636679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661613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present simple.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38974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604548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0414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394931"/>
            <a:ext cx="375944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38825" y="5332468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061"/>
            <a:ext cx="7483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58" name="Rounded Rectangle 15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1409079"/>
            <a:ext cx="1203462" cy="158324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3165411"/>
            <a:ext cx="877865" cy="10549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0" y="5058048"/>
            <a:ext cx="820732" cy="10576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13" y="1903288"/>
            <a:ext cx="1352641" cy="134418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6580563" y="3612656"/>
            <a:ext cx="1317748" cy="15439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01">
            <a:off x="6669053" y="5754534"/>
            <a:ext cx="1680129" cy="896215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2419035" y="16997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893866" y="1705419"/>
            <a:ext cx="13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</a:t>
            </a: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400669" y="23445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875500" y="2350228"/>
            <a:ext cx="173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</a:t>
            </a:r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419035" y="31493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893866" y="3155057"/>
            <a:ext cx="200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       </a:t>
            </a:r>
            <a:endParaRPr lang="en-US" sz="2400" dirty="0" smtClean="0"/>
          </a:p>
          <a:p>
            <a:r>
              <a:rPr lang="en-US" sz="2400" dirty="0" smtClean="0"/>
              <a:t>English </a:t>
            </a:r>
            <a:r>
              <a:rPr lang="en-US" sz="2400" dirty="0"/>
              <a:t>words.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431475" y="42564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906306" y="4262120"/>
            <a:ext cx="3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often use a in a </a:t>
            </a:r>
            <a:r>
              <a:rPr lang="en-US" sz="2400" dirty="0" err="1"/>
              <a:t>maths</a:t>
            </a:r>
            <a:r>
              <a:rPr lang="en-US" sz="2400" dirty="0"/>
              <a:t> class.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418814" y="4582424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2413109" y="52735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887940" y="5279237"/>
            <a:ext cx="3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lend me your  for a minute?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5663338" y="5599541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431475" y="61370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906306" y="6142678"/>
            <a:ext cx="148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</a:t>
            </a: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0074" y="169762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uniform</a:t>
            </a:r>
            <a:r>
              <a:rPr lang="en-US" sz="2400" dirty="0" smtClean="0"/>
              <a:t> is very nice.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49074" y="1700803"/>
            <a:ext cx="2079126" cy="461665"/>
            <a:chOff x="4149074" y="1700803"/>
            <a:chExt cx="2079126" cy="461665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414907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4583134" y="1700803"/>
              <a:ext cx="16450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is very nice.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91960" y="2344217"/>
            <a:ext cx="231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pencil sharpener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439318" y="2344218"/>
            <a:ext cx="716527" cy="461665"/>
            <a:chOff x="4439318" y="2344218"/>
            <a:chExt cx="716527" cy="461665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4439318" y="2670532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894235" y="2344218"/>
              <a:ext cx="2616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167456" y="3157040"/>
            <a:ext cx="283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notebook</a:t>
            </a:r>
            <a:r>
              <a:rPr lang="en-US" sz="2400" dirty="0" smtClean="0"/>
              <a:t> for writing.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06224" y="3157040"/>
            <a:ext cx="2031893" cy="461665"/>
            <a:chOff x="4206224" y="3157040"/>
            <a:chExt cx="2031893" cy="461665"/>
          </a:xfrm>
        </p:grpSpPr>
        <p:cxnSp>
          <p:nvCxnSpPr>
            <p:cNvPr id="203" name="Straight Connector 202"/>
            <p:cNvCxnSpPr/>
            <p:nvPr/>
          </p:nvCxnSpPr>
          <p:spPr>
            <a:xfrm>
              <a:off x="4206224" y="3475361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681344" y="3157040"/>
              <a:ext cx="1556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for writing 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375367" y="4253164"/>
            <a:ext cx="126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compass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71693" y="5273559"/>
            <a:ext cx="140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calculator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985834" y="614101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ruler</a:t>
            </a:r>
            <a:r>
              <a:rPr lang="en-US" sz="2400" dirty="0" smtClean="0"/>
              <a:t> is short.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70074" y="6134747"/>
            <a:ext cx="1652691" cy="461665"/>
            <a:chOff x="4070074" y="6134747"/>
            <a:chExt cx="1652691" cy="461665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4070074" y="6462982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547443" y="6134747"/>
              <a:ext cx="1175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is short.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6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 flipV="1">
            <a:off x="3757773" y="3077157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804682" y="3972414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769598" y="4817844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3"/>
            <a:endCxn id="73" idx="1"/>
          </p:cNvCxnSpPr>
          <p:nvPr/>
        </p:nvCxnSpPr>
        <p:spPr>
          <a:xfrm flipV="1">
            <a:off x="3792857" y="2231727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299058" y="4552077"/>
            <a:ext cx="2024413" cy="537210"/>
            <a:chOff x="5304124" y="1965960"/>
            <a:chExt cx="2024413" cy="537210"/>
          </a:xfrm>
        </p:grpSpPr>
        <p:sp>
          <p:nvSpPr>
            <p:cNvPr id="50" name="Rounded Rectangle 49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3104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299059" y="3692157"/>
            <a:ext cx="2024413" cy="537210"/>
            <a:chOff x="5299060" y="2832237"/>
            <a:chExt cx="2024413" cy="537210"/>
          </a:xfrm>
        </p:grpSpPr>
        <p:sp>
          <p:nvSpPr>
            <p:cNvPr id="85" name="Rounded Rectangle 84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99057" y="5440264"/>
            <a:ext cx="2024413" cy="537210"/>
            <a:chOff x="5299059" y="3698514"/>
            <a:chExt cx="2024413" cy="537210"/>
          </a:xfrm>
        </p:grpSpPr>
        <p:sp>
          <p:nvSpPr>
            <p:cNvPr id="89" name="Rounded Rectangle 88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6763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42470" y="3739753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uniform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99059" y="2820244"/>
            <a:ext cx="2024413" cy="537210"/>
            <a:chOff x="5299060" y="4564791"/>
            <a:chExt cx="2024413" cy="537210"/>
          </a:xfrm>
        </p:grpSpPr>
        <p:sp>
          <p:nvSpPr>
            <p:cNvPr id="93" name="Rounded Rectangle 92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67639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842470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312624" y="1957106"/>
            <a:ext cx="2081563" cy="537210"/>
            <a:chOff x="5299059" y="5431068"/>
            <a:chExt cx="2081563" cy="537210"/>
          </a:xfrm>
        </p:grpSpPr>
        <p:sp>
          <p:nvSpPr>
            <p:cNvPr id="97" name="Rounded Rectangle 96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6763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31040" y="5478037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new words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96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2264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63379" y="1965960"/>
            <a:ext cx="2029478" cy="537210"/>
            <a:chOff x="1763379" y="1965960"/>
            <a:chExt cx="2029478" cy="537210"/>
          </a:xfrm>
        </p:grpSpPr>
        <p:sp>
          <p:nvSpPr>
            <p:cNvPr id="3" name="Rounded Rectangle 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6337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821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study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63379" y="2832237"/>
            <a:ext cx="2024414" cy="537210"/>
            <a:chOff x="1763379" y="2832237"/>
            <a:chExt cx="2024414" cy="537210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6337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38210" y="287540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379" y="3698514"/>
            <a:ext cx="2024413" cy="537210"/>
            <a:chOff x="1763379" y="3698514"/>
            <a:chExt cx="2024413" cy="537210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7480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49640" y="373975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3380" y="4564791"/>
            <a:ext cx="2024413" cy="537210"/>
            <a:chOff x="1763380" y="4564791"/>
            <a:chExt cx="2024413" cy="537210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74809" y="46029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49640" y="4608584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have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63379" y="5431068"/>
            <a:ext cx="2024413" cy="537210"/>
            <a:chOff x="1763379" y="5431068"/>
            <a:chExt cx="2024413" cy="537210"/>
          </a:xfrm>
        </p:grpSpPr>
        <p:sp>
          <p:nvSpPr>
            <p:cNvPr id="57" name="Rounded Rectangle 56"/>
            <p:cNvSpPr/>
            <p:nvPr/>
          </p:nvSpPr>
          <p:spPr>
            <a:xfrm>
              <a:off x="176337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7480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49640" y="5478037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04124" y="1965960"/>
            <a:ext cx="2024413" cy="537210"/>
            <a:chOff x="5304124" y="1965960"/>
            <a:chExt cx="2024413" cy="537210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83104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99060" y="2832237"/>
            <a:ext cx="2024413" cy="537210"/>
            <a:chOff x="5299060" y="2832237"/>
            <a:chExt cx="2024413" cy="537210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9059" y="3698514"/>
            <a:ext cx="2024413" cy="537210"/>
            <a:chOff x="5299059" y="3698514"/>
            <a:chExt cx="2024413" cy="537210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6763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42470" y="3739753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uniform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99060" y="4564791"/>
            <a:ext cx="2024413" cy="537210"/>
            <a:chOff x="5299060" y="4564791"/>
            <a:chExt cx="2024413" cy="537210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67639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842470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9059" y="5431068"/>
            <a:ext cx="2081563" cy="537210"/>
            <a:chOff x="5299059" y="5431068"/>
            <a:chExt cx="2081563" cy="537210"/>
          </a:xfrm>
        </p:grpSpPr>
        <p:sp>
          <p:nvSpPr>
            <p:cNvPr id="62" name="Rounded Rectangle 61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36763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31040" y="5478037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new words</a:t>
              </a:r>
            </a:p>
          </p:txBody>
        </p:sp>
      </p:grpSp>
      <p:cxnSp>
        <p:nvCxnSpPr>
          <p:cNvPr id="103" name="Straight Connector 102"/>
          <p:cNvCxnSpPr/>
          <p:nvPr/>
        </p:nvCxnSpPr>
        <p:spPr>
          <a:xfrm flipV="1">
            <a:off x="3746617" y="5696835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052 0.3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3.33333E-6 0.1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2.5E-6 -0.25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1.48148E-6 L 8.33333E-7 -0.5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177822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/>
              <a:t>Complete the sentences with the present simple.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5201" y="17187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9141" y="1727424"/>
            <a:ext cx="172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(come</a:t>
            </a:r>
            <a:r>
              <a:rPr lang="en-US" sz="2400" dirty="0" smtClean="0"/>
              <a:t>)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85201" y="24673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0032" y="2467365"/>
            <a:ext cx="579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 you learn Russian?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No, I (do not</a:t>
            </a:r>
            <a:r>
              <a:rPr lang="en-US" sz="2400" dirty="0" smtClean="0"/>
              <a:t>)          .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46727" y="316385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85201" y="36486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60032" y="3648682"/>
            <a:ext cx="250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always (walk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85201" y="4524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60032" y="4524644"/>
            <a:ext cx="171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often (do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1085201" y="55424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60032" y="5542477"/>
            <a:ext cx="240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Mr</a:t>
            </a:r>
            <a:r>
              <a:rPr lang="en-US" sz="2400" dirty="0"/>
              <a:t> Nam (teach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60894" y="1731617"/>
            <a:ext cx="287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comes </a:t>
            </a:r>
            <a:r>
              <a:rPr lang="en-US" sz="2400" dirty="0" smtClean="0"/>
              <a:t>from Da Nang.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6013" y="282902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don’t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14614" y="3648682"/>
            <a:ext cx="421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</a:t>
            </a:r>
            <a:r>
              <a:rPr lang="en-US" sz="2400" dirty="0" smtClean="0">
                <a:solidFill>
                  <a:srgbClr val="00B050"/>
                </a:solidFill>
              </a:rPr>
              <a:t>alks </a:t>
            </a:r>
            <a:r>
              <a:rPr lang="en-US" sz="2400" dirty="0" smtClean="0"/>
              <a:t>to school with her friends.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04361" y="4524644"/>
            <a:ext cx="402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 </a:t>
            </a:r>
            <a:r>
              <a:rPr lang="en-US" sz="2400" dirty="0" smtClean="0"/>
              <a:t>my homework after school.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646727" y="5542477"/>
            <a:ext cx="379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teaches </a:t>
            </a:r>
            <a:r>
              <a:rPr lang="en-US" sz="2400" dirty="0" smtClean="0"/>
              <a:t>history at my school.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66261" y="1720569"/>
            <a:ext cx="2653978" cy="461665"/>
            <a:chOff x="2966261" y="1720569"/>
            <a:chExt cx="2653978" cy="4616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6261" y="2045652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627514" y="1720569"/>
              <a:ext cx="1992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from Da Nang.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65415" y="3648682"/>
            <a:ext cx="4031994" cy="461665"/>
            <a:chOff x="3865415" y="3648682"/>
            <a:chExt cx="4031994" cy="4616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865415" y="3977594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444028" y="3648682"/>
              <a:ext cx="3453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to school with her friends.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9406" y="4524644"/>
            <a:ext cx="4208012" cy="461665"/>
            <a:chOff x="3049406" y="4524644"/>
            <a:chExt cx="4208012" cy="4616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049406" y="4878956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55919" y="4524644"/>
              <a:ext cx="3601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my homework after school.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5919" y="5542477"/>
            <a:ext cx="3400002" cy="461665"/>
            <a:chOff x="3655919" y="5542477"/>
            <a:chExt cx="3400002" cy="46166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655919" y="5896789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295998" y="5542477"/>
              <a:ext cx="2759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history at my school.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6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80260"/>
            <a:ext cx="9144000" cy="3006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9604" y="2583180"/>
            <a:ext cx="86639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(1. be)          near his new school. Every day, he (2. have)                  </a:t>
            </a:r>
          </a:p>
          <a:p>
            <a:pPr algn="just"/>
            <a:r>
              <a:rPr lang="en-US" sz="2600" dirty="0"/>
              <a:t>           breakfast at 6 o’clock. Then he (3. walk)       </a:t>
            </a:r>
            <a:r>
              <a:rPr lang="en-US" sz="2600" dirty="0" smtClean="0"/>
              <a:t> to </a:t>
            </a:r>
            <a:r>
              <a:rPr lang="en-US" sz="2600" dirty="0"/>
              <a:t>school with his friends. Hoang and his friends (4. study)          </a:t>
            </a:r>
            <a:r>
              <a:rPr lang="en-US" sz="2600" dirty="0" smtClean="0"/>
              <a:t> in </a:t>
            </a:r>
            <a:r>
              <a:rPr lang="en-US" sz="2600" dirty="0"/>
              <a:t>grade 6 at An Son School. Hoang (5. like)           his new school.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281445" y="333724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225" y="373729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19849" y="373729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03669" y="414115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71999" y="454120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457" y="2983837"/>
            <a:ext cx="3914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is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769" y="3376214"/>
            <a:ext cx="649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has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2164" y="3376215"/>
            <a:ext cx="9360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walks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2437" y="3760470"/>
            <a:ext cx="9231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study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0249" y="4170918"/>
            <a:ext cx="7750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likes</a:t>
            </a:r>
            <a:endParaRPr lang="en-US" sz="2600" dirty="0">
              <a:solidFill>
                <a:srgbClr val="DF3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578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8757" y="1141349"/>
            <a:ext cx="9022673" cy="5711057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117" y="1686527"/>
            <a:ext cx="6264833" cy="470318"/>
            <a:chOff x="363373" y="1262747"/>
            <a:chExt cx="6264833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remember to do my homework. (always)</a:t>
              </a:r>
              <a:endParaRPr lang="en-US" sz="2400" i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6117" y="2683546"/>
            <a:ext cx="6471767" cy="461665"/>
            <a:chOff x="369902" y="2142097"/>
            <a:chExt cx="64717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 gets good marks in exams. (usually)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36117" y="3671912"/>
            <a:ext cx="5727623" cy="470318"/>
            <a:chOff x="363373" y="4026312"/>
            <a:chExt cx="5727623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do not see a rabbit in town. (often)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36117" y="4660278"/>
            <a:ext cx="6471767" cy="470318"/>
            <a:chOff x="363373" y="3312302"/>
            <a:chExt cx="6471767" cy="4703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read in bed at night. (rarely)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6117" y="5665950"/>
            <a:ext cx="6471767" cy="470318"/>
            <a:chOff x="363373" y="5669935"/>
            <a:chExt cx="6471767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sing in the shower? (sometimes)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1607505" y="25247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32905" y="35915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611630" y="45991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11630" y="56659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1630" y="65727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47547" y="23901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47547" y="34912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347547" y="44399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7547" y="55410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47547" y="64477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0058" y="2155022"/>
            <a:ext cx="522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 always remember to do my homework.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0058" y="3221071"/>
            <a:ext cx="50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Nick usually gets good marks in exams.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00058" y="4211215"/>
            <a:ext cx="48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We do not often see a rabbit in town.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10947" y="5283861"/>
            <a:ext cx="363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 rarely read in bed at night.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7028" y="6146787"/>
            <a:ext cx="499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 you sometimes sing in the shower?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692</Words>
  <Application>Microsoft Office PowerPoint</Application>
  <PresentationFormat>On-screen Show (4:3)</PresentationFormat>
  <Paragraphs>161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102</cp:revision>
  <dcterms:created xsi:type="dcterms:W3CDTF">2020-12-09T02:04:09Z</dcterms:created>
  <dcterms:modified xsi:type="dcterms:W3CDTF">2025-09-28T09:05:55Z</dcterms:modified>
</cp:coreProperties>
</file>