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9"/>
  </p:notesMasterIdLst>
  <p:sldIdLst>
    <p:sldId id="284" r:id="rId2"/>
    <p:sldId id="285" r:id="rId3"/>
    <p:sldId id="257" r:id="rId4"/>
    <p:sldId id="258" r:id="rId5"/>
    <p:sldId id="286" r:id="rId6"/>
    <p:sldId id="260" r:id="rId7"/>
    <p:sldId id="262" r:id="rId8"/>
    <p:sldId id="287" r:id="rId9"/>
    <p:sldId id="263" r:id="rId10"/>
    <p:sldId id="305" r:id="rId11"/>
    <p:sldId id="310" r:id="rId12"/>
    <p:sldId id="289" r:id="rId13"/>
    <p:sldId id="290" r:id="rId14"/>
    <p:sldId id="291" r:id="rId15"/>
    <p:sldId id="311" r:id="rId16"/>
    <p:sldId id="294" r:id="rId17"/>
    <p:sldId id="293" r:id="rId18"/>
    <p:sldId id="295" r:id="rId19"/>
    <p:sldId id="296" r:id="rId20"/>
    <p:sldId id="297" r:id="rId21"/>
    <p:sldId id="298" r:id="rId22"/>
    <p:sldId id="299" r:id="rId23"/>
    <p:sldId id="300" r:id="rId24"/>
    <p:sldId id="264" r:id="rId25"/>
    <p:sldId id="301" r:id="rId26"/>
    <p:sldId id="308" r:id="rId27"/>
    <p:sldId id="309" r:id="rId28"/>
  </p:sldIdLst>
  <p:sldSz cx="9144000" cy="5143500" type="screen16x9"/>
  <p:notesSz cx="6858000" cy="9144000"/>
  <p:embeddedFontLst>
    <p:embeddedFont>
      <p:font typeface="Oswald" charset="0"/>
      <p:regular r:id="rId30"/>
      <p:bold r:id="rId31"/>
    </p:embeddedFont>
    <p:embeddedFont>
      <p:font typeface="Goudy Stout" pitchFamily="18" charset="0"/>
      <p:regular r:id="rId32"/>
    </p:embeddedFont>
    <p:embeddedFont>
      <p:font typeface="Source Sans Pro" charset="0"/>
      <p:regular r:id="rId33"/>
      <p:bold r:id="rId34"/>
      <p:italic r:id="rId35"/>
      <p:boldItalic r:id="rId36"/>
    </p:embeddedFont>
    <p:embeddedFont>
      <p:font typeface="宋体" pitchFamily="2" charset="-122"/>
      <p:regular r:id="rId37"/>
    </p:embeddedFont>
    <p:embeddedFont>
      <p:font typeface="Calibri" pitchFamily="3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489E"/>
    <a:srgbClr val="E32B27"/>
    <a:srgbClr val="D2838C"/>
    <a:srgbClr val="E52928"/>
    <a:srgbClr val="44DBF8"/>
    <a:srgbClr val="32D8C0"/>
    <a:srgbClr val="BDF32E"/>
    <a:srgbClr val="BCD71D"/>
    <a:srgbClr val="B9BC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4341A-4EE2-4885-B17D-4086B769AF5B}">
  <a:tblStyle styleId="{9064341A-4EE2-4885-B17D-4086B769AF5B}" styleName="Table_0">
    <a:wholeTbl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>
      <p:cViewPr varScale="1">
        <p:scale>
          <a:sx n="87" d="100"/>
          <a:sy n="87" d="100"/>
        </p:scale>
        <p:origin x="-680" y="-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200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6" name="Shape 4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244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3981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73110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9595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65190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0513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1705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225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23813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75864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7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20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69134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2607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49240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Shape 4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65" name="Shape 4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5225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Shape 4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78" name="Shape 4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088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Shape 4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9" name="Shape 4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651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Shape 4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83" name="Shape 4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7677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874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4636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Shape 5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05" name="Shape 5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2372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1519975" y="2161800"/>
            <a:ext cx="6104099" cy="8198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SzPct val="100000"/>
              <a:defRPr sz="3000" i="1"/>
            </a:lvl1pPr>
            <a:lvl2pPr lvl="1" algn="ctr" rtl="0">
              <a:spcBef>
                <a:spcPts val="0"/>
              </a:spcBef>
              <a:buSzPct val="100000"/>
              <a:defRPr sz="3000" i="1"/>
            </a:lvl2pPr>
            <a:lvl3pPr lvl="2" algn="ctr" rtl="0">
              <a:spcBef>
                <a:spcPts val="0"/>
              </a:spcBef>
              <a:buSzPct val="100000"/>
              <a:defRPr sz="3000" i="1"/>
            </a:lvl3pPr>
            <a:lvl4pPr lvl="3" algn="ctr" rtl="0">
              <a:spcBef>
                <a:spcPts val="0"/>
              </a:spcBef>
              <a:buSzPct val="100000"/>
              <a:defRPr sz="3000" i="1"/>
            </a:lvl4pPr>
            <a:lvl5pPr lvl="4" algn="ctr" rtl="0">
              <a:spcBef>
                <a:spcPts val="0"/>
              </a:spcBef>
              <a:buSzPct val="100000"/>
              <a:defRPr sz="3000" i="1"/>
            </a:lvl5pPr>
            <a:lvl6pPr lvl="5" algn="ctr" rtl="0">
              <a:spcBef>
                <a:spcPts val="0"/>
              </a:spcBef>
              <a:buSzPct val="100000"/>
              <a:defRPr sz="3000" i="1"/>
            </a:lvl6pPr>
            <a:lvl7pPr lvl="6" algn="ctr" rtl="0">
              <a:spcBef>
                <a:spcPts val="0"/>
              </a:spcBef>
              <a:buSzPct val="100000"/>
              <a:defRPr sz="3000" i="1"/>
            </a:lvl7pPr>
            <a:lvl8pPr lvl="7" algn="ctr" rtl="0">
              <a:spcBef>
                <a:spcPts val="0"/>
              </a:spcBef>
              <a:buSzPct val="100000"/>
              <a:defRPr sz="3000" i="1"/>
            </a:lvl8pPr>
            <a:lvl9pPr lvl="8" algn="ctr">
              <a:spcBef>
                <a:spcPts val="0"/>
              </a:spcBef>
              <a:buSzPct val="100000"/>
              <a:defRPr sz="3000" i="1"/>
            </a:lvl9pPr>
          </a:lstStyle>
          <a:p>
            <a:endParaRPr/>
          </a:p>
        </p:txBody>
      </p:sp>
      <p:sp>
        <p:nvSpPr>
          <p:cNvPr id="117" name="Shape 117"/>
          <p:cNvSpPr txBox="1"/>
          <p:nvPr/>
        </p:nvSpPr>
        <p:spPr>
          <a:xfrm>
            <a:off x="3593400" y="552768"/>
            <a:ext cx="1957200" cy="653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9600">
                <a:solidFill>
                  <a:srgbClr val="00CEF6"/>
                </a:solidFill>
              </a:rPr>
              <a:t>“</a:t>
            </a:r>
          </a:p>
        </p:txBody>
      </p:sp>
      <p:sp>
        <p:nvSpPr>
          <p:cNvPr id="118" name="Shape 118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19" name="Shape 119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20" name="Shape 120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23" name="Shape 123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24" name="Shape 124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5" name="Shape 125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26" name="Shape 126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27" name="Shape 127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28" name="Shape 128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9" name="Shape 129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0" name="Shape 130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1" name="Shape 131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2" name="Shape 132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3" name="Shape 133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4" name="Shape 134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5" name="Shape 135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6" name="Shape 136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7" name="Shape 137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8" name="Shape 138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0" name="Shape 140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2" name="Shape 142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1" name="Shape 151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53" name="Shape 153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6" name="Shape 156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161" name="Shape 161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162" name="Shape 162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3" name="Shape 163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65" name="Shape 165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166" name="Shape 166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7" name="Shape 167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168" name="Shape 168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169" name="Shape 169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170" name="Shape 170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1" name="Shape 171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2" name="Shape 172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3" name="Shape 173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4" name="Shape 174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6" name="Shape 176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7" name="Shape 177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8" name="Shape 178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9" name="Shape 179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0" name="Shape 180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1" name="Shape 181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2" name="Shape 182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3" name="Shape 183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5" name="Shape 185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7" name="Shape 187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9" name="Shape 189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1" name="Shape 191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95" name="Shape 195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6" name="Shape 196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7" name="Shape 197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1131500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2" name="Shape 202"/>
          <p:cNvSpPr txBox="1">
            <a:spLocks noGrp="1"/>
          </p:cNvSpPr>
          <p:nvPr>
            <p:ph type="body" idx="2"/>
          </p:nvPr>
        </p:nvSpPr>
        <p:spPr>
          <a:xfrm>
            <a:off x="4672562" y="1552950"/>
            <a:ext cx="3339899" cy="2665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800"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3" name="Shape 203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04" name="Shape 204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05" name="Shape 205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6" name="Shape 206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08" name="Shape 208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09" name="Shape 209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0" name="Shape 210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11" name="Shape 211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12" name="Shape 212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13" name="Shape 213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4" name="Shape 214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5" name="Shape 215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7" name="Shape 217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8" name="Shape 218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19" name="Shape 219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0" name="Shape 220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1" name="Shape 221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2" name="Shape 222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3" name="Shape 223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4" name="Shape 224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5" name="Shape 225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6" name="Shape 226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7" name="Shape 227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8" name="Shape 228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29" name="Shape 229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0" name="Shape 230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1" name="Shape 231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2" name="Shape 232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3" name="Shape 233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4" name="Shape 234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5" name="Shape 235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6" name="Shape 236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37" name="Shape 237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38" name="Shape 238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" name="Shape 239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0" name="Shape 240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41" name="Shape 241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3 columns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70590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5" name="Shape 245"/>
          <p:cNvSpPr txBox="1">
            <a:spLocks noGrp="1"/>
          </p:cNvSpPr>
          <p:nvPr>
            <p:ph type="body" idx="2"/>
          </p:nvPr>
        </p:nvSpPr>
        <p:spPr>
          <a:xfrm>
            <a:off x="3304125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6" name="Shape 246"/>
          <p:cNvSpPr txBox="1">
            <a:spLocks noGrp="1"/>
          </p:cNvSpPr>
          <p:nvPr>
            <p:ph type="body" idx="3"/>
          </p:nvPr>
        </p:nvSpPr>
        <p:spPr>
          <a:xfrm>
            <a:off x="5902350" y="1626600"/>
            <a:ext cx="2471699" cy="32993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buSzPct val="100000"/>
              <a:defRPr sz="1600"/>
            </a:lvl1pPr>
            <a:lvl2pPr lvl="1" rtl="0">
              <a:spcBef>
                <a:spcPts val="0"/>
              </a:spcBef>
              <a:buSzPct val="100000"/>
              <a:defRPr sz="1600"/>
            </a:lvl2pPr>
            <a:lvl3pPr lvl="2" rtl="0">
              <a:spcBef>
                <a:spcPts val="0"/>
              </a:spcBef>
              <a:buSzPct val="100000"/>
              <a:defRPr sz="1600"/>
            </a:lvl3pPr>
            <a:lvl4pPr lvl="3" rtl="0">
              <a:spcBef>
                <a:spcPts val="0"/>
              </a:spcBef>
              <a:buSzPct val="100000"/>
              <a:defRPr sz="1600"/>
            </a:lvl4pPr>
            <a:lvl5pPr lvl="4" rtl="0">
              <a:spcBef>
                <a:spcPts val="0"/>
              </a:spcBef>
              <a:buSzPct val="100000"/>
              <a:defRPr sz="1600"/>
            </a:lvl5pPr>
            <a:lvl6pPr lvl="5" rtl="0">
              <a:spcBef>
                <a:spcPts val="0"/>
              </a:spcBef>
              <a:buSzPct val="100000"/>
              <a:defRPr sz="1600"/>
            </a:lvl6pPr>
            <a:lvl7pPr lvl="6" rtl="0">
              <a:spcBef>
                <a:spcPts val="0"/>
              </a:spcBef>
              <a:buSzPct val="100000"/>
              <a:defRPr sz="1600"/>
            </a:lvl7pPr>
            <a:lvl8pPr lvl="7" rtl="0">
              <a:spcBef>
                <a:spcPts val="0"/>
              </a:spcBef>
              <a:buSzPct val="100000"/>
              <a:defRPr sz="1600"/>
            </a:lvl8pPr>
            <a:lvl9pPr lvl="8" rtl="0"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247" name="Shape 247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248" name="Shape 248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249" name="Shape 249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0" name="Shape 250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1" name="Shape 251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52" name="Shape 252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253" name="Shape 253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4" name="Shape 254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255" name="Shape 255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256" name="Shape 256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257" name="Shape 257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8" name="Shape 258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9" name="Shape 259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0" name="Shape 260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1" name="Shape 261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2" name="Shape 262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3" name="Shape 263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4" name="Shape 264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5" name="Shape 265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6" name="Shape 266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7" name="Shape 267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8" name="Shape 268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9" name="Shape 269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0" name="Shape 270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1" name="Shape 271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2" name="Shape 272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3" name="Shape 273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4" name="Shape 274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5" name="Shape 275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6" name="Shape 276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7" name="Shape 277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79" name="Shape 279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0" name="Shape 280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1" name="Shape 281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282" name="Shape 282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3" name="Shape 283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5" name="Shape 285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/>
          <p:nvPr/>
        </p:nvSpPr>
        <p:spPr>
          <a:xfrm>
            <a:off x="-28575" y="4446775"/>
            <a:ext cx="9191625" cy="712477"/>
          </a:xfrm>
          <a:custGeom>
            <a:avLst/>
            <a:gdLst/>
            <a:ahLst/>
            <a:cxnLst/>
            <a:rect l="0" t="0" r="0" b="0"/>
            <a:pathLst>
              <a:path w="367665" h="41339" extrusionOk="0">
                <a:moveTo>
                  <a:pt x="381" y="381"/>
                </a:moveTo>
                <a:lnTo>
                  <a:pt x="16574" y="16383"/>
                </a:lnTo>
                <a:lnTo>
                  <a:pt x="31623" y="7430"/>
                </a:lnTo>
                <a:lnTo>
                  <a:pt x="62484" y="7239"/>
                </a:lnTo>
                <a:lnTo>
                  <a:pt x="77724" y="0"/>
                </a:lnTo>
                <a:lnTo>
                  <a:pt x="92964" y="19622"/>
                </a:lnTo>
                <a:lnTo>
                  <a:pt x="108014" y="30861"/>
                </a:lnTo>
                <a:lnTo>
                  <a:pt x="123063" y="30671"/>
                </a:lnTo>
                <a:lnTo>
                  <a:pt x="139065" y="15050"/>
                </a:lnTo>
                <a:lnTo>
                  <a:pt x="154115" y="11430"/>
                </a:lnTo>
                <a:lnTo>
                  <a:pt x="168783" y="3408"/>
                </a:lnTo>
                <a:lnTo>
                  <a:pt x="184404" y="21527"/>
                </a:lnTo>
                <a:lnTo>
                  <a:pt x="199644" y="22155"/>
                </a:lnTo>
                <a:lnTo>
                  <a:pt x="214694" y="36386"/>
                </a:lnTo>
                <a:lnTo>
                  <a:pt x="230124" y="36386"/>
                </a:lnTo>
                <a:lnTo>
                  <a:pt x="246126" y="29147"/>
                </a:lnTo>
                <a:lnTo>
                  <a:pt x="261176" y="29147"/>
                </a:lnTo>
                <a:lnTo>
                  <a:pt x="275463" y="16574"/>
                </a:lnTo>
                <a:lnTo>
                  <a:pt x="291656" y="24384"/>
                </a:lnTo>
                <a:lnTo>
                  <a:pt x="305943" y="11811"/>
                </a:lnTo>
                <a:lnTo>
                  <a:pt x="336804" y="11621"/>
                </a:lnTo>
                <a:lnTo>
                  <a:pt x="351854" y="16383"/>
                </a:lnTo>
                <a:lnTo>
                  <a:pt x="367665" y="4001"/>
                </a:lnTo>
                <a:lnTo>
                  <a:pt x="367284" y="41339"/>
                </a:lnTo>
                <a:lnTo>
                  <a:pt x="0" y="41339"/>
                </a:lnTo>
                <a:close/>
              </a:path>
            </a:pathLst>
          </a:custGeom>
          <a:solidFill>
            <a:srgbClr val="AFF000">
              <a:alpha val="81920"/>
            </a:srgbClr>
          </a:solidFill>
          <a:ln>
            <a:noFill/>
          </a:ln>
        </p:spPr>
      </p:sp>
      <p:sp>
        <p:nvSpPr>
          <p:cNvPr id="370" name="Shape 370"/>
          <p:cNvSpPr/>
          <p:nvPr/>
        </p:nvSpPr>
        <p:spPr>
          <a:xfrm>
            <a:off x="-28575" y="4578111"/>
            <a:ext cx="9191625" cy="584438"/>
          </a:xfrm>
          <a:custGeom>
            <a:avLst/>
            <a:gdLst/>
            <a:ahLst/>
            <a:cxnLst/>
            <a:rect l="0" t="0" r="0" b="0"/>
            <a:pathLst>
              <a:path w="367665" h="33910" extrusionOk="0">
                <a:moveTo>
                  <a:pt x="381" y="8001"/>
                </a:moveTo>
                <a:lnTo>
                  <a:pt x="16764" y="16266"/>
                </a:lnTo>
                <a:lnTo>
                  <a:pt x="47244" y="16266"/>
                </a:lnTo>
                <a:lnTo>
                  <a:pt x="62484" y="9925"/>
                </a:lnTo>
                <a:lnTo>
                  <a:pt x="77724" y="23434"/>
                </a:lnTo>
                <a:lnTo>
                  <a:pt x="92964" y="23434"/>
                </a:lnTo>
                <a:lnTo>
                  <a:pt x="107442" y="16266"/>
                </a:lnTo>
                <a:lnTo>
                  <a:pt x="122682" y="11855"/>
                </a:lnTo>
                <a:lnTo>
                  <a:pt x="138684" y="11855"/>
                </a:lnTo>
                <a:lnTo>
                  <a:pt x="153924" y="15714"/>
                </a:lnTo>
                <a:lnTo>
                  <a:pt x="168783" y="11028"/>
                </a:lnTo>
                <a:lnTo>
                  <a:pt x="184023" y="18471"/>
                </a:lnTo>
                <a:lnTo>
                  <a:pt x="199644" y="29775"/>
                </a:lnTo>
                <a:lnTo>
                  <a:pt x="214122" y="22055"/>
                </a:lnTo>
                <a:lnTo>
                  <a:pt x="229743" y="22055"/>
                </a:lnTo>
                <a:lnTo>
                  <a:pt x="245364" y="8546"/>
                </a:lnTo>
                <a:lnTo>
                  <a:pt x="260604" y="16266"/>
                </a:lnTo>
                <a:lnTo>
                  <a:pt x="275844" y="16266"/>
                </a:lnTo>
                <a:lnTo>
                  <a:pt x="291084" y="9925"/>
                </a:lnTo>
                <a:lnTo>
                  <a:pt x="321564" y="9925"/>
                </a:lnTo>
                <a:lnTo>
                  <a:pt x="336804" y="23158"/>
                </a:lnTo>
                <a:lnTo>
                  <a:pt x="351282" y="18471"/>
                </a:lnTo>
                <a:lnTo>
                  <a:pt x="367665" y="0"/>
                </a:lnTo>
                <a:lnTo>
                  <a:pt x="367665" y="33910"/>
                </a:lnTo>
                <a:lnTo>
                  <a:pt x="0" y="33910"/>
                </a:lnTo>
                <a:close/>
              </a:path>
            </a:pathLst>
          </a:custGeom>
          <a:solidFill>
            <a:srgbClr val="00CEF6">
              <a:alpha val="73460"/>
            </a:srgbClr>
          </a:solidFill>
          <a:ln>
            <a:noFill/>
          </a:ln>
        </p:spPr>
      </p:sp>
      <p:sp>
        <p:nvSpPr>
          <p:cNvPr id="371" name="Shape 371"/>
          <p:cNvSpPr/>
          <p:nvPr/>
        </p:nvSpPr>
        <p:spPr>
          <a:xfrm rot="8100000">
            <a:off x="1847980" y="42529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/>
          <p:nvPr/>
        </p:nvSpPr>
        <p:spPr>
          <a:xfrm rot="8100000">
            <a:off x="6038980" y="453681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00CEF6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" name="Shape 373"/>
          <p:cNvSpPr/>
          <p:nvPr/>
        </p:nvSpPr>
        <p:spPr>
          <a:xfrm rot="8100000">
            <a:off x="7181980" y="4570168"/>
            <a:ext cx="122612" cy="122612"/>
          </a:xfrm>
          <a:prstGeom prst="teardrop">
            <a:avLst>
              <a:gd name="adj" fmla="val 100000"/>
            </a:avLst>
          </a:prstGeom>
          <a:solidFill>
            <a:srgbClr val="00CEF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374" name="Shape 374"/>
          <p:cNvGrpSpPr/>
          <p:nvPr/>
        </p:nvGrpSpPr>
        <p:grpSpPr>
          <a:xfrm>
            <a:off x="-9525" y="4462475"/>
            <a:ext cx="9167825" cy="595300"/>
            <a:chOff x="-9525" y="4462475"/>
            <a:chExt cx="9167825" cy="595300"/>
          </a:xfrm>
        </p:grpSpPr>
        <p:sp>
          <p:nvSpPr>
            <p:cNvPr id="375" name="Shape 375"/>
            <p:cNvSpPr/>
            <p:nvPr/>
          </p:nvSpPr>
          <p:spPr>
            <a:xfrm>
              <a:off x="-9525" y="4581525"/>
              <a:ext cx="4205300" cy="476250"/>
            </a:xfrm>
            <a:custGeom>
              <a:avLst/>
              <a:gdLst/>
              <a:ahLst/>
              <a:cxnLst/>
              <a:rect l="0" t="0" r="0" b="0"/>
              <a:pathLst>
                <a:path w="168212" h="19050" extrusionOk="0">
                  <a:moveTo>
                    <a:pt x="0" y="1715"/>
                  </a:moveTo>
                  <a:lnTo>
                    <a:pt x="15812" y="16574"/>
                  </a:lnTo>
                  <a:lnTo>
                    <a:pt x="31052" y="16574"/>
                  </a:lnTo>
                  <a:lnTo>
                    <a:pt x="46292" y="14097"/>
                  </a:lnTo>
                  <a:lnTo>
                    <a:pt x="61532" y="19050"/>
                  </a:lnTo>
                  <a:lnTo>
                    <a:pt x="76581" y="11240"/>
                  </a:lnTo>
                  <a:lnTo>
                    <a:pt x="92012" y="11240"/>
                  </a:lnTo>
                  <a:lnTo>
                    <a:pt x="106871" y="0"/>
                  </a:lnTo>
                  <a:lnTo>
                    <a:pt x="122111" y="2667"/>
                  </a:lnTo>
                  <a:lnTo>
                    <a:pt x="137541" y="2667"/>
                  </a:lnTo>
                  <a:lnTo>
                    <a:pt x="152972" y="16002"/>
                  </a:lnTo>
                  <a:lnTo>
                    <a:pt x="168212" y="16002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6" name="Shape 376"/>
            <p:cNvSpPr/>
            <p:nvPr/>
          </p:nvSpPr>
          <p:spPr>
            <a:xfrm>
              <a:off x="4195775" y="4462475"/>
              <a:ext cx="3424225" cy="590550"/>
            </a:xfrm>
            <a:custGeom>
              <a:avLst/>
              <a:gdLst/>
              <a:ahLst/>
              <a:cxnLst/>
              <a:rect l="0" t="0" r="0" b="0"/>
              <a:pathLst>
                <a:path w="136969" h="23622" extrusionOk="0">
                  <a:moveTo>
                    <a:pt x="0" y="20955"/>
                  </a:moveTo>
                  <a:lnTo>
                    <a:pt x="15049" y="9144"/>
                  </a:lnTo>
                  <a:lnTo>
                    <a:pt x="30480" y="4381"/>
                  </a:lnTo>
                  <a:lnTo>
                    <a:pt x="45720" y="13716"/>
                  </a:lnTo>
                  <a:lnTo>
                    <a:pt x="60769" y="13716"/>
                  </a:lnTo>
                  <a:lnTo>
                    <a:pt x="76009" y="16573"/>
                  </a:lnTo>
                  <a:lnTo>
                    <a:pt x="91249" y="11811"/>
                  </a:lnTo>
                  <a:lnTo>
                    <a:pt x="106680" y="23622"/>
                  </a:lnTo>
                  <a:lnTo>
                    <a:pt x="122110" y="23622"/>
                  </a:lnTo>
                  <a:lnTo>
                    <a:pt x="136969" y="0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  <p:sp>
          <p:nvSpPr>
            <p:cNvPr id="377" name="Shape 377"/>
            <p:cNvSpPr/>
            <p:nvPr/>
          </p:nvSpPr>
          <p:spPr>
            <a:xfrm>
              <a:off x="7624775" y="4472000"/>
              <a:ext cx="1533525" cy="414325"/>
            </a:xfrm>
            <a:custGeom>
              <a:avLst/>
              <a:gdLst/>
              <a:ahLst/>
              <a:cxnLst/>
              <a:rect l="0" t="0" r="0" b="0"/>
              <a:pathLst>
                <a:path w="61341" h="16573" extrusionOk="0">
                  <a:moveTo>
                    <a:pt x="0" y="0"/>
                  </a:moveTo>
                  <a:lnTo>
                    <a:pt x="15049" y="4762"/>
                  </a:lnTo>
                  <a:lnTo>
                    <a:pt x="30670" y="4762"/>
                  </a:lnTo>
                  <a:lnTo>
                    <a:pt x="45910" y="4762"/>
                  </a:lnTo>
                  <a:lnTo>
                    <a:pt x="61341" y="16573"/>
                  </a:lnTo>
                </a:path>
              </a:pathLst>
            </a:cu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lg" len="lg"/>
              <a:tailEnd type="none" w="lg" len="lg"/>
            </a:ln>
          </p:spPr>
        </p:sp>
      </p:grpSp>
      <p:grpSp>
        <p:nvGrpSpPr>
          <p:cNvPr id="378" name="Shape 378"/>
          <p:cNvGrpSpPr/>
          <p:nvPr/>
        </p:nvGrpSpPr>
        <p:grpSpPr>
          <a:xfrm>
            <a:off x="-42837" y="4443487"/>
            <a:ext cx="9229574" cy="642787"/>
            <a:chOff x="-42837" y="4443487"/>
            <a:chExt cx="9229574" cy="642787"/>
          </a:xfrm>
        </p:grpSpPr>
        <p:sp>
          <p:nvSpPr>
            <p:cNvPr id="379" name="Shape 379"/>
            <p:cNvSpPr/>
            <p:nvPr/>
          </p:nvSpPr>
          <p:spPr>
            <a:xfrm>
              <a:off x="1114450" y="49006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0" name="Shape 380"/>
            <p:cNvSpPr/>
            <p:nvPr/>
          </p:nvSpPr>
          <p:spPr>
            <a:xfrm>
              <a:off x="1495450" y="502927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1" name="Shape 381"/>
            <p:cNvSpPr/>
            <p:nvPr/>
          </p:nvSpPr>
          <p:spPr>
            <a:xfrm>
              <a:off x="733450" y="49721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2" name="Shape 382"/>
            <p:cNvSpPr/>
            <p:nvPr/>
          </p:nvSpPr>
          <p:spPr>
            <a:xfrm>
              <a:off x="352450" y="49626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3" name="Shape 383"/>
            <p:cNvSpPr/>
            <p:nvPr/>
          </p:nvSpPr>
          <p:spPr>
            <a:xfrm>
              <a:off x="-42837" y="46054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4" name="Shape 384"/>
            <p:cNvSpPr/>
            <p:nvPr/>
          </p:nvSpPr>
          <p:spPr>
            <a:xfrm>
              <a:off x="1876450" y="48340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5" name="Shape 385"/>
            <p:cNvSpPr/>
            <p:nvPr/>
          </p:nvSpPr>
          <p:spPr>
            <a:xfrm>
              <a:off x="2257450" y="48292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6" name="Shape 386"/>
            <p:cNvSpPr/>
            <p:nvPr/>
          </p:nvSpPr>
          <p:spPr>
            <a:xfrm>
              <a:off x="2638450" y="454826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7" name="Shape 387"/>
            <p:cNvSpPr/>
            <p:nvPr/>
          </p:nvSpPr>
          <p:spPr>
            <a:xfrm>
              <a:off x="3019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8" name="Shape 388"/>
            <p:cNvSpPr/>
            <p:nvPr/>
          </p:nvSpPr>
          <p:spPr>
            <a:xfrm>
              <a:off x="3400450" y="46149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89" name="Shape 389"/>
            <p:cNvSpPr/>
            <p:nvPr/>
          </p:nvSpPr>
          <p:spPr>
            <a:xfrm>
              <a:off x="3781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0" name="Shape 390"/>
            <p:cNvSpPr/>
            <p:nvPr/>
          </p:nvSpPr>
          <p:spPr>
            <a:xfrm>
              <a:off x="4162450" y="49483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1" name="Shape 391"/>
            <p:cNvSpPr/>
            <p:nvPr/>
          </p:nvSpPr>
          <p:spPr>
            <a:xfrm>
              <a:off x="4543450" y="4667325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2" name="Shape 392"/>
            <p:cNvSpPr/>
            <p:nvPr/>
          </p:nvSpPr>
          <p:spPr>
            <a:xfrm>
              <a:off x="4924450" y="45435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3" name="Shape 393"/>
            <p:cNvSpPr/>
            <p:nvPr/>
          </p:nvSpPr>
          <p:spPr>
            <a:xfrm>
              <a:off x="5305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4" name="Shape 394"/>
            <p:cNvSpPr/>
            <p:nvPr/>
          </p:nvSpPr>
          <p:spPr>
            <a:xfrm>
              <a:off x="5686450" y="47721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5" name="Shape 395"/>
            <p:cNvSpPr/>
            <p:nvPr/>
          </p:nvSpPr>
          <p:spPr>
            <a:xfrm>
              <a:off x="6067450" y="484830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6" name="Shape 396"/>
            <p:cNvSpPr/>
            <p:nvPr/>
          </p:nvSpPr>
          <p:spPr>
            <a:xfrm>
              <a:off x="6448450" y="472923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7" name="Shape 397"/>
            <p:cNvSpPr/>
            <p:nvPr/>
          </p:nvSpPr>
          <p:spPr>
            <a:xfrm>
              <a:off x="6829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8" name="Shape 398"/>
            <p:cNvSpPr/>
            <p:nvPr/>
          </p:nvSpPr>
          <p:spPr>
            <a:xfrm>
              <a:off x="7210450" y="5024512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9" name="Shape 399"/>
            <p:cNvSpPr/>
            <p:nvPr/>
          </p:nvSpPr>
          <p:spPr>
            <a:xfrm>
              <a:off x="7591450" y="44434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0" name="Shape 400"/>
            <p:cNvSpPr/>
            <p:nvPr/>
          </p:nvSpPr>
          <p:spPr>
            <a:xfrm>
              <a:off x="7972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1" name="Shape 401"/>
            <p:cNvSpPr/>
            <p:nvPr/>
          </p:nvSpPr>
          <p:spPr>
            <a:xfrm>
              <a:off x="8353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2" name="Shape 402"/>
            <p:cNvSpPr/>
            <p:nvPr/>
          </p:nvSpPr>
          <p:spPr>
            <a:xfrm>
              <a:off x="8734450" y="4557787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3" name="Shape 403"/>
            <p:cNvSpPr/>
            <p:nvPr/>
          </p:nvSpPr>
          <p:spPr>
            <a:xfrm>
              <a:off x="9129737" y="4867350"/>
              <a:ext cx="56999" cy="56999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04" name="Shape 404"/>
          <p:cNvSpPr/>
          <p:nvPr/>
        </p:nvSpPr>
        <p:spPr>
          <a:xfrm>
            <a:off x="2990700" y="458620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5" name="Shape 405"/>
          <p:cNvSpPr/>
          <p:nvPr/>
        </p:nvSpPr>
        <p:spPr>
          <a:xfrm>
            <a:off x="1085700" y="4871950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6" name="Shape 406"/>
          <p:cNvSpPr/>
          <p:nvPr/>
        </p:nvSpPr>
        <p:spPr>
          <a:xfrm>
            <a:off x="4895700" y="4516031"/>
            <a:ext cx="114599" cy="114599"/>
          </a:xfrm>
          <a:prstGeom prst="ellipse">
            <a:avLst/>
          </a:prstGeom>
          <a:noFill/>
          <a:ln w="9525" cap="flat" cmpd="sng">
            <a:solidFill>
              <a:srgbClr val="3C7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7" name="Shape 407"/>
          <p:cNvSpPr/>
          <p:nvPr/>
        </p:nvSpPr>
        <p:spPr>
          <a:xfrm rot="8100000">
            <a:off x="8699949" y="4329168"/>
            <a:ext cx="122612" cy="122612"/>
          </a:xfrm>
          <a:prstGeom prst="teardrop">
            <a:avLst>
              <a:gd name="adj" fmla="val 100000"/>
            </a:avLst>
          </a:prstGeom>
          <a:noFill/>
          <a:ln w="28575" cap="flat" cmpd="sng">
            <a:solidFill>
              <a:srgbClr val="AFF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29D22-64F7-4397-8081-5E2C9066C0AF}" type="datetimeFigureOut">
              <a:rPr lang="en-US" smtClean="0"/>
              <a:t>10/11/2021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DE009-D06A-4216-AD70-58842FCFF1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55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hape 6"/>
          <p:cNvGrpSpPr/>
          <p:nvPr/>
        </p:nvGrpSpPr>
        <p:grpSpPr>
          <a:xfrm>
            <a:off x="381000" y="7"/>
            <a:ext cx="8382000" cy="5162348"/>
            <a:chOff x="381000" y="-18750"/>
            <a:chExt cx="8382000" cy="5180999"/>
          </a:xfrm>
        </p:grpSpPr>
        <p:cxnSp>
          <p:nvCxnSpPr>
            <p:cNvPr id="7" name="Shape 7"/>
            <p:cNvCxnSpPr/>
            <p:nvPr/>
          </p:nvCxnSpPr>
          <p:spPr>
            <a:xfrm>
              <a:off x="76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8" name="Shape 8"/>
            <p:cNvCxnSpPr/>
            <p:nvPr/>
          </p:nvCxnSpPr>
          <p:spPr>
            <a:xfrm>
              <a:off x="152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9" name="Shape 9"/>
            <p:cNvCxnSpPr/>
            <p:nvPr/>
          </p:nvCxnSpPr>
          <p:spPr>
            <a:xfrm>
              <a:off x="228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0" name="Shape 10"/>
            <p:cNvCxnSpPr/>
            <p:nvPr/>
          </p:nvCxnSpPr>
          <p:spPr>
            <a:xfrm>
              <a:off x="304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1" name="Shape 11"/>
            <p:cNvCxnSpPr/>
            <p:nvPr/>
          </p:nvCxnSpPr>
          <p:spPr>
            <a:xfrm>
              <a:off x="381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2" name="Shape 12"/>
            <p:cNvCxnSpPr/>
            <p:nvPr/>
          </p:nvCxnSpPr>
          <p:spPr>
            <a:xfrm>
              <a:off x="457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3" name="Shape 13"/>
            <p:cNvCxnSpPr/>
            <p:nvPr/>
          </p:nvCxnSpPr>
          <p:spPr>
            <a:xfrm>
              <a:off x="5334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4" name="Shape 14"/>
            <p:cNvCxnSpPr/>
            <p:nvPr/>
          </p:nvCxnSpPr>
          <p:spPr>
            <a:xfrm>
              <a:off x="6096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5" name="Shape 15"/>
            <p:cNvCxnSpPr/>
            <p:nvPr/>
          </p:nvCxnSpPr>
          <p:spPr>
            <a:xfrm>
              <a:off x="6858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6" name="Shape 16"/>
            <p:cNvCxnSpPr/>
            <p:nvPr/>
          </p:nvCxnSpPr>
          <p:spPr>
            <a:xfrm>
              <a:off x="7620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7" name="Shape 17"/>
            <p:cNvCxnSpPr/>
            <p:nvPr/>
          </p:nvCxnSpPr>
          <p:spPr>
            <a:xfrm>
              <a:off x="8382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18" name="Shape 18"/>
            <p:cNvCxnSpPr/>
            <p:nvPr/>
          </p:nvCxnSpPr>
          <p:spPr>
            <a:xfrm>
              <a:off x="38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19" name="Shape 19"/>
            <p:cNvCxnSpPr/>
            <p:nvPr/>
          </p:nvCxnSpPr>
          <p:spPr>
            <a:xfrm>
              <a:off x="114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0" name="Shape 20"/>
            <p:cNvCxnSpPr/>
            <p:nvPr/>
          </p:nvCxnSpPr>
          <p:spPr>
            <a:xfrm>
              <a:off x="190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1" name="Shape 21"/>
            <p:cNvCxnSpPr/>
            <p:nvPr/>
          </p:nvCxnSpPr>
          <p:spPr>
            <a:xfrm>
              <a:off x="266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2" name="Shape 22"/>
            <p:cNvCxnSpPr/>
            <p:nvPr/>
          </p:nvCxnSpPr>
          <p:spPr>
            <a:xfrm>
              <a:off x="342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3" name="Shape 23"/>
            <p:cNvCxnSpPr/>
            <p:nvPr/>
          </p:nvCxnSpPr>
          <p:spPr>
            <a:xfrm>
              <a:off x="419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4" name="Shape 24"/>
            <p:cNvCxnSpPr/>
            <p:nvPr/>
          </p:nvCxnSpPr>
          <p:spPr>
            <a:xfrm>
              <a:off x="495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5" name="Shape 25"/>
            <p:cNvCxnSpPr/>
            <p:nvPr/>
          </p:nvCxnSpPr>
          <p:spPr>
            <a:xfrm>
              <a:off x="5715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6" name="Shape 26"/>
            <p:cNvCxnSpPr/>
            <p:nvPr/>
          </p:nvCxnSpPr>
          <p:spPr>
            <a:xfrm>
              <a:off x="6477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7" name="Shape 27"/>
            <p:cNvCxnSpPr/>
            <p:nvPr/>
          </p:nvCxnSpPr>
          <p:spPr>
            <a:xfrm>
              <a:off x="7239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8" name="Shape 28"/>
            <p:cNvCxnSpPr/>
            <p:nvPr/>
          </p:nvCxnSpPr>
          <p:spPr>
            <a:xfrm>
              <a:off x="8001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  <p:cxnSp>
          <p:nvCxnSpPr>
            <p:cNvPr id="29" name="Shape 29"/>
            <p:cNvCxnSpPr/>
            <p:nvPr/>
          </p:nvCxnSpPr>
          <p:spPr>
            <a:xfrm>
              <a:off x="8763000" y="-18750"/>
              <a:ext cx="0" cy="5180999"/>
            </a:xfrm>
            <a:prstGeom prst="straightConnector1">
              <a:avLst/>
            </a:prstGeom>
            <a:noFill/>
            <a:ln w="9525" cap="flat" cmpd="sng">
              <a:solidFill>
                <a:srgbClr val="F3F3F3"/>
              </a:solidFill>
              <a:prstDash val="dash"/>
              <a:round/>
              <a:headEnd type="none" w="lg" len="lg"/>
              <a:tailEnd type="none" w="lg" len="lg"/>
            </a:ln>
          </p:spPr>
        </p:cxnSp>
      </p:grp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047750" y="634125"/>
            <a:ext cx="699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spcBef>
                <a:spcPts val="0"/>
              </a:spcBef>
              <a:buClr>
                <a:srgbClr val="00CEF6"/>
              </a:buClr>
              <a:buSzPct val="100000"/>
              <a:buFont typeface="Oswald"/>
              <a:buNone/>
              <a:defRPr sz="2000" b="1">
                <a:solidFill>
                  <a:srgbClr val="00CEF6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1075850" y="1540175"/>
            <a:ext cx="6996600" cy="1922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20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buChar char="◉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spcBef>
                <a:spcPts val="48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spcBef>
                <a:spcPts val="360"/>
              </a:spcBef>
              <a:buClr>
                <a:srgbClr val="28324A"/>
              </a:buClr>
              <a:buSzPct val="100000"/>
              <a:buFont typeface="Source Sans Pro"/>
              <a:defRPr sz="1800">
                <a:solidFill>
                  <a:srgbClr val="28324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6" r:id="rId5"/>
    <p:sldLayoutId id="2147483660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702" y="948185"/>
            <a:ext cx="939769" cy="934925"/>
          </a:xfrm>
          <a:prstGeom prst="rect">
            <a:avLst/>
          </a:prstGeom>
        </p:spPr>
      </p:pic>
      <p:pic>
        <p:nvPicPr>
          <p:cNvPr id="5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19" y="987281"/>
            <a:ext cx="4741435" cy="249662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96" y="1403643"/>
            <a:ext cx="7266857" cy="3511258"/>
          </a:xfrm>
          <a:prstGeom prst="rect">
            <a:avLst/>
          </a:prstGeom>
        </p:spPr>
      </p:pic>
      <p:pic>
        <p:nvPicPr>
          <p:cNvPr id="7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439" y="2825708"/>
            <a:ext cx="1659197" cy="1949267"/>
          </a:xfrm>
          <a:prstGeom prst="rect">
            <a:avLst/>
          </a:prstGeom>
        </p:spPr>
      </p:pic>
      <p:sp>
        <p:nvSpPr>
          <p:cNvPr id="8" name="同侧圆角矩形 7"/>
          <p:cNvSpPr/>
          <p:nvPr/>
        </p:nvSpPr>
        <p:spPr>
          <a:xfrm>
            <a:off x="0" y="1"/>
            <a:ext cx="4259636" cy="948184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AC48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文本框 8"/>
          <p:cNvSpPr txBox="1"/>
          <p:nvPr/>
        </p:nvSpPr>
        <p:spPr>
          <a:xfrm>
            <a:off x="274634" y="130811"/>
            <a:ext cx="37706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GV</a:t>
            </a:r>
            <a:r>
              <a:rPr lang="en-US" altLang="zh-CN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NGUYỄN THỊ THÙY TRANG </a:t>
            </a:r>
            <a:endParaRPr lang="zh-CN" altLang="en-US" sz="18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293555" y="509143"/>
            <a:ext cx="156031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00" b="1" dirty="0">
                <a:solidFill>
                  <a:schemeClr val="bg1"/>
                </a:solidFill>
              </a:rPr>
              <a:t>S</a:t>
            </a:r>
            <a:r>
              <a:rPr lang="en-US" altLang="zh-CN" sz="1300" b="1" dirty="0" smtClean="0">
                <a:solidFill>
                  <a:schemeClr val="bg1"/>
                </a:solidFill>
              </a:rPr>
              <a:t>Ố HỌC </a:t>
            </a:r>
            <a:r>
              <a:rPr lang="en-US" altLang="zh-CN" sz="1300" b="1" dirty="0">
                <a:solidFill>
                  <a:schemeClr val="bg1"/>
                </a:solidFill>
              </a:rPr>
              <a:t>6</a:t>
            </a:r>
            <a:endParaRPr lang="zh-CN" altLang="en-US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623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xmlns="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xmlns="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xmlns="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11, 7, 5, 3, 2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10, 9, 8, 6, 4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58612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7915" y="1066198"/>
            <a:ext cx="6237121" cy="1964526"/>
          </a:xfrm>
          <a:prstGeom prst="rect">
            <a:avLst/>
          </a:prstGeom>
        </p:spPr>
      </p:pic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8533815"/>
              </p:ext>
            </p:extLst>
          </p:nvPr>
        </p:nvGraphicFramePr>
        <p:xfrm>
          <a:off x="992982" y="3513436"/>
          <a:ext cx="7012565" cy="630936"/>
        </p:xfrm>
        <a:graphic>
          <a:graphicData uri="http://schemas.openxmlformats.org/drawingml/2006/table">
            <a:tbl>
              <a:tblPr>
                <a:tableStyleId>{9064341A-4EE2-4885-B17D-4086B769AF5B}</a:tableStyleId>
              </a:tblPr>
              <a:tblGrid>
                <a:gridCol w="7012565">
                  <a:extLst>
                    <a:ext uri="{9D8B030D-6E8A-4147-A177-3AD203B41FA5}">
                      <a16:colId xmlns:a16="http://schemas.microsoft.com/office/drawing/2014/main" xmlns="" val="356899989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1800" b="1" u="sng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 ý</a:t>
                      </a:r>
                      <a:r>
                        <a:rPr lang="nl-NL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Để khẳng định một số là hợp số, ta thường sử dụng các dấu hiệu chia hết để tìm ra một ước khác 1 và chính </a:t>
                      </a:r>
                      <a:r>
                        <a:rPr lang="nl-NL" sz="1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nó.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extLst>
                  <a:ext uri="{0D108BD9-81ED-4DB2-BD59-A6C34878D82A}">
                    <a16:rowId xmlns:a16="http://schemas.microsoft.com/office/drawing/2014/main" xmlns="" val="3986614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63281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87933"/>
            <a:chOff x="-23527" y="-22382"/>
            <a:chExt cx="8751892" cy="7879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96219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836" y="907247"/>
            <a:ext cx="8742857" cy="127619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49481" y="2763981"/>
            <a:ext cx="72632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Do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1930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23. 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2373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7" y="-22382"/>
            <a:ext cx="8751892" cy="769441"/>
            <a:chOff x="-23527" y="-22382"/>
            <a:chExt cx="8751892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323482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1172" y="672032"/>
            <a:ext cx="9060873" cy="1485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1118" y="2110680"/>
            <a:ext cx="5392882" cy="2308886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72734" y="2407023"/>
            <a:ext cx="3564085" cy="1573305"/>
          </a:xfrm>
          <a:prstGeom prst="cloud">
            <a:avLst/>
          </a:prstGeom>
          <a:solidFill>
            <a:srgbClr val="E32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90" algn="ctr">
              <a:lnSpc>
                <a:spcPct val="115000"/>
              </a:lnSpc>
            </a:pP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b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7-19-13-11-23-29-31-41-17-2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6271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550" y="1349862"/>
            <a:ext cx="6371429" cy="25904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709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1990164" y="0"/>
            <a:ext cx="50023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41" y="510989"/>
            <a:ext cx="4259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555" y="997527"/>
            <a:ext cx="8416636" cy="35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01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cây: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346" y="1627260"/>
            <a:ext cx="4073237" cy="173333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901787" y="3793413"/>
            <a:ext cx="21249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= 2</a:t>
            </a:r>
            <a:r>
              <a:rPr lang="en-US" sz="1800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.3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855" y="1627260"/>
            <a:ext cx="3813462" cy="17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2725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25" y="1131530"/>
            <a:ext cx="8593280" cy="76190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06680" y="2337963"/>
            <a:ext cx="61929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Việt phân tích chưa đúng vì 4 không phải là thừa số nguyên tố.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Viết lại: 60 = 3 × 2</a:t>
            </a:r>
            <a:r>
              <a:rPr lang="nl-NL" sz="1800" baseline="30000" dirty="0">
                <a:latin typeface="Times New Roman" panose="02020603050405020304" pitchFamily="18" charset="0"/>
                <a:ea typeface="Calibri" panose="020F0502020204030204" pitchFamily="34" charset="0"/>
              </a:rPr>
              <a:t>2</a:t>
            </a:r>
            <a:r>
              <a:rPr lang="nl-NL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× 5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1881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7ADBE7-4A6B-4D30-AF4F-299C264BB807}"/>
              </a:ext>
            </a:extLst>
          </p:cNvPr>
          <p:cNvSpPr/>
          <p:nvPr/>
        </p:nvSpPr>
        <p:spPr>
          <a:xfrm>
            <a:off x="3918699" y="2154185"/>
            <a:ext cx="2277074" cy="813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Bạn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1D96164-8A79-484C-9D6D-B1F9E900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608" y="1459665"/>
            <a:ext cx="1434987" cy="1281239"/>
          </a:xfrm>
          <a:prstGeom prst="rect">
            <a:avLst/>
          </a:prstGeom>
          <a:noFill/>
        </p:spPr>
      </p:pic>
      <p:sp>
        <p:nvSpPr>
          <p:cNvPr id="14" name="Cloud 13"/>
          <p:cNvSpPr/>
          <p:nvPr/>
        </p:nvSpPr>
        <p:spPr>
          <a:xfrm>
            <a:off x="1016165" y="804075"/>
            <a:ext cx="3908348" cy="1064795"/>
          </a:xfrm>
          <a:prstGeom prst="cloud">
            <a:avLst/>
          </a:prstGeom>
          <a:solidFill>
            <a:srgbClr val="F9D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FCBC5D6-1942-44BE-A4F7-3F9525EB13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033" y="1365952"/>
            <a:ext cx="1344528" cy="1291151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5848144" y="486093"/>
            <a:ext cx="3077077" cy="1064795"/>
          </a:xfrm>
          <a:prstGeom prst="cloud">
            <a:avLst/>
          </a:prstGeom>
          <a:solidFill>
            <a:srgbClr val="6AC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thừa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1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endParaRPr lang="en-US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23528" y="-22382"/>
            <a:ext cx="8751893" cy="769441"/>
            <a:chOff x="-23528" y="-22382"/>
            <a:chExt cx="8751893" cy="76944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344264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275996"/>
            <a:ext cx="9144001" cy="112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583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38" y="908344"/>
            <a:ext cx="7771428" cy="742857"/>
          </a:xfrm>
          <a:prstGeom prst="rect">
            <a:avLst/>
          </a:prstGeom>
        </p:spPr>
      </p:pic>
      <p:grpSp>
        <p:nvGrpSpPr>
          <p:cNvPr id="50" name="Group 49"/>
          <p:cNvGrpSpPr/>
          <p:nvPr/>
        </p:nvGrpSpPr>
        <p:grpSpPr>
          <a:xfrm>
            <a:off x="3126443" y="1906602"/>
            <a:ext cx="2206820" cy="1882779"/>
            <a:chOff x="3126443" y="1906602"/>
            <a:chExt cx="2206820" cy="1882779"/>
          </a:xfrm>
        </p:grpSpPr>
        <p:sp>
          <p:nvSpPr>
            <p:cNvPr id="6" name="Oval 5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23" name="Oval 22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8" name="Straight Connector 7"/>
              <p:cNvCxnSpPr>
                <a:stCxn id="6" idx="3"/>
                <a:endCxn id="21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6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TextBox 38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</p:grpSp>
      <p:grpSp>
        <p:nvGrpSpPr>
          <p:cNvPr id="51" name="Group 50"/>
          <p:cNvGrpSpPr/>
          <p:nvPr/>
        </p:nvGrpSpPr>
        <p:grpSpPr>
          <a:xfrm>
            <a:off x="9765512" y="1906602"/>
            <a:ext cx="2206820" cy="1882779"/>
            <a:chOff x="3126443" y="1906602"/>
            <a:chExt cx="2206820" cy="1882779"/>
          </a:xfrm>
        </p:grpSpPr>
        <p:sp>
          <p:nvSpPr>
            <p:cNvPr id="52" name="Oval 51"/>
            <p:cNvSpPr/>
            <p:nvPr/>
          </p:nvSpPr>
          <p:spPr>
            <a:xfrm>
              <a:off x="3739993" y="1906602"/>
              <a:ext cx="436417" cy="42602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1818</a:t>
              </a:r>
              <a:endParaRPr lang="en-US" dirty="0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3126443" y="1957074"/>
              <a:ext cx="2206820" cy="1832307"/>
              <a:chOff x="3126443" y="1957074"/>
              <a:chExt cx="2206820" cy="1832307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3126443" y="2551712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3</a:t>
                </a:r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4341207" y="2570280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</a:t>
                </a:r>
                <a:endParaRPr lang="en-US" dirty="0"/>
              </a:p>
            </p:txBody>
          </p:sp>
          <p:sp>
            <p:nvSpPr>
              <p:cNvPr id="56" name="Oval 55"/>
              <p:cNvSpPr/>
              <p:nvPr/>
            </p:nvSpPr>
            <p:spPr>
              <a:xfrm>
                <a:off x="4907235" y="3348348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/>
              <p:nvPr/>
            </p:nvSpPr>
            <p:spPr>
              <a:xfrm>
                <a:off x="3801808" y="3303319"/>
                <a:ext cx="426028" cy="426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2</a:t>
                </a:r>
                <a:endParaRPr lang="en-US" dirty="0"/>
              </a:p>
            </p:txBody>
          </p:sp>
          <p:cxnSp>
            <p:nvCxnSpPr>
              <p:cNvPr id="58" name="Straight Connector 57"/>
              <p:cNvCxnSpPr>
                <a:stCxn id="52" idx="3"/>
                <a:endCxn id="54" idx="7"/>
              </p:cNvCxnSpPr>
              <p:nvPr/>
            </p:nvCxnSpPr>
            <p:spPr>
              <a:xfrm flipH="1">
                <a:off x="3490081" y="2270240"/>
                <a:ext cx="313824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4100365" y="2961037"/>
                <a:ext cx="312303" cy="343863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>
                <a:endCxn id="52" idx="5"/>
              </p:cNvCxnSpPr>
              <p:nvPr/>
            </p:nvCxnSpPr>
            <p:spPr>
              <a:xfrm flipH="1" flipV="1">
                <a:off x="4112498" y="2270240"/>
                <a:ext cx="303438" cy="343864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 flipV="1">
                <a:off x="4650884" y="2936132"/>
                <a:ext cx="391478" cy="43299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2" name="TextBox 61"/>
              <p:cNvSpPr txBox="1"/>
              <p:nvPr/>
            </p:nvSpPr>
            <p:spPr>
              <a:xfrm>
                <a:off x="3755029" y="1957074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182982" y="2614103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3886485" y="3282501"/>
                <a:ext cx="42384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4395193" y="2608409"/>
                <a:ext cx="3000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4970208" y="3420049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68" name="TextBox 67"/>
          <p:cNvSpPr txBox="1"/>
          <p:nvPr/>
        </p:nvSpPr>
        <p:spPr>
          <a:xfrm>
            <a:off x="3538100" y="3878252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2.3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979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3.7037E-6 L -0.72848 -0.003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24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8875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09619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mảnh giấy thành 11 mảnh giấy nhỏ</a:t>
            </a: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1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Bỏ ra 2 mảnh thì chia được thành mấy phần bằng nhau?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988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1" y="897948"/>
            <a:ext cx="40836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70264" y="290339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165" y="1581959"/>
            <a:ext cx="4675908" cy="25792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652656" y="1555103"/>
            <a:ext cx="307571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b="1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i="1" u="sng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1800" i="1" u="sng" dirty="0">
                <a:latin typeface="Times New Roman" panose="02020603050405020304" pitchFamily="18" charset="0"/>
                <a:ea typeface="Calibri" panose="020F0502020204030204" pitchFamily="34" charset="0"/>
              </a:rPr>
              <a:t>: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24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bé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nhau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thừa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thì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, ta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8572160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3528" y="-22382"/>
            <a:ext cx="8751893" cy="829497"/>
            <a:chOff x="-23528" y="-22382"/>
            <a:chExt cx="8751893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8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885686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384" y="1250167"/>
            <a:ext cx="5355655" cy="936388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3350147" y="2455264"/>
            <a:ext cx="919767" cy="1795925"/>
            <a:chOff x="6426777" y="2306782"/>
            <a:chExt cx="821056" cy="1735282"/>
          </a:xfrm>
        </p:grpSpPr>
        <p:sp>
          <p:nvSpPr>
            <p:cNvPr id="7" name="TextBox 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6430048" y="2807305"/>
              <a:ext cx="368878" cy="369743"/>
              <a:chOff x="6430048" y="2807305"/>
              <a:chExt cx="368878" cy="369743"/>
            </a:xfrm>
          </p:grpSpPr>
          <p:sp>
            <p:nvSpPr>
              <p:cNvPr id="11" name="Oval 10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6878955" y="3251050"/>
              <a:ext cx="368878" cy="369743"/>
              <a:chOff x="6430048" y="2807305"/>
              <a:chExt cx="368878" cy="369743"/>
            </a:xfrm>
          </p:grpSpPr>
          <p:sp>
            <p:nvSpPr>
              <p:cNvPr id="22" name="Oval 21"/>
              <p:cNvSpPr/>
              <p:nvPr/>
            </p:nvSpPr>
            <p:spPr>
              <a:xfrm>
                <a:off x="6430048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?3</a:t>
                </a:r>
                <a:endParaRPr lang="en-US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468742" y="2838288"/>
                <a:ext cx="29367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accent1"/>
                    </a:solidFill>
                  </a:rPr>
                  <a:t>?</a:t>
                </a:r>
                <a:endParaRPr lang="en-US" b="1" dirty="0">
                  <a:solidFill>
                    <a:schemeClr val="accent1"/>
                  </a:solidFill>
                </a:endParaRP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9405429" y="2635359"/>
            <a:ext cx="841437" cy="1735282"/>
            <a:chOff x="6406394" y="2306782"/>
            <a:chExt cx="84143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426777" y="2383448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30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463761" y="323157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  <p:grpSp>
          <p:nvGrpSpPr>
            <p:cNvPr id="31" name="Group 30"/>
            <p:cNvGrpSpPr/>
            <p:nvPr/>
          </p:nvGrpSpPr>
          <p:grpSpPr>
            <a:xfrm>
              <a:off x="6406394" y="2807115"/>
              <a:ext cx="415498" cy="369933"/>
              <a:chOff x="6406394" y="2807115"/>
              <a:chExt cx="415498" cy="369933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6406394" y="2807115"/>
                <a:ext cx="4154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 smtClean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15</a:t>
                </a:r>
                <a:endParaRPr lang="en-US" sz="1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4" name="Group 33"/>
            <p:cNvGrpSpPr/>
            <p:nvPr/>
          </p:nvGrpSpPr>
          <p:grpSpPr>
            <a:xfrm>
              <a:off x="6878953" y="3251050"/>
              <a:ext cx="368878" cy="400315"/>
              <a:chOff x="6430046" y="2807305"/>
              <a:chExt cx="368878" cy="400315"/>
            </a:xfrm>
          </p:grpSpPr>
          <p:sp>
            <p:nvSpPr>
              <p:cNvPr id="35" name="Oval 34"/>
              <p:cNvSpPr/>
              <p:nvPr/>
            </p:nvSpPr>
            <p:spPr>
              <a:xfrm>
                <a:off x="6430046" y="2807305"/>
                <a:ext cx="368878" cy="369743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6468740" y="283828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b="1" dirty="0">
                    <a:solidFill>
                      <a:schemeClr val="accent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21551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19753E-6 L -0.65781 -0.019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899" y="-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-22382"/>
            <a:ext cx="8728365" cy="769441"/>
            <a:chOff x="0" y="-22382"/>
            <a:chExt cx="8728365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0" y="329419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Phân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thừa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24692" y="792219"/>
            <a:ext cx="408362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nl-NL" altLang="en-US" sz="1800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Phương pháp phân tích theo sơ đồ cột: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901185" y="2590987"/>
            <a:ext cx="886957" cy="1735282"/>
            <a:chOff x="6340074" y="2306782"/>
            <a:chExt cx="886957" cy="1735282"/>
          </a:xfrm>
        </p:grpSpPr>
        <p:sp>
          <p:nvSpPr>
            <p:cNvPr id="27" name="TextBox 26"/>
            <p:cNvSpPr txBox="1"/>
            <p:nvPr/>
          </p:nvSpPr>
          <p:spPr>
            <a:xfrm>
              <a:off x="6340074" y="2363968"/>
              <a:ext cx="5309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105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842275" y="2306782"/>
              <a:ext cx="10530" cy="1735282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455491" y="355328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77977" y="2806083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35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909632" y="280343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866215" y="2383448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419352" y="3194526"/>
              <a:ext cx="438150" cy="366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926949" y="320521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11" y="1113325"/>
            <a:ext cx="6600000" cy="1304762"/>
          </a:xfrm>
          <a:prstGeom prst="rect">
            <a:avLst/>
          </a:prstGeom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2814815" y="2464486"/>
            <a:ext cx="844455" cy="1989019"/>
            <a:chOff x="7462471" y="1690272"/>
            <a:chExt cx="844455" cy="1989019"/>
          </a:xfrm>
        </p:grpSpPr>
        <p:grpSp>
          <p:nvGrpSpPr>
            <p:cNvPr id="24" name="Group 23"/>
            <p:cNvGrpSpPr/>
            <p:nvPr/>
          </p:nvGrpSpPr>
          <p:grpSpPr>
            <a:xfrm>
              <a:off x="7462471" y="1690272"/>
              <a:ext cx="844455" cy="1989019"/>
              <a:chOff x="6423683" y="2383448"/>
              <a:chExt cx="753825" cy="1921855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6426777" y="2383448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>
                <a:off x="6817769" y="2469911"/>
                <a:ext cx="22076" cy="174073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6455491" y="355328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6463761" y="3231573"/>
                <a:ext cx="438150" cy="366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6909632" y="2803430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66215" y="238344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6917647" y="3282033"/>
                <a:ext cx="164905" cy="2973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b="1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6423683" y="2801785"/>
                <a:ext cx="370905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18</a:t>
                </a:r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6492997" y="3948442"/>
                <a:ext cx="267876" cy="3568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8001579" y="2572576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998114" y="2880841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8990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81586" y="0"/>
            <a:ext cx="8576789" cy="829497"/>
            <a:chOff x="151576" y="-22382"/>
            <a:chExt cx="8576789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51576" y="437783"/>
              <a:ext cx="4231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sz="1800" b="1" u="sng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. Luyện tập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633845" y="396869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70165"/>
            <a:ext cx="4717472" cy="29809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746651" y="1720126"/>
            <a:ext cx="423949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). </a:t>
            </a:r>
            <a:r>
              <a:rPr lang="fr-FR" sz="1800" b="1" dirty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b)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2.3 = 6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c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bội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3 là 3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nguyên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180000" algn="just">
              <a:lnSpc>
                <a:spcPct val="150000"/>
              </a:lnSpc>
            </a:pP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e) </a:t>
            </a:r>
            <a:r>
              <a:rPr lang="fr-FR" sz="18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Sai</a:t>
            </a:r>
            <a:r>
              <a:rPr lang="fr-FR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chẵn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2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là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fr-FR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fr-FR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333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Shape 517"/>
          <p:cNvSpPr txBox="1">
            <a:spLocks noGrp="1"/>
          </p:cNvSpPr>
          <p:nvPr>
            <p:ph type="body" idx="3"/>
          </p:nvPr>
        </p:nvSpPr>
        <p:spPr>
          <a:xfrm>
            <a:off x="3187560" y="2109354"/>
            <a:ext cx="2691247" cy="160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70 = 2.5.7</a:t>
            </a:r>
          </a:p>
          <a:p>
            <a:pPr lvl="0">
              <a:buNone/>
            </a:pPr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115 = 5.5.5 = ?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4184" y="1203467"/>
            <a:ext cx="6650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2.17. Phân tích các số sau ra thừa số nguyên tố: 70; 115</a:t>
            </a:r>
            <a:endParaRPr lang="en-US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586" y="460165"/>
            <a:ext cx="4231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="1" u="sng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Luyện tập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484094"/>
            <a:ext cx="9144001" cy="46594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200175" y="0"/>
            <a:ext cx="84582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08412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07916" y="-29259"/>
            <a:ext cx="6965951" cy="5372099"/>
            <a:chOff x="1007916" y="1"/>
            <a:chExt cx="6965951" cy="537209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D2A15933-3ECD-46B9-9EB8-A122361EF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7916" y="239507"/>
              <a:ext cx="6965951" cy="5132593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484C04BC-2C19-4C5B-B84D-601F4DA83A96}"/>
                </a:ext>
              </a:extLst>
            </p:cNvPr>
            <p:cNvSpPr/>
            <p:nvPr/>
          </p:nvSpPr>
          <p:spPr>
            <a:xfrm>
              <a:off x="1839191" y="1"/>
              <a:ext cx="5256440" cy="53091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80" tIns="34290" rIns="68580" bIns="34290">
              <a:spAutoFit/>
            </a:bodyPr>
            <a:lstStyle/>
            <a:p>
              <a:pPr algn="ctr" defTabSz="342900">
                <a:defRPr/>
              </a:pP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H</a:t>
              </a:r>
              <a:r>
                <a:rPr lang="vi-VN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Ư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ỚNG </a:t>
              </a:r>
              <a:r>
                <a:rPr lang="en-GB" sz="3000" b="1" kern="1200" dirty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DẪN </a:t>
              </a:r>
              <a:r>
                <a:rPr lang="en-GB" sz="3000" b="1" kern="1200" dirty="0" smtClean="0">
                  <a:ln w="10160">
                    <a:solidFill>
                      <a:srgbClr val="5B9BD5"/>
                    </a:solidFill>
                    <a:prstDash val="solid"/>
                  </a:ln>
                  <a:solidFill>
                    <a:schemeClr val="tx1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Calibri" panose="020F0502020204030204"/>
                  <a:ea typeface="+mn-ea"/>
                  <a:cs typeface="+mn-cs"/>
                </a:rPr>
                <a:t>VỀ NHÀ</a:t>
              </a:r>
              <a:endParaRPr lang="en-US" sz="3000" b="1" kern="1200" dirty="0">
                <a:ln w="10160">
                  <a:solidFill>
                    <a:srgbClr val="5B9BD5"/>
                  </a:solidFill>
                  <a:prstDash val="solid"/>
                </a:ln>
                <a:solidFill>
                  <a:schemeClr val="tx1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AF6C132-3B52-4ACA-9247-0C09C2307509}"/>
              </a:ext>
            </a:extLst>
          </p:cNvPr>
          <p:cNvSpPr txBox="1"/>
          <p:nvPr/>
        </p:nvSpPr>
        <p:spPr>
          <a:xfrm>
            <a:off x="2198717" y="1812949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ìm </a:t>
            </a:r>
            <a:r>
              <a:rPr lang="vi-VN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nguyên tố nhỏ hơn </a:t>
            </a:r>
            <a:r>
              <a:rPr lang="vi-VN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5B8876E-64FD-4874-9796-508BDDF81B8B}"/>
              </a:ext>
            </a:extLst>
          </p:cNvPr>
          <p:cNvSpPr txBox="1"/>
          <p:nvPr/>
        </p:nvSpPr>
        <p:spPr>
          <a:xfrm>
            <a:off x="2150918" y="2231651"/>
            <a:ext cx="4323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GB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8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vi-VN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65942" y="2607016"/>
            <a:ext cx="45793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pt-BR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Xem 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 các bài tập </a:t>
            </a:r>
            <a:r>
              <a:rPr lang="pt-BR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pt-BR" sz="1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“</a:t>
            </a:r>
            <a:r>
              <a:rPr lang="pt-BR" sz="1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Luyện tập chung”</a:t>
            </a:r>
            <a:endParaRPr lang="en-US" sz="18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423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"/>
          <p:cNvSpPr txBox="1"/>
          <p:nvPr/>
        </p:nvSpPr>
        <p:spPr>
          <a:xfrm>
            <a:off x="793376" y="1694329"/>
            <a:ext cx="79875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800" dirty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Thank </a:t>
            </a:r>
            <a:r>
              <a:rPr lang="en-US" altLang="zh-CN" sz="4800" dirty="0" smtClean="0">
                <a:solidFill>
                  <a:srgbClr val="AED30B"/>
                </a:solidFill>
                <a:latin typeface="Goudy Stout" panose="0202090407030B020401" pitchFamily="18" charset="0"/>
                <a:ea typeface="+mn-ea"/>
              </a:rPr>
              <a:t>You !</a:t>
            </a:r>
            <a:endParaRPr lang="zh-CN" altLang="en-US" sz="4800" dirty="0">
              <a:solidFill>
                <a:srgbClr val="AED30B"/>
              </a:solidFill>
              <a:latin typeface="Goudy Stout" panose="0202090407030B020401" pitchFamily="18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1786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11CF4B7-F768-45F7-BA30-73F48A6DFB4F}"/>
              </a:ext>
            </a:extLst>
          </p:cNvPr>
          <p:cNvSpPr/>
          <p:nvPr/>
        </p:nvSpPr>
        <p:spPr>
          <a:xfrm>
            <a:off x="0" y="-18493"/>
            <a:ext cx="9143999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457200">
              <a:defRPr/>
            </a:pP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</a:t>
            </a:r>
            <a:r>
              <a:rPr lang="en-US" sz="2200" b="1" dirty="0" smtClean="0">
                <a:ln/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17-18</a:t>
            </a:r>
            <a:r>
              <a:rPr lang="en-US" sz="2200" b="1" kern="1200" dirty="0">
                <a:ln/>
                <a:solidFill>
                  <a:srgbClr val="00B0F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200" b="1" i="0" strike="noStrike" kern="1200" cap="none" spc="0" normalizeH="0" baseline="0" noProof="0" dirty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200" b="1" i="0" strike="noStrike" kern="1200" cap="none" spc="0" normalizeH="0" baseline="0" noProof="0" dirty="0" smtClean="0">
                <a:ln/>
                <a:solidFill>
                  <a:srgbClr val="00B0F0"/>
                </a:solidFill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10: </a:t>
            </a:r>
            <a:r>
              <a:rPr lang="en-US" sz="2000" b="1" dirty="0">
                <a:ln w="22225">
                  <a:noFill/>
                  <a:prstDash val="solid"/>
                </a:ln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NGUYÊN TỐ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1" i="0" u="sng" strike="noStrike" kern="1200" cap="none" spc="0" normalizeH="0" baseline="0" noProof="0" dirty="0">
              <a:ln/>
              <a:solidFill>
                <a:srgbClr val="00B0F0"/>
              </a:solidFill>
              <a:effectLst>
                <a:outerShdw blurRad="38100" dist="19050" dir="2700000" algn="tl" rotWithShape="0">
                  <a:prstClr val="black">
                    <a:lumMod val="50000"/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41564" y="415634"/>
            <a:ext cx="3387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18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63372" y="4393710"/>
            <a:ext cx="1237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" y="948258"/>
            <a:ext cx="4582391" cy="3421429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959469"/>
              </p:ext>
            </p:extLst>
          </p:nvPr>
        </p:nvGraphicFramePr>
        <p:xfrm>
          <a:off x="5361708" y="948257"/>
          <a:ext cx="3449783" cy="34214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6046">
                  <a:extLst>
                    <a:ext uri="{9D8B030D-6E8A-4147-A177-3AD203B41FA5}">
                      <a16:colId xmlns:a16="http://schemas.microsoft.com/office/drawing/2014/main" xmlns="" val="441916738"/>
                    </a:ext>
                  </a:extLst>
                </a:gridCol>
                <a:gridCol w="1323811">
                  <a:extLst>
                    <a:ext uri="{9D8B030D-6E8A-4147-A177-3AD203B41FA5}">
                      <a16:colId xmlns:a16="http://schemas.microsoft.com/office/drawing/2014/main" xmlns="" val="188997776"/>
                    </a:ext>
                  </a:extLst>
                </a:gridCol>
                <a:gridCol w="1149926">
                  <a:extLst>
                    <a:ext uri="{9D8B030D-6E8A-4147-A177-3AD203B41FA5}">
                      <a16:colId xmlns:a16="http://schemas.microsoft.com/office/drawing/2014/main" xmlns="" val="2877086835"/>
                    </a:ext>
                  </a:extLst>
                </a:gridCol>
              </a:tblGrid>
              <a:tr h="364398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460625768"/>
                  </a:ext>
                </a:extLst>
              </a:tr>
              <a:tr h="3400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647513459"/>
                  </a:ext>
                </a:extLst>
              </a:tr>
              <a:tr h="311729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42787324"/>
                  </a:ext>
                </a:extLst>
              </a:tr>
              <a:tr h="28569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084480398"/>
                  </a:ext>
                </a:extLst>
              </a:tr>
              <a:tr h="310242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301239647"/>
                  </a:ext>
                </a:extLst>
              </a:tr>
              <a:tr h="293875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269342742"/>
                  </a:ext>
                </a:extLst>
              </a:tr>
              <a:tr h="30875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966322897"/>
                  </a:ext>
                </a:extLst>
              </a:tr>
              <a:tr h="30280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528082259"/>
                  </a:ext>
                </a:extLst>
              </a:tr>
              <a:tr h="296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908211623"/>
                  </a:ext>
                </a:extLst>
              </a:tr>
              <a:tr h="301314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1, 2, 5, 10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641775756"/>
                  </a:ext>
                </a:extLst>
              </a:tr>
              <a:tr h="305777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1, 11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74412213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196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HĐ1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087535"/>
              </p:ext>
            </p:extLst>
          </p:nvPr>
        </p:nvGraphicFramePr>
        <p:xfrm>
          <a:off x="673392" y="1098072"/>
          <a:ext cx="3981732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6550">
                  <a:extLst>
                    <a:ext uri="{9D8B030D-6E8A-4147-A177-3AD203B41FA5}">
                      <a16:colId xmlns:a16="http://schemas.microsoft.com/office/drawing/2014/main" xmlns="" val="1537414412"/>
                    </a:ext>
                  </a:extLst>
                </a:gridCol>
                <a:gridCol w="1527939">
                  <a:extLst>
                    <a:ext uri="{9D8B030D-6E8A-4147-A177-3AD203B41FA5}">
                      <a16:colId xmlns:a16="http://schemas.microsoft.com/office/drawing/2014/main" xmlns="" val="2547018214"/>
                    </a:ext>
                  </a:extLst>
                </a:gridCol>
                <a:gridCol w="1327243">
                  <a:extLst>
                    <a:ext uri="{9D8B030D-6E8A-4147-A177-3AD203B41FA5}">
                      <a16:colId xmlns:a16="http://schemas.microsoft.com/office/drawing/2014/main" xmlns="" val="3601000409"/>
                    </a:ext>
                  </a:extLst>
                </a:gridCol>
              </a:tblGrid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855215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3827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3812029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72931580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4986784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38053241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772553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3466502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7056003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73946955"/>
                  </a:ext>
                </a:extLst>
              </a:tr>
              <a:tr h="268851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33868682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 flipH="1">
            <a:off x="5673434" y="1129245"/>
            <a:ext cx="28055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A: 2, 3, 5, 7, </a:t>
            </a:r>
            <a:r>
              <a:rPr lang="vi-VN" sz="1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11.</a:t>
            </a:r>
            <a:endParaRPr lang="en-US" sz="18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285750" lvl="0" indent="-285750" algn="just">
              <a:spcAft>
                <a:spcPts val="0"/>
              </a:spcAft>
              <a:buFontTx/>
              <a:buChar char="-"/>
            </a:pPr>
            <a:r>
              <a:rPr lang="vi-VN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Nhóm </a:t>
            </a:r>
            <a:r>
              <a:rPr lang="vi-VN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B: 4, 6, 8, 10.</a:t>
            </a:r>
            <a:endParaRPr lang="en-US" sz="1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99364" y="2161308"/>
            <a:ext cx="559187" cy="307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HĐ3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995" y="2751611"/>
            <a:ext cx="31796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Số 1 có một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b, Số 0 chia hết cho 2, 5, 7, 2017, 2018. Số 0 có vô số ước.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48320" y="85722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HĐ2</a:t>
            </a: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08245" y="4158828"/>
            <a:ext cx="1237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29" y="1529952"/>
            <a:ext cx="8177036" cy="21594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7229" y="950250"/>
            <a:ext cx="1300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Khái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niệm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01265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421339" y="400476"/>
            <a:ext cx="4863235" cy="1911833"/>
            <a:chOff x="1421339" y="400476"/>
            <a:chExt cx="4863235" cy="19118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226ADF59-BBC1-46EF-A3FB-0097FEE7B5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1339" y="1185664"/>
              <a:ext cx="1710833" cy="1126645"/>
            </a:xfrm>
            <a:prstGeom prst="rect">
              <a:avLst/>
            </a:prstGeom>
          </p:spPr>
        </p:pic>
        <p:grpSp>
          <p:nvGrpSpPr>
            <p:cNvPr id="3" name="Group 2"/>
            <p:cNvGrpSpPr/>
            <p:nvPr/>
          </p:nvGrpSpPr>
          <p:grpSpPr>
            <a:xfrm>
              <a:off x="2648942" y="400476"/>
              <a:ext cx="3635632" cy="1597159"/>
              <a:chOff x="2452255" y="410285"/>
              <a:chExt cx="3635632" cy="1597159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2452255" y="410285"/>
                <a:ext cx="3635632" cy="1430236"/>
              </a:xfrm>
              <a:prstGeom prst="cloud">
                <a:avLst/>
              </a:prstGeom>
              <a:solidFill>
                <a:srgbClr val="4BBE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1050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70730" y="807115"/>
                <a:ext cx="296551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Một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tự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nhiên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nếu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không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nguyên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tố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thì</a:t>
                </a:r>
                <a:r>
                  <a:rPr lang="en-GB" sz="1800" b="1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phải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hợp</a:t>
                </a:r>
                <a:r>
                  <a:rPr lang="en-GB" sz="1800" b="1" dirty="0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b="1" dirty="0" err="1">
                    <a:solidFill>
                      <a:srgbClr val="FFFF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số</a:t>
                </a:r>
                <a:r>
                  <a:rPr lang="en-US" sz="1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pPr algn="ctr"/>
                <a:endParaRPr lang="en-US" sz="1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97ADBE7-4A6B-4D30-AF4F-299C264BB807}"/>
              </a:ext>
            </a:extLst>
          </p:cNvPr>
          <p:cNvSpPr/>
          <p:nvPr/>
        </p:nvSpPr>
        <p:spPr>
          <a:xfrm>
            <a:off x="3034081" y="3474390"/>
            <a:ext cx="4717685" cy="12730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tròn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tìm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những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số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nhỉ</a:t>
            </a:r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#9Slide03 Noto Sans" panose="020B0502040504020204" pitchFamily="34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-23527" y="2345096"/>
            <a:ext cx="4286791" cy="2400134"/>
            <a:chOff x="-23527" y="2345096"/>
            <a:chExt cx="4286791" cy="24001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41D96164-8A79-484C-9D6D-B1F9E9004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3527" y="3463991"/>
              <a:ext cx="1434987" cy="1281239"/>
            </a:xfrm>
            <a:prstGeom prst="rect">
              <a:avLst/>
            </a:prstGeom>
            <a:noFill/>
          </p:spPr>
        </p:pic>
        <p:sp>
          <p:nvSpPr>
            <p:cNvPr id="14" name="Cloud 13"/>
            <p:cNvSpPr/>
            <p:nvPr/>
          </p:nvSpPr>
          <p:spPr>
            <a:xfrm>
              <a:off x="441824" y="2345096"/>
              <a:ext cx="3821440" cy="1246938"/>
            </a:xfrm>
            <a:prstGeom prst="cloud">
              <a:avLst/>
            </a:prstGeom>
            <a:solidFill>
              <a:srgbClr val="F9D3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Tớ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83976" y="1347594"/>
            <a:ext cx="3077077" cy="2288652"/>
            <a:chOff x="5983976" y="1347594"/>
            <a:chExt cx="3077077" cy="228865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3FCBC5D6-1942-44BE-A4F7-3F9525EB13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9502" y="2345095"/>
              <a:ext cx="1344528" cy="1291151"/>
            </a:xfrm>
            <a:prstGeom prst="rect">
              <a:avLst/>
            </a:prstGeom>
          </p:spPr>
        </p:pic>
        <p:sp>
          <p:nvSpPr>
            <p:cNvPr id="17" name="Cloud 16"/>
            <p:cNvSpPr/>
            <p:nvPr/>
          </p:nvSpPr>
          <p:spPr>
            <a:xfrm>
              <a:off x="5983976" y="1347594"/>
              <a:ext cx="3077077" cy="1064795"/>
            </a:xfrm>
            <a:prstGeom prst="cloud">
              <a:avLst/>
            </a:prstGeom>
            <a:solidFill>
              <a:srgbClr val="6AC8F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Liệu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đúng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vậy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/>
          <p:nvPr/>
        </p:nvSpPr>
        <p:spPr>
          <a:xfrm>
            <a:off x="8827491" y="37704"/>
            <a:ext cx="316509" cy="302214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2" name="Shape 502"/>
          <p:cNvSpPr/>
          <p:nvPr/>
        </p:nvSpPr>
        <p:spPr>
          <a:xfrm rot="1793658">
            <a:off x="8464702" y="181064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502"/>
          <p:cNvSpPr/>
          <p:nvPr/>
        </p:nvSpPr>
        <p:spPr>
          <a:xfrm rot="1793658">
            <a:off x="8873207" y="496009"/>
            <a:ext cx="225077" cy="214929"/>
          </a:xfrm>
          <a:custGeom>
            <a:avLst/>
            <a:gdLst/>
            <a:ahLst/>
            <a:cxnLst/>
            <a:rect l="0" t="0" r="0" b="0"/>
            <a:pathLst>
              <a:path w="15144" h="14460" extrusionOk="0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AFF00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15" name="Group 14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8969DD6-8178-48B8-BCEF-BF0B3E095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827" y="747059"/>
            <a:ext cx="4859287" cy="374181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DD057C71-2506-48D8-B199-26D59FFE72B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06" y="1059873"/>
            <a:ext cx="781222" cy="6978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3006D517-EAC1-48D9-81CE-3F0879E64AFD}"/>
              </a:ext>
            </a:extLst>
          </p:cNvPr>
          <p:cNvSpPr txBox="1"/>
          <p:nvPr/>
        </p:nvSpPr>
        <p:spPr>
          <a:xfrm>
            <a:off x="353291" y="2088573"/>
            <a:ext cx="2919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nguyên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tố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nhỏ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rgbClr val="FF0000"/>
                </a:solidFill>
              </a:rPr>
              <a:t>nhất</a:t>
            </a:r>
            <a:r>
              <a:rPr lang="en-GB" sz="1800" b="1" dirty="0">
                <a:solidFill>
                  <a:srgbClr val="FF0000"/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là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số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1800" b="1" dirty="0" err="1">
                <a:solidFill>
                  <a:schemeClr val="accent1">
                    <a:lumMod val="75000"/>
                  </a:schemeClr>
                </a:solidFill>
              </a:rPr>
              <a:t>nào</a:t>
            </a:r>
            <a:r>
              <a:rPr lang="en-GB" sz="1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1857544"/>
            <a:ext cx="6979256" cy="859063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 </a:t>
            </a:r>
            <a:r>
              <a:rPr lang="vi-VN" dirty="0" smtClean="0">
                <a:latin typeface="+mj-lt"/>
              </a:rPr>
              <a:t>Số </a:t>
            </a:r>
            <a:r>
              <a:rPr lang="vi-VN" dirty="0">
                <a:latin typeface="+mj-lt"/>
              </a:rPr>
              <a:t>0 và số 1 </a:t>
            </a:r>
            <a:r>
              <a:rPr lang="vi-VN" dirty="0">
                <a:solidFill>
                  <a:srgbClr val="FF0000"/>
                </a:solidFill>
                <a:latin typeface="+mj-lt"/>
              </a:rPr>
              <a:t>không</a:t>
            </a:r>
            <a:r>
              <a:rPr lang="vi-VN" dirty="0">
                <a:latin typeface="+mj-lt"/>
              </a:rPr>
              <a:t> là số nguyên tố và cũng không là hợp </a:t>
            </a:r>
            <a:r>
              <a:rPr lang="vi-VN" dirty="0" smtClean="0">
                <a:latin typeface="+mj-lt"/>
              </a:rPr>
              <a:t>số</a:t>
            </a:r>
            <a:r>
              <a:rPr lang="en-US" dirty="0" smtClean="0">
                <a:latin typeface="+mj-lt"/>
              </a:rPr>
              <a:t>.</a:t>
            </a:r>
          </a:p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Số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 nhất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và là số nguyên tố </a:t>
            </a:r>
            <a:r>
              <a:rPr lang="nl-NL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chẵn duy nhất</a:t>
            </a:r>
            <a:r>
              <a:rPr lang="nl-NL" i="1" dirty="0"/>
              <a:t>.</a:t>
            </a:r>
            <a:endParaRPr lang="en-US" dirty="0" smtClean="0">
              <a:latin typeface="+mj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36418" y="1085438"/>
            <a:ext cx="1018309" cy="363683"/>
          </a:xfrm>
        </p:spPr>
        <p:txBody>
          <a:bodyPr/>
          <a:lstStyle/>
          <a:p>
            <a:pPr algn="l"/>
            <a:r>
              <a:rPr lang="vi-VN" dirty="0" smtClean="0">
                <a:solidFill>
                  <a:srgbClr val="FF0000"/>
                </a:solidFill>
                <a:latin typeface="+mj-lt"/>
              </a:rPr>
              <a:t>Chú ý</a:t>
            </a:r>
            <a:r>
              <a:rPr lang="en-US" dirty="0" smtClean="0">
                <a:solidFill>
                  <a:srgbClr val="FF0000"/>
                </a:solidFill>
                <a:latin typeface="+mj-lt"/>
              </a:rPr>
              <a:t>:</a:t>
            </a:r>
            <a:endParaRPr lang="vi-VN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23527" y="-22382"/>
            <a:ext cx="8751892" cy="829497"/>
            <a:chOff x="-23527" y="-22382"/>
            <a:chExt cx="8751892" cy="8294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-22382"/>
              <a:ext cx="8458200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385286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271276" y="-23397"/>
            <a:ext cx="8738253" cy="769441"/>
            <a:chOff x="-23527" y="98641"/>
            <a:chExt cx="8738253" cy="76944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B11CF4B7-F768-45F7-BA30-73F48A6DFB4F}"/>
                </a:ext>
              </a:extLst>
            </p:cNvPr>
            <p:cNvSpPr/>
            <p:nvPr/>
          </p:nvSpPr>
          <p:spPr>
            <a:xfrm>
              <a:off x="270165" y="98641"/>
              <a:ext cx="8444561" cy="769441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 defTabSz="457200">
                <a:defRPr/>
              </a:pP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TIẾT </a:t>
              </a:r>
              <a:r>
                <a:rPr lang="en-US" sz="2200" b="1" dirty="0" smtClean="0">
                  <a:ln/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17-18</a:t>
              </a:r>
              <a:r>
                <a:rPr lang="en-US" sz="2200" b="1" kern="1200" dirty="0">
                  <a:ln/>
                  <a:solidFill>
                    <a:srgbClr val="00B0F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.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r>
                <a:rPr kumimoji="0" lang="en-US" sz="2200" b="1" i="0" strike="noStrike" kern="1200" cap="none" spc="0" normalizeH="0" baseline="0" noProof="0" dirty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BÀI </a:t>
              </a:r>
              <a:r>
                <a:rPr kumimoji="0" lang="en-US" sz="2200" b="1" i="0" strike="noStrike" kern="1200" cap="none" spc="0" normalizeH="0" baseline="0" noProof="0" dirty="0" smtClean="0">
                  <a:ln/>
                  <a:solidFill>
                    <a:srgbClr val="00B0F0"/>
                  </a:solidFill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10: </a:t>
              </a:r>
              <a:r>
                <a:rPr lang="en-US" sz="2000" b="1" dirty="0">
                  <a:ln w="22225">
                    <a:noFill/>
                    <a:prstDash val="solid"/>
                  </a:ln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 NGUYÊN TỐ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1" i="0" u="sng" strike="noStrike" kern="1200" cap="none" spc="0" normalizeH="0" baseline="0" noProof="0" dirty="0">
                <a:ln/>
                <a:solidFill>
                  <a:srgbClr val="00B0F0"/>
                </a:solidFill>
                <a:effectLst>
                  <a:outerShdw blurRad="38100" dist="19050" dir="2700000" algn="tl" rotWithShape="0">
                    <a:prstClr val="black">
                      <a:lumMod val="50000"/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3527" y="437783"/>
              <a:ext cx="336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nguyên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tố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và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hợp</a:t>
              </a:r>
              <a:r>
                <a:rPr lang="en-US" sz="1800" b="1" u="sng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1800" b="1" u="sng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endPara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48" y="927471"/>
            <a:ext cx="4809524" cy="1314286"/>
          </a:xfrm>
          <a:prstGeom prst="rect">
            <a:avLst/>
          </a:prstGeom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1763907"/>
              </p:ext>
            </p:extLst>
          </p:nvPr>
        </p:nvGraphicFramePr>
        <p:xfrm>
          <a:off x="5694218" y="526572"/>
          <a:ext cx="3034148" cy="35674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8450">
                  <a:extLst>
                    <a:ext uri="{9D8B030D-6E8A-4147-A177-3AD203B41FA5}">
                      <a16:colId xmlns:a16="http://schemas.microsoft.com/office/drawing/2014/main" xmlns="" val="1537414412"/>
                    </a:ext>
                  </a:extLst>
                </a:gridCol>
                <a:gridCol w="1164316">
                  <a:extLst>
                    <a:ext uri="{9D8B030D-6E8A-4147-A177-3AD203B41FA5}">
                      <a16:colId xmlns:a16="http://schemas.microsoft.com/office/drawing/2014/main" xmlns="" val="2547018214"/>
                    </a:ext>
                  </a:extLst>
                </a:gridCol>
                <a:gridCol w="1011382">
                  <a:extLst>
                    <a:ext uri="{9D8B030D-6E8A-4147-A177-3AD203B41FA5}">
                      <a16:colId xmlns:a16="http://schemas.microsoft.com/office/drawing/2014/main" xmlns="" val="3601000409"/>
                    </a:ext>
                  </a:extLst>
                </a:gridCol>
              </a:tblGrid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ước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13855215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3827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3812029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72931580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64986784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3; 6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38053241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7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9772553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4; 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93466502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3; 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27056003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 2; 5; 10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73946955"/>
                  </a:ext>
                </a:extLst>
              </a:tr>
              <a:tr h="324313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1;11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33868682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784155" y="4094015"/>
            <a:ext cx="1237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1276" y="2241757"/>
            <a:ext cx="2454156" cy="1852258"/>
            <a:chOff x="0" y="0"/>
            <a:chExt cx="2524125" cy="1181100"/>
          </a:xfrm>
        </p:grpSpPr>
        <p:sp>
          <p:nvSpPr>
            <p:cNvPr id="17" name="Up Arrow 16"/>
            <p:cNvSpPr/>
            <p:nvPr/>
          </p:nvSpPr>
          <p:spPr>
            <a:xfrm>
              <a:off x="0" y="0"/>
              <a:ext cx="2524125" cy="1181100"/>
            </a:xfrm>
            <a:prstGeom prst="upArrow">
              <a:avLst/>
            </a:prstGeom>
            <a:solidFill>
              <a:srgbClr val="FFFF66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Text Box 2"/>
            <p:cNvSpPr txBox="1">
              <a:spLocks noChangeArrowheads="1"/>
            </p:cNvSpPr>
            <p:nvPr/>
          </p:nvSpPr>
          <p:spPr bwMode="auto">
            <a:xfrm>
              <a:off x="657225" y="304800"/>
              <a:ext cx="1209675" cy="771525"/>
            </a:xfrm>
            <a:prstGeom prst="rect">
              <a:avLst/>
            </a:prstGeom>
            <a:solidFill>
              <a:srgbClr val="FFFF66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algn="just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nguyên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tố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11, …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899062" y="2241757"/>
            <a:ext cx="2660073" cy="1852257"/>
            <a:chOff x="0" y="0"/>
            <a:chExt cx="2400300" cy="1171575"/>
          </a:xfrm>
        </p:grpSpPr>
        <p:sp>
          <p:nvSpPr>
            <p:cNvPr id="20" name="Up Arrow 19"/>
            <p:cNvSpPr/>
            <p:nvPr/>
          </p:nvSpPr>
          <p:spPr>
            <a:xfrm>
              <a:off x="0" y="0"/>
              <a:ext cx="2400300" cy="1171575"/>
            </a:xfrm>
            <a:prstGeom prst="upArrow">
              <a:avLst/>
            </a:prstGeom>
            <a:solidFill>
              <a:srgbClr val="FF66FF"/>
            </a:soli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665709" y="350031"/>
              <a:ext cx="1029741" cy="697719"/>
            </a:xfrm>
            <a:prstGeom prst="rect">
              <a:avLst/>
            </a:prstGeom>
            <a:solidFill>
              <a:srgbClr val="FF66FF"/>
            </a:solidFill>
            <a:ln w="9525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Hợp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</a:t>
              </a: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180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10, …..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 </a:t>
              </a:r>
            </a:p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Luyê</a:t>
              </a:r>
              <a:endPara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Quinc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1320</Words>
  <Application>Microsoft Office PowerPoint</Application>
  <PresentationFormat>On-screen Show (16:9)</PresentationFormat>
  <Paragraphs>290</Paragraphs>
  <Slides>27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Oswald</vt:lpstr>
      <vt:lpstr>Times New Roman</vt:lpstr>
      <vt:lpstr>Goudy Stout</vt:lpstr>
      <vt:lpstr>Source Sans Pro</vt:lpstr>
      <vt:lpstr>宋体</vt:lpstr>
      <vt:lpstr>#9Slide03 Noto Sans</vt:lpstr>
      <vt:lpstr>Calibri</vt:lpstr>
      <vt:lpstr>Quince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 ý: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POWERPOINT ĐẸP</dc:title>
  <dc:creator>Administrator</dc:creator>
  <cp:lastModifiedBy>ADMIN</cp:lastModifiedBy>
  <cp:revision>48</cp:revision>
  <dcterms:modified xsi:type="dcterms:W3CDTF">2021-10-11T15:06:44Z</dcterms:modified>
</cp:coreProperties>
</file>