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29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67F66-1725-4B86-9967-3D0587FF39B5}" type="datetimeFigureOut">
              <a:rPr lang="en-US" smtClean="0"/>
              <a:t>11/25/2022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CA6F0-D4A1-44AE-8445-FA8C6ADB5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289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67F66-1725-4B86-9967-3D0587FF39B5}" type="datetimeFigureOut">
              <a:rPr lang="en-US" smtClean="0"/>
              <a:t>11/25/2022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CA6F0-D4A1-44AE-8445-FA8C6ADB5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935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67F66-1725-4B86-9967-3D0587FF39B5}" type="datetimeFigureOut">
              <a:rPr lang="en-US" smtClean="0"/>
              <a:t>11/25/2022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CA6F0-D4A1-44AE-8445-FA8C6ADB5D33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49204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67F66-1725-4B86-9967-3D0587FF39B5}" type="datetimeFigureOut">
              <a:rPr lang="en-US" smtClean="0"/>
              <a:t>11/25/2022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CA6F0-D4A1-44AE-8445-FA8C6ADB5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0086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67F66-1725-4B86-9967-3D0587FF39B5}" type="datetimeFigureOut">
              <a:rPr lang="en-US" smtClean="0"/>
              <a:t>11/25/2022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CA6F0-D4A1-44AE-8445-FA8C6ADB5D33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588017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67F66-1725-4B86-9967-3D0587FF39B5}" type="datetimeFigureOut">
              <a:rPr lang="en-US" smtClean="0"/>
              <a:t>11/25/2022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CA6F0-D4A1-44AE-8445-FA8C6ADB5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1549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67F66-1725-4B86-9967-3D0587FF39B5}" type="datetimeFigureOut">
              <a:rPr lang="en-US" smtClean="0"/>
              <a:t>11/25/2022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CA6F0-D4A1-44AE-8445-FA8C6ADB5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1960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67F66-1725-4B86-9967-3D0587FF39B5}" type="datetimeFigureOut">
              <a:rPr lang="en-US" smtClean="0"/>
              <a:t>11/25/2022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CA6F0-D4A1-44AE-8445-FA8C6ADB5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705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67F66-1725-4B86-9967-3D0587FF39B5}" type="datetimeFigureOut">
              <a:rPr lang="en-US" smtClean="0"/>
              <a:t>11/25/2022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CA6F0-D4A1-44AE-8445-FA8C6ADB5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131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67F66-1725-4B86-9967-3D0587FF39B5}" type="datetimeFigureOut">
              <a:rPr lang="en-US" smtClean="0"/>
              <a:t>11/25/2022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CA6F0-D4A1-44AE-8445-FA8C6ADB5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285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67F66-1725-4B86-9967-3D0587FF39B5}" type="datetimeFigureOut">
              <a:rPr lang="en-US" smtClean="0"/>
              <a:t>11/25/2022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CA6F0-D4A1-44AE-8445-FA8C6ADB5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404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67F66-1725-4B86-9967-3D0587FF39B5}" type="datetimeFigureOut">
              <a:rPr lang="en-US" smtClean="0"/>
              <a:t>11/25/2022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CA6F0-D4A1-44AE-8445-FA8C6ADB5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447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67F66-1725-4B86-9967-3D0587FF39B5}" type="datetimeFigureOut">
              <a:rPr lang="en-US" smtClean="0"/>
              <a:t>11/25/2022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CA6F0-D4A1-44AE-8445-FA8C6ADB5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060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67F66-1725-4B86-9967-3D0587FF39B5}" type="datetimeFigureOut">
              <a:rPr lang="en-US" smtClean="0"/>
              <a:t>11/25/2022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CA6F0-D4A1-44AE-8445-FA8C6ADB5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889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67F66-1725-4B86-9967-3D0587FF39B5}" type="datetimeFigureOut">
              <a:rPr lang="en-US" smtClean="0"/>
              <a:t>11/25/2022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CA6F0-D4A1-44AE-8445-FA8C6ADB5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457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67F66-1725-4B86-9967-3D0587FF39B5}" type="datetimeFigureOut">
              <a:rPr lang="en-US" smtClean="0"/>
              <a:t>11/25/2022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CA6F0-D4A1-44AE-8445-FA8C6ADB5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39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767F66-1725-4B86-9967-3D0587FF39B5}" type="datetimeFigureOut">
              <a:rPr lang="en-US" smtClean="0"/>
              <a:t>11/25/2022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36CA6F0-D4A1-44AE-8445-FA8C6ADB5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879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2D279B2-6960-D559-9AC0-773D15795293}"/>
              </a:ext>
            </a:extLst>
          </p:cNvPr>
          <p:cNvSpPr txBox="1"/>
          <p:nvPr/>
        </p:nvSpPr>
        <p:spPr>
          <a:xfrm>
            <a:off x="1541928" y="377663"/>
            <a:ext cx="7736541" cy="613245"/>
          </a:xfrm>
          <a:prstGeom prst="rect">
            <a:avLst/>
          </a:prstGeom>
          <a:ln>
            <a:solidFill>
              <a:srgbClr val="FFFF00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</a:pPr>
            <a:r>
              <a:rPr lang="nl-NL" sz="32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TIẾT 35 + 36 : LUYỆN TẬP CHUNG</a:t>
            </a:r>
            <a:endParaRPr lang="en-US" sz="3200" b="1" kern="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1C8F86C-7A19-611C-80F6-66245965E95D}"/>
              </a:ext>
            </a:extLst>
          </p:cNvPr>
          <p:cNvSpPr txBox="1"/>
          <p:nvPr/>
        </p:nvSpPr>
        <p:spPr>
          <a:xfrm>
            <a:off x="1443318" y="1440320"/>
            <a:ext cx="8435788" cy="41193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nl-NL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Nêu tập hợp số nguyên.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nl-NL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Phát biểu quy tắc cộng hai số nguyên âm. Nêu ví dụ.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nl-NL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Phát biểu quy tắc cộng hai số nguyên khác dấu. Nêu ví dụ.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nl-NL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Nêu các tính chất của phép cộng số nguyên.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nl-NL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Quy tắc trừ hai số nguyên.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nl-NL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Phát biểu quy tắc dấu ngoặc.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6579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D1885FD9-6CA2-AE3C-AF91-BB0F06E2E37D}"/>
              </a:ext>
            </a:extLst>
          </p:cNvPr>
          <p:cNvSpPr/>
          <p:nvPr/>
        </p:nvSpPr>
        <p:spPr>
          <a:xfrm>
            <a:off x="959223" y="761999"/>
            <a:ext cx="8731623" cy="4312025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32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* HƯỚNG DẪN VỀ NHÀ</a:t>
            </a:r>
            <a:endParaRPr lang="en-US" sz="3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marR="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Ghi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nhớ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lại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quy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tắc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đã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học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marL="0" marR="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Làm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nốt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tập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chưa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hoàn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thành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marL="0" marR="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Đọc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trước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“</a:t>
            </a:r>
            <a:r>
              <a:rPr lang="en-US" sz="32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Phép</a:t>
            </a:r>
            <a:r>
              <a:rPr lang="en-US" sz="32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nhân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88128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E7ED265-67B2-35E1-80CE-FC0B50D342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4221" y="1260389"/>
            <a:ext cx="8658697" cy="112785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DDE0515-BA14-60A8-6DA1-41A8800C9669}"/>
              </a:ext>
            </a:extLst>
          </p:cNvPr>
          <p:cNvSpPr txBox="1"/>
          <p:nvPr/>
        </p:nvSpPr>
        <p:spPr>
          <a:xfrm>
            <a:off x="950259" y="277905"/>
            <a:ext cx="5961529" cy="64633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HS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6B2936B-373F-182C-0F09-63D0833575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0918" y="2724400"/>
            <a:ext cx="6715885" cy="1533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2225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7866082-2C16-E79C-2711-BF006E796049}"/>
              </a:ext>
            </a:extLst>
          </p:cNvPr>
          <p:cNvSpPr txBox="1"/>
          <p:nvPr/>
        </p:nvSpPr>
        <p:spPr>
          <a:xfrm>
            <a:off x="770964" y="573741"/>
            <a:ext cx="3316941" cy="58477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251D2FE-1F72-10D1-2867-B39DD3B988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9" y="1790873"/>
            <a:ext cx="7779345" cy="155631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5009765-3AB5-D232-5BDD-2C2CAD5B7E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269" y="3176860"/>
            <a:ext cx="6902825" cy="3044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865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3F3EC25-C5CF-14DF-4396-2541AFC83B9E}"/>
              </a:ext>
            </a:extLst>
          </p:cNvPr>
          <p:cNvSpPr txBox="1"/>
          <p:nvPr/>
        </p:nvSpPr>
        <p:spPr>
          <a:xfrm>
            <a:off x="1086970" y="228163"/>
            <a:ext cx="6100482" cy="82375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0" marR="0" algn="ctr">
              <a:lnSpc>
                <a:spcPct val="150000"/>
              </a:lnSpc>
            </a:pPr>
            <a:r>
              <a:rPr lang="fr-FR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HOẠT ĐỘNG LUYỆN TẬP</a:t>
            </a:r>
            <a:endParaRPr lang="en-US" sz="36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03EE3D-CB86-2759-33D2-B825063E8BB8}"/>
              </a:ext>
            </a:extLst>
          </p:cNvPr>
          <p:cNvSpPr txBox="1"/>
          <p:nvPr/>
        </p:nvSpPr>
        <p:spPr>
          <a:xfrm>
            <a:off x="672353" y="1465292"/>
            <a:ext cx="6658535" cy="7425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360045" algn="l"/>
                <a:tab pos="720090" algn="l"/>
              </a:tabLst>
            </a:pPr>
            <a:r>
              <a:rPr lang="fr-FR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HS </a:t>
            </a:r>
            <a:r>
              <a:rPr lang="fr-FR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chữa</a:t>
            </a:r>
            <a:r>
              <a:rPr lang="fr-FR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fr-FR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fr-FR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tập</a:t>
            </a:r>
            <a:r>
              <a:rPr lang="fr-FR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: </a:t>
            </a:r>
            <a:r>
              <a:rPr lang="fr-FR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fr-FR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3.26 ; 3.28</a:t>
            </a:r>
            <a:endParaRPr lang="en-US" sz="32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8F7D3EF-B614-3E42-16C3-9FDB3F0DC61B}"/>
                  </a:ext>
                </a:extLst>
              </p:cNvPr>
              <p:cNvSpPr txBox="1"/>
              <p:nvPr/>
            </p:nvSpPr>
            <p:spPr>
              <a:xfrm>
                <a:off x="735106" y="2298589"/>
                <a:ext cx="9161929" cy="341151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algn="just"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fr-FR" sz="2400" b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Bài</a:t>
                </a:r>
                <a:r>
                  <a:rPr lang="fr-FR" sz="2400" b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3.26 :</a:t>
                </a:r>
                <a:endParaRPr lang="en-US" sz="24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just"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a) S = { x</a:t>
                </a:r>
                <a14:m>
                  <m:oMath xmlns:m="http://schemas.openxmlformats.org/officeDocument/2006/math">
                    <m:r>
                      <a:rPr lang="fr-FR" sz="24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∈</m:t>
                    </m:r>
                  </m:oMath>
                </a14:m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Z | -3 &lt; x </a:t>
                </a:r>
                <a14:m>
                  <m:oMath xmlns:m="http://schemas.openxmlformats.org/officeDocument/2006/math">
                    <m:r>
                      <a:rPr lang="fr-FR" sz="24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≤</m:t>
                    </m:r>
                  </m:oMath>
                </a14:m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3}= { -2 ; -1 ; 0 ; 1 ; 2 ; 3}</a:t>
                </a:r>
                <a:endParaRPr lang="en-US" sz="24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just"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Tổng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các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phần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tử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của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tập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hợp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S là : (-2) + (-1) + 0 + 1 + 2 + 3 = 3</a:t>
                </a:r>
                <a:endParaRPr lang="en-US" sz="24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just"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b) T = { x</a:t>
                </a:r>
                <a14:m>
                  <m:oMath xmlns:m="http://schemas.openxmlformats.org/officeDocument/2006/math">
                    <m:r>
                      <a:rPr lang="fr-FR" sz="24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∈</m:t>
                    </m:r>
                  </m:oMath>
                </a14:m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Z | -7 &lt; x </a:t>
                </a:r>
                <a14:m>
                  <m:oMath xmlns:m="http://schemas.openxmlformats.org/officeDocument/2006/math">
                    <m:r>
                      <a:rPr lang="fr-FR" sz="24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≤</m:t>
                    </m:r>
                  </m:oMath>
                </a14:m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-2} = {-6 ; -5 ; -4 ; -3 ; -2}</a:t>
                </a:r>
                <a:endParaRPr lang="en-US" sz="24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just"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Tổng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hợp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phần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tử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của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tập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hợp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T là : (-6) + (-5) + (-4) + (-3) + (-2) = -20</a:t>
                </a:r>
                <a:endParaRPr lang="en-US" sz="24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8F7D3EF-B614-3E42-16C3-9FDB3F0DC6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5106" y="2298589"/>
                <a:ext cx="9161929" cy="3411511"/>
              </a:xfrm>
              <a:prstGeom prst="rect">
                <a:avLst/>
              </a:prstGeom>
              <a:blipFill>
                <a:blip r:embed="rId2"/>
                <a:stretch>
                  <a:fillRect l="-1065" b="-32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43986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758AFF8-DE77-C798-58F3-3C12BAD78BC3}"/>
              </a:ext>
            </a:extLst>
          </p:cNvPr>
          <p:cNvSpPr txBox="1"/>
          <p:nvPr/>
        </p:nvSpPr>
        <p:spPr>
          <a:xfrm>
            <a:off x="1140759" y="885380"/>
            <a:ext cx="8630770" cy="3061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fr-FR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3.28 :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marR="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a)  x = 25 =&gt; ( -314) – ( 75 + 25) = -314 -100 =-414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marR="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b) x = -313 =&gt; ( -314) – ( 75 -313) = -314 -75 + 313 </a:t>
            </a:r>
          </a:p>
          <a:p>
            <a:pPr marL="0" marR="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= (-314 + 313)  - 75 = -1 -75 = -76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9929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C280851-E68D-D527-A95E-567867EBCF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391" y="436025"/>
            <a:ext cx="8915879" cy="319468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A9CBA54-082F-1BDB-9164-8FB1DE1A1EF8}"/>
              </a:ext>
            </a:extLst>
          </p:cNvPr>
          <p:cNvSpPr txBox="1"/>
          <p:nvPr/>
        </p:nvSpPr>
        <p:spPr>
          <a:xfrm>
            <a:off x="1239371" y="3952871"/>
            <a:ext cx="4148417" cy="2527615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pPr marL="0" marR="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fr-FR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3.25:</a:t>
            </a:r>
            <a:endParaRPr lang="en-US" sz="32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marR="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a)  A </a:t>
            </a:r>
            <a:r>
              <a:rPr lang="fr-FR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biểu</a:t>
            </a:r>
            <a:r>
              <a:rPr lang="fr-F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diễn</a:t>
            </a:r>
            <a:r>
              <a:rPr lang="fr-F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fr-F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12</a:t>
            </a:r>
            <a:endParaRPr lang="en-US" sz="32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marR="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b) A </a:t>
            </a:r>
            <a:r>
              <a:rPr lang="fr-FR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biểu</a:t>
            </a:r>
            <a:r>
              <a:rPr lang="fr-F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diễn</a:t>
            </a:r>
            <a:r>
              <a:rPr lang="fr-F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fr-F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-12</a:t>
            </a:r>
            <a:endParaRPr lang="en-US" sz="32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1806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D8D2531-2463-1D4E-11ED-7CDB26D30E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5182" y="471428"/>
            <a:ext cx="8101901" cy="335650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73F0BA4-3F4D-906B-3E34-DEC16BAFAD89}"/>
              </a:ext>
            </a:extLst>
          </p:cNvPr>
          <p:cNvSpPr txBox="1"/>
          <p:nvPr/>
        </p:nvSpPr>
        <p:spPr>
          <a:xfrm>
            <a:off x="322729" y="3827930"/>
            <a:ext cx="9870142" cy="1953868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pPr marL="0" marR="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Minh </a:t>
            </a:r>
            <a:r>
              <a:rPr lang="fr-FR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trả</a:t>
            </a:r>
            <a:r>
              <a:rPr lang="fr-FR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lời</a:t>
            </a:r>
            <a:r>
              <a:rPr lang="fr-FR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nhanh</a:t>
            </a:r>
            <a:r>
              <a:rPr lang="fr-FR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như</a:t>
            </a:r>
            <a:r>
              <a:rPr lang="fr-FR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thế</a:t>
            </a:r>
            <a:r>
              <a:rPr lang="fr-FR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là do </a:t>
            </a:r>
            <a:r>
              <a:rPr lang="fr-FR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mỗi</a:t>
            </a:r>
            <a:r>
              <a:rPr lang="fr-FR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fr-FR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fr-FR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tập</a:t>
            </a:r>
            <a:r>
              <a:rPr lang="fr-FR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đã</a:t>
            </a:r>
            <a:r>
              <a:rPr lang="fr-FR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cho</a:t>
            </a:r>
            <a:r>
              <a:rPr lang="fr-FR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đều</a:t>
            </a:r>
            <a:r>
              <a:rPr lang="fr-FR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fr-FR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fr-FR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đối</a:t>
            </a:r>
            <a:r>
              <a:rPr lang="fr-FR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nằm</a:t>
            </a:r>
            <a:r>
              <a:rPr lang="fr-FR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fr-FR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tập</a:t>
            </a:r>
            <a:r>
              <a:rPr lang="fr-FR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đó</a:t>
            </a:r>
            <a:r>
              <a:rPr lang="fr-FR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fr-FR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Vậy</a:t>
            </a:r>
            <a:r>
              <a:rPr lang="fr-FR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không</a:t>
            </a:r>
            <a:r>
              <a:rPr lang="fr-FR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kể</a:t>
            </a:r>
            <a:r>
              <a:rPr lang="fr-FR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fr-FR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0, </a:t>
            </a:r>
            <a:r>
              <a:rPr lang="fr-FR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fr-FR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fr-FR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còn</a:t>
            </a:r>
            <a:r>
              <a:rPr lang="fr-FR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lại</a:t>
            </a:r>
            <a:r>
              <a:rPr lang="fr-FR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chia </a:t>
            </a:r>
            <a:r>
              <a:rPr lang="fr-FR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thành</a:t>
            </a:r>
            <a:r>
              <a:rPr lang="fr-FR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từng</a:t>
            </a:r>
            <a:r>
              <a:rPr lang="fr-FR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cặp</a:t>
            </a:r>
            <a:r>
              <a:rPr lang="fr-FR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fr-FR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tổng</a:t>
            </a:r>
            <a:r>
              <a:rPr lang="fr-FR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bằng</a:t>
            </a:r>
            <a:r>
              <a:rPr lang="fr-FR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0. </a:t>
            </a:r>
            <a:r>
              <a:rPr lang="fr-FR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Vậy</a:t>
            </a:r>
            <a:r>
              <a:rPr lang="fr-FR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tổng</a:t>
            </a:r>
            <a:r>
              <a:rPr lang="fr-FR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fr-FR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chúng</a:t>
            </a:r>
            <a:r>
              <a:rPr lang="fr-FR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bằng</a:t>
            </a:r>
            <a:r>
              <a:rPr lang="fr-FR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0.</a:t>
            </a:r>
            <a:endParaRPr lang="en-US" sz="2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3353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B7E7963-DAEB-4AA3-428A-F2E95FF8EC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6850" y="1176677"/>
            <a:ext cx="9316043" cy="4141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0605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F919026-96BB-6A57-458F-3AE979738A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530" y="851077"/>
            <a:ext cx="8845846" cy="4473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4546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26</TotalTime>
  <Words>382</Words>
  <Application>Microsoft Office PowerPoint</Application>
  <PresentationFormat>Widescreen</PresentationFormat>
  <Paragraphs>28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Cambria Math</vt:lpstr>
      <vt:lpstr>Symbol</vt:lpstr>
      <vt:lpstr>Times New Roman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DELL</cp:lastModifiedBy>
  <cp:revision>5</cp:revision>
  <dcterms:created xsi:type="dcterms:W3CDTF">2022-11-25T12:31:21Z</dcterms:created>
  <dcterms:modified xsi:type="dcterms:W3CDTF">2022-11-25T12:57:34Z</dcterms:modified>
</cp:coreProperties>
</file>