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wdp" ContentType="image/vnd.ms-photo"/>
  <Default Extension="png" ContentType="image/png"/>
  <Default Extension="wmf" ContentType="image/x-wmf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21"/>
  </p:notesMasterIdLst>
  <p:sldIdLst>
    <p:sldId id="256" r:id="rId6"/>
    <p:sldId id="262" r:id="rId7"/>
    <p:sldId id="257" r:id="rId8"/>
    <p:sldId id="274" r:id="rId9"/>
    <p:sldId id="270" r:id="rId10"/>
    <p:sldId id="272" r:id="rId11"/>
    <p:sldId id="260" r:id="rId12"/>
    <p:sldId id="284" r:id="rId13"/>
    <p:sldId id="264" r:id="rId14"/>
    <p:sldId id="266" r:id="rId15"/>
    <p:sldId id="278" r:id="rId16"/>
    <p:sldId id="280" r:id="rId17"/>
    <p:sldId id="281" r:id="rId18"/>
    <p:sldId id="282" r:id="rId19"/>
    <p:sldId id="285" r:id="rId20"/>
    <p:sldId id="276" r:id="rId22"/>
    <p:sldId id="277" r:id="rId23"/>
    <p:sldId id="288" r:id="rId24"/>
    <p:sldId id="289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6062E1-AF47-4562-AE3E-84D56D7769F6}">
          <p14:sldIdLst/>
        </p14:section>
        <p14:section name="Khởi động" id="{73E97FA9-84B6-4349-AD64-DF61C117C2D3}">
          <p14:sldIdLst>
            <p14:sldId id="256"/>
            <p14:sldId id="262"/>
          </p14:sldIdLst>
        </p14:section>
        <p14:section name="Hình thành kiến thức mới" id="{E200647C-D74A-4596-A26E-8F7EDCC3B775}">
          <p14:sldIdLst>
            <p14:sldId id="257"/>
            <p14:sldId id="274"/>
            <p14:sldId id="270"/>
            <p14:sldId id="272"/>
            <p14:sldId id="260"/>
            <p14:sldId id="284"/>
            <p14:sldId id="264"/>
            <p14:sldId id="266"/>
          </p14:sldIdLst>
        </p14:section>
        <p14:section name="Luyện tập" id="{62B9A0B2-DFDA-46D6-9CBB-C8110EC2B758}">
          <p14:sldIdLst>
            <p14:sldId id="278"/>
            <p14:sldId id="280"/>
            <p14:sldId id="281"/>
            <p14:sldId id="282"/>
            <p14:sldId id="285"/>
          </p14:sldIdLst>
        </p14:section>
        <p14:section name="vận dụng" id="{670C8B2B-8EEB-4067-946B-7F971D618129}">
          <p14:sldIdLst>
            <p14:sldId id="276"/>
            <p14:sldId id="277"/>
            <p14:sldId id="288"/>
            <p14:sldId id="289"/>
            <p14:sldId id="29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 vert="horz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BB88-7011-48BE-A7FF-FD9ABF2DD7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E001-5B90-40A6-A5B9-581EED52F7F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3.wmf"/><Relationship Id="rId6" Type="http://schemas.openxmlformats.org/officeDocument/2006/relationships/oleObject" Target="../embeddings/oleObject2.bin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2" y="4869113"/>
            <a:ext cx="4101737" cy="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577" y="435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41" y="80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KIỂM TRA BÀI CŨ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741" y="2395663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" y="15594"/>
            <a:ext cx="11614734" cy="7336263"/>
          </a:xfrm>
        </p:spPr>
      </p:pic>
      <p:sp>
        <p:nvSpPr>
          <p:cNvPr id="6" name="Cloud Callout 5"/>
          <p:cNvSpPr/>
          <p:nvPr/>
        </p:nvSpPr>
        <p:spPr>
          <a:xfrm>
            <a:off x="1031966" y="365124"/>
            <a:ext cx="4676504" cy="472938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452283" y="365124"/>
            <a:ext cx="9901518" cy="621792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5442" y="617466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77" y="1413272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38455" y="152400"/>
            <a:ext cx="4191000" cy="1600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619" y="376554"/>
            <a:ext cx="3650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5691455"/>
            <a:ext cx="1385888" cy="1180571"/>
          </a:xfrm>
          <a:prstGeom prst="rect">
            <a:avLst/>
          </a:prstGeom>
        </p:spPr>
      </p:pic>
      <p:pic>
        <p:nvPicPr>
          <p:cNvPr id="6" name="JingleBell-HoaTauGuitar_3dwu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1" y="-115576"/>
            <a:ext cx="431971" cy="43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>
            <a:fillRect/>
          </a:stretch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572" y="3977772"/>
            <a:ext cx="542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-5&lt;12.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35&lt;50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-35&gt;-50.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>
            <a:fillRect/>
          </a:stretch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3"/>
            <a:ext cx="7158446" cy="1724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95706" y="3170946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Bài2.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  <a:endParaRPr kumimoji="0" lang="en-US" sz="3200" b="0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3204478"/>
            <a:ext cx="508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-11;-4;-3;0;2;5;9.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1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>
            <a:fillRect/>
          </a:stretch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8343" y="955118"/>
            <a:ext cx="702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  <a:endParaRPr 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24" y="4284720"/>
            <a:ext cx="54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0;1;2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6792" y="35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45227" y="1438520"/>
          <a:ext cx="154450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6" imgW="1205865" imgH="254000" progId="Equation.DSMT4">
                  <p:embed/>
                </p:oleObj>
              </mc:Choice>
              <mc:Fallback>
                <p:oleObj name="Equation" r:id="rId6" imgW="1205865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227" y="1438520"/>
                        <a:ext cx="1544500" cy="52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748096" y="204947"/>
            <a:ext cx="1544320" cy="601297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ln w="57150"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WordArt 8"/>
          <p:cNvSpPr>
            <a:spLocks noTextEdit="1"/>
          </p:cNvSpPr>
          <p:nvPr/>
        </p:nvSpPr>
        <p:spPr>
          <a:xfrm>
            <a:off x="894493" y="1330466"/>
            <a:ext cx="1132352" cy="289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62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6" name="Text Box 39" descr="Parchment"/>
          <p:cNvSpPr txBox="1"/>
          <p:nvPr/>
        </p:nvSpPr>
        <p:spPr>
          <a:xfrm>
            <a:off x="2819401" y="794585"/>
            <a:ext cx="3329332" cy="977191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rgbClr val="5E6CD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Z={…-3;-2;-1;0;1;2;3…}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28" descr="Parchment"/>
          <p:cNvSpPr txBox="1"/>
          <p:nvPr/>
        </p:nvSpPr>
        <p:spPr>
          <a:xfrm>
            <a:off x="2757553" y="2459717"/>
            <a:ext cx="3501198" cy="800219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3"/>
          <p:cNvSpPr txBox="1"/>
          <p:nvPr/>
        </p:nvSpPr>
        <p:spPr>
          <a:xfrm>
            <a:off x="7734300" y="747714"/>
            <a:ext cx="1505504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39"/>
          <p:cNvSpPr txBox="1"/>
          <p:nvPr/>
        </p:nvSpPr>
        <p:spPr>
          <a:xfrm>
            <a:off x="7837714" y="1410789"/>
            <a:ext cx="1818382" cy="523220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9" name="Text Box 39"/>
          <p:cNvSpPr txBox="1"/>
          <p:nvPr/>
        </p:nvSpPr>
        <p:spPr>
          <a:xfrm>
            <a:off x="7708346" y="2298424"/>
            <a:ext cx="1408430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25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1" name="Text Box 39"/>
          <p:cNvSpPr txBox="1"/>
          <p:nvPr/>
        </p:nvSpPr>
        <p:spPr>
          <a:xfrm>
            <a:off x="7720168" y="2942949"/>
            <a:ext cx="2311773" cy="954107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800" dirty="0">
              <a:solidFill>
                <a:srgbClr val="2D2D8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11" name="Line 65"/>
          <p:cNvSpPr/>
          <p:nvPr/>
        </p:nvSpPr>
        <p:spPr>
          <a:xfrm>
            <a:off x="7861300" y="5664200"/>
            <a:ext cx="0" cy="0"/>
          </a:xfrm>
          <a:prstGeom prst="line">
            <a:avLst/>
          </a:prstGeom>
          <a:ln w="9525">
            <a:noFill/>
          </a:ln>
        </p:spPr>
      </p:sp>
      <p:grpSp>
        <p:nvGrpSpPr>
          <p:cNvPr id="14" name="Group 158"/>
          <p:cNvGrpSpPr/>
          <p:nvPr/>
        </p:nvGrpSpPr>
        <p:grpSpPr>
          <a:xfrm>
            <a:off x="2071293" y="1000635"/>
            <a:ext cx="635000" cy="1888893"/>
            <a:chOff x="744" y="640"/>
            <a:chExt cx="400" cy="2392"/>
          </a:xfrm>
        </p:grpSpPr>
        <p:sp>
          <p:nvSpPr>
            <p:cNvPr id="148535" name="Line 127"/>
            <p:cNvSpPr/>
            <p:nvPr/>
          </p:nvSpPr>
          <p:spPr>
            <a:xfrm flipH="1">
              <a:off x="744" y="640"/>
              <a:ext cx="400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36" name="Line 130"/>
            <p:cNvSpPr/>
            <p:nvPr/>
          </p:nvSpPr>
          <p:spPr>
            <a:xfrm>
              <a:off x="752" y="3032"/>
              <a:ext cx="392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159"/>
          <p:cNvGrpSpPr/>
          <p:nvPr/>
        </p:nvGrpSpPr>
        <p:grpSpPr>
          <a:xfrm>
            <a:off x="6046630" y="868889"/>
            <a:ext cx="1713069" cy="785010"/>
            <a:chOff x="2869" y="616"/>
            <a:chExt cx="1059" cy="360"/>
          </a:xfrm>
        </p:grpSpPr>
        <p:sp>
          <p:nvSpPr>
            <p:cNvPr id="148539" name="Line 135"/>
            <p:cNvSpPr/>
            <p:nvPr/>
          </p:nvSpPr>
          <p:spPr>
            <a:xfrm flipV="1">
              <a:off x="2869" y="616"/>
              <a:ext cx="1043" cy="1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42" name="Line 137"/>
            <p:cNvSpPr/>
            <p:nvPr/>
          </p:nvSpPr>
          <p:spPr>
            <a:xfrm>
              <a:off x="2888" y="976"/>
              <a:ext cx="1040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48" name="Group 148"/>
          <p:cNvGrpSpPr/>
          <p:nvPr/>
        </p:nvGrpSpPr>
        <p:grpSpPr>
          <a:xfrm>
            <a:off x="6258751" y="2526318"/>
            <a:ext cx="1435100" cy="381000"/>
            <a:chOff x="3064" y="2528"/>
            <a:chExt cx="904" cy="240"/>
          </a:xfrm>
        </p:grpSpPr>
        <p:sp>
          <p:nvSpPr>
            <p:cNvPr id="148549" name="Line 144"/>
            <p:cNvSpPr/>
            <p:nvPr/>
          </p:nvSpPr>
          <p:spPr>
            <a:xfrm>
              <a:off x="3072" y="2528"/>
              <a:ext cx="0" cy="24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0" name="Line 145"/>
            <p:cNvSpPr/>
            <p:nvPr/>
          </p:nvSpPr>
          <p:spPr>
            <a:xfrm>
              <a:off x="3064" y="2536"/>
              <a:ext cx="904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52" name="Group 152"/>
          <p:cNvGrpSpPr/>
          <p:nvPr/>
        </p:nvGrpSpPr>
        <p:grpSpPr>
          <a:xfrm>
            <a:off x="6286017" y="3067543"/>
            <a:ext cx="1447800" cy="190500"/>
            <a:chOff x="3112" y="3280"/>
            <a:chExt cx="912" cy="120"/>
          </a:xfrm>
        </p:grpSpPr>
        <p:sp>
          <p:nvSpPr>
            <p:cNvPr id="148553" name="Line 150"/>
            <p:cNvSpPr/>
            <p:nvPr/>
          </p:nvSpPr>
          <p:spPr>
            <a:xfrm>
              <a:off x="3112" y="3280"/>
              <a:ext cx="0" cy="12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4" name="Line 151"/>
            <p:cNvSpPr/>
            <p:nvPr/>
          </p:nvSpPr>
          <p:spPr>
            <a:xfrm>
              <a:off x="3112" y="3392"/>
              <a:ext cx="912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8556" name="Line 153"/>
          <p:cNvSpPr/>
          <p:nvPr/>
        </p:nvSpPr>
        <p:spPr>
          <a:xfrm flipH="1">
            <a:off x="3392578" y="3943511"/>
            <a:ext cx="55245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58" name="Line 155"/>
          <p:cNvSpPr/>
          <p:nvPr/>
        </p:nvSpPr>
        <p:spPr>
          <a:xfrm flipH="1">
            <a:off x="7055323" y="3930812"/>
            <a:ext cx="18796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60" name="Line 157"/>
          <p:cNvSpPr/>
          <p:nvPr/>
        </p:nvSpPr>
        <p:spPr>
          <a:xfrm>
            <a:off x="8914264" y="3918110"/>
            <a:ext cx="935130" cy="580649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92416" y="4540410"/>
          <a:ext cx="28700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51"/>
              </a:tblGrid>
              <a:tr h="7727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đều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8399417" y="4515012"/>
          <a:ext cx="33310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29"/>
              </a:tblGrid>
              <a:tr h="20294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“a&lt;b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  <a:endParaRPr lang="en-US" sz="28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a&gt;b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  <a:endParaRPr lang="en-US" sz="28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395896" y="4498760"/>
          <a:ext cx="2546321" cy="226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321"/>
              </a:tblGrid>
              <a:tr h="22666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Nếu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a,b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a&gt;b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thì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–a&lt;-b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53256" grpId="0" animBg="1"/>
      <p:bldP spid="53258" grpId="0" animBg="1"/>
      <p:bldP spid="5" grpId="0" animBg="1"/>
      <p:bldP spid="53269" grpId="0" animBg="1"/>
      <p:bldP spid="53279" grpId="0" animBg="1"/>
      <p:bldP spid="53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5" name="TextBox 4"/>
          <p:cNvSpPr txBox="1"/>
          <p:nvPr/>
        </p:nvSpPr>
        <p:spPr>
          <a:xfrm>
            <a:off x="1489166" y="940526"/>
            <a:ext cx="867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89166" y="2787666"/>
          <a:ext cx="877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19"/>
                <a:gridCol w="2560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2" y="201535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2431868" y="574118"/>
            <a:ext cx="6915331" cy="425188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364375" y="2037806"/>
            <a:ext cx="6675120" cy="395804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lphaLcParenR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956" y="708025"/>
            <a:ext cx="10515600" cy="43513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5371" y="1994683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000" y="825500"/>
            <a:ext cx="6286500" cy="1005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2258774"/>
            <a:ext cx="99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3.3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3.8/SGK/61.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210948" y="2183756"/>
            <a:ext cx="7536871" cy="428105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(3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1;2;3;4</a:t>
            </a:r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-1;-2;-3;-4.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34598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637875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sz="2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019553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1" y="3948299"/>
            <a:ext cx="454347" cy="41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8249" y="4807131"/>
            <a:ext cx="440046" cy="444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8086"/>
            <a:ext cx="10780888" cy="7336263"/>
          </a:xfrm>
        </p:spPr>
      </p:pic>
      <p:sp>
        <p:nvSpPr>
          <p:cNvPr id="5" name="Oval Callout 4"/>
          <p:cNvSpPr/>
          <p:nvPr/>
        </p:nvSpPr>
        <p:spPr>
          <a:xfrm>
            <a:off x="1916879" y="1246176"/>
            <a:ext cx="5123716" cy="308042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"/>
          <p:cNvGrpSpPr/>
          <p:nvPr/>
        </p:nvGrpSpPr>
        <p:grpSpPr bwMode="auto">
          <a:xfrm>
            <a:off x="8411981" y="592944"/>
            <a:ext cx="1613864" cy="4096622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/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  <a:endParaRPr lang="en-US" alt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057229" y="4837608"/>
            <a:ext cx="196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239987"/>
            <a:ext cx="10826044" cy="6618013"/>
          </a:xfrm>
        </p:spPr>
      </p:pic>
      <p:sp>
        <p:nvSpPr>
          <p:cNvPr id="5" name="Right Arrow 4"/>
          <p:cNvSpPr/>
          <p:nvPr/>
        </p:nvSpPr>
        <p:spPr>
          <a:xfrm>
            <a:off x="6051784" y="3100985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769096" y="1958301"/>
            <a:ext cx="3839638" cy="3496953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32000" y="815403"/>
            <a:ext cx="45719" cy="65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60117" y="2034088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389" y="225159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313" y="1963082"/>
            <a:ext cx="374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2" y="365125"/>
            <a:ext cx="10826044" cy="6618013"/>
          </a:xfrm>
        </p:spPr>
      </p:pic>
      <p:sp>
        <p:nvSpPr>
          <p:cNvPr id="6" name="Right Arrow 5"/>
          <p:cNvSpPr/>
          <p:nvPr/>
        </p:nvSpPr>
        <p:spPr>
          <a:xfrm>
            <a:off x="6360436" y="3759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524064" y="3104528"/>
            <a:ext cx="2966256" cy="2278327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3524979" y="649640"/>
            <a:ext cx="2130066" cy="238548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3881989" y="1490800"/>
            <a:ext cx="13035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6716719" y="1380063"/>
            <a:ext cx="124425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6433155" y="705368"/>
            <a:ext cx="2138563" cy="232082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361" y="687862"/>
            <a:ext cx="8191500" cy="2529205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  <a:endParaRPr sz="2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  <a:endParaRPr sz="2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  <a:endParaRPr sz="2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  <a:endParaRPr sz="2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sz="2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sz="2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sz="2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sz="2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15738" y="2547077"/>
            <a:ext cx="42982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96752" y="2673197"/>
            <a:ext cx="2195253" cy="6208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-69598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321273" y="365125"/>
            <a:ext cx="9179218" cy="547101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64364" y="561769"/>
            <a:ext cx="497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262467" y="-328495"/>
            <a:ext cx="6173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563457" y="2546375"/>
          <a:ext cx="4012999" cy="4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" r:id="rId2" imgW="4519930" imgH="347345" progId="FXDraw.Graphic">
                  <p:embed/>
                </p:oleObj>
              </mc:Choice>
              <mc:Fallback>
                <p:oleObj name="" r:id="rId2" imgW="4519930" imgH="347345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57" y="2546375"/>
                        <a:ext cx="4012999" cy="4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13054" y="1227451"/>
            <a:ext cx="8528226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-3…-2 hay -2…-3.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863" y="3336924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995" y="4158686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875" y="50279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9318898" y="338197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326" y="283902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7571" y="412749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704" y="4127472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7519" y="372099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1251" y="4570278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75093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990576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  <a:endParaRPr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Cho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a&lt;b.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333065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6872" y="5304146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1173" y="4803481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2" y="3948299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0"/>
            <a:ext cx="11965577" cy="6609539"/>
          </a:xfrm>
        </p:spPr>
      </p:pic>
      <p:sp>
        <p:nvSpPr>
          <p:cNvPr id="5" name="Right Arrow 4"/>
          <p:cNvSpPr/>
          <p:nvPr/>
        </p:nvSpPr>
        <p:spPr>
          <a:xfrm>
            <a:off x="6953121" y="1893466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4936" y="4553695"/>
            <a:ext cx="71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923152" y="1115117"/>
            <a:ext cx="2788392" cy="20460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42662" y="4114461"/>
            <a:ext cx="2050869" cy="136310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199" y="11151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449" y="361068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259" y="1091615"/>
            <a:ext cx="4994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449" y="3563131"/>
            <a:ext cx="495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4883</Words>
  <Application>WPS Presentation</Application>
  <PresentationFormat>Widescreen</PresentationFormat>
  <Paragraphs>316</Paragraphs>
  <Slides>20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Calibri</vt:lpstr>
      <vt:lpstr>Office Theme</vt:lpstr>
      <vt:lpstr>1_Office Theme</vt:lpstr>
      <vt:lpstr>3_Office Theme</vt:lpstr>
      <vt:lpstr>Default Design</vt:lpstr>
      <vt:lpstr>FXDraw.Graphic</vt:lpstr>
      <vt:lpstr>Equation.DSMT4</vt:lpstr>
      <vt:lpstr>                   KIỂM TRA BÀI CŨ Câu 1.Tập hợp số nguyên gồm các loại số nào? Nêu kí hiệu? Câu 2. Vẽ tia số. Biểu diễn số 2 và 5 trên tia số, nhận xét vị trí của số 2 và số 5 và so sánh.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Câu 1.Tập hợp số nguyên gồm các loại số nào? Nêu kí hiệu? Câu 2. Vẽ tia số. Biểu diễn</dc:title>
  <dc:creator>Admin</dc:creator>
  <cp:lastModifiedBy>DELL</cp:lastModifiedBy>
  <cp:revision>86</cp:revision>
  <dcterms:created xsi:type="dcterms:W3CDTF">2021-08-10T01:43:00Z</dcterms:created>
  <dcterms:modified xsi:type="dcterms:W3CDTF">2025-11-14T03:31:16Z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5D1D29E9A5AF40BA949301832D2AE773_12</vt:lpwstr>
  </property>
  <property fmtid="{D5CDD505-2E9C-101B-9397-08002B2CF9AE}" pid="3" name="KSOProductBuildVer">
    <vt:lpwstr>1033-12.2.0.23155</vt:lpwstr>
  </property>
</Properties>
</file>