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801" r:id="rId7"/>
    <p:sldId id="798" r:id="rId8"/>
    <p:sldId id="799" r:id="rId9"/>
    <p:sldId id="800" r:id="rId10"/>
    <p:sldId id="807" r:id="rId11"/>
    <p:sldId id="808" r:id="rId12"/>
    <p:sldId id="805" r:id="rId13"/>
    <p:sldId id="806" r:id="rId14"/>
    <p:sldId id="804" r:id="rId15"/>
    <p:sldId id="802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71" r:id="rId24"/>
    <p:sldId id="269" r:id="rId25"/>
    <p:sldId id="7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7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B37AF-7ACE-4269-8C3F-9DD2C63039D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EE54-9343-4341-817A-03934B4E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9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e0680dcfec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e0680dcfec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80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F5963-472F-46A5-AD80-DFBE175334D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00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42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4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58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9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0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55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88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264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933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954748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2"/>
          </p:nvPr>
        </p:nvSpPr>
        <p:spPr>
          <a:xfrm>
            <a:off x="954767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3"/>
          </p:nvPr>
        </p:nvSpPr>
        <p:spPr>
          <a:xfrm>
            <a:off x="4585999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4"/>
          </p:nvPr>
        </p:nvSpPr>
        <p:spPr>
          <a:xfrm>
            <a:off x="4586009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5"/>
          </p:nvPr>
        </p:nvSpPr>
        <p:spPr>
          <a:xfrm>
            <a:off x="8217265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6"/>
          </p:nvPr>
        </p:nvSpPr>
        <p:spPr>
          <a:xfrm>
            <a:off x="8217268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7" hasCustomPrompt="1"/>
          </p:nvPr>
        </p:nvSpPr>
        <p:spPr>
          <a:xfrm>
            <a:off x="1946333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8" hasCustomPrompt="1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9" hasCustomPrompt="1"/>
          </p:nvPr>
        </p:nvSpPr>
        <p:spPr>
          <a:xfrm>
            <a:off x="9208867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735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9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98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51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38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4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74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5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2D7180-E2EE-49F7-9CA6-CC0CF966FF5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gif"/><Relationship Id="rId18" Type="http://schemas.openxmlformats.org/officeDocument/2006/relationships/image" Target="../media/image44.png"/><Relationship Id="rId26" Type="http://schemas.openxmlformats.org/officeDocument/2006/relationships/slide" Target="slide20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9.gif"/><Relationship Id="rId17" Type="http://schemas.openxmlformats.org/officeDocument/2006/relationships/slide" Target="slide23.xml"/><Relationship Id="rId25" Type="http://schemas.openxmlformats.org/officeDocument/2006/relationships/image" Target="../media/image48.png"/><Relationship Id="rId2" Type="http://schemas.openxmlformats.org/officeDocument/2006/relationships/audio" Target="../media/media1.wma"/><Relationship Id="rId16" Type="http://schemas.openxmlformats.org/officeDocument/2006/relationships/image" Target="../media/image43.gif"/><Relationship Id="rId20" Type="http://schemas.openxmlformats.org/officeDocument/2006/relationships/slide" Target="slide17.xml"/><Relationship Id="rId29" Type="http://schemas.openxmlformats.org/officeDocument/2006/relationships/image" Target="../media/image50.png"/><Relationship Id="rId1" Type="http://schemas.microsoft.com/office/2007/relationships/media" Target="../media/media1.wma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24" Type="http://schemas.openxmlformats.org/officeDocument/2006/relationships/slide" Target="slide19.xml"/><Relationship Id="rId5" Type="http://schemas.openxmlformats.org/officeDocument/2006/relationships/image" Target="../media/image31.png"/><Relationship Id="rId15" Type="http://schemas.openxmlformats.org/officeDocument/2006/relationships/image" Target="../media/image42.png"/><Relationship Id="rId23" Type="http://schemas.openxmlformats.org/officeDocument/2006/relationships/image" Target="../media/image47.png"/><Relationship Id="rId28" Type="http://schemas.openxmlformats.org/officeDocument/2006/relationships/slide" Target="slide21.xml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31" Type="http://schemas.openxmlformats.org/officeDocument/2006/relationships/image" Target="../media/image51.png"/><Relationship Id="rId4" Type="http://schemas.openxmlformats.org/officeDocument/2006/relationships/audio" Target="../media/audio1.wav"/><Relationship Id="rId9" Type="http://schemas.openxmlformats.org/officeDocument/2006/relationships/image" Target="../media/image36.png"/><Relationship Id="rId14" Type="http://schemas.openxmlformats.org/officeDocument/2006/relationships/image" Target="../media/image41.gif"/><Relationship Id="rId22" Type="http://schemas.openxmlformats.org/officeDocument/2006/relationships/slide" Target="slide18.xml"/><Relationship Id="rId27" Type="http://schemas.openxmlformats.org/officeDocument/2006/relationships/image" Target="../media/image49.png"/><Relationship Id="rId30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audio" Target="../media/audio2.wav"/><Relationship Id="rId7" Type="http://schemas.openxmlformats.org/officeDocument/2006/relationships/image" Target="../media/image52.png"/><Relationship Id="rId12" Type="http://schemas.openxmlformats.org/officeDocument/2006/relationships/image" Target="../media/image5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slide" Target="slide16.xml"/><Relationship Id="rId11" Type="http://schemas.openxmlformats.org/officeDocument/2006/relationships/image" Target="../media/image54.wmf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19.bin"/><Relationship Id="rId4" Type="http://schemas.openxmlformats.org/officeDocument/2006/relationships/audio" Target="../media/audio3.wav"/><Relationship Id="rId9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10" Type="http://schemas.openxmlformats.org/officeDocument/2006/relationships/image" Target="../media/image9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audio" Target="../media/audio2.wav"/><Relationship Id="rId7" Type="http://schemas.openxmlformats.org/officeDocument/2006/relationships/image" Target="../media/image52.png"/><Relationship Id="rId12" Type="http://schemas.openxmlformats.org/officeDocument/2006/relationships/image" Target="../media/image5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slide" Target="slide16.xml"/><Relationship Id="rId11" Type="http://schemas.openxmlformats.org/officeDocument/2006/relationships/image" Target="../media/image57.wmf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21.bin"/><Relationship Id="rId4" Type="http://schemas.openxmlformats.org/officeDocument/2006/relationships/audio" Target="../media/audio3.wav"/><Relationship Id="rId9" Type="http://schemas.openxmlformats.org/officeDocument/2006/relationships/image" Target="../media/image5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slide" Target="slide16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3.png"/><Relationship Id="rId10" Type="http://schemas.openxmlformats.org/officeDocument/2006/relationships/image" Target="../media/image15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7.jpeg"/><Relationship Id="rId21" Type="http://schemas.openxmlformats.org/officeDocument/2006/relationships/image" Target="../media/image22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A93BF62B-8AA1-4C4F-B096-5DCB14D03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7534" y="2036097"/>
            <a:ext cx="9545810" cy="143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10. BÀI 7: 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TỰ THỰC HIỆN CÁC PHÉP TÍNH</a:t>
            </a:r>
          </a:p>
        </p:txBody>
      </p:sp>
    </p:spTree>
    <p:extLst>
      <p:ext uri="{BB962C8B-B14F-4D97-AF65-F5344CB8AC3E}">
        <p14:creationId xmlns:p14="http://schemas.microsoft.com/office/powerpoint/2010/main" val="35834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2980" y="643813"/>
                <a:ext cx="9853126" cy="188478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+ 3 . ( a – b )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= 3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= 2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80" y="643813"/>
                <a:ext cx="9853126" cy="18847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682412" y="2299996"/>
            <a:ext cx="2827176" cy="11290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212980" y="3359020"/>
                <a:ext cx="9853126" cy="306044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a = 3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= 2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+ 3 . ( 3 – 2 )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+ 3 . 1 – 4</a:t>
                </a:r>
              </a:p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+ 3 – 4</a:t>
                </a:r>
              </a:p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80" y="3359020"/>
                <a:ext cx="9853126" cy="306044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746449" y="615820"/>
            <a:ext cx="10776857" cy="5421086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3771" y="774441"/>
            <a:ext cx="3974841" cy="858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045" y="1632857"/>
            <a:ext cx="10282335" cy="33683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14km/h; 2h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km/h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5giờ.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4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67747" y="802433"/>
            <a:ext cx="10319657" cy="5178489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. 3 = 42 ( km )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. 2 = 18 ( km )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+ 18 = 60 ( km 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922" y="2565918"/>
            <a:ext cx="9442580" cy="201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>
            <a:extLst>
              <a:ext uri="{FF2B5EF4-FFF2-40B4-BE49-F238E27FC236}">
                <a16:creationId xmlns:a16="http://schemas.microsoft.com/office/drawing/2014/main" id="{59C364DA-094F-47DB-B93D-D1447C026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683986" y="484035"/>
            <a:ext cx="10824028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ABCD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= 3(cm)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22" y="3124065"/>
            <a:ext cx="3910584" cy="2571661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68773"/>
              </p:ext>
            </p:extLst>
          </p:nvPr>
        </p:nvGraphicFramePr>
        <p:xfrm>
          <a:off x="1163765" y="3922713"/>
          <a:ext cx="17033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5" imgW="711000" imgH="253800" progId="Equation.DSMT4">
                  <p:embed/>
                </p:oleObj>
              </mc:Choice>
              <mc:Fallback>
                <p:oleObj name="Equation" r:id="rId5" imgW="71100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765" y="3922713"/>
                        <a:ext cx="1703387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87637"/>
              </p:ext>
            </p:extLst>
          </p:nvPr>
        </p:nvGraphicFramePr>
        <p:xfrm>
          <a:off x="1259015" y="4409896"/>
          <a:ext cx="1109281" cy="60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7" imgW="457200" imgH="253800" progId="Equation.DSMT4">
                  <p:embed/>
                </p:oleObj>
              </mc:Choice>
              <mc:Fallback>
                <p:oleObj name="Equation" r:id="rId7" imgW="457200" imgH="253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015" y="4409896"/>
                        <a:ext cx="1109281" cy="60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549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5169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709" y="751693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40359" y="6419461"/>
            <a:ext cx="2136710" cy="1772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EF1E3F68-7273-42BF-B7C7-9BB69CC6F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5178263" y="3387635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272427" y="201168"/>
            <a:ext cx="4993140" cy="2880360"/>
          </a:xfrm>
          <a:prstGeom prst="cloudCallout">
            <a:avLst>
              <a:gd name="adj1" fmla="val 43812"/>
              <a:gd name="adj2" fmla="val 710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73369" y="1243584"/>
            <a:ext cx="319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4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FE5055CA-28C6-4DEC-AC25-70F5D177F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34618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316</a:t>
            </a: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136062"/>
              </p:ext>
            </p:extLst>
          </p:nvPr>
        </p:nvGraphicFramePr>
        <p:xfrm>
          <a:off x="4719510" y="1521397"/>
          <a:ext cx="2654629" cy="54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8" imgW="1066680" imgH="215640" progId="Equation.DSMT4">
                  <p:embed/>
                </p:oleObj>
              </mc:Choice>
              <mc:Fallback>
                <p:oleObj name="Equation" r:id="rId8" imgW="106668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510" y="1521397"/>
                        <a:ext cx="2654629" cy="545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59977"/>
              </p:ext>
            </p:extLst>
          </p:nvPr>
        </p:nvGraphicFramePr>
        <p:xfrm>
          <a:off x="4407407" y="4305501"/>
          <a:ext cx="2673255" cy="216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10" imgW="1206500" imgH="952500" progId="Equation.DSMT4">
                  <p:embed/>
                </p:oleObj>
              </mc:Choice>
              <mc:Fallback>
                <p:oleObj name="Equation" r:id="rId10" imgW="1206500" imgH="952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407" y="4305501"/>
                        <a:ext cx="2673255" cy="2165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38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BFE92E6A-4B1B-48EC-946D-C5AA43423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6" y="277041"/>
            <a:ext cx="10522857" cy="29142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+ 36 : 6 . 2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6" y="3399551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2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49D60649-0618-43A5-AB42-2897532C2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6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35794"/>
              </p:ext>
            </p:extLst>
          </p:nvPr>
        </p:nvGraphicFramePr>
        <p:xfrm>
          <a:off x="5335985" y="1455660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7" imgW="545626" imgH="215713" progId="Equation.DSMT4">
                  <p:embed/>
                </p:oleObj>
              </mc:Choice>
              <mc:Fallback>
                <p:oleObj name="Equation" r:id="rId7" imgW="545626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985" y="1455660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70707" y="685406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540181" y="537097"/>
            <a:ext cx="212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33221" y="2226650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72744"/>
              </p:ext>
            </p:extLst>
          </p:nvPr>
        </p:nvGraphicFramePr>
        <p:xfrm>
          <a:off x="2948132" y="2282722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9" imgW="698400" imgH="711000" progId="Equation.DSMT4">
                  <p:embed/>
                </p:oleObj>
              </mc:Choice>
              <mc:Fallback>
                <p:oleObj name="Equation" r:id="rId9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132" y="2282722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771999"/>
              </p:ext>
            </p:extLst>
          </p:nvPr>
        </p:nvGraphicFramePr>
        <p:xfrm>
          <a:off x="6514434" y="2324823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1" imgW="698400" imgH="711000" progId="Equation.DSMT4">
                  <p:embed/>
                </p:oleObj>
              </mc:Choice>
              <mc:Fallback>
                <p:oleObj name="Equation" r:id="rId11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434" y="2324823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13"/>
          <a:srcRect l="75091" t="38120" r="12781" b="43263"/>
          <a:stretch/>
        </p:blipFill>
        <p:spPr bwMode="auto">
          <a:xfrm>
            <a:off x="7800177" y="4666811"/>
            <a:ext cx="1855568" cy="1837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3213237" y="4308137"/>
            <a:ext cx="3533682" cy="1485182"/>
          </a:xfrm>
          <a:prstGeom prst="cloudCallout">
            <a:avLst>
              <a:gd name="adj1" fmla="val 82415"/>
              <a:gd name="adj2" fmla="val 4403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786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C6327860-A5F5-4DD7-A26C-819C31569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7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lvl="0" algn="ctr"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26388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34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20506"/>
              </p:ext>
            </p:extLst>
          </p:nvPr>
        </p:nvGraphicFramePr>
        <p:xfrm>
          <a:off x="4970514" y="1570626"/>
          <a:ext cx="2302793" cy="614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8" imgW="1028520" imgH="266400" progId="Equation.DSMT4">
                  <p:embed/>
                </p:oleObj>
              </mc:Choice>
              <mc:Fallback>
                <p:oleObj name="Equation" r:id="rId8" imgW="102852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514" y="1570626"/>
                        <a:ext cx="2302793" cy="614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619072"/>
              </p:ext>
            </p:extLst>
          </p:nvPr>
        </p:nvGraphicFramePr>
        <p:xfrm>
          <a:off x="4087368" y="4290257"/>
          <a:ext cx="2505456" cy="21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10" imgW="1168400" imgH="977900" progId="Equation.DSMT4">
                  <p:embed/>
                </p:oleObj>
              </mc:Choice>
              <mc:Fallback>
                <p:oleObj name="Equation" r:id="rId10" imgW="1168400" imgH="977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368" y="4290257"/>
                        <a:ext cx="2505456" cy="2135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1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>
            <a:extLst>
              <a:ext uri="{FF2B5EF4-FFF2-40B4-BE49-F238E27FC236}">
                <a16:creationId xmlns:a16="http://schemas.microsoft.com/office/drawing/2014/main" id="{59C364DA-094F-47DB-B93D-D1447C026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nip Diagonal Corner Rectangle 39"/>
              <p:cNvSpPr/>
              <p:nvPr/>
            </p:nvSpPr>
            <p:spPr>
              <a:xfrm>
                <a:off x="834572" y="410935"/>
                <a:ext cx="10824028" cy="2227943"/>
              </a:xfrm>
              <a:prstGeom prst="snip2DiagRect">
                <a:avLst/>
              </a:prstGeom>
              <a:solidFill>
                <a:srgbClr val="00206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+ 2 .[12 −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+ 1)]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Snip Diagonal Corner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72" y="410935"/>
                <a:ext cx="10824028" cy="2227943"/>
              </a:xfrm>
              <a:prstGeom prst="snip2Diag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nip Diagonal Corner Rectangle 49"/>
          <p:cNvSpPr/>
          <p:nvPr/>
        </p:nvSpPr>
        <p:spPr>
          <a:xfrm>
            <a:off x="577197" y="3595808"/>
            <a:ext cx="11081403" cy="168942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38F4681F-4C03-4B08-95AA-29A86544A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5827487" y="3021875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664208" y="704088"/>
            <a:ext cx="5532120" cy="2020824"/>
          </a:xfrm>
          <a:prstGeom prst="cloudCallout">
            <a:avLst>
              <a:gd name="adj1" fmla="val 45303"/>
              <a:gd name="adj2" fmla="val 771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74520" y="930562"/>
            <a:ext cx="5111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95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8"/>
          <p:cNvSpPr/>
          <p:nvPr/>
        </p:nvSpPr>
        <p:spPr>
          <a:xfrm>
            <a:off x="1374151" y="2042490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6" name="Google Shape;876;p48"/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3" name="Google Shape;883;p48"/>
          <p:cNvSpPr txBox="1">
            <a:spLocks noGrp="1"/>
          </p:cNvSpPr>
          <p:nvPr>
            <p:ph type="title" idx="7"/>
          </p:nvPr>
        </p:nvSpPr>
        <p:spPr>
          <a:xfrm>
            <a:off x="1765335" y="2723935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84" name="Google Shape;884;p48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pic>
        <p:nvPicPr>
          <p:cNvPr id="888" name="Google Shape;88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43846">
            <a:off x="11441159" y="5851866"/>
            <a:ext cx="503999" cy="9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64315" flipH="1">
            <a:off x="187215" y="152758"/>
            <a:ext cx="345407" cy="8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374152" y="1930318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229155" y="4096630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6014" y="176346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91696" y="6360154"/>
            <a:ext cx="289993" cy="28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870;p48">
            <a:extLst>
              <a:ext uri="{FF2B5EF4-FFF2-40B4-BE49-F238E27FC236}">
                <a16:creationId xmlns:a16="http://schemas.microsoft.com/office/drawing/2014/main" id="{67279642-F298-40CC-A616-1091238C7CC8}"/>
              </a:ext>
            </a:extLst>
          </p:cNvPr>
          <p:cNvSpPr/>
          <p:nvPr/>
        </p:nvSpPr>
        <p:spPr>
          <a:xfrm>
            <a:off x="2538098" y="4555238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883;p48">
            <a:extLst>
              <a:ext uri="{FF2B5EF4-FFF2-40B4-BE49-F238E27FC236}">
                <a16:creationId xmlns:a16="http://schemas.microsoft.com/office/drawing/2014/main" id="{5315E95A-EAA0-4389-BDBF-29A51B3DE350}"/>
              </a:ext>
            </a:extLst>
          </p:cNvPr>
          <p:cNvSpPr txBox="1">
            <a:spLocks/>
          </p:cNvSpPr>
          <p:nvPr/>
        </p:nvSpPr>
        <p:spPr>
          <a:xfrm>
            <a:off x="2802441" y="5167501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6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49D1AF-8149-406D-9DBC-DA51018C55D9}"/>
              </a:ext>
            </a:extLst>
          </p:cNvPr>
          <p:cNvSpPr txBox="1"/>
          <p:nvPr/>
        </p:nvSpPr>
        <p:spPr>
          <a:xfrm>
            <a:off x="481104" y="1047493"/>
            <a:ext cx="1152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51A32A-8439-4EC9-AD70-CE166D8690A1}"/>
              </a:ext>
            </a:extLst>
          </p:cNvPr>
          <p:cNvSpPr txBox="1"/>
          <p:nvPr/>
        </p:nvSpPr>
        <p:spPr>
          <a:xfrm>
            <a:off x="3424551" y="1968890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Right Arrow 4">
            <a:extLst>
              <a:ext uri="{FF2B5EF4-FFF2-40B4-BE49-F238E27FC236}">
                <a16:creationId xmlns:a16="http://schemas.microsoft.com/office/drawing/2014/main" id="{C0CA817E-FA33-4C11-A05F-3AA1DB3749B9}"/>
              </a:ext>
            </a:extLst>
          </p:cNvPr>
          <p:cNvSpPr/>
          <p:nvPr/>
        </p:nvSpPr>
        <p:spPr>
          <a:xfrm>
            <a:off x="6265707" y="5624518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9CDC701-A84C-40C7-80BB-1EA792533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40371"/>
              </p:ext>
            </p:extLst>
          </p:nvPr>
        </p:nvGraphicFramePr>
        <p:xfrm>
          <a:off x="5205322" y="5299440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7" imgW="279360" imgH="253800" progId="Equation.DSMT4">
                  <p:embed/>
                </p:oleObj>
              </mc:Choice>
              <mc:Fallback>
                <p:oleObj name="Equation" r:id="rId7" imgW="27936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322" y="5299440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4136396D-909F-4858-BBF4-F0EB1CD82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10210"/>
              </p:ext>
            </p:extLst>
          </p:nvPr>
        </p:nvGraphicFramePr>
        <p:xfrm>
          <a:off x="6837657" y="5277145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9" imgW="228600" imgH="266400" progId="Equation.DSMT4">
                  <p:embed/>
                </p:oleObj>
              </mc:Choice>
              <mc:Fallback>
                <p:oleObj name="Equation" r:id="rId9" imgW="228600" imgH="266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657" y="5277145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7">
            <a:extLst>
              <a:ext uri="{FF2B5EF4-FFF2-40B4-BE49-F238E27FC236}">
                <a16:creationId xmlns:a16="http://schemas.microsoft.com/office/drawing/2014/main" id="{0AA10FA3-6BC2-4D25-B4ED-94552744A8F2}"/>
              </a:ext>
            </a:extLst>
          </p:cNvPr>
          <p:cNvSpPr/>
          <p:nvPr/>
        </p:nvSpPr>
        <p:spPr>
          <a:xfrm>
            <a:off x="7917696" y="5624517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853DA94-21F5-4774-8FBE-073DD29AF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961047"/>
              </p:ext>
            </p:extLst>
          </p:nvPr>
        </p:nvGraphicFramePr>
        <p:xfrm>
          <a:off x="8375003" y="5340951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11" imgW="253800" imgH="253800" progId="Equation.DSMT4">
                  <p:embed/>
                </p:oleObj>
              </mc:Choice>
              <mc:Fallback>
                <p:oleObj name="Equation" r:id="rId11" imgW="2538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5003" y="5340951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120E5355-9176-49FD-8D3E-5CE401728F32}"/>
              </a:ext>
            </a:extLst>
          </p:cNvPr>
          <p:cNvSpPr txBox="1"/>
          <p:nvPr/>
        </p:nvSpPr>
        <p:spPr>
          <a:xfrm>
            <a:off x="4786256" y="4707638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50C67C-F8F7-427F-9577-93620E8DEE7B}"/>
              </a:ext>
            </a:extLst>
          </p:cNvPr>
          <p:cNvSpPr txBox="1"/>
          <p:nvPr/>
        </p:nvSpPr>
        <p:spPr>
          <a:xfrm>
            <a:off x="3656957" y="2582974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44" name="Right Arrow 13">
            <a:extLst>
              <a:ext uri="{FF2B5EF4-FFF2-40B4-BE49-F238E27FC236}">
                <a16:creationId xmlns:a16="http://schemas.microsoft.com/office/drawing/2014/main" id="{432ABDB9-0609-445E-B649-8BFC21319FD0}"/>
              </a:ext>
            </a:extLst>
          </p:cNvPr>
          <p:cNvSpPr/>
          <p:nvPr/>
        </p:nvSpPr>
        <p:spPr>
          <a:xfrm>
            <a:off x="5498933" y="3227951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Right Arrow 14">
            <a:extLst>
              <a:ext uri="{FF2B5EF4-FFF2-40B4-BE49-F238E27FC236}">
                <a16:creationId xmlns:a16="http://schemas.microsoft.com/office/drawing/2014/main" id="{9153C3E3-0397-4A47-A995-64E847DBD4C9}"/>
              </a:ext>
            </a:extLst>
          </p:cNvPr>
          <p:cNvSpPr/>
          <p:nvPr/>
        </p:nvSpPr>
        <p:spPr>
          <a:xfrm>
            <a:off x="8117913" y="3227950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9D25FA-F7E7-445D-8514-3CF33E111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75091" t="38120" r="12781" b="43263"/>
          <a:stretch/>
        </p:blipFill>
        <p:spPr bwMode="auto">
          <a:xfrm>
            <a:off x="880744" y="3064382"/>
            <a:ext cx="2356231" cy="2202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2320" y="1494829"/>
            <a:ext cx="77144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</a:t>
            </a: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1.48; 1.49 SGK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26.</a:t>
            </a: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76;p48">
            <a:extLst>
              <a:ext uri="{FF2B5EF4-FFF2-40B4-BE49-F238E27FC236}">
                <a16:creationId xmlns:a16="http://schemas.microsoft.com/office/drawing/2014/main" id="{DE157830-5DE7-45CC-8771-7A60A59994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" y="-971257"/>
            <a:ext cx="11382829" cy="998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75" y="2171465"/>
            <a:ext cx="3415926" cy="38429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162"/>
            <a:ext cx="2669672" cy="26696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206">
            <a:off x="9856490" y="1371598"/>
            <a:ext cx="2341544" cy="9623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1851" y="3601236"/>
            <a:ext cx="3415926" cy="341592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91233" y="2564777"/>
            <a:ext cx="627235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C6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C6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>
            <a:extLst>
              <a:ext uri="{FF2B5EF4-FFF2-40B4-BE49-F238E27FC236}">
                <a16:creationId xmlns:a16="http://schemas.microsoft.com/office/drawing/2014/main" id="{39EB7609-CAFE-49BD-B512-FEB03800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0" y="15281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7096" y="395895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464" y="103845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964" y="1546554"/>
            <a:ext cx="119881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4989" y="4242309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66965" y="4887286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85945" y="4887285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82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7662 L -2.08333E-7 -0.326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7662 L -8.33333E-7 -0.3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7662 L -4.58333E-6 -0.3266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2" grpId="0"/>
      <p:bldP spid="12" grpId="1"/>
      <p:bldP spid="12" grpId="2" uiExpand="1" build="allAtOnce"/>
      <p:bldP spid="13" grpId="0"/>
      <p:bldP spid="13" grpId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>
            <a:extLst>
              <a:ext uri="{FF2B5EF4-FFF2-40B4-BE49-F238E27FC236}">
                <a16:creationId xmlns:a16="http://schemas.microsoft.com/office/drawing/2014/main" id="{717B953A-7836-413D-A1E5-4BB48C583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2944"/>
            <a:ext cx="11988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 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[ ],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{ }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timhs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29454" y="4192874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54966"/>
              </p:ext>
            </p:extLst>
          </p:nvPr>
        </p:nvGraphicFramePr>
        <p:xfrm>
          <a:off x="3469069" y="3867796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4" imgW="279360" imgH="253800" progId="Equation.DSMT4">
                  <p:embed/>
                </p:oleObj>
              </mc:Choice>
              <mc:Fallback>
                <p:oleObj name="Equation" r:id="rId4" imgW="27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069" y="3867796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6737"/>
              </p:ext>
            </p:extLst>
          </p:nvPr>
        </p:nvGraphicFramePr>
        <p:xfrm>
          <a:off x="5101404" y="3845501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6" imgW="228600" imgH="266400" progId="Equation.DSMT4">
                  <p:embed/>
                </p:oleObj>
              </mc:Choice>
              <mc:Fallback>
                <p:oleObj name="Equation" r:id="rId6" imgW="228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404" y="3845501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6181443" y="4192873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4904"/>
              </p:ext>
            </p:extLst>
          </p:nvPr>
        </p:nvGraphicFramePr>
        <p:xfrm>
          <a:off x="6575706" y="3894135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8" imgW="253800" imgH="253800" progId="Equation.DSMT4">
                  <p:embed/>
                </p:oleObj>
              </mc:Choice>
              <mc:Fallback>
                <p:oleObj name="Equation" r:id="rId8" imgW="253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706" y="3894135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72056"/>
              </p:ext>
            </p:extLst>
          </p:nvPr>
        </p:nvGraphicFramePr>
        <p:xfrm>
          <a:off x="3471447" y="3162865"/>
          <a:ext cx="2982086" cy="76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10" imgW="1282680" imgH="330120" progId="Equation.DSMT4">
                  <p:embed/>
                </p:oleObj>
              </mc:Choice>
              <mc:Fallback>
                <p:oleObj name="Equation" r:id="rId10" imgW="1282680" imgH="330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447" y="3162865"/>
                        <a:ext cx="2982086" cy="761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8394" y="2896500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26569"/>
              </p:ext>
            </p:extLst>
          </p:nvPr>
        </p:nvGraphicFramePr>
        <p:xfrm>
          <a:off x="3125901" y="3938719"/>
          <a:ext cx="3327633" cy="67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12" imgW="1346200" imgH="279400" progId="Equation.DSMT4">
                  <p:embed/>
                </p:oleObj>
              </mc:Choice>
              <mc:Fallback>
                <p:oleObj name="Equation" r:id="rId12" imgW="13462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3938719"/>
                        <a:ext cx="3327633" cy="674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820989"/>
              </p:ext>
            </p:extLst>
          </p:nvPr>
        </p:nvGraphicFramePr>
        <p:xfrm>
          <a:off x="3106918" y="4769666"/>
          <a:ext cx="3307740" cy="70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14" imgW="1282700" imgH="279400" progId="Equation.DSMT4">
                  <p:embed/>
                </p:oleObj>
              </mc:Choice>
              <mc:Fallback>
                <p:oleObj name="Equation" r:id="rId14" imgW="12827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918" y="4769666"/>
                        <a:ext cx="3307740" cy="705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92648"/>
              </p:ext>
            </p:extLst>
          </p:nvPr>
        </p:nvGraphicFramePr>
        <p:xfrm>
          <a:off x="3125901" y="5555456"/>
          <a:ext cx="2306782" cy="76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16" imgW="825142" imgH="266584" progId="Equation.DSMT4">
                  <p:embed/>
                </p:oleObj>
              </mc:Choice>
              <mc:Fallback>
                <p:oleObj name="Equation" r:id="rId16" imgW="825142" imgH="26658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5555456"/>
                        <a:ext cx="2306782" cy="763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784289"/>
              </p:ext>
            </p:extLst>
          </p:nvPr>
        </p:nvGraphicFramePr>
        <p:xfrm>
          <a:off x="5527829" y="5555456"/>
          <a:ext cx="1993365" cy="71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18" imgW="761669" imgH="266584" progId="Equation.DSMT4">
                  <p:embed/>
                </p:oleObj>
              </mc:Choice>
              <mc:Fallback>
                <p:oleObj name="Equation" r:id="rId18" imgW="761669" imgH="26658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829" y="5555456"/>
                        <a:ext cx="1993365" cy="718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33814"/>
              </p:ext>
            </p:extLst>
          </p:nvPr>
        </p:nvGraphicFramePr>
        <p:xfrm>
          <a:off x="7521194" y="5649566"/>
          <a:ext cx="2390902" cy="51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20" imgW="850531" imgH="177723" progId="Equation.DSMT4">
                  <p:embed/>
                </p:oleObj>
              </mc:Choice>
              <mc:Fallback>
                <p:oleObj name="Equation" r:id="rId20" imgW="850531" imgH="17772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194" y="5649566"/>
                        <a:ext cx="2390902" cy="515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03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8" grpId="0" animBg="1"/>
      <p:bldP spid="8" grpId="2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E43895D8-0F8A-4103-B1F5-CCFC5DEA9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42062" y="2350115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6" imgW="545626" imgH="215713" progId="Equation.DSMT4">
                  <p:embed/>
                </p:oleObj>
              </mc:Choice>
              <mc:Fallback>
                <p:oleObj name="Equation" r:id="rId6" imgW="545626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062" y="2350115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01064" y="1729732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174420" y="512762"/>
            <a:ext cx="2691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59260" y="3122762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774171" y="3178834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8" imgW="698400" imgH="711000" progId="Equation.DSMT4">
                  <p:embed/>
                </p:oleObj>
              </mc:Choice>
              <mc:Fallback>
                <p:oleObj name="Equation" r:id="rId8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171" y="3178834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37773"/>
              </p:ext>
            </p:extLst>
          </p:nvPr>
        </p:nvGraphicFramePr>
        <p:xfrm>
          <a:off x="6340473" y="3237128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0" imgW="698400" imgH="711000" progId="Equation.DSMT4">
                  <p:embed/>
                </p:oleObj>
              </mc:Choice>
              <mc:Fallback>
                <p:oleObj name="Equation" r:id="rId10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3" y="3237128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4"/>
          <a:srcRect l="78580" t="31324" r="10621" b="51241"/>
          <a:stretch/>
        </p:blipFill>
        <p:spPr bwMode="auto">
          <a:xfrm>
            <a:off x="7092922" y="144251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Oval Callout 16"/>
          <p:cNvSpPr/>
          <p:nvPr/>
        </p:nvSpPr>
        <p:spPr>
          <a:xfrm flipH="1">
            <a:off x="4905405" y="130349"/>
            <a:ext cx="3260783" cy="1483743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560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13819 L -0.24011 -0.138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9043" y="1258073"/>
            <a:ext cx="3060441" cy="1427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3200" dirty="0"/>
              <a:t>8 + 36 : 3 . 2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9043" y="2575249"/>
            <a:ext cx="4450703" cy="1427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 =</a:t>
            </a:r>
            <a:r>
              <a:rPr lang="en-US" sz="3200" dirty="0"/>
              <a:t>8 + 12 . 2 = 8 + 24 </a:t>
            </a:r>
            <a:endParaRPr lang="en-US" sz="3200" dirty="0" smtClean="0"/>
          </a:p>
          <a:p>
            <a:r>
              <a:rPr lang="en-US" sz="3200" dirty="0" smtClean="0"/>
              <a:t> = </a:t>
            </a:r>
            <a:r>
              <a:rPr lang="en-US" sz="3200" dirty="0"/>
              <a:t>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01271" y="1203648"/>
                <a:ext cx="4341847" cy="13716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b)[ </a:t>
                </a:r>
                <a:r>
                  <a:rPr lang="en-US" sz="3200" dirty="0"/>
                  <a:t>1 + 2 .( 5 . 3 -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/>
                  <a:t> ) ] . 7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271" y="1203648"/>
                <a:ext cx="4341847" cy="1371601"/>
              </a:xfrm>
              <a:prstGeom prst="rect">
                <a:avLst/>
              </a:prstGeom>
              <a:blipFill>
                <a:blip r:embed="rId2"/>
                <a:stretch>
                  <a:fillRect l="-3371" r="-32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996474" y="1971865"/>
            <a:ext cx="5281127" cy="29733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= [ 1 + 2 . ( 15 – 8 ) ] . 7</a:t>
            </a:r>
          </a:p>
          <a:p>
            <a:pPr algn="ctr"/>
            <a:r>
              <a:rPr lang="en-US" sz="3200" dirty="0"/>
              <a:t>= [ 1 + 2 . 7 ] . 7</a:t>
            </a:r>
          </a:p>
          <a:p>
            <a:pPr algn="ctr"/>
            <a:r>
              <a:rPr lang="en-US" sz="3200" dirty="0"/>
              <a:t>= [1 + 14 ] . 7 = 15 . 7 = 105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411754" y="307910"/>
            <a:ext cx="27992" cy="45346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90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FA5878-DC4B-456A-9345-964A97ED8A67}"/>
              </a:ext>
            </a:extLst>
          </p:cNvPr>
          <p:cNvSpPr txBox="1"/>
          <p:nvPr/>
        </p:nvSpPr>
        <p:spPr>
          <a:xfrm>
            <a:off x="565609" y="301658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889;p48">
            <a:extLst>
              <a:ext uri="{FF2B5EF4-FFF2-40B4-BE49-F238E27FC236}">
                <a16:creationId xmlns:a16="http://schemas.microsoft.com/office/drawing/2014/main" id="{3186171D-DE5E-42CD-893D-C178AECA5D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496764" flipH="1">
            <a:off x="187215" y="96196"/>
            <a:ext cx="345407" cy="85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370762-2A99-46F8-84DC-B4D5BF9EFBCD}"/>
              </a:ext>
            </a:extLst>
          </p:cNvPr>
          <p:cNvSpPr txBox="1"/>
          <p:nvPr/>
        </p:nvSpPr>
        <p:spPr>
          <a:xfrm>
            <a:off x="1046904" y="1076227"/>
            <a:ext cx="9614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46904" y="1430170"/>
                <a:ext cx="9666514" cy="3545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3+4+5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3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 ⋅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+ 5 ⋅ 10</a:t>
                </a: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5 −2 )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5 −2 )</m:t>
                        </m:r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. 5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23 . 2 . 5 + ( 12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04" y="1430170"/>
                <a:ext cx="9666514" cy="3545633"/>
              </a:xfrm>
              <a:prstGeom prst="rect">
                <a:avLst/>
              </a:prstGeom>
              <a:blipFill>
                <a:blip r:embed="rId3"/>
                <a:stretch>
                  <a:fillRect l="-19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4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35F10FB-6B27-45CE-9173-E95FBB676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3027"/>
              </p:ext>
            </p:extLst>
          </p:nvPr>
        </p:nvGraphicFramePr>
        <p:xfrm>
          <a:off x="1202328" y="1669895"/>
          <a:ext cx="3523864" cy="351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4" imgW="1028520" imgH="1028520" progId="Equation.DSMT4">
                  <p:embed/>
                </p:oleObj>
              </mc:Choice>
              <mc:Fallback>
                <p:oleObj name="Equation" r:id="rId4" imgW="102852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2328" y="1669895"/>
                        <a:ext cx="3523864" cy="351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FDE362-2840-4966-B3BF-17CF87A2F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44797"/>
              </p:ext>
            </p:extLst>
          </p:nvPr>
        </p:nvGraphicFramePr>
        <p:xfrm>
          <a:off x="6251082" y="1669895"/>
          <a:ext cx="4916568" cy="321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6" imgW="1612800" imgH="1054080" progId="Equation.DSMT4">
                  <p:embed/>
                </p:oleObj>
              </mc:Choice>
              <mc:Fallback>
                <p:oleObj name="Equation" r:id="rId6" imgW="16128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51082" y="1669895"/>
                        <a:ext cx="4916568" cy="321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63" y="105238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AC9D09F-78B0-4F54-A391-5CD5B2578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76258"/>
              </p:ext>
            </p:extLst>
          </p:nvPr>
        </p:nvGraphicFramePr>
        <p:xfrm>
          <a:off x="874693" y="1336594"/>
          <a:ext cx="4083721" cy="367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4" imgW="1663560" imgH="1498320" progId="Equation.DSMT4">
                  <p:embed/>
                </p:oleObj>
              </mc:Choice>
              <mc:Fallback>
                <p:oleObj name="Equation" r:id="rId4" imgW="166356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4693" y="1336594"/>
                        <a:ext cx="4083721" cy="367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46237" y="1022240"/>
                <a:ext cx="5626359" cy="5023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 . 2 . 5 + ( 12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23 .( 2 . 5 ) + ( 12 + 8 )</a:t>
                </a: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23 . 10 + 20</a:t>
                </a: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230 + 20</a:t>
                </a: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=250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237" y="1022240"/>
                <a:ext cx="5626359" cy="5023997"/>
              </a:xfrm>
              <a:prstGeom prst="rect">
                <a:avLst/>
              </a:prstGeom>
              <a:blipFill>
                <a:blip r:embed="rId6"/>
                <a:stretch>
                  <a:fillRect l="-33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8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761</Words>
  <Application>Microsoft Office PowerPoint</Application>
  <PresentationFormat>Widescreen</PresentationFormat>
  <Paragraphs>91</Paragraphs>
  <Slides>25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微软雅黑</vt:lpstr>
      <vt:lpstr>宋体</vt:lpstr>
      <vt:lpstr>Arial</vt:lpstr>
      <vt:lpstr>Calibri</vt:lpstr>
      <vt:lpstr>Cambria Math</vt:lpstr>
      <vt:lpstr>Garamond</vt:lpstr>
      <vt:lpstr>Mountains of Christmas</vt:lpstr>
      <vt:lpstr>Racing Sans One</vt:lpstr>
      <vt:lpstr>Times New Roman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Hướng dẫn về 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54</cp:revision>
  <dcterms:created xsi:type="dcterms:W3CDTF">2021-08-08T12:48:02Z</dcterms:created>
  <dcterms:modified xsi:type="dcterms:W3CDTF">2025-09-23T07:32:22Z</dcterms:modified>
</cp:coreProperties>
</file>