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256" r:id="rId4"/>
    <p:sldId id="257" r:id="rId5"/>
    <p:sldId id="258" r:id="rId6"/>
    <p:sldId id="309" r:id="rId7"/>
    <p:sldId id="306" r:id="rId8"/>
    <p:sldId id="259" r:id="rId9"/>
    <p:sldId id="308" r:id="rId10"/>
    <p:sldId id="307" r:id="rId11"/>
    <p:sldId id="340" r:id="rId12"/>
    <p:sldId id="341" r:id="rId13"/>
    <p:sldId id="312" r:id="rId14"/>
    <p:sldId id="311" r:id="rId15"/>
    <p:sldId id="314" r:id="rId16"/>
    <p:sldId id="337" r:id="rId17"/>
    <p:sldId id="313" r:id="rId18"/>
    <p:sldId id="330" r:id="rId19"/>
    <p:sldId id="331" r:id="rId20"/>
    <p:sldId id="332" r:id="rId21"/>
    <p:sldId id="315" r:id="rId22"/>
    <p:sldId id="316" r:id="rId23"/>
    <p:sldId id="333" r:id="rId24"/>
    <p:sldId id="335" r:id="rId25"/>
    <p:sldId id="334" r:id="rId26"/>
    <p:sldId id="336" r:id="rId27"/>
    <p:sldId id="317" r:id="rId28"/>
    <p:sldId id="338" r:id="rId29"/>
    <p:sldId id="339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7" r:id="rId39"/>
    <p:sldId id="326" r:id="rId40"/>
    <p:sldId id="328" r:id="rId41"/>
    <p:sldId id="32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-72" y="-258"/>
      </p:cViewPr>
      <p:guideLst>
        <p:guide orient="horz" pos="672"/>
        <p:guide orient="horz" pos="712"/>
        <p:guide orient="horz" pos="3912"/>
        <p:guide orient="horz" pos="3864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C0D6F-B06C-444C-86FC-153226A7A63A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73CFC-9033-418B-B7C3-7DA8857F1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0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9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78615-FE89-7D0E-57B8-92137BCD0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1AB6509-3A03-A0B4-E933-C8622A6D4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BA531A-922D-2DAE-0529-75B3B97B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79A44-76AA-42CE-7696-78975D44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1E05EB-2505-9D0A-DB62-E4E3AAF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2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EE9F17-B8C1-8357-2C17-DCC4FDC8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912A84-1A0B-3BE8-74E3-7F634CEC9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FE8DCA-803C-E755-4F11-9E0F27EB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E7C3FA-94B7-1443-A7FC-EAEBD70F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AE2449-D294-CACE-7C95-BE05C95D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3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0E2860B-5678-9C1C-A1EB-D56BD72E1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AE4654-125A-D9E6-6B6D-6BEE61B76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F7D42A-2F82-86F5-C10E-1C3954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9834B4-779C-D4E2-697F-7E80035B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7D5802-047F-DD2C-E010-8CF2ECA2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33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6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78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7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0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5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EF88CE-1EDC-2E9A-0410-0CE6A39C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F4AE22-CE17-F79A-1706-5DB23D19A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92A166-65CB-DA9F-17B9-99A232A4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ED4DA4-809A-BBDE-4435-8519AA23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430365-5BAB-26D1-B0B1-CF29AE55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4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1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521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A6A23F-6484-4847-81B1-D8403A575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507" y="534389"/>
            <a:ext cx="736209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7B3EE44-FD61-A048-A349-8C05BD64C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507" y="3322292"/>
            <a:ext cx="736209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9CA1AA-1A83-C944-9F7C-4CF22263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838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39E2D0-D75A-5E46-91FB-1719012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aphic 7">
            <a:extLst>
              <a:ext uri="{FF2B5EF4-FFF2-40B4-BE49-F238E27FC236}">
                <a16:creationId xmlns="" xmlns:a16="http://schemas.microsoft.com/office/drawing/2014/main" id="{B75B6029-EB46-0140-B18D-6AC10AF9308E}"/>
              </a:ext>
            </a:extLst>
          </p:cNvPr>
          <p:cNvGrpSpPr/>
          <p:nvPr/>
        </p:nvGrpSpPr>
        <p:grpSpPr>
          <a:xfrm flipH="1">
            <a:off x="836409" y="1085239"/>
            <a:ext cx="8547890" cy="4927122"/>
            <a:chOff x="739536" y="-236417"/>
            <a:chExt cx="8547890" cy="4927122"/>
          </a:xfrm>
          <a:gradFill flip="none" rotWithShape="1">
            <a:gsLst>
              <a:gs pos="49000">
                <a:schemeClr val="accent3">
                  <a:lumMod val="40000"/>
                  <a:lumOff val="60000"/>
                </a:schemeClr>
              </a:gs>
              <a:gs pos="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566FE64B-E7BF-CD48-8509-1650702138A4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7336A273-B22F-9C48-8EC1-48ACC3DA906A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3AB1E0EB-78AC-6647-AAEA-070394434595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ACAFDBBF-5B49-894A-9ED0-85DA2969C74F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CC9B5D3-027D-954A-A88A-BF2C809F6625}"/>
              </a:ext>
            </a:extLst>
          </p:cNvPr>
          <p:cNvCxnSpPr>
            <a:cxnSpLocks/>
          </p:cNvCxnSpPr>
          <p:nvPr userDrawn="1"/>
        </p:nvCxnSpPr>
        <p:spPr>
          <a:xfrm>
            <a:off x="1248507" y="3108596"/>
            <a:ext cx="65132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77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EAE85EC-311C-404F-96B0-95136A438602}"/>
              </a:ext>
            </a:extLst>
          </p:cNvPr>
          <p:cNvSpPr/>
          <p:nvPr userDrawn="1"/>
        </p:nvSpPr>
        <p:spPr>
          <a:xfrm rot="153042">
            <a:off x="553452" y="340414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148388D-E990-6F4E-9AF4-08F485B14A18}"/>
              </a:ext>
            </a:extLst>
          </p:cNvPr>
          <p:cNvSpPr/>
          <p:nvPr userDrawn="1"/>
        </p:nvSpPr>
        <p:spPr>
          <a:xfrm rot="21436045">
            <a:off x="553452" y="43666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957E0C-BB67-0948-8B33-55A2B47C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ABC885-D257-B845-90FB-F5A9DC566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609"/>
            <a:ext cx="10515600" cy="3999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EBDC54-8F1E-FF43-84AE-4E019557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C21B82-2270-4D45-AFC8-74B0CBE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22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D7A125-3631-A243-9289-55FED48D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117"/>
            <a:ext cx="732155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4A7482-3397-8841-80F5-6E4676DC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16842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87376F-4305-BA41-9E84-8DED9CCA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D0DD94-47A6-204F-ADC8-4686F8FB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aphic 7">
            <a:extLst>
              <a:ext uri="{FF2B5EF4-FFF2-40B4-BE49-F238E27FC236}">
                <a16:creationId xmlns="" xmlns:a16="http://schemas.microsoft.com/office/drawing/2014/main" id="{572615C8-DE34-204E-B65E-59E3282C3009}"/>
              </a:ext>
            </a:extLst>
          </p:cNvPr>
          <p:cNvGrpSpPr/>
          <p:nvPr userDrawn="1"/>
        </p:nvGrpSpPr>
        <p:grpSpPr>
          <a:xfrm flipH="1">
            <a:off x="379210" y="1085239"/>
            <a:ext cx="8547890" cy="4927122"/>
            <a:chOff x="739536" y="-236417"/>
            <a:chExt cx="8547890" cy="4927122"/>
          </a:xfrm>
          <a:gradFill>
            <a:gsLst>
              <a:gs pos="47000">
                <a:schemeClr val="accent3">
                  <a:lumMod val="39000"/>
                  <a:lumOff val="61000"/>
                </a:schemeClr>
              </a:gs>
              <a:gs pos="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E55CB464-9E85-5240-B631-6E5C86D95C52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425496CF-6B65-794E-AB23-C881C5B30B90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E11C2708-96E0-6A43-ABC9-CE03B6443D5D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41FFBAED-D75C-7649-B3D4-6479AF7FDF31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210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8703E0A-A358-FE40-8749-41479324A95C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F399E7-5587-F947-9A82-ABEFDE49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F47DED-E9C4-F744-AF6C-22BAE371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2D4DA-33F6-9A4F-A216-2D6EE0ECD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2DF863-5D13-6C42-A3F9-B316F356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4B95CD-7456-D649-9A61-623E220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67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77F6861-90CC-DA4C-A81D-3CBAC6363B8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C271C-1EA3-FD48-8D7C-B772C09C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F36F95-7AE0-3D49-81C9-C3A90D520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3B9B2AA-2D16-1E42-9933-CD52CF6E1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9261DD3-7294-AE49-A829-6445AE89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05D568-4E5D-5C4D-AF4D-C5A1DC4C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225A1BF-0EF4-AF46-8E15-15D02E48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E9C5260-AF62-E441-8783-764B8152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74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F5A9FD0-1C3C-974A-97B4-807C7CD45990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03C526-9214-5142-8E1C-A241DB73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99213E-D85A-B146-9B6B-60E4151C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A41A8C-2096-284E-A47B-AD46485C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8AB81CB-5209-5F43-AF88-525DD105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8AF69E-3A75-D147-8620-61598343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9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4658B2-3E74-4683-7424-1A9F5CF0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B1872F-A2A4-4537-AEC3-7DAAA84C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5D9DE5-7D17-4AF7-08E3-4651D3DF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37B989-1AD2-47AC-0852-1839A373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1156EC-5D6E-173C-66AA-41F4939E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63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4838EB-E7A3-4140-B50D-27D8F9D65FEA}"/>
              </a:ext>
            </a:extLst>
          </p:cNvPr>
          <p:cNvSpPr/>
          <p:nvPr userDrawn="1"/>
        </p:nvSpPr>
        <p:spPr>
          <a:xfrm>
            <a:off x="5110246" y="0"/>
            <a:ext cx="7081753" cy="6901543"/>
          </a:xfrm>
          <a:custGeom>
            <a:avLst/>
            <a:gdLst>
              <a:gd name="connsiteX0" fmla="*/ 0 w 6994670"/>
              <a:gd name="connsiteY0" fmla="*/ 0 h 6858000"/>
              <a:gd name="connsiteX1" fmla="*/ 6994670 w 6994670"/>
              <a:gd name="connsiteY1" fmla="*/ 0 h 6858000"/>
              <a:gd name="connsiteX2" fmla="*/ 6994670 w 6994670"/>
              <a:gd name="connsiteY2" fmla="*/ 6858000 h 6858000"/>
              <a:gd name="connsiteX3" fmla="*/ 0 w 6994670"/>
              <a:gd name="connsiteY3" fmla="*/ 6858000 h 6858000"/>
              <a:gd name="connsiteX4" fmla="*/ 0 w 6994670"/>
              <a:gd name="connsiteY4" fmla="*/ 0 h 6858000"/>
              <a:gd name="connsiteX0" fmla="*/ 0 w 6994670"/>
              <a:gd name="connsiteY0" fmla="*/ 0 h 6879772"/>
              <a:gd name="connsiteX1" fmla="*/ 6994670 w 6994670"/>
              <a:gd name="connsiteY1" fmla="*/ 0 h 6879772"/>
              <a:gd name="connsiteX2" fmla="*/ 6994670 w 6994670"/>
              <a:gd name="connsiteY2" fmla="*/ 6858000 h 6879772"/>
              <a:gd name="connsiteX3" fmla="*/ 674915 w 6994670"/>
              <a:gd name="connsiteY3" fmla="*/ 6879772 h 6879772"/>
              <a:gd name="connsiteX4" fmla="*/ 0 w 6994670"/>
              <a:gd name="connsiteY4" fmla="*/ 0 h 6879772"/>
              <a:gd name="connsiteX0" fmla="*/ 0 w 6994670"/>
              <a:gd name="connsiteY0" fmla="*/ 0 h 6901543"/>
              <a:gd name="connsiteX1" fmla="*/ 6994670 w 6994670"/>
              <a:gd name="connsiteY1" fmla="*/ 0 h 6901543"/>
              <a:gd name="connsiteX2" fmla="*/ 6994670 w 6994670"/>
              <a:gd name="connsiteY2" fmla="*/ 6858000 h 6901543"/>
              <a:gd name="connsiteX3" fmla="*/ 326572 w 6994670"/>
              <a:gd name="connsiteY3" fmla="*/ 6901543 h 6901543"/>
              <a:gd name="connsiteX4" fmla="*/ 0 w 6994670"/>
              <a:gd name="connsiteY4" fmla="*/ 0 h 6901543"/>
              <a:gd name="connsiteX0" fmla="*/ 0 w 6885813"/>
              <a:gd name="connsiteY0" fmla="*/ 21771 h 6901543"/>
              <a:gd name="connsiteX1" fmla="*/ 6885813 w 6885813"/>
              <a:gd name="connsiteY1" fmla="*/ 0 h 6901543"/>
              <a:gd name="connsiteX2" fmla="*/ 6885813 w 6885813"/>
              <a:gd name="connsiteY2" fmla="*/ 6858000 h 6901543"/>
              <a:gd name="connsiteX3" fmla="*/ 217715 w 6885813"/>
              <a:gd name="connsiteY3" fmla="*/ 6901543 h 6901543"/>
              <a:gd name="connsiteX4" fmla="*/ 0 w 6885813"/>
              <a:gd name="connsiteY4" fmla="*/ 21771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813" h="6901543">
                <a:moveTo>
                  <a:pt x="0" y="21771"/>
                </a:moveTo>
                <a:lnTo>
                  <a:pt x="6885813" y="0"/>
                </a:lnTo>
                <a:lnTo>
                  <a:pt x="6885813" y="6858000"/>
                </a:lnTo>
                <a:lnTo>
                  <a:pt x="217715" y="6901543"/>
                </a:lnTo>
                <a:lnTo>
                  <a:pt x="0" y="217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2FA740D-4443-6E47-8E5C-3F1B021F4E92}"/>
              </a:ext>
            </a:extLst>
          </p:cNvPr>
          <p:cNvSpPr/>
          <p:nvPr userDrawn="1"/>
        </p:nvSpPr>
        <p:spPr>
          <a:xfrm rot="21444626">
            <a:off x="5396424" y="452213"/>
            <a:ext cx="6294657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818A1-65B0-AF47-B7F8-B1120F4A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457200"/>
            <a:ext cx="32555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84180A-B8EA-EA4B-BCB0-8BB88835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212" y="987425"/>
            <a:ext cx="584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8C1508-EC78-7149-B50F-14656A50F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2057400"/>
            <a:ext cx="32555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8BB377-CB87-1641-BB32-464DCE27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7918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F0E178-5027-3044-9D3E-DFBC57E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781D3938-01F8-FB4F-9450-8D750CECB01D}"/>
              </a:ext>
            </a:extLst>
          </p:cNvPr>
          <p:cNvGrpSpPr/>
          <p:nvPr/>
        </p:nvGrpSpPr>
        <p:grpSpPr>
          <a:xfrm rot="5400000">
            <a:off x="-253455" y="658630"/>
            <a:ext cx="5774753" cy="5083272"/>
            <a:chOff x="-461085" y="450268"/>
            <a:chExt cx="5774753" cy="5083272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A0B11413-9F75-AD48-966E-45111B60E4CB}"/>
                </a:ext>
              </a:extLst>
            </p:cNvPr>
            <p:cNvSpPr/>
            <p:nvPr/>
          </p:nvSpPr>
          <p:spPr>
            <a:xfrm>
              <a:off x="-461085" y="450268"/>
              <a:ext cx="5774753" cy="3707824"/>
            </a:xfrm>
            <a:custGeom>
              <a:avLst/>
              <a:gdLst>
                <a:gd name="connsiteX0" fmla="*/ 4943931 w 5774753"/>
                <a:gd name="connsiteY0" fmla="*/ 3166557 h 3260882"/>
                <a:gd name="connsiteX1" fmla="*/ 5359755 w 5774753"/>
                <a:gd name="connsiteY1" fmla="*/ 3149937 h 3260882"/>
                <a:gd name="connsiteX2" fmla="*/ 5729634 w 5774753"/>
                <a:gd name="connsiteY2" fmla="*/ 3125954 h 3260882"/>
                <a:gd name="connsiteX3" fmla="*/ 5759141 w 5774753"/>
                <a:gd name="connsiteY3" fmla="*/ 2777355 h 3260882"/>
                <a:gd name="connsiteX4" fmla="*/ 5777688 w 5774753"/>
                <a:gd name="connsiteY4" fmla="*/ 2029666 h 3260882"/>
                <a:gd name="connsiteX5" fmla="*/ 5780849 w 5774753"/>
                <a:gd name="connsiteY5" fmla="*/ 1450070 h 3260882"/>
                <a:gd name="connsiteX6" fmla="*/ 5783799 w 5774753"/>
                <a:gd name="connsiteY6" fmla="*/ 247751 h 3260882"/>
                <a:gd name="connsiteX7" fmla="*/ 5746074 w 5774753"/>
                <a:gd name="connsiteY7" fmla="*/ 5184 h 3260882"/>
                <a:gd name="connsiteX8" fmla="*/ 5152792 w 5774753"/>
                <a:gd name="connsiteY8" fmla="*/ 18648 h 3260882"/>
                <a:gd name="connsiteX9" fmla="*/ 4345169 w 5774753"/>
                <a:gd name="connsiteY9" fmla="*/ 36110 h 3260882"/>
                <a:gd name="connsiteX10" fmla="*/ 3493709 w 5774753"/>
                <a:gd name="connsiteY10" fmla="*/ 73557 h 3260882"/>
                <a:gd name="connsiteX11" fmla="*/ 2849424 w 5774753"/>
                <a:gd name="connsiteY11" fmla="*/ 76923 h 3260882"/>
                <a:gd name="connsiteX12" fmla="*/ 2175000 w 5774753"/>
                <a:gd name="connsiteY12" fmla="*/ 92281 h 3260882"/>
                <a:gd name="connsiteX13" fmla="*/ 1821560 w 5774753"/>
                <a:gd name="connsiteY13" fmla="*/ 111846 h 3260882"/>
                <a:gd name="connsiteX14" fmla="*/ 1064098 w 5774753"/>
                <a:gd name="connsiteY14" fmla="*/ 119210 h 3260882"/>
                <a:gd name="connsiteX15" fmla="*/ 585467 w 5774753"/>
                <a:gd name="connsiteY15" fmla="*/ 130149 h 3260882"/>
                <a:gd name="connsiteX16" fmla="*/ 4620 w 5774753"/>
                <a:gd name="connsiteY16" fmla="*/ 163600 h 3260882"/>
                <a:gd name="connsiteX17" fmla="*/ 25696 w 5774753"/>
                <a:gd name="connsiteY17" fmla="*/ 1056661 h 3260882"/>
                <a:gd name="connsiteX18" fmla="*/ 8203 w 5774753"/>
                <a:gd name="connsiteY18" fmla="*/ 1844322 h 3260882"/>
                <a:gd name="connsiteX19" fmla="*/ 9467 w 5774753"/>
                <a:gd name="connsiteY19" fmla="*/ 2508069 h 3260882"/>
                <a:gd name="connsiteX20" fmla="*/ 15369 w 5774753"/>
                <a:gd name="connsiteY20" fmla="*/ 2941661 h 3260882"/>
                <a:gd name="connsiteX21" fmla="*/ 27803 w 5774753"/>
                <a:gd name="connsiteY21" fmla="*/ 3262069 h 3260882"/>
                <a:gd name="connsiteX22" fmla="*/ 1123742 w 5774753"/>
                <a:gd name="connsiteY22" fmla="*/ 3259544 h 3260882"/>
                <a:gd name="connsiteX23" fmla="*/ 1894482 w 5774753"/>
                <a:gd name="connsiteY23" fmla="*/ 3248394 h 3260882"/>
                <a:gd name="connsiteX24" fmla="*/ 2951219 w 5774753"/>
                <a:gd name="connsiteY24" fmla="*/ 3227356 h 3260882"/>
                <a:gd name="connsiteX25" fmla="*/ 3884664 w 5774753"/>
                <a:gd name="connsiteY25" fmla="*/ 3207581 h 3260882"/>
                <a:gd name="connsiteX26" fmla="*/ 4943931 w 5774753"/>
                <a:gd name="connsiteY26" fmla="*/ 3166557 h 3260882"/>
                <a:gd name="connsiteX27" fmla="*/ 2870499 w 5774753"/>
                <a:gd name="connsiteY27" fmla="*/ 3158563 h 3260882"/>
                <a:gd name="connsiteX28" fmla="*/ 1999017 w 5774753"/>
                <a:gd name="connsiteY28" fmla="*/ 3172027 h 3260882"/>
                <a:gd name="connsiteX29" fmla="*/ 959983 w 5774753"/>
                <a:gd name="connsiteY29" fmla="*/ 3201270 h 3260882"/>
                <a:gd name="connsiteX30" fmla="*/ 104097 w 5774753"/>
                <a:gd name="connsiteY30" fmla="*/ 3196010 h 3260882"/>
                <a:gd name="connsiteX31" fmla="*/ 79860 w 5774753"/>
                <a:gd name="connsiteY31" fmla="*/ 2751899 h 3260882"/>
                <a:gd name="connsiteX32" fmla="*/ 85551 w 5774753"/>
                <a:gd name="connsiteY32" fmla="*/ 2279386 h 3260882"/>
                <a:gd name="connsiteX33" fmla="*/ 80071 w 5774753"/>
                <a:gd name="connsiteY33" fmla="*/ 1407994 h 3260882"/>
                <a:gd name="connsiteX34" fmla="*/ 78807 w 5774753"/>
                <a:gd name="connsiteY34" fmla="*/ 580151 h 3260882"/>
                <a:gd name="connsiteX35" fmla="*/ 75434 w 5774753"/>
                <a:gd name="connsiteY35" fmla="*/ 237022 h 3260882"/>
                <a:gd name="connsiteX36" fmla="*/ 586521 w 5774753"/>
                <a:gd name="connsiteY36" fmla="*/ 188424 h 3260882"/>
                <a:gd name="connsiteX37" fmla="*/ 1166947 w 5774753"/>
                <a:gd name="connsiteY37" fmla="*/ 178537 h 3260882"/>
                <a:gd name="connsiteX38" fmla="*/ 1685410 w 5774753"/>
                <a:gd name="connsiteY38" fmla="*/ 178537 h 3260882"/>
                <a:gd name="connsiteX39" fmla="*/ 2474908 w 5774753"/>
                <a:gd name="connsiteY39" fmla="*/ 146138 h 3260882"/>
                <a:gd name="connsiteX40" fmla="*/ 2826873 w 5774753"/>
                <a:gd name="connsiteY40" fmla="*/ 136461 h 3260882"/>
                <a:gd name="connsiteX41" fmla="*/ 3284427 w 5774753"/>
                <a:gd name="connsiteY41" fmla="*/ 136461 h 3260882"/>
                <a:gd name="connsiteX42" fmla="*/ 4302175 w 5774753"/>
                <a:gd name="connsiteY42" fmla="*/ 101958 h 3260882"/>
                <a:gd name="connsiteX43" fmla="*/ 4985872 w 5774753"/>
                <a:gd name="connsiteY43" fmla="*/ 88073 h 3260882"/>
                <a:gd name="connsiteX44" fmla="*/ 5568827 w 5774753"/>
                <a:gd name="connsiteY44" fmla="*/ 73136 h 3260882"/>
                <a:gd name="connsiteX45" fmla="*/ 5704766 w 5774753"/>
                <a:gd name="connsiteY45" fmla="*/ 81131 h 3260882"/>
                <a:gd name="connsiteX46" fmla="*/ 5716357 w 5774753"/>
                <a:gd name="connsiteY46" fmla="*/ 661358 h 3260882"/>
                <a:gd name="connsiteX47" fmla="*/ 5718675 w 5774753"/>
                <a:gd name="connsiteY47" fmla="*/ 1573984 h 3260882"/>
                <a:gd name="connsiteX48" fmla="*/ 5711931 w 5774753"/>
                <a:gd name="connsiteY48" fmla="*/ 2278966 h 3260882"/>
                <a:gd name="connsiteX49" fmla="*/ 5686429 w 5774753"/>
                <a:gd name="connsiteY49" fmla="*/ 2904213 h 3260882"/>
                <a:gd name="connsiteX50" fmla="*/ 5666407 w 5774753"/>
                <a:gd name="connsiteY50" fmla="*/ 3042853 h 3260882"/>
                <a:gd name="connsiteX51" fmla="*/ 5546065 w 5774753"/>
                <a:gd name="connsiteY51" fmla="*/ 3072097 h 3260882"/>
                <a:gd name="connsiteX52" fmla="*/ 4965428 w 5774753"/>
                <a:gd name="connsiteY52" fmla="*/ 3102391 h 3260882"/>
                <a:gd name="connsiteX53" fmla="*/ 4073503 w 5774753"/>
                <a:gd name="connsiteY53" fmla="*/ 3143205 h 3260882"/>
                <a:gd name="connsiteX54" fmla="*/ 3159659 w 5774753"/>
                <a:gd name="connsiteY54" fmla="*/ 3154355 h 3260882"/>
                <a:gd name="connsiteX55" fmla="*/ 2870289 w 5774753"/>
                <a:gd name="connsiteY55" fmla="*/ 3158562 h 326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74753" h="3260882">
                  <a:moveTo>
                    <a:pt x="4943931" y="3166557"/>
                  </a:moveTo>
                  <a:cubicBezTo>
                    <a:pt x="5083031" y="3178128"/>
                    <a:pt x="5220656" y="3148254"/>
                    <a:pt x="5359755" y="3149937"/>
                  </a:cubicBezTo>
                  <a:cubicBezTo>
                    <a:pt x="5483049" y="3146781"/>
                    <a:pt x="5609714" y="3162980"/>
                    <a:pt x="5729634" y="3125954"/>
                  </a:cubicBezTo>
                  <a:cubicBezTo>
                    <a:pt x="5755769" y="3011297"/>
                    <a:pt x="5757876" y="2894536"/>
                    <a:pt x="5759141" y="2777355"/>
                  </a:cubicBezTo>
                  <a:cubicBezTo>
                    <a:pt x="5774948" y="2528476"/>
                    <a:pt x="5773051" y="2279176"/>
                    <a:pt x="5777688" y="2029666"/>
                  </a:cubicBezTo>
                  <a:cubicBezTo>
                    <a:pt x="5789700" y="1836748"/>
                    <a:pt x="5783589" y="1643199"/>
                    <a:pt x="5780849" y="1450070"/>
                  </a:cubicBezTo>
                  <a:cubicBezTo>
                    <a:pt x="5809934" y="1050349"/>
                    <a:pt x="5780849" y="648524"/>
                    <a:pt x="5783799" y="247751"/>
                  </a:cubicBezTo>
                  <a:cubicBezTo>
                    <a:pt x="5791176" y="163600"/>
                    <a:pt x="5809723" y="72505"/>
                    <a:pt x="5746074" y="5184"/>
                  </a:cubicBezTo>
                  <a:cubicBezTo>
                    <a:pt x="5548383" y="-13540"/>
                    <a:pt x="5350693" y="24960"/>
                    <a:pt x="5152792" y="18648"/>
                  </a:cubicBezTo>
                  <a:cubicBezTo>
                    <a:pt x="4883654" y="32533"/>
                    <a:pt x="4613463" y="6446"/>
                    <a:pt x="4345169" y="36110"/>
                  </a:cubicBezTo>
                  <a:cubicBezTo>
                    <a:pt x="4061279" y="46629"/>
                    <a:pt x="3776124" y="52940"/>
                    <a:pt x="3493709" y="73557"/>
                  </a:cubicBezTo>
                  <a:cubicBezTo>
                    <a:pt x="3278947" y="82183"/>
                    <a:pt x="3063764" y="57148"/>
                    <a:pt x="2849424" y="76923"/>
                  </a:cubicBezTo>
                  <a:cubicBezTo>
                    <a:pt x="2624756" y="91439"/>
                    <a:pt x="2399246" y="70612"/>
                    <a:pt x="2175000" y="92281"/>
                  </a:cubicBezTo>
                  <a:cubicBezTo>
                    <a:pt x="2057397" y="103010"/>
                    <a:pt x="1938952" y="97751"/>
                    <a:pt x="1821560" y="111846"/>
                  </a:cubicBezTo>
                  <a:cubicBezTo>
                    <a:pt x="1568651" y="132884"/>
                    <a:pt x="1315742" y="108901"/>
                    <a:pt x="1064098" y="119210"/>
                  </a:cubicBezTo>
                  <a:cubicBezTo>
                    <a:pt x="904765" y="123417"/>
                    <a:pt x="745011" y="119210"/>
                    <a:pt x="585467" y="130149"/>
                  </a:cubicBezTo>
                  <a:cubicBezTo>
                    <a:pt x="391781" y="143403"/>
                    <a:pt x="196831" y="134567"/>
                    <a:pt x="4620" y="163600"/>
                  </a:cubicBezTo>
                  <a:cubicBezTo>
                    <a:pt x="-13716" y="461497"/>
                    <a:pt x="28646" y="758763"/>
                    <a:pt x="25696" y="1056661"/>
                  </a:cubicBezTo>
                  <a:cubicBezTo>
                    <a:pt x="29068" y="1319425"/>
                    <a:pt x="-1492" y="1581347"/>
                    <a:pt x="8203" y="1844322"/>
                  </a:cubicBezTo>
                  <a:cubicBezTo>
                    <a:pt x="-6761" y="2065851"/>
                    <a:pt x="38552" y="2287170"/>
                    <a:pt x="9467" y="2508069"/>
                  </a:cubicBezTo>
                  <a:cubicBezTo>
                    <a:pt x="-471" y="2652517"/>
                    <a:pt x="1502" y="2797536"/>
                    <a:pt x="15369" y="2941661"/>
                  </a:cubicBezTo>
                  <a:cubicBezTo>
                    <a:pt x="22956" y="3048324"/>
                    <a:pt x="194" y="3157300"/>
                    <a:pt x="27803" y="3262069"/>
                  </a:cubicBezTo>
                  <a:cubicBezTo>
                    <a:pt x="392414" y="3292574"/>
                    <a:pt x="759553" y="3271536"/>
                    <a:pt x="1123742" y="3259544"/>
                  </a:cubicBezTo>
                  <a:cubicBezTo>
                    <a:pt x="1380655" y="3259544"/>
                    <a:pt x="1637568" y="3259544"/>
                    <a:pt x="1894482" y="3248394"/>
                  </a:cubicBezTo>
                  <a:cubicBezTo>
                    <a:pt x="2245604" y="3210316"/>
                    <a:pt x="2599044" y="3244608"/>
                    <a:pt x="2951219" y="3227356"/>
                  </a:cubicBezTo>
                  <a:cubicBezTo>
                    <a:pt x="3262087" y="3212630"/>
                    <a:pt x="3573375" y="3214944"/>
                    <a:pt x="3884664" y="3207581"/>
                  </a:cubicBezTo>
                  <a:cubicBezTo>
                    <a:pt x="4238737" y="3212420"/>
                    <a:pt x="4590912" y="3176865"/>
                    <a:pt x="4943931" y="3166557"/>
                  </a:cubicBezTo>
                  <a:close/>
                  <a:moveTo>
                    <a:pt x="2870499" y="3158563"/>
                  </a:moveTo>
                  <a:cubicBezTo>
                    <a:pt x="2580286" y="3179600"/>
                    <a:pt x="2289020" y="3146360"/>
                    <a:pt x="1999017" y="3172027"/>
                  </a:cubicBezTo>
                  <a:cubicBezTo>
                    <a:pt x="1653586" y="3206739"/>
                    <a:pt x="1306258" y="3185912"/>
                    <a:pt x="959983" y="3201270"/>
                  </a:cubicBezTo>
                  <a:cubicBezTo>
                    <a:pt x="674407" y="3199797"/>
                    <a:pt x="388409" y="3236613"/>
                    <a:pt x="104097" y="3196010"/>
                  </a:cubicBezTo>
                  <a:cubicBezTo>
                    <a:pt x="79228" y="3048744"/>
                    <a:pt x="96932" y="2899796"/>
                    <a:pt x="79860" y="2751899"/>
                  </a:cubicBezTo>
                  <a:cubicBezTo>
                    <a:pt x="60892" y="2594325"/>
                    <a:pt x="99461" y="2436330"/>
                    <a:pt x="85551" y="2279386"/>
                  </a:cubicBezTo>
                  <a:cubicBezTo>
                    <a:pt x="57520" y="1989694"/>
                    <a:pt x="81336" y="1698529"/>
                    <a:pt x="80071" y="1407994"/>
                  </a:cubicBezTo>
                  <a:cubicBezTo>
                    <a:pt x="95246" y="1132187"/>
                    <a:pt x="89134" y="855959"/>
                    <a:pt x="78807" y="580151"/>
                  </a:cubicBezTo>
                  <a:cubicBezTo>
                    <a:pt x="78807" y="465705"/>
                    <a:pt x="62367" y="351469"/>
                    <a:pt x="75434" y="237022"/>
                  </a:cubicBezTo>
                  <a:cubicBezTo>
                    <a:pt x="246148" y="223768"/>
                    <a:pt x="414754" y="190528"/>
                    <a:pt x="586521" y="188424"/>
                  </a:cubicBezTo>
                  <a:cubicBezTo>
                    <a:pt x="780207" y="190528"/>
                    <a:pt x="973261" y="175171"/>
                    <a:pt x="1166947" y="178537"/>
                  </a:cubicBezTo>
                  <a:cubicBezTo>
                    <a:pt x="1339768" y="164441"/>
                    <a:pt x="1512800" y="192211"/>
                    <a:pt x="1685410" y="178537"/>
                  </a:cubicBezTo>
                  <a:cubicBezTo>
                    <a:pt x="1948857" y="169701"/>
                    <a:pt x="2212304" y="144034"/>
                    <a:pt x="2474908" y="146138"/>
                  </a:cubicBezTo>
                  <a:cubicBezTo>
                    <a:pt x="2592300" y="144876"/>
                    <a:pt x="2709902" y="147611"/>
                    <a:pt x="2826873" y="136461"/>
                  </a:cubicBezTo>
                  <a:cubicBezTo>
                    <a:pt x="2979250" y="122996"/>
                    <a:pt x="3131839" y="136461"/>
                    <a:pt x="3284427" y="136461"/>
                  </a:cubicBezTo>
                  <a:cubicBezTo>
                    <a:pt x="3623746" y="129939"/>
                    <a:pt x="3962223" y="105325"/>
                    <a:pt x="4302175" y="101958"/>
                  </a:cubicBezTo>
                  <a:cubicBezTo>
                    <a:pt x="4528950" y="71453"/>
                    <a:pt x="4758043" y="91860"/>
                    <a:pt x="4985872" y="88073"/>
                  </a:cubicBezTo>
                  <a:cubicBezTo>
                    <a:pt x="5180190" y="80289"/>
                    <a:pt x="5375351" y="93543"/>
                    <a:pt x="5568827" y="73136"/>
                  </a:cubicBezTo>
                  <a:cubicBezTo>
                    <a:pt x="5614293" y="69576"/>
                    <a:pt x="5660033" y="72266"/>
                    <a:pt x="5704766" y="81131"/>
                  </a:cubicBezTo>
                  <a:cubicBezTo>
                    <a:pt x="5702236" y="274890"/>
                    <a:pt x="5720783" y="467808"/>
                    <a:pt x="5716357" y="661358"/>
                  </a:cubicBezTo>
                  <a:cubicBezTo>
                    <a:pt x="5735746" y="965356"/>
                    <a:pt x="5725209" y="1269986"/>
                    <a:pt x="5718675" y="1573984"/>
                  </a:cubicBezTo>
                  <a:cubicBezTo>
                    <a:pt x="5739751" y="1808557"/>
                    <a:pt x="5728792" y="2044603"/>
                    <a:pt x="5711931" y="2278966"/>
                  </a:cubicBezTo>
                  <a:cubicBezTo>
                    <a:pt x="5708137" y="2487662"/>
                    <a:pt x="5695914" y="2695728"/>
                    <a:pt x="5686429" y="2904213"/>
                  </a:cubicBezTo>
                  <a:cubicBezTo>
                    <a:pt x="5685380" y="2951064"/>
                    <a:pt x="5678658" y="2997615"/>
                    <a:pt x="5666407" y="3042853"/>
                  </a:cubicBezTo>
                  <a:cubicBezTo>
                    <a:pt x="5634583" y="3070203"/>
                    <a:pt x="5585476" y="3065575"/>
                    <a:pt x="5546065" y="3072097"/>
                  </a:cubicBezTo>
                  <a:cubicBezTo>
                    <a:pt x="5352168" y="3072097"/>
                    <a:pt x="5158482" y="3084930"/>
                    <a:pt x="4965428" y="3102391"/>
                  </a:cubicBezTo>
                  <a:cubicBezTo>
                    <a:pt x="4667839" y="3111017"/>
                    <a:pt x="4370882" y="3133317"/>
                    <a:pt x="4073503" y="3143205"/>
                  </a:cubicBezTo>
                  <a:cubicBezTo>
                    <a:pt x="3768748" y="3145940"/>
                    <a:pt x="3464203" y="3150568"/>
                    <a:pt x="3159659" y="3154355"/>
                  </a:cubicBezTo>
                  <a:cubicBezTo>
                    <a:pt x="3063228" y="3148734"/>
                    <a:pt x="2966515" y="3150141"/>
                    <a:pt x="2870289" y="3158562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DDFF321A-81F1-3947-BA45-B38E895BB624}"/>
                </a:ext>
              </a:extLst>
            </p:cNvPr>
            <p:cNvSpPr/>
            <p:nvPr/>
          </p:nvSpPr>
          <p:spPr>
            <a:xfrm>
              <a:off x="373481" y="4252804"/>
              <a:ext cx="569045" cy="504911"/>
            </a:xfrm>
            <a:custGeom>
              <a:avLst/>
              <a:gdLst>
                <a:gd name="connsiteX0" fmla="*/ 249130 w 569045"/>
                <a:gd name="connsiteY0" fmla="*/ 511423 h 504910"/>
                <a:gd name="connsiteX1" fmla="*/ 508573 w 569045"/>
                <a:gd name="connsiteY1" fmla="*/ 403709 h 504910"/>
                <a:gd name="connsiteX2" fmla="*/ 490237 w 569045"/>
                <a:gd name="connsiteY2" fmla="*/ 48168 h 504910"/>
                <a:gd name="connsiteX3" fmla="*/ 235431 w 569045"/>
                <a:gd name="connsiteY3" fmla="*/ 8406 h 504910"/>
                <a:gd name="connsiteX4" fmla="*/ 10764 w 569045"/>
                <a:gd name="connsiteY4" fmla="*/ 199220 h 504910"/>
                <a:gd name="connsiteX5" fmla="*/ 249130 w 569045"/>
                <a:gd name="connsiteY5" fmla="*/ 511423 h 504910"/>
                <a:gd name="connsiteX6" fmla="*/ 242175 w 569045"/>
                <a:gd name="connsiteY6" fmla="*/ 81197 h 504910"/>
                <a:gd name="connsiteX7" fmla="*/ 485389 w 569045"/>
                <a:gd name="connsiteY7" fmla="*/ 156093 h 504910"/>
                <a:gd name="connsiteX8" fmla="*/ 311093 w 569045"/>
                <a:gd name="connsiteY8" fmla="*/ 435266 h 504910"/>
                <a:gd name="connsiteX9" fmla="*/ 190961 w 569045"/>
                <a:gd name="connsiteY9" fmla="*/ 428955 h 504910"/>
                <a:gd name="connsiteX10" fmla="*/ 76309 w 569045"/>
                <a:gd name="connsiteY10" fmla="*/ 255392 h 504910"/>
                <a:gd name="connsiteX11" fmla="*/ 242175 w 569045"/>
                <a:gd name="connsiteY11" fmla="*/ 81197 h 50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045" h="504910">
                  <a:moveTo>
                    <a:pt x="249130" y="511423"/>
                  </a:moveTo>
                  <a:cubicBezTo>
                    <a:pt x="345025" y="512896"/>
                    <a:pt x="447664" y="481970"/>
                    <a:pt x="508573" y="403709"/>
                  </a:cubicBezTo>
                  <a:cubicBezTo>
                    <a:pt x="606364" y="310722"/>
                    <a:pt x="605732" y="126429"/>
                    <a:pt x="490237" y="48168"/>
                  </a:cubicBezTo>
                  <a:cubicBezTo>
                    <a:pt x="418790" y="-11790"/>
                    <a:pt x="321631" y="-3375"/>
                    <a:pt x="235431" y="8406"/>
                  </a:cubicBezTo>
                  <a:cubicBezTo>
                    <a:pt x="134900" y="30917"/>
                    <a:pt x="55233" y="109178"/>
                    <a:pt x="10764" y="199220"/>
                  </a:cubicBezTo>
                  <a:cubicBezTo>
                    <a:pt x="-40450" y="343751"/>
                    <a:pt x="99703" y="508899"/>
                    <a:pt x="249130" y="511423"/>
                  </a:cubicBezTo>
                  <a:close/>
                  <a:moveTo>
                    <a:pt x="242175" y="81197"/>
                  </a:moveTo>
                  <a:cubicBezTo>
                    <a:pt x="326478" y="53848"/>
                    <a:pt x="442184" y="71099"/>
                    <a:pt x="485389" y="156093"/>
                  </a:cubicBezTo>
                  <a:cubicBezTo>
                    <a:pt x="538500" y="276009"/>
                    <a:pt x="437547" y="423906"/>
                    <a:pt x="311093" y="435266"/>
                  </a:cubicBezTo>
                  <a:cubicBezTo>
                    <a:pt x="270969" y="439590"/>
                    <a:pt x="230409" y="437459"/>
                    <a:pt x="190961" y="428955"/>
                  </a:cubicBezTo>
                  <a:cubicBezTo>
                    <a:pt x="116985" y="407917"/>
                    <a:pt x="76731" y="327552"/>
                    <a:pt x="76309" y="255392"/>
                  </a:cubicBezTo>
                  <a:cubicBezTo>
                    <a:pt x="104526" y="176583"/>
                    <a:pt x="164759" y="113326"/>
                    <a:pt x="242175" y="8119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B32AB6FD-CA1E-7D48-8EA8-F82A02A408F3}"/>
                </a:ext>
              </a:extLst>
            </p:cNvPr>
            <p:cNvSpPr/>
            <p:nvPr/>
          </p:nvSpPr>
          <p:spPr>
            <a:xfrm>
              <a:off x="259646" y="4809764"/>
              <a:ext cx="379363" cy="357645"/>
            </a:xfrm>
            <a:custGeom>
              <a:avLst/>
              <a:gdLst>
                <a:gd name="connsiteX0" fmla="*/ 4678 w 379363"/>
                <a:gd name="connsiteY0" fmla="*/ 150327 h 357645"/>
                <a:gd name="connsiteX1" fmla="*/ 50623 w 379363"/>
                <a:gd name="connsiteY1" fmla="*/ 317158 h 357645"/>
                <a:gd name="connsiteX2" fmla="*/ 377930 w 379363"/>
                <a:gd name="connsiteY2" fmla="*/ 236583 h 357645"/>
                <a:gd name="connsiteX3" fmla="*/ 163800 w 379363"/>
                <a:gd name="connsiteY3" fmla="*/ 5165 h 357645"/>
                <a:gd name="connsiteX4" fmla="*/ 4678 w 379363"/>
                <a:gd name="connsiteY4" fmla="*/ 150327 h 357645"/>
                <a:gd name="connsiteX5" fmla="*/ 147150 w 379363"/>
                <a:gd name="connsiteY5" fmla="*/ 100257 h 357645"/>
                <a:gd name="connsiteX6" fmla="*/ 288568 w 379363"/>
                <a:gd name="connsiteY6" fmla="*/ 96470 h 357645"/>
                <a:gd name="connsiteX7" fmla="*/ 290255 w 379363"/>
                <a:gd name="connsiteY7" fmla="*/ 219332 h 357645"/>
                <a:gd name="connsiteX8" fmla="*/ 100573 w 379363"/>
                <a:gd name="connsiteY8" fmla="*/ 267088 h 357645"/>
                <a:gd name="connsiteX9" fmla="*/ 146939 w 379363"/>
                <a:gd name="connsiteY9" fmla="*/ 100047 h 35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363" h="357645">
                  <a:moveTo>
                    <a:pt x="4678" y="150327"/>
                  </a:moveTo>
                  <a:cubicBezTo>
                    <a:pt x="-7124" y="208392"/>
                    <a:pt x="1728" y="277607"/>
                    <a:pt x="50623" y="317158"/>
                  </a:cubicBezTo>
                  <a:cubicBezTo>
                    <a:pt x="156002" y="395630"/>
                    <a:pt x="321868" y="355447"/>
                    <a:pt x="377930" y="236583"/>
                  </a:cubicBezTo>
                  <a:cubicBezTo>
                    <a:pt x="428090" y="110355"/>
                    <a:pt x="287725" y="-28706"/>
                    <a:pt x="163800" y="5165"/>
                  </a:cubicBezTo>
                  <a:cubicBezTo>
                    <a:pt x="95093" y="30201"/>
                    <a:pt x="23225" y="74380"/>
                    <a:pt x="4678" y="150327"/>
                  </a:cubicBezTo>
                  <a:close/>
                  <a:moveTo>
                    <a:pt x="147150" y="100257"/>
                  </a:moveTo>
                  <a:cubicBezTo>
                    <a:pt x="193825" y="91844"/>
                    <a:pt x="241509" y="90567"/>
                    <a:pt x="288568" y="96470"/>
                  </a:cubicBezTo>
                  <a:cubicBezTo>
                    <a:pt x="297210" y="136442"/>
                    <a:pt x="309644" y="180622"/>
                    <a:pt x="290255" y="219332"/>
                  </a:cubicBezTo>
                  <a:cubicBezTo>
                    <a:pt x="250421" y="276976"/>
                    <a:pt x="161271" y="311478"/>
                    <a:pt x="100573" y="267088"/>
                  </a:cubicBezTo>
                  <a:cubicBezTo>
                    <a:pt x="53574" y="214914"/>
                    <a:pt x="86241" y="124871"/>
                    <a:pt x="146939" y="10004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07D98692-FD15-6748-A115-B02CD522F474}"/>
                </a:ext>
              </a:extLst>
            </p:cNvPr>
            <p:cNvSpPr/>
            <p:nvPr/>
          </p:nvSpPr>
          <p:spPr>
            <a:xfrm>
              <a:off x="316484" y="5260047"/>
              <a:ext cx="295060" cy="273493"/>
            </a:xfrm>
            <a:custGeom>
              <a:avLst/>
              <a:gdLst>
                <a:gd name="connsiteX0" fmla="*/ 66496 w 295060"/>
                <a:gd name="connsiteY0" fmla="*/ 15613 h 273493"/>
                <a:gd name="connsiteX1" fmla="*/ 76191 w 295060"/>
                <a:gd name="connsiteY1" fmla="*/ 260706 h 273493"/>
                <a:gd name="connsiteX2" fmla="*/ 306760 w 295060"/>
                <a:gd name="connsiteY2" fmla="*/ 98082 h 273493"/>
                <a:gd name="connsiteX3" fmla="*/ 66496 w 295060"/>
                <a:gd name="connsiteY3" fmla="*/ 15613 h 273493"/>
                <a:gd name="connsiteX4" fmla="*/ 125087 w 295060"/>
                <a:gd name="connsiteY4" fmla="*/ 212739 h 273493"/>
                <a:gd name="connsiteX5" fmla="*/ 97056 w 295060"/>
                <a:gd name="connsiteY5" fmla="*/ 86511 h 273493"/>
                <a:gd name="connsiteX6" fmla="*/ 229833 w 295060"/>
                <a:gd name="connsiteY6" fmla="*/ 86511 h 273493"/>
                <a:gd name="connsiteX7" fmla="*/ 151734 w 295060"/>
                <a:gd name="connsiteY7" fmla="*/ 210053 h 273493"/>
                <a:gd name="connsiteX8" fmla="*/ 125087 w 295060"/>
                <a:gd name="connsiteY8" fmla="*/ 212528 h 2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060" h="273493">
                  <a:moveTo>
                    <a:pt x="66496" y="15613"/>
                  </a:moveTo>
                  <a:cubicBezTo>
                    <a:pt x="-24130" y="64211"/>
                    <a:pt x="-23287" y="220523"/>
                    <a:pt x="76191" y="260706"/>
                  </a:cubicBezTo>
                  <a:cubicBezTo>
                    <a:pt x="178408" y="328868"/>
                    <a:pt x="340481" y="218630"/>
                    <a:pt x="306760" y="98082"/>
                  </a:cubicBezTo>
                  <a:cubicBezTo>
                    <a:pt x="267348" y="7408"/>
                    <a:pt x="152485" y="-21203"/>
                    <a:pt x="66496" y="15613"/>
                  </a:cubicBezTo>
                  <a:close/>
                  <a:moveTo>
                    <a:pt x="125087" y="212739"/>
                  </a:moveTo>
                  <a:cubicBezTo>
                    <a:pt x="65653" y="200958"/>
                    <a:pt x="69868" y="126483"/>
                    <a:pt x="97056" y="86511"/>
                  </a:cubicBezTo>
                  <a:cubicBezTo>
                    <a:pt x="137943" y="63580"/>
                    <a:pt x="186417" y="78727"/>
                    <a:pt x="229833" y="86511"/>
                  </a:cubicBezTo>
                  <a:cubicBezTo>
                    <a:pt x="242443" y="142154"/>
                    <a:pt x="207477" y="197466"/>
                    <a:pt x="151734" y="210053"/>
                  </a:cubicBezTo>
                  <a:cubicBezTo>
                    <a:pt x="142996" y="212026"/>
                    <a:pt x="134039" y="212858"/>
                    <a:pt x="125087" y="212528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89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410B3D2-D14F-5A49-BAD6-B24B472C409D}"/>
              </a:ext>
            </a:extLst>
          </p:cNvPr>
          <p:cNvSpPr/>
          <p:nvPr userDrawn="1"/>
        </p:nvSpPr>
        <p:spPr>
          <a:xfrm>
            <a:off x="5057555" y="457200"/>
            <a:ext cx="6397223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6AAC3E-3431-7C4A-B4E7-1826171C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B86F02D-2A85-1440-93FE-974A43268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8429"/>
            <a:ext cx="6172200" cy="5092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4BA2AC-FCD7-9948-89CF-3C40B646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A23CF7-6B82-204F-895E-C9EA3E3B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CF7318-C108-5941-B39C-47A5CD6F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58A82EA-67F5-EE45-BC1D-8690372E3C35}"/>
              </a:ext>
            </a:extLst>
          </p:cNvPr>
          <p:cNvSpPr/>
          <p:nvPr userDrawn="1"/>
        </p:nvSpPr>
        <p:spPr>
          <a:xfrm>
            <a:off x="737222" y="437322"/>
            <a:ext cx="4172571" cy="5632371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6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C7F0EA-60A5-9543-BAE5-49C3F7948E3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2E7FA1-71FD-8041-9767-38337147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2D0401-B132-9743-A1BB-814C74A74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45BE9A-D68F-9C40-9786-ABB468D8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301FED-CE62-0B47-A672-30D7EDC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3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D4563F-17FD-264B-8E2D-523C57F7D6A8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C1191A2-AAFB-A641-B10E-6002C7EE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C03347-4C37-A241-AD22-0C2BA7829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9531DB-82B7-F945-A89E-5CF64B21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507D7D-8815-D347-ABD2-988D9B0D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66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=""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CAF4016E-7A47-F840-9869-398CFD1B4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63" y="3897313"/>
            <a:ext cx="5257800" cy="2247900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=""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=""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=""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32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 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=""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=""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rstGeom prst="ellipse">
            <a:avLst/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=""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=""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8">
            <a:extLst>
              <a:ext uri="{FF2B5EF4-FFF2-40B4-BE49-F238E27FC236}">
                <a16:creationId xmlns="" xmlns:a16="http://schemas.microsoft.com/office/drawing/2014/main" id="{086D63F8-886A-D342-9D10-22B521ED56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49320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8">
            <a:extLst>
              <a:ext uri="{FF2B5EF4-FFF2-40B4-BE49-F238E27FC236}">
                <a16:creationId xmlns="" xmlns:a16="http://schemas.microsoft.com/office/drawing/2014/main" id="{301C3479-8B49-A445-9A29-CF3C712D39F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6521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8">
            <a:extLst>
              <a:ext uri="{FF2B5EF4-FFF2-40B4-BE49-F238E27FC236}">
                <a16:creationId xmlns="" xmlns:a16="http://schemas.microsoft.com/office/drawing/2014/main" id="{E5890CAF-71F1-9840-87C1-1313250B656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63722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8">
            <a:extLst>
              <a:ext uri="{FF2B5EF4-FFF2-40B4-BE49-F238E27FC236}">
                <a16:creationId xmlns="" xmlns:a16="http://schemas.microsoft.com/office/drawing/2014/main" id="{D9FEC596-FD7E-9345-A49D-4A03FA3990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620923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4">
            <a:extLst>
              <a:ext uri="{FF2B5EF4-FFF2-40B4-BE49-F238E27FC236}">
                <a16:creationId xmlns="" xmlns:a16="http://schemas.microsoft.com/office/drawing/2014/main" id="{389F30A9-EB20-844A-A3A5-0E9A8CF4C6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945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="" xmlns:a16="http://schemas.microsoft.com/office/drawing/2014/main" id="{AC94CA56-76BE-B447-BF11-8E6B051D76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06377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="" xmlns:a16="http://schemas.microsoft.com/office/drawing/2014/main" id="{A9E62813-BCF0-704F-898D-EDF850FE6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3578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="" xmlns:a16="http://schemas.microsoft.com/office/drawing/2014/main" id="{C497F8B7-3914-2642-800B-B479D7031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779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</p:spTree>
    <p:extLst>
      <p:ext uri="{BB962C8B-B14F-4D97-AF65-F5344CB8AC3E}">
        <p14:creationId xmlns:p14="http://schemas.microsoft.com/office/powerpoint/2010/main" val="2777834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DAC7D6-F8D8-B540-97A4-F04833B39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DF4704-C42B-1E43-90A6-2764A7E9D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5710" y="1090619"/>
            <a:ext cx="5584371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CLASS OF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DFC937-0319-374C-9149-4806EF00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49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537BC7-B241-D243-BD2C-ADBA5136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24F3BD-A773-234A-AC0A-C01EBFCA0BA8}"/>
              </a:ext>
            </a:extLst>
          </p:cNvPr>
          <p:cNvSpPr/>
          <p:nvPr userDrawn="1"/>
        </p:nvSpPr>
        <p:spPr>
          <a:xfrm>
            <a:off x="2939143" y="718457"/>
            <a:ext cx="6204858" cy="5290457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F33FE9B6-6490-594F-BB58-358E866E6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5488" y="2610985"/>
            <a:ext cx="5584825" cy="183083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400" b="1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300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Lucida Handwriting" panose="03010101010101010101" pitchFamily="66" charset="77"/>
              </a:defRPr>
            </a:lvl1pPr>
          </a:lstStyle>
          <a:p>
            <a:pPr lvl="0"/>
            <a:r>
              <a:rPr lang="en-US" dirty="0"/>
              <a:t>2000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0C2829C-2ACB-3647-9AE7-3AAB827CE6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4452484"/>
            <a:ext cx="5584825" cy="1153432"/>
          </a:xfrm>
        </p:spPr>
        <p:txBody>
          <a:bodyPr>
            <a:norm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REUNION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6380CF68-3E23-EA4E-B0AC-C4A2EDCAAA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433868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="" xmlns:a16="http://schemas.microsoft.com/office/drawing/2014/main" id="{E68DF7C5-7C70-314B-BD08-2AA6B9867F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391364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9">
            <a:extLst>
              <a:ext uri="{FF2B5EF4-FFF2-40B4-BE49-F238E27FC236}">
                <a16:creationId xmlns="" xmlns:a16="http://schemas.microsoft.com/office/drawing/2014/main" id="{65A91769-5105-CC41-B8DF-34D0476724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438042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03977DDA-278B-BD4F-8E8D-286260DC5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89153">
            <a:off x="10335207" y="4280265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7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=""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1556345" y="1636964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=""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4629083" y="1717623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=""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38081">
            <a:off x="7744133" y="1666980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FF82F90-F22A-0C42-A7A8-84B2707B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87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=""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744459" y="1625059"/>
            <a:ext cx="2210727" cy="2958005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="" xmlns:a16="http://schemas.microsoft.com/office/drawing/2014/main" id="{007E573D-E86E-994E-B23C-128AEFB4DB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60824">
            <a:off x="3992999" y="1643516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=""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2265441" y="289633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9">
            <a:extLst>
              <a:ext uri="{FF2B5EF4-FFF2-40B4-BE49-F238E27FC236}">
                <a16:creationId xmlns="" xmlns:a16="http://schemas.microsoft.com/office/drawing/2014/main" id="{C4DDD8F0-D18E-2840-A6EC-92ADEB43C5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225846">
            <a:off x="5717644" y="284542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418637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942380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418637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942379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="" xmlns:a16="http://schemas.microsoft.com/office/drawing/2014/main" id="{BD5E0A73-DAB8-0440-9702-5FF4ACFB83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175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23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BA44E62B-C69F-144A-AE38-D1357071C6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88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="" xmlns:a16="http://schemas.microsoft.com/office/drawing/2014/main" id="{0C53BE7A-A0EF-4947-950B-662AD41508AA}"/>
              </a:ext>
            </a:extLst>
          </p:cNvPr>
          <p:cNvSpPr/>
          <p:nvPr userDrawn="1"/>
        </p:nvSpPr>
        <p:spPr>
          <a:xfrm rot="5400000">
            <a:off x="457861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="" xmlns:a16="http://schemas.microsoft.com/office/drawing/2014/main" id="{8312B17B-3762-7347-B600-E118C1F7F93D}"/>
              </a:ext>
            </a:extLst>
          </p:cNvPr>
          <p:cNvSpPr/>
          <p:nvPr userDrawn="1"/>
        </p:nvSpPr>
        <p:spPr>
          <a:xfrm rot="16200000">
            <a:off x="7102353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="" xmlns:a16="http://schemas.microsoft.com/office/drawing/2014/main" id="{0C5BE456-3804-9B4A-BFCE-D5BD21B1DCA8}"/>
              </a:ext>
            </a:extLst>
          </p:cNvPr>
          <p:cNvSpPr/>
          <p:nvPr userDrawn="1"/>
        </p:nvSpPr>
        <p:spPr>
          <a:xfrm>
            <a:off x="457861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="" xmlns:a16="http://schemas.microsoft.com/office/drawing/2014/main" id="{FE115935-5A9C-D249-9D68-246DCC1EDEF7}"/>
              </a:ext>
            </a:extLst>
          </p:cNvPr>
          <p:cNvSpPr/>
          <p:nvPr userDrawn="1"/>
        </p:nvSpPr>
        <p:spPr>
          <a:xfrm rot="10800000">
            <a:off x="710235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8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3660101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8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66010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E90F4C32-CF71-5D41-B2D2-74D2D248DF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1114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B9C46B23-23AC-7D42-B762-D437F20E2C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33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C43FD4-0AEC-DDC9-796B-35C1B5AA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E85CA5-A561-A397-87E9-8CDD76A0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579B76-0060-4F31-B5C4-639C4FD01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91C943-2BEC-D37E-4441-89A05BAC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6A09E0-A241-4705-F1F5-E6B3CE06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6FDC48-6906-5E85-38F3-45BF255B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77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9">
            <a:extLst>
              <a:ext uri="{FF2B5EF4-FFF2-40B4-BE49-F238E27FC236}">
                <a16:creationId xmlns="" xmlns:a16="http://schemas.microsoft.com/office/drawing/2014/main" id="{65A83157-0EB6-A64A-8EFF-CF63830C65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4784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9">
            <a:extLst>
              <a:ext uri="{FF2B5EF4-FFF2-40B4-BE49-F238E27FC236}">
                <a16:creationId xmlns="" xmlns:a16="http://schemas.microsoft.com/office/drawing/2014/main" id="{3D53D72A-ADD9-7149-9FE2-2CD78C432E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ABD1F961-BDAE-884D-A296-E79D64531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9936970">
            <a:off x="2556972" y="3712091"/>
            <a:ext cx="2562143" cy="2476032"/>
          </a:xfrm>
          <a:prstGeom prst="star12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Badge 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384175" y="1555024"/>
            <a:ext cx="3423651" cy="21854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536" y="1743035"/>
            <a:ext cx="3224927" cy="17914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5285327" y="4171197"/>
            <a:ext cx="2572456" cy="16407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=""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4688" y="4359208"/>
            <a:ext cx="2323776" cy="12820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777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6FEA26AA-7374-2148-A084-7F7734CDF1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3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E8F7D895-2D3C-2143-A98A-1281B06EF0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399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171137" y="2332729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0498" y="2520740"/>
            <a:ext cx="3224927" cy="8212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4591947" y="3776172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=""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308" y="3964183"/>
            <a:ext cx="3224927" cy="76071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1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=""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23304" y="1700286"/>
            <a:ext cx="2945392" cy="3941004"/>
          </a:xfrm>
          <a:prstGeom prst="ellipse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EE154151-6D82-8C4E-9A90-2555A5477210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="" xmlns:a16="http://schemas.microsoft.com/office/drawing/2014/main" id="{B8E16D52-3E0B-7641-9442-49EE82D78A19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="" xmlns:a16="http://schemas.microsoft.com/office/drawing/2014/main" id="{775DCCAA-5A0D-454B-B59A-452EAF23C233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Triangle 32">
            <a:extLst>
              <a:ext uri="{FF2B5EF4-FFF2-40B4-BE49-F238E27FC236}">
                <a16:creationId xmlns="" xmlns:a16="http://schemas.microsoft.com/office/drawing/2014/main" id="{E2E62FD6-7345-D847-9579-32E5DB629FBF}"/>
              </a:ext>
            </a:extLst>
          </p:cNvPr>
          <p:cNvSpPr/>
          <p:nvPr userDrawn="1"/>
        </p:nvSpPr>
        <p:spPr>
          <a:xfrm rot="16200000">
            <a:off x="10544604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="" xmlns:a16="http://schemas.microsoft.com/office/drawing/2014/main" id="{A295112E-917E-2146-9FC6-21EE051E86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93207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9">
            <a:extLst>
              <a:ext uri="{FF2B5EF4-FFF2-40B4-BE49-F238E27FC236}">
                <a16:creationId xmlns="" xmlns:a16="http://schemas.microsoft.com/office/drawing/2014/main" id="{C2C0BCCA-9BCF-074E-A996-D07AB48BFF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49990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11779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2792474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7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2791215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="" xmlns:a16="http://schemas.microsoft.com/office/drawing/2014/main" id="{F2356FBD-C2E4-2245-A731-160181B9F303}"/>
              </a:ext>
            </a:extLst>
          </p:cNvPr>
          <p:cNvSpPr/>
          <p:nvPr userDrawn="1"/>
        </p:nvSpPr>
        <p:spPr>
          <a:xfrm rot="5400000">
            <a:off x="34092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Triangle 29">
            <a:extLst>
              <a:ext uri="{FF2B5EF4-FFF2-40B4-BE49-F238E27FC236}">
                <a16:creationId xmlns="" xmlns:a16="http://schemas.microsoft.com/office/drawing/2014/main" id="{16207540-1D3C-784F-A06C-C644E6961C6A}"/>
              </a:ext>
            </a:extLst>
          </p:cNvPr>
          <p:cNvSpPr/>
          <p:nvPr userDrawn="1"/>
        </p:nvSpPr>
        <p:spPr>
          <a:xfrm rot="16200000">
            <a:off x="50654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Triangle 30">
            <a:extLst>
              <a:ext uri="{FF2B5EF4-FFF2-40B4-BE49-F238E27FC236}">
                <a16:creationId xmlns="" xmlns:a16="http://schemas.microsoft.com/office/drawing/2014/main" id="{5951AA44-0B00-5E47-8E79-2FED52220ECC}"/>
              </a:ext>
            </a:extLst>
          </p:cNvPr>
          <p:cNvSpPr/>
          <p:nvPr userDrawn="1"/>
        </p:nvSpPr>
        <p:spPr>
          <a:xfrm>
            <a:off x="34092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="" xmlns:a16="http://schemas.microsoft.com/office/drawing/2014/main" id="{2E4C4CB0-2485-534F-906D-9222FDA7C48D}"/>
              </a:ext>
            </a:extLst>
          </p:cNvPr>
          <p:cNvSpPr/>
          <p:nvPr userDrawn="1"/>
        </p:nvSpPr>
        <p:spPr>
          <a:xfrm rot="10800000">
            <a:off x="50641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7447C1F-0DF9-D64F-A42A-951E20151A4F}"/>
              </a:ext>
            </a:extLst>
          </p:cNvPr>
          <p:cNvSpPr/>
          <p:nvPr userDrawn="1"/>
        </p:nvSpPr>
        <p:spPr>
          <a:xfrm>
            <a:off x="838200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Triangle 45">
            <a:extLst>
              <a:ext uri="{FF2B5EF4-FFF2-40B4-BE49-F238E27FC236}">
                <a16:creationId xmlns="" xmlns:a16="http://schemas.microsoft.com/office/drawing/2014/main" id="{B75731F6-5EF7-1740-BB01-95E03DB6A7F9}"/>
              </a:ext>
            </a:extLst>
          </p:cNvPr>
          <p:cNvSpPr/>
          <p:nvPr userDrawn="1"/>
        </p:nvSpPr>
        <p:spPr>
          <a:xfrm rot="5400000">
            <a:off x="65803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Triangle 46">
            <a:extLst>
              <a:ext uri="{FF2B5EF4-FFF2-40B4-BE49-F238E27FC236}">
                <a16:creationId xmlns="" xmlns:a16="http://schemas.microsoft.com/office/drawing/2014/main" id="{DC9FEFA4-860E-F744-9F8D-A473CD088C65}"/>
              </a:ext>
            </a:extLst>
          </p:cNvPr>
          <p:cNvSpPr/>
          <p:nvPr userDrawn="1"/>
        </p:nvSpPr>
        <p:spPr>
          <a:xfrm rot="16200000">
            <a:off x="82365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="" xmlns:a16="http://schemas.microsoft.com/office/drawing/2014/main" id="{69674504-5E7B-4F41-B49E-E271B86C2365}"/>
              </a:ext>
            </a:extLst>
          </p:cNvPr>
          <p:cNvSpPr/>
          <p:nvPr userDrawn="1"/>
        </p:nvSpPr>
        <p:spPr>
          <a:xfrm>
            <a:off x="65803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ight Triangle 48">
            <a:extLst>
              <a:ext uri="{FF2B5EF4-FFF2-40B4-BE49-F238E27FC236}">
                <a16:creationId xmlns="" xmlns:a16="http://schemas.microsoft.com/office/drawing/2014/main" id="{67C71847-1A34-4649-9A2D-BBB2D1461C0A}"/>
              </a:ext>
            </a:extLst>
          </p:cNvPr>
          <p:cNvSpPr/>
          <p:nvPr userDrawn="1"/>
        </p:nvSpPr>
        <p:spPr>
          <a:xfrm rot="10800000">
            <a:off x="82352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="" xmlns:a16="http://schemas.microsoft.com/office/drawing/2014/main" id="{A4EA52BD-3986-774C-AA91-43590E4BAB91}"/>
              </a:ext>
            </a:extLst>
          </p:cNvPr>
          <p:cNvSpPr/>
          <p:nvPr userDrawn="1"/>
        </p:nvSpPr>
        <p:spPr>
          <a:xfrm rot="5400000">
            <a:off x="8853339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Triangle 51">
            <a:extLst>
              <a:ext uri="{FF2B5EF4-FFF2-40B4-BE49-F238E27FC236}">
                <a16:creationId xmlns="" xmlns:a16="http://schemas.microsoft.com/office/drawing/2014/main" id="{084FD770-A592-3C48-8A85-BCE868D6F9E2}"/>
              </a:ext>
            </a:extLst>
          </p:cNvPr>
          <p:cNvSpPr/>
          <p:nvPr userDrawn="1"/>
        </p:nvSpPr>
        <p:spPr>
          <a:xfrm rot="16200000">
            <a:off x="10509456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>
            <a:extLst>
              <a:ext uri="{FF2B5EF4-FFF2-40B4-BE49-F238E27FC236}">
                <a16:creationId xmlns="" xmlns:a16="http://schemas.microsoft.com/office/drawing/2014/main" id="{BE80EB22-0A46-6349-81B8-AFAE5CF9C661}"/>
              </a:ext>
            </a:extLst>
          </p:cNvPr>
          <p:cNvSpPr/>
          <p:nvPr userDrawn="1"/>
        </p:nvSpPr>
        <p:spPr>
          <a:xfrm>
            <a:off x="8853339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Triangle 53">
            <a:extLst>
              <a:ext uri="{FF2B5EF4-FFF2-40B4-BE49-F238E27FC236}">
                <a16:creationId xmlns="" xmlns:a16="http://schemas.microsoft.com/office/drawing/2014/main" id="{81C3E605-50B6-CB4E-A6DA-3D4D4764EBE2}"/>
              </a:ext>
            </a:extLst>
          </p:cNvPr>
          <p:cNvSpPr/>
          <p:nvPr userDrawn="1"/>
        </p:nvSpPr>
        <p:spPr>
          <a:xfrm rot="10800000">
            <a:off x="1050819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C269898-6613-254A-B0D1-AD8A978613EF}"/>
              </a:ext>
            </a:extLst>
          </p:cNvPr>
          <p:cNvSpPr/>
          <p:nvPr userDrawn="1"/>
        </p:nvSpPr>
        <p:spPr>
          <a:xfrm>
            <a:off x="6282241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icture Placeholder 19">
            <a:extLst>
              <a:ext uri="{FF2B5EF4-FFF2-40B4-BE49-F238E27FC236}">
                <a16:creationId xmlns="" xmlns:a16="http://schemas.microsoft.com/office/drawing/2014/main" id="{113F24E9-08B5-6346-A109-6241733EB4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46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9">
            <a:extLst>
              <a:ext uri="{FF2B5EF4-FFF2-40B4-BE49-F238E27FC236}">
                <a16:creationId xmlns="" xmlns:a16="http://schemas.microsoft.com/office/drawing/2014/main" id="{19475D1B-FF9F-AD46-BB5A-A16710B2A27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32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19">
            <a:extLst>
              <a:ext uri="{FF2B5EF4-FFF2-40B4-BE49-F238E27FC236}">
                <a16:creationId xmlns="" xmlns:a16="http://schemas.microsoft.com/office/drawing/2014/main" id="{10639A2D-1F48-E24F-8B9B-2D5AC85B96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06384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Picture Placeholder 19">
            <a:extLst>
              <a:ext uri="{FF2B5EF4-FFF2-40B4-BE49-F238E27FC236}">
                <a16:creationId xmlns="" xmlns:a16="http://schemas.microsoft.com/office/drawing/2014/main" id="{8F25AFCA-4A9C-064A-A242-2ED96CE38A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86121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3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aphic 14">
            <a:extLst>
              <a:ext uri="{FF2B5EF4-FFF2-40B4-BE49-F238E27FC236}">
                <a16:creationId xmlns="" xmlns:a16="http://schemas.microsoft.com/office/drawing/2014/main" id="{98BB3396-B1E2-B448-A202-09209C54C65D}"/>
              </a:ext>
            </a:extLst>
          </p:cNvPr>
          <p:cNvGrpSpPr/>
          <p:nvPr/>
        </p:nvGrpSpPr>
        <p:grpSpPr>
          <a:xfrm>
            <a:off x="3325767" y="1472999"/>
            <a:ext cx="5540466" cy="4102750"/>
            <a:chOff x="5092700" y="2686050"/>
            <a:chExt cx="2006600" cy="1485900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8FF84B2D-D740-B142-80E5-8DFE4AB03DDA}"/>
                </a:ext>
              </a:extLst>
            </p:cNvPr>
            <p:cNvSpPr/>
            <p:nvPr/>
          </p:nvSpPr>
          <p:spPr>
            <a:xfrm>
              <a:off x="5149760" y="2841307"/>
              <a:ext cx="732266" cy="1057275"/>
            </a:xfrm>
            <a:custGeom>
              <a:avLst/>
              <a:gdLst>
                <a:gd name="connsiteX0" fmla="*/ 368035 w 732266"/>
                <a:gd name="connsiteY0" fmla="*/ 1059180 h 1057275"/>
                <a:gd name="connsiteX1" fmla="*/ 226337 w 732266"/>
                <a:gd name="connsiteY1" fmla="*/ 1031558 h 1057275"/>
                <a:gd name="connsiteX2" fmla="*/ 107462 w 732266"/>
                <a:gd name="connsiteY2" fmla="*/ 950595 h 1057275"/>
                <a:gd name="connsiteX3" fmla="*/ 26628 w 732266"/>
                <a:gd name="connsiteY3" fmla="*/ 831533 h 1057275"/>
                <a:gd name="connsiteX4" fmla="*/ 0 w 732266"/>
                <a:gd name="connsiteY4" fmla="*/ 690563 h 1057275"/>
                <a:gd name="connsiteX5" fmla="*/ 233945 w 732266"/>
                <a:gd name="connsiteY5" fmla="*/ 690563 h 1057275"/>
                <a:gd name="connsiteX6" fmla="*/ 271985 w 732266"/>
                <a:gd name="connsiteY6" fmla="*/ 786765 h 1057275"/>
                <a:gd name="connsiteX7" fmla="*/ 368035 w 732266"/>
                <a:gd name="connsiteY7" fmla="*/ 824865 h 1057275"/>
                <a:gd name="connsiteX8" fmla="*/ 463135 w 732266"/>
                <a:gd name="connsiteY8" fmla="*/ 786765 h 1057275"/>
                <a:gd name="connsiteX9" fmla="*/ 503077 w 732266"/>
                <a:gd name="connsiteY9" fmla="*/ 690563 h 1057275"/>
                <a:gd name="connsiteX10" fmla="*/ 463135 w 732266"/>
                <a:gd name="connsiteY10" fmla="*/ 595313 h 1057275"/>
                <a:gd name="connsiteX11" fmla="*/ 368035 w 732266"/>
                <a:gd name="connsiteY11" fmla="*/ 555308 h 1057275"/>
                <a:gd name="connsiteX12" fmla="*/ 59913 w 732266"/>
                <a:gd name="connsiteY12" fmla="*/ 557213 h 1057275"/>
                <a:gd name="connsiteX13" fmla="*/ 59913 w 732266"/>
                <a:gd name="connsiteY13" fmla="*/ 0 h 1057275"/>
                <a:gd name="connsiteX14" fmla="*/ 659040 w 732266"/>
                <a:gd name="connsiteY14" fmla="*/ 0 h 1057275"/>
                <a:gd name="connsiteX15" fmla="*/ 659040 w 732266"/>
                <a:gd name="connsiteY15" fmla="*/ 234315 h 1057275"/>
                <a:gd name="connsiteX16" fmla="*/ 293858 w 732266"/>
                <a:gd name="connsiteY16" fmla="*/ 234315 h 1057275"/>
                <a:gd name="connsiteX17" fmla="*/ 293858 w 732266"/>
                <a:gd name="connsiteY17" fmla="*/ 320993 h 1057275"/>
                <a:gd name="connsiteX18" fmla="*/ 369937 w 732266"/>
                <a:gd name="connsiteY18" fmla="*/ 320993 h 1057275"/>
                <a:gd name="connsiteX19" fmla="*/ 511635 w 732266"/>
                <a:gd name="connsiteY19" fmla="*/ 348615 h 1057275"/>
                <a:gd name="connsiteX20" fmla="*/ 631461 w 732266"/>
                <a:gd name="connsiteY20" fmla="*/ 427673 h 1057275"/>
                <a:gd name="connsiteX21" fmla="*/ 710393 w 732266"/>
                <a:gd name="connsiteY21" fmla="*/ 547688 h 1057275"/>
                <a:gd name="connsiteX22" fmla="*/ 737972 w 732266"/>
                <a:gd name="connsiteY22" fmla="*/ 688658 h 1057275"/>
                <a:gd name="connsiteX23" fmla="*/ 710393 w 732266"/>
                <a:gd name="connsiteY23" fmla="*/ 830580 h 1057275"/>
                <a:gd name="connsiteX24" fmla="*/ 630510 w 732266"/>
                <a:gd name="connsiteY24" fmla="*/ 949643 h 1057275"/>
                <a:gd name="connsiteX25" fmla="*/ 509733 w 732266"/>
                <a:gd name="connsiteY25" fmla="*/ 1030605 h 1057275"/>
                <a:gd name="connsiteX26" fmla="*/ 368035 w 732266"/>
                <a:gd name="connsiteY26" fmla="*/ 105918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2266" h="1057275">
                  <a:moveTo>
                    <a:pt x="368035" y="1059180"/>
                  </a:moveTo>
                  <a:cubicBezTo>
                    <a:pt x="318583" y="1059180"/>
                    <a:pt x="271034" y="1049655"/>
                    <a:pt x="226337" y="1031558"/>
                  </a:cubicBezTo>
                  <a:cubicBezTo>
                    <a:pt x="181640" y="1012508"/>
                    <a:pt x="141698" y="985838"/>
                    <a:pt x="107462" y="950595"/>
                  </a:cubicBezTo>
                  <a:cubicBezTo>
                    <a:pt x="72276" y="916305"/>
                    <a:pt x="45648" y="877253"/>
                    <a:pt x="26628" y="831533"/>
                  </a:cubicBezTo>
                  <a:cubicBezTo>
                    <a:pt x="9510" y="786765"/>
                    <a:pt x="0" y="740093"/>
                    <a:pt x="0" y="690563"/>
                  </a:cubicBezTo>
                  <a:lnTo>
                    <a:pt x="233945" y="690563"/>
                  </a:lnTo>
                  <a:cubicBezTo>
                    <a:pt x="233945" y="728663"/>
                    <a:pt x="247259" y="761048"/>
                    <a:pt x="271985" y="786765"/>
                  </a:cubicBezTo>
                  <a:cubicBezTo>
                    <a:pt x="299564" y="812483"/>
                    <a:pt x="330946" y="824865"/>
                    <a:pt x="368035" y="824865"/>
                  </a:cubicBezTo>
                  <a:cubicBezTo>
                    <a:pt x="404173" y="824865"/>
                    <a:pt x="435556" y="811530"/>
                    <a:pt x="463135" y="786765"/>
                  </a:cubicBezTo>
                  <a:cubicBezTo>
                    <a:pt x="489763" y="760095"/>
                    <a:pt x="503077" y="728663"/>
                    <a:pt x="503077" y="690563"/>
                  </a:cubicBezTo>
                  <a:cubicBezTo>
                    <a:pt x="503077" y="653415"/>
                    <a:pt x="489763" y="621983"/>
                    <a:pt x="463135" y="595313"/>
                  </a:cubicBezTo>
                  <a:cubicBezTo>
                    <a:pt x="436507" y="568643"/>
                    <a:pt x="405124" y="555308"/>
                    <a:pt x="368035" y="555308"/>
                  </a:cubicBezTo>
                  <a:lnTo>
                    <a:pt x="59913" y="557213"/>
                  </a:lnTo>
                  <a:lnTo>
                    <a:pt x="59913" y="0"/>
                  </a:lnTo>
                  <a:lnTo>
                    <a:pt x="659040" y="0"/>
                  </a:lnTo>
                  <a:lnTo>
                    <a:pt x="659040" y="234315"/>
                  </a:lnTo>
                  <a:lnTo>
                    <a:pt x="293858" y="234315"/>
                  </a:lnTo>
                  <a:lnTo>
                    <a:pt x="293858" y="320993"/>
                  </a:lnTo>
                  <a:lnTo>
                    <a:pt x="369937" y="320993"/>
                  </a:lnTo>
                  <a:cubicBezTo>
                    <a:pt x="419389" y="320993"/>
                    <a:pt x="465988" y="330518"/>
                    <a:pt x="511635" y="348615"/>
                  </a:cubicBezTo>
                  <a:cubicBezTo>
                    <a:pt x="556332" y="367665"/>
                    <a:pt x="596274" y="393383"/>
                    <a:pt x="631461" y="427673"/>
                  </a:cubicBezTo>
                  <a:cubicBezTo>
                    <a:pt x="665697" y="462915"/>
                    <a:pt x="692325" y="502920"/>
                    <a:pt x="710393" y="547688"/>
                  </a:cubicBezTo>
                  <a:cubicBezTo>
                    <a:pt x="729413" y="592455"/>
                    <a:pt x="737972" y="640080"/>
                    <a:pt x="737972" y="688658"/>
                  </a:cubicBezTo>
                  <a:cubicBezTo>
                    <a:pt x="737972" y="738188"/>
                    <a:pt x="728462" y="785813"/>
                    <a:pt x="710393" y="830580"/>
                  </a:cubicBezTo>
                  <a:cubicBezTo>
                    <a:pt x="691374" y="875348"/>
                    <a:pt x="664746" y="915353"/>
                    <a:pt x="630510" y="949643"/>
                  </a:cubicBezTo>
                  <a:cubicBezTo>
                    <a:pt x="595323" y="984885"/>
                    <a:pt x="555381" y="1011555"/>
                    <a:pt x="509733" y="1030605"/>
                  </a:cubicBezTo>
                  <a:cubicBezTo>
                    <a:pt x="465037" y="1049655"/>
                    <a:pt x="417487" y="1059180"/>
                    <a:pt x="368035" y="1059180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33C921D7-F20D-4E4F-8905-53E6B010FA0C}"/>
                </a:ext>
              </a:extLst>
            </p:cNvPr>
            <p:cNvSpPr/>
            <p:nvPr/>
          </p:nvSpPr>
          <p:spPr>
            <a:xfrm>
              <a:off x="5998999" y="2848928"/>
              <a:ext cx="1046095" cy="1047750"/>
            </a:xfrm>
            <a:custGeom>
              <a:avLst/>
              <a:gdLst>
                <a:gd name="connsiteX0" fmla="*/ 525900 w 1046094"/>
                <a:gd name="connsiteY0" fmla="*/ 0 h 1047750"/>
                <a:gd name="connsiteX1" fmla="*/ 729413 w 1046094"/>
                <a:gd name="connsiteY1" fmla="*/ 41910 h 1047750"/>
                <a:gd name="connsiteX2" fmla="*/ 896789 w 1046094"/>
                <a:gd name="connsiteY2" fmla="*/ 154305 h 1047750"/>
                <a:gd name="connsiteX3" fmla="*/ 1009006 w 1046094"/>
                <a:gd name="connsiteY3" fmla="*/ 321945 h 1047750"/>
                <a:gd name="connsiteX4" fmla="*/ 1050850 w 1046094"/>
                <a:gd name="connsiteY4" fmla="*/ 525780 h 1047750"/>
                <a:gd name="connsiteX5" fmla="*/ 1009006 w 1046094"/>
                <a:gd name="connsiteY5" fmla="*/ 730568 h 1047750"/>
                <a:gd name="connsiteX6" fmla="*/ 896789 w 1046094"/>
                <a:gd name="connsiteY6" fmla="*/ 897255 h 1047750"/>
                <a:gd name="connsiteX7" fmla="*/ 729413 w 1046094"/>
                <a:gd name="connsiteY7" fmla="*/ 1010602 h 1047750"/>
                <a:gd name="connsiteX8" fmla="*/ 525900 w 1046094"/>
                <a:gd name="connsiteY8" fmla="*/ 1052513 h 1047750"/>
                <a:gd name="connsiteX9" fmla="*/ 321436 w 1046094"/>
                <a:gd name="connsiteY9" fmla="*/ 1010602 h 1047750"/>
                <a:gd name="connsiteX10" fmla="*/ 155012 w 1046094"/>
                <a:gd name="connsiteY10" fmla="*/ 897255 h 1047750"/>
                <a:gd name="connsiteX11" fmla="*/ 41844 w 1046094"/>
                <a:gd name="connsiteY11" fmla="*/ 730568 h 1047750"/>
                <a:gd name="connsiteX12" fmla="*/ 0 w 1046094"/>
                <a:gd name="connsiteY12" fmla="*/ 525780 h 1047750"/>
                <a:gd name="connsiteX13" fmla="*/ 41844 w 1046094"/>
                <a:gd name="connsiteY13" fmla="*/ 321945 h 1047750"/>
                <a:gd name="connsiteX14" fmla="*/ 155012 w 1046094"/>
                <a:gd name="connsiteY14" fmla="*/ 154305 h 1047750"/>
                <a:gd name="connsiteX15" fmla="*/ 321436 w 1046094"/>
                <a:gd name="connsiteY15" fmla="*/ 41910 h 1047750"/>
                <a:gd name="connsiteX16" fmla="*/ 525900 w 1046094"/>
                <a:gd name="connsiteY16" fmla="*/ 0 h 1047750"/>
                <a:gd name="connsiteX17" fmla="*/ 525900 w 1046094"/>
                <a:gd name="connsiteY17" fmla="*/ 817245 h 1047750"/>
                <a:gd name="connsiteX18" fmla="*/ 639069 w 1046094"/>
                <a:gd name="connsiteY18" fmla="*/ 794385 h 1047750"/>
                <a:gd name="connsiteX19" fmla="*/ 732266 w 1046094"/>
                <a:gd name="connsiteY19" fmla="*/ 731520 h 1047750"/>
                <a:gd name="connsiteX20" fmla="*/ 794081 w 1046094"/>
                <a:gd name="connsiteY20" fmla="*/ 638175 h 1047750"/>
                <a:gd name="connsiteX21" fmla="*/ 816905 w 1046094"/>
                <a:gd name="connsiteY21" fmla="*/ 524827 h 1047750"/>
                <a:gd name="connsiteX22" fmla="*/ 794081 w 1046094"/>
                <a:gd name="connsiteY22" fmla="*/ 412433 h 1047750"/>
                <a:gd name="connsiteX23" fmla="*/ 732266 w 1046094"/>
                <a:gd name="connsiteY23" fmla="*/ 320040 h 1047750"/>
                <a:gd name="connsiteX24" fmla="*/ 639069 w 1046094"/>
                <a:gd name="connsiteY24" fmla="*/ 257175 h 1047750"/>
                <a:gd name="connsiteX25" fmla="*/ 525900 w 1046094"/>
                <a:gd name="connsiteY25" fmla="*/ 234315 h 1047750"/>
                <a:gd name="connsiteX26" fmla="*/ 412732 w 1046094"/>
                <a:gd name="connsiteY26" fmla="*/ 257175 h 1047750"/>
                <a:gd name="connsiteX27" fmla="*/ 319534 w 1046094"/>
                <a:gd name="connsiteY27" fmla="*/ 320040 h 1047750"/>
                <a:gd name="connsiteX28" fmla="*/ 257720 w 1046094"/>
                <a:gd name="connsiteY28" fmla="*/ 412433 h 1047750"/>
                <a:gd name="connsiteX29" fmla="*/ 234896 w 1046094"/>
                <a:gd name="connsiteY29" fmla="*/ 524827 h 1047750"/>
                <a:gd name="connsiteX30" fmla="*/ 257720 w 1046094"/>
                <a:gd name="connsiteY30" fmla="*/ 638175 h 1047750"/>
                <a:gd name="connsiteX31" fmla="*/ 319534 w 1046094"/>
                <a:gd name="connsiteY31" fmla="*/ 731520 h 1047750"/>
                <a:gd name="connsiteX32" fmla="*/ 412732 w 1046094"/>
                <a:gd name="connsiteY32" fmla="*/ 794385 h 1047750"/>
                <a:gd name="connsiteX33" fmla="*/ 525900 w 1046094"/>
                <a:gd name="connsiteY33" fmla="*/ 81724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6094" h="1047750">
                  <a:moveTo>
                    <a:pt x="525900" y="0"/>
                  </a:moveTo>
                  <a:cubicBezTo>
                    <a:pt x="598176" y="0"/>
                    <a:pt x="665697" y="14288"/>
                    <a:pt x="729413" y="41910"/>
                  </a:cubicBezTo>
                  <a:cubicBezTo>
                    <a:pt x="793130" y="69532"/>
                    <a:pt x="848288" y="107632"/>
                    <a:pt x="896789" y="154305"/>
                  </a:cubicBezTo>
                  <a:cubicBezTo>
                    <a:pt x="944338" y="201930"/>
                    <a:pt x="981427" y="258128"/>
                    <a:pt x="1009006" y="321945"/>
                  </a:cubicBezTo>
                  <a:cubicBezTo>
                    <a:pt x="1036585" y="385762"/>
                    <a:pt x="1050850" y="454343"/>
                    <a:pt x="1050850" y="525780"/>
                  </a:cubicBezTo>
                  <a:cubicBezTo>
                    <a:pt x="1050850" y="598170"/>
                    <a:pt x="1036585" y="666750"/>
                    <a:pt x="1009006" y="730568"/>
                  </a:cubicBezTo>
                  <a:cubicBezTo>
                    <a:pt x="981427" y="794385"/>
                    <a:pt x="943387" y="850583"/>
                    <a:pt x="896789" y="897255"/>
                  </a:cubicBezTo>
                  <a:cubicBezTo>
                    <a:pt x="849239" y="944880"/>
                    <a:pt x="793130" y="982980"/>
                    <a:pt x="729413" y="1010602"/>
                  </a:cubicBezTo>
                  <a:cubicBezTo>
                    <a:pt x="665697" y="1038225"/>
                    <a:pt x="597225" y="1052513"/>
                    <a:pt x="525900" y="1052513"/>
                  </a:cubicBezTo>
                  <a:cubicBezTo>
                    <a:pt x="453625" y="1052513"/>
                    <a:pt x="385153" y="1039177"/>
                    <a:pt x="321436" y="1010602"/>
                  </a:cubicBezTo>
                  <a:cubicBezTo>
                    <a:pt x="257720" y="982980"/>
                    <a:pt x="201611" y="945833"/>
                    <a:pt x="155012" y="897255"/>
                  </a:cubicBezTo>
                  <a:cubicBezTo>
                    <a:pt x="107462" y="849630"/>
                    <a:pt x="69423" y="794385"/>
                    <a:pt x="41844" y="730568"/>
                  </a:cubicBezTo>
                  <a:cubicBezTo>
                    <a:pt x="14265" y="666750"/>
                    <a:pt x="0" y="599123"/>
                    <a:pt x="0" y="525780"/>
                  </a:cubicBezTo>
                  <a:cubicBezTo>
                    <a:pt x="0" y="453390"/>
                    <a:pt x="13314" y="385762"/>
                    <a:pt x="41844" y="321945"/>
                  </a:cubicBezTo>
                  <a:cubicBezTo>
                    <a:pt x="69423" y="258128"/>
                    <a:pt x="106511" y="202883"/>
                    <a:pt x="155012" y="154305"/>
                  </a:cubicBezTo>
                  <a:cubicBezTo>
                    <a:pt x="202562" y="106680"/>
                    <a:pt x="257720" y="69532"/>
                    <a:pt x="321436" y="41910"/>
                  </a:cubicBezTo>
                  <a:cubicBezTo>
                    <a:pt x="385153" y="13335"/>
                    <a:pt x="453625" y="0"/>
                    <a:pt x="525900" y="0"/>
                  </a:cubicBezTo>
                  <a:close/>
                  <a:moveTo>
                    <a:pt x="525900" y="817245"/>
                  </a:moveTo>
                  <a:cubicBezTo>
                    <a:pt x="565842" y="817245"/>
                    <a:pt x="603882" y="809625"/>
                    <a:pt x="639069" y="794385"/>
                  </a:cubicBezTo>
                  <a:cubicBezTo>
                    <a:pt x="675207" y="779145"/>
                    <a:pt x="705638" y="758190"/>
                    <a:pt x="732266" y="731520"/>
                  </a:cubicBezTo>
                  <a:cubicBezTo>
                    <a:pt x="757943" y="704850"/>
                    <a:pt x="778865" y="673418"/>
                    <a:pt x="794081" y="638175"/>
                  </a:cubicBezTo>
                  <a:cubicBezTo>
                    <a:pt x="809297" y="602933"/>
                    <a:pt x="816905" y="564833"/>
                    <a:pt x="816905" y="524827"/>
                  </a:cubicBezTo>
                  <a:cubicBezTo>
                    <a:pt x="816905" y="484823"/>
                    <a:pt x="809297" y="447675"/>
                    <a:pt x="794081" y="412433"/>
                  </a:cubicBezTo>
                  <a:cubicBezTo>
                    <a:pt x="778865" y="377190"/>
                    <a:pt x="757943" y="346710"/>
                    <a:pt x="732266" y="320040"/>
                  </a:cubicBezTo>
                  <a:cubicBezTo>
                    <a:pt x="705638" y="293370"/>
                    <a:pt x="675207" y="272415"/>
                    <a:pt x="639069" y="257175"/>
                  </a:cubicBezTo>
                  <a:cubicBezTo>
                    <a:pt x="602931" y="241935"/>
                    <a:pt x="565842" y="234315"/>
                    <a:pt x="525900" y="234315"/>
                  </a:cubicBezTo>
                  <a:cubicBezTo>
                    <a:pt x="485959" y="234315"/>
                    <a:pt x="447919" y="241935"/>
                    <a:pt x="412732" y="257175"/>
                  </a:cubicBezTo>
                  <a:cubicBezTo>
                    <a:pt x="377545" y="272415"/>
                    <a:pt x="346162" y="293370"/>
                    <a:pt x="319534" y="320040"/>
                  </a:cubicBezTo>
                  <a:cubicBezTo>
                    <a:pt x="292907" y="346710"/>
                    <a:pt x="272936" y="377190"/>
                    <a:pt x="257720" y="412433"/>
                  </a:cubicBezTo>
                  <a:cubicBezTo>
                    <a:pt x="242504" y="447675"/>
                    <a:pt x="234896" y="484823"/>
                    <a:pt x="234896" y="524827"/>
                  </a:cubicBezTo>
                  <a:cubicBezTo>
                    <a:pt x="234896" y="564833"/>
                    <a:pt x="242504" y="602933"/>
                    <a:pt x="257720" y="638175"/>
                  </a:cubicBezTo>
                  <a:cubicBezTo>
                    <a:pt x="272936" y="673418"/>
                    <a:pt x="293857" y="704850"/>
                    <a:pt x="319534" y="731520"/>
                  </a:cubicBezTo>
                  <a:cubicBezTo>
                    <a:pt x="345211" y="758190"/>
                    <a:pt x="376594" y="779145"/>
                    <a:pt x="412732" y="794385"/>
                  </a:cubicBezTo>
                  <a:cubicBezTo>
                    <a:pt x="447919" y="809625"/>
                    <a:pt x="485959" y="817245"/>
                    <a:pt x="525900" y="81724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4472" y="2484623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5176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7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3"/>
            <a:chOff x="3366090" y="1441513"/>
            <a:chExt cx="5732352" cy="4244843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CDD8832B-E140-354C-924A-5631D5148290}"/>
                </a:ext>
              </a:extLst>
            </p:cNvPr>
            <p:cNvSpPr/>
            <p:nvPr/>
          </p:nvSpPr>
          <p:spPr>
            <a:xfrm>
              <a:off x="3529095" y="1909534"/>
              <a:ext cx="1956063" cy="2993159"/>
            </a:xfrm>
            <a:custGeom>
              <a:avLst/>
              <a:gdLst>
                <a:gd name="connsiteX0" fmla="*/ 1304042 w 1956063"/>
                <a:gd name="connsiteY0" fmla="*/ 1289779 h 2993158"/>
                <a:gd name="connsiteX1" fmla="*/ 1972364 w 1956063"/>
                <a:gd name="connsiteY1" fmla="*/ 1289779 h 2993158"/>
                <a:gd name="connsiteX2" fmla="*/ 1972364 w 1956063"/>
                <a:gd name="connsiteY2" fmla="*/ 3001322 h 2993158"/>
                <a:gd name="connsiteX3" fmla="*/ 1304042 w 1956063"/>
                <a:gd name="connsiteY3" fmla="*/ 3001322 h 2993158"/>
                <a:gd name="connsiteX4" fmla="*/ 1304042 w 1956063"/>
                <a:gd name="connsiteY4" fmla="*/ 2525137 h 2993158"/>
                <a:gd name="connsiteX5" fmla="*/ 0 w 1956063"/>
                <a:gd name="connsiteY5" fmla="*/ 2525137 h 2993158"/>
                <a:gd name="connsiteX6" fmla="*/ 0 w 1956063"/>
                <a:gd name="connsiteY6" fmla="*/ 1858479 h 2993158"/>
                <a:gd name="connsiteX7" fmla="*/ 8150 w 1956063"/>
                <a:gd name="connsiteY7" fmla="*/ 1858479 h 2993158"/>
                <a:gd name="connsiteX8" fmla="*/ 5434 w 1956063"/>
                <a:gd name="connsiteY8" fmla="*/ 1855758 h 2993158"/>
                <a:gd name="connsiteX9" fmla="*/ 956298 w 1956063"/>
                <a:gd name="connsiteY9" fmla="*/ 0 h 2993158"/>
                <a:gd name="connsiteX10" fmla="*/ 1708839 w 1956063"/>
                <a:gd name="connsiteY10" fmla="*/ 0 h 2993158"/>
                <a:gd name="connsiteX11" fmla="*/ 749824 w 1956063"/>
                <a:gd name="connsiteY11" fmla="*/ 1853037 h 2993158"/>
                <a:gd name="connsiteX12" fmla="*/ 1304042 w 1956063"/>
                <a:gd name="connsiteY12" fmla="*/ 1853037 h 2993158"/>
                <a:gd name="connsiteX13" fmla="*/ 1304042 w 1956063"/>
                <a:gd name="connsiteY13" fmla="*/ 1289779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6063" h="2993158">
                  <a:moveTo>
                    <a:pt x="1304042" y="1289779"/>
                  </a:moveTo>
                  <a:lnTo>
                    <a:pt x="1972364" y="1289779"/>
                  </a:lnTo>
                  <a:lnTo>
                    <a:pt x="1972364" y="3001322"/>
                  </a:lnTo>
                  <a:lnTo>
                    <a:pt x="1304042" y="3001322"/>
                  </a:lnTo>
                  <a:lnTo>
                    <a:pt x="1304042" y="2525137"/>
                  </a:lnTo>
                  <a:lnTo>
                    <a:pt x="0" y="2525137"/>
                  </a:lnTo>
                  <a:lnTo>
                    <a:pt x="0" y="1858479"/>
                  </a:lnTo>
                  <a:lnTo>
                    <a:pt x="8150" y="1858479"/>
                  </a:lnTo>
                  <a:lnTo>
                    <a:pt x="5434" y="1855758"/>
                  </a:lnTo>
                  <a:lnTo>
                    <a:pt x="956298" y="0"/>
                  </a:lnTo>
                  <a:lnTo>
                    <a:pt x="1708839" y="0"/>
                  </a:lnTo>
                  <a:lnTo>
                    <a:pt x="749824" y="1853037"/>
                  </a:lnTo>
                  <a:lnTo>
                    <a:pt x="1304042" y="1853037"/>
                  </a:lnTo>
                  <a:lnTo>
                    <a:pt x="1304042" y="1289779"/>
                  </a:ln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0F67844C-5F7A-AE40-A4C1-4A612C2E1D97}"/>
                </a:ext>
              </a:extLst>
            </p:cNvPr>
            <p:cNvSpPr/>
            <p:nvPr/>
          </p:nvSpPr>
          <p:spPr>
            <a:xfrm>
              <a:off x="5819319" y="1906813"/>
              <a:ext cx="2988430" cy="2993159"/>
            </a:xfrm>
            <a:custGeom>
              <a:avLst/>
              <a:gdLst>
                <a:gd name="connsiteX0" fmla="*/ 1502365 w 2988429"/>
                <a:gd name="connsiteY0" fmla="*/ 0 h 2993158"/>
                <a:gd name="connsiteX1" fmla="*/ 2083751 w 2988429"/>
                <a:gd name="connsiteY1" fmla="*/ 119726 h 2993158"/>
                <a:gd name="connsiteX2" fmla="*/ 2561900 w 2988429"/>
                <a:gd name="connsiteY2" fmla="*/ 440811 h 2993158"/>
                <a:gd name="connsiteX3" fmla="*/ 2882476 w 2988429"/>
                <a:gd name="connsiteY3" fmla="*/ 919716 h 2993158"/>
                <a:gd name="connsiteX4" fmla="*/ 3002014 w 2988429"/>
                <a:gd name="connsiteY4" fmla="*/ 1502022 h 2993158"/>
                <a:gd name="connsiteX5" fmla="*/ 2882476 w 2988429"/>
                <a:gd name="connsiteY5" fmla="*/ 2087048 h 2993158"/>
                <a:gd name="connsiteX6" fmla="*/ 2561900 w 2988429"/>
                <a:gd name="connsiteY6" fmla="*/ 2563232 h 2993158"/>
                <a:gd name="connsiteX7" fmla="*/ 2083751 w 2988429"/>
                <a:gd name="connsiteY7" fmla="*/ 2887037 h 2993158"/>
                <a:gd name="connsiteX8" fmla="*/ 1502365 w 2988429"/>
                <a:gd name="connsiteY8" fmla="*/ 3006764 h 2993158"/>
                <a:gd name="connsiteX9" fmla="*/ 918263 w 2988429"/>
                <a:gd name="connsiteY9" fmla="*/ 2887037 h 2993158"/>
                <a:gd name="connsiteX10" fmla="*/ 442831 w 2988429"/>
                <a:gd name="connsiteY10" fmla="*/ 2563232 h 2993158"/>
                <a:gd name="connsiteX11" fmla="*/ 119537 w 2988429"/>
                <a:gd name="connsiteY11" fmla="*/ 2087048 h 2993158"/>
                <a:gd name="connsiteX12" fmla="*/ 0 w 2988429"/>
                <a:gd name="connsiteY12" fmla="*/ 1502022 h 2993158"/>
                <a:gd name="connsiteX13" fmla="*/ 119537 w 2988429"/>
                <a:gd name="connsiteY13" fmla="*/ 919716 h 2993158"/>
                <a:gd name="connsiteX14" fmla="*/ 442831 w 2988429"/>
                <a:gd name="connsiteY14" fmla="*/ 440811 h 2993158"/>
                <a:gd name="connsiteX15" fmla="*/ 918263 w 2988429"/>
                <a:gd name="connsiteY15" fmla="*/ 119726 h 2993158"/>
                <a:gd name="connsiteX16" fmla="*/ 1502365 w 2988429"/>
                <a:gd name="connsiteY16" fmla="*/ 0 h 2993158"/>
                <a:gd name="connsiteX17" fmla="*/ 1502365 w 2988429"/>
                <a:gd name="connsiteY17" fmla="*/ 2334664 h 2993158"/>
                <a:gd name="connsiteX18" fmla="*/ 1825659 w 2988429"/>
                <a:gd name="connsiteY18" fmla="*/ 2269358 h 2993158"/>
                <a:gd name="connsiteX19" fmla="*/ 2091901 w 2988429"/>
                <a:gd name="connsiteY19" fmla="*/ 2089769 h 2993158"/>
                <a:gd name="connsiteX20" fmla="*/ 2268490 w 2988429"/>
                <a:gd name="connsiteY20" fmla="*/ 1823106 h 2993158"/>
                <a:gd name="connsiteX21" fmla="*/ 2333692 w 2988429"/>
                <a:gd name="connsiteY21" fmla="*/ 1499300 h 2993158"/>
                <a:gd name="connsiteX22" fmla="*/ 2268490 w 2988429"/>
                <a:gd name="connsiteY22" fmla="*/ 1178216 h 2993158"/>
                <a:gd name="connsiteX23" fmla="*/ 2091901 w 2988429"/>
                <a:gd name="connsiteY23" fmla="*/ 914274 h 2993158"/>
                <a:gd name="connsiteX24" fmla="*/ 1825659 w 2988429"/>
                <a:gd name="connsiteY24" fmla="*/ 734684 h 2993158"/>
                <a:gd name="connsiteX25" fmla="*/ 1502365 w 2988429"/>
                <a:gd name="connsiteY25" fmla="*/ 669379 h 2993158"/>
                <a:gd name="connsiteX26" fmla="*/ 1179071 w 2988429"/>
                <a:gd name="connsiteY26" fmla="*/ 734684 h 2993158"/>
                <a:gd name="connsiteX27" fmla="*/ 912830 w 2988429"/>
                <a:gd name="connsiteY27" fmla="*/ 914274 h 2993158"/>
                <a:gd name="connsiteX28" fmla="*/ 736240 w 2988429"/>
                <a:gd name="connsiteY28" fmla="*/ 1178216 h 2993158"/>
                <a:gd name="connsiteX29" fmla="*/ 671038 w 2988429"/>
                <a:gd name="connsiteY29" fmla="*/ 1499300 h 2993158"/>
                <a:gd name="connsiteX30" fmla="*/ 736240 w 2988429"/>
                <a:gd name="connsiteY30" fmla="*/ 1823106 h 2993158"/>
                <a:gd name="connsiteX31" fmla="*/ 912830 w 2988429"/>
                <a:gd name="connsiteY31" fmla="*/ 2089769 h 2993158"/>
                <a:gd name="connsiteX32" fmla="*/ 1179071 w 2988429"/>
                <a:gd name="connsiteY32" fmla="*/ 2269358 h 2993158"/>
                <a:gd name="connsiteX33" fmla="*/ 1502365 w 2988429"/>
                <a:gd name="connsiteY33" fmla="*/ 2334664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8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1"/>
                  </a:cubicBezTo>
                  <a:cubicBezTo>
                    <a:pt x="2697737" y="576863"/>
                    <a:pt x="2803691" y="737405"/>
                    <a:pt x="2882476" y="919716"/>
                  </a:cubicBezTo>
                  <a:cubicBezTo>
                    <a:pt x="2961263" y="1102027"/>
                    <a:pt x="3002014" y="1297943"/>
                    <a:pt x="3002014" y="1502022"/>
                  </a:cubicBezTo>
                  <a:cubicBezTo>
                    <a:pt x="3002014" y="1708822"/>
                    <a:pt x="2961263" y="1904737"/>
                    <a:pt x="2882476" y="2087048"/>
                  </a:cubicBezTo>
                  <a:cubicBezTo>
                    <a:pt x="2803691" y="2269358"/>
                    <a:pt x="2695021" y="2429901"/>
                    <a:pt x="2561900" y="2563232"/>
                  </a:cubicBezTo>
                  <a:cubicBezTo>
                    <a:pt x="2426062" y="2699285"/>
                    <a:pt x="2265773" y="2808127"/>
                    <a:pt x="2083751" y="2887037"/>
                  </a:cubicBezTo>
                  <a:cubicBezTo>
                    <a:pt x="1901728" y="2965948"/>
                    <a:pt x="1706122" y="3006764"/>
                    <a:pt x="1502365" y="3006764"/>
                  </a:cubicBezTo>
                  <a:cubicBezTo>
                    <a:pt x="1295892" y="3006764"/>
                    <a:pt x="1100286" y="2968669"/>
                    <a:pt x="918263" y="2887037"/>
                  </a:cubicBezTo>
                  <a:cubicBezTo>
                    <a:pt x="736240" y="2808127"/>
                    <a:pt x="575952" y="2702006"/>
                    <a:pt x="442831" y="2563232"/>
                  </a:cubicBezTo>
                  <a:cubicBezTo>
                    <a:pt x="306993" y="2427180"/>
                    <a:pt x="198323" y="2269358"/>
                    <a:pt x="119537" y="2087048"/>
                  </a:cubicBezTo>
                  <a:cubicBezTo>
                    <a:pt x="40751" y="1904737"/>
                    <a:pt x="0" y="1711543"/>
                    <a:pt x="0" y="1502022"/>
                  </a:cubicBezTo>
                  <a:cubicBezTo>
                    <a:pt x="0" y="1295221"/>
                    <a:pt x="38034" y="1102027"/>
                    <a:pt x="119537" y="919716"/>
                  </a:cubicBezTo>
                  <a:cubicBezTo>
                    <a:pt x="198323" y="737405"/>
                    <a:pt x="304276" y="579584"/>
                    <a:pt x="442831" y="440811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2" y="38095"/>
                    <a:pt x="1295892" y="0"/>
                    <a:pt x="1502365" y="0"/>
                  </a:cubicBezTo>
                  <a:close/>
                  <a:moveTo>
                    <a:pt x="1502365" y="2334664"/>
                  </a:moveTo>
                  <a:cubicBezTo>
                    <a:pt x="1616469" y="2334664"/>
                    <a:pt x="1725139" y="2312895"/>
                    <a:pt x="1825659" y="2269358"/>
                  </a:cubicBezTo>
                  <a:cubicBezTo>
                    <a:pt x="1928896" y="2225822"/>
                    <a:pt x="2015832" y="2165958"/>
                    <a:pt x="2091901" y="2089769"/>
                  </a:cubicBezTo>
                  <a:cubicBezTo>
                    <a:pt x="2165253" y="2013579"/>
                    <a:pt x="2225022" y="1923785"/>
                    <a:pt x="2268490" y="1823106"/>
                  </a:cubicBezTo>
                  <a:cubicBezTo>
                    <a:pt x="2311958" y="1722427"/>
                    <a:pt x="2333692" y="1613585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8"/>
                    <a:pt x="1616469" y="669379"/>
                    <a:pt x="1502365" y="669379"/>
                  </a:cubicBezTo>
                  <a:cubicBezTo>
                    <a:pt x="1388261" y="669379"/>
                    <a:pt x="1279591" y="691148"/>
                    <a:pt x="1179071" y="734684"/>
                  </a:cubicBezTo>
                  <a:cubicBezTo>
                    <a:pt x="1078552" y="778221"/>
                    <a:pt x="988899" y="838084"/>
                    <a:pt x="912830" y="914274"/>
                  </a:cubicBezTo>
                  <a:cubicBezTo>
                    <a:pt x="836760" y="990463"/>
                    <a:pt x="779708" y="1077537"/>
                    <a:pt x="736240" y="1178216"/>
                  </a:cubicBezTo>
                  <a:cubicBezTo>
                    <a:pt x="692772" y="1278895"/>
                    <a:pt x="671038" y="1385016"/>
                    <a:pt x="671038" y="1499300"/>
                  </a:cubicBezTo>
                  <a:cubicBezTo>
                    <a:pt x="671038" y="1613585"/>
                    <a:pt x="692772" y="1722427"/>
                    <a:pt x="736240" y="1823106"/>
                  </a:cubicBezTo>
                  <a:cubicBezTo>
                    <a:pt x="779708" y="1923785"/>
                    <a:pt x="839477" y="2013579"/>
                    <a:pt x="912830" y="2089769"/>
                  </a:cubicBezTo>
                  <a:cubicBezTo>
                    <a:pt x="986182" y="2165958"/>
                    <a:pt x="1075835" y="2225822"/>
                    <a:pt x="1179071" y="2269358"/>
                  </a:cubicBezTo>
                  <a:cubicBezTo>
                    <a:pt x="1282308" y="2312895"/>
                    <a:pt x="1388261" y="2334664"/>
                    <a:pt x="1502365" y="2334664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641" y="2561107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2700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2"/>
            <a:chOff x="3366090" y="1441513"/>
            <a:chExt cx="5732352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0A24DA3-730A-B04E-B0B1-30651A0E5CCE}"/>
                </a:ext>
              </a:extLst>
            </p:cNvPr>
            <p:cNvSpPr/>
            <p:nvPr/>
          </p:nvSpPr>
          <p:spPr>
            <a:xfrm>
              <a:off x="3529095" y="1885045"/>
              <a:ext cx="2037566" cy="3020368"/>
            </a:xfrm>
            <a:custGeom>
              <a:avLst/>
              <a:gdLst>
                <a:gd name="connsiteX0" fmla="*/ 1760457 w 2037565"/>
                <a:gd name="connsiteY0" fmla="*/ 1385016 h 3020368"/>
                <a:gd name="connsiteX1" fmla="*/ 1969647 w 2037565"/>
                <a:gd name="connsiteY1" fmla="*/ 1697937 h 3020368"/>
                <a:gd name="connsiteX2" fmla="*/ 2040283 w 2037565"/>
                <a:gd name="connsiteY2" fmla="*/ 2068000 h 3020368"/>
                <a:gd name="connsiteX3" fmla="*/ 1966930 w 2037565"/>
                <a:gd name="connsiteY3" fmla="*/ 2440784 h 3020368"/>
                <a:gd name="connsiteX4" fmla="*/ 1755023 w 2037565"/>
                <a:gd name="connsiteY4" fmla="*/ 2756426 h 3020368"/>
                <a:gd name="connsiteX5" fmla="*/ 1439880 w 2037565"/>
                <a:gd name="connsiteY5" fmla="*/ 2965948 h 3020368"/>
                <a:gd name="connsiteX6" fmla="*/ 1067685 w 2037565"/>
                <a:gd name="connsiteY6" fmla="*/ 3036695 h 3020368"/>
                <a:gd name="connsiteX7" fmla="*/ 975315 w 2037565"/>
                <a:gd name="connsiteY7" fmla="*/ 3036695 h 3020368"/>
                <a:gd name="connsiteX8" fmla="*/ 603120 w 2037565"/>
                <a:gd name="connsiteY8" fmla="*/ 2965948 h 3020368"/>
                <a:gd name="connsiteX9" fmla="*/ 287976 w 2037565"/>
                <a:gd name="connsiteY9" fmla="*/ 2756426 h 3020368"/>
                <a:gd name="connsiteX10" fmla="*/ 76069 w 2037565"/>
                <a:gd name="connsiteY10" fmla="*/ 2440784 h 3020368"/>
                <a:gd name="connsiteX11" fmla="*/ 0 w 2037565"/>
                <a:gd name="connsiteY11" fmla="*/ 2070721 h 3020368"/>
                <a:gd name="connsiteX12" fmla="*/ 668322 w 2037565"/>
                <a:gd name="connsiteY12" fmla="*/ 2070721 h 3020368"/>
                <a:gd name="connsiteX13" fmla="*/ 757975 w 2037565"/>
                <a:gd name="connsiteY13" fmla="*/ 2282963 h 3020368"/>
                <a:gd name="connsiteX14" fmla="*/ 975315 w 2037565"/>
                <a:gd name="connsiteY14" fmla="*/ 2372758 h 3020368"/>
                <a:gd name="connsiteX15" fmla="*/ 1067685 w 2037565"/>
                <a:gd name="connsiteY15" fmla="*/ 2372758 h 3020368"/>
                <a:gd name="connsiteX16" fmla="*/ 1285025 w 2037565"/>
                <a:gd name="connsiteY16" fmla="*/ 2282963 h 3020368"/>
                <a:gd name="connsiteX17" fmla="*/ 1374678 w 2037565"/>
                <a:gd name="connsiteY17" fmla="*/ 2070721 h 3020368"/>
                <a:gd name="connsiteX18" fmla="*/ 1285025 w 2037565"/>
                <a:gd name="connsiteY18" fmla="*/ 1855758 h 3020368"/>
                <a:gd name="connsiteX19" fmla="*/ 1067685 w 2037565"/>
                <a:gd name="connsiteY19" fmla="*/ 1765963 h 3020368"/>
                <a:gd name="connsiteX20" fmla="*/ 820460 w 2037565"/>
                <a:gd name="connsiteY20" fmla="*/ 1765963 h 3020368"/>
                <a:gd name="connsiteX21" fmla="*/ 820460 w 2037565"/>
                <a:gd name="connsiteY21" fmla="*/ 1102026 h 3020368"/>
                <a:gd name="connsiteX22" fmla="*/ 823177 w 2037565"/>
                <a:gd name="connsiteY22" fmla="*/ 1102026 h 3020368"/>
                <a:gd name="connsiteX23" fmla="*/ 823177 w 2037565"/>
                <a:gd name="connsiteY23" fmla="*/ 1093863 h 3020368"/>
                <a:gd name="connsiteX24" fmla="*/ 1040517 w 2037565"/>
                <a:gd name="connsiteY24" fmla="*/ 1093863 h 3020368"/>
                <a:gd name="connsiteX25" fmla="*/ 1187222 w 2037565"/>
                <a:gd name="connsiteY25" fmla="*/ 1031279 h 3020368"/>
                <a:gd name="connsiteX26" fmla="*/ 1252424 w 2037565"/>
                <a:gd name="connsiteY26" fmla="*/ 876179 h 3020368"/>
                <a:gd name="connsiteX27" fmla="*/ 1187222 w 2037565"/>
                <a:gd name="connsiteY27" fmla="*/ 723800 h 3020368"/>
                <a:gd name="connsiteX28" fmla="*/ 1040517 w 2037565"/>
                <a:gd name="connsiteY28" fmla="*/ 663937 h 3020368"/>
                <a:gd name="connsiteX29" fmla="*/ 942714 w 2037565"/>
                <a:gd name="connsiteY29" fmla="*/ 663937 h 3020368"/>
                <a:gd name="connsiteX30" fmla="*/ 793292 w 2037565"/>
                <a:gd name="connsiteY30" fmla="*/ 723800 h 3020368"/>
                <a:gd name="connsiteX31" fmla="*/ 733524 w 2037565"/>
                <a:gd name="connsiteY31" fmla="*/ 876179 h 3020368"/>
                <a:gd name="connsiteX32" fmla="*/ 59769 w 2037565"/>
                <a:gd name="connsiteY32" fmla="*/ 876179 h 3020368"/>
                <a:gd name="connsiteX33" fmla="*/ 127687 w 2037565"/>
                <a:gd name="connsiteY33" fmla="*/ 541490 h 3020368"/>
                <a:gd name="connsiteX34" fmla="*/ 317860 w 2037565"/>
                <a:gd name="connsiteY34" fmla="*/ 255779 h 3020368"/>
                <a:gd name="connsiteX35" fmla="*/ 603120 w 2037565"/>
                <a:gd name="connsiteY35" fmla="*/ 65305 h 3020368"/>
                <a:gd name="connsiteX36" fmla="*/ 939997 w 2037565"/>
                <a:gd name="connsiteY36" fmla="*/ 0 h 3020368"/>
                <a:gd name="connsiteX37" fmla="*/ 1037800 w 2037565"/>
                <a:gd name="connsiteY37" fmla="*/ 0 h 3020368"/>
                <a:gd name="connsiteX38" fmla="*/ 1371961 w 2037565"/>
                <a:gd name="connsiteY38" fmla="*/ 65305 h 3020368"/>
                <a:gd name="connsiteX39" fmla="*/ 1659937 w 2037565"/>
                <a:gd name="connsiteY39" fmla="*/ 255779 h 3020368"/>
                <a:gd name="connsiteX40" fmla="*/ 1852827 w 2037565"/>
                <a:gd name="connsiteY40" fmla="*/ 541490 h 3020368"/>
                <a:gd name="connsiteX41" fmla="*/ 1918029 w 2037565"/>
                <a:gd name="connsiteY41" fmla="*/ 876179 h 3020368"/>
                <a:gd name="connsiteX42" fmla="*/ 1760457 w 2037565"/>
                <a:gd name="connsiteY42" fmla="*/ 1385016 h 30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37565" h="3020368">
                  <a:moveTo>
                    <a:pt x="1760457" y="1385016"/>
                  </a:moveTo>
                  <a:cubicBezTo>
                    <a:pt x="1852827" y="1477532"/>
                    <a:pt x="1923462" y="1583653"/>
                    <a:pt x="1969647" y="1697937"/>
                  </a:cubicBezTo>
                  <a:cubicBezTo>
                    <a:pt x="2015832" y="1814942"/>
                    <a:pt x="2040283" y="1940111"/>
                    <a:pt x="2040283" y="2068000"/>
                  </a:cubicBezTo>
                  <a:cubicBezTo>
                    <a:pt x="2040283" y="2198611"/>
                    <a:pt x="2015832" y="2323779"/>
                    <a:pt x="1966930" y="2440784"/>
                  </a:cubicBezTo>
                  <a:cubicBezTo>
                    <a:pt x="1918029" y="2560511"/>
                    <a:pt x="1847393" y="2663911"/>
                    <a:pt x="1755023" y="2756426"/>
                  </a:cubicBezTo>
                  <a:cubicBezTo>
                    <a:pt x="1662654" y="2848942"/>
                    <a:pt x="1556700" y="2919690"/>
                    <a:pt x="1439880" y="2965948"/>
                  </a:cubicBezTo>
                  <a:cubicBezTo>
                    <a:pt x="1320343" y="3014926"/>
                    <a:pt x="1198089" y="3036695"/>
                    <a:pt x="1067685" y="3036695"/>
                  </a:cubicBezTo>
                  <a:lnTo>
                    <a:pt x="975315" y="3036695"/>
                  </a:lnTo>
                  <a:cubicBezTo>
                    <a:pt x="844911" y="3036695"/>
                    <a:pt x="719940" y="3012205"/>
                    <a:pt x="603120" y="2965948"/>
                  </a:cubicBezTo>
                  <a:cubicBezTo>
                    <a:pt x="483582" y="2919690"/>
                    <a:pt x="380346" y="2848942"/>
                    <a:pt x="287976" y="2756426"/>
                  </a:cubicBezTo>
                  <a:cubicBezTo>
                    <a:pt x="195606" y="2663911"/>
                    <a:pt x="124971" y="2557790"/>
                    <a:pt x="76069" y="2440784"/>
                  </a:cubicBezTo>
                  <a:cubicBezTo>
                    <a:pt x="24451" y="2326500"/>
                    <a:pt x="0" y="2201332"/>
                    <a:pt x="0" y="2070721"/>
                  </a:cubicBezTo>
                  <a:lnTo>
                    <a:pt x="668322" y="2070721"/>
                  </a:lnTo>
                  <a:cubicBezTo>
                    <a:pt x="668322" y="2157795"/>
                    <a:pt x="698206" y="2228542"/>
                    <a:pt x="757975" y="2282963"/>
                  </a:cubicBezTo>
                  <a:cubicBezTo>
                    <a:pt x="817743" y="2342826"/>
                    <a:pt x="888379" y="2372758"/>
                    <a:pt x="975315" y="2372758"/>
                  </a:cubicBezTo>
                  <a:lnTo>
                    <a:pt x="1067685" y="2372758"/>
                  </a:lnTo>
                  <a:cubicBezTo>
                    <a:pt x="1151904" y="2372758"/>
                    <a:pt x="1222540" y="2342826"/>
                    <a:pt x="1285025" y="2282963"/>
                  </a:cubicBezTo>
                  <a:cubicBezTo>
                    <a:pt x="1344794" y="2225821"/>
                    <a:pt x="1374678" y="2155074"/>
                    <a:pt x="1374678" y="2070721"/>
                  </a:cubicBezTo>
                  <a:cubicBezTo>
                    <a:pt x="1374678" y="1983647"/>
                    <a:pt x="1344794" y="1910179"/>
                    <a:pt x="1285025" y="1855758"/>
                  </a:cubicBezTo>
                  <a:cubicBezTo>
                    <a:pt x="1225256" y="1795895"/>
                    <a:pt x="1151904" y="1765963"/>
                    <a:pt x="1067685" y="1765963"/>
                  </a:cubicBezTo>
                  <a:lnTo>
                    <a:pt x="820460" y="1765963"/>
                  </a:lnTo>
                  <a:lnTo>
                    <a:pt x="820460" y="1102026"/>
                  </a:lnTo>
                  <a:lnTo>
                    <a:pt x="823177" y="1102026"/>
                  </a:lnTo>
                  <a:lnTo>
                    <a:pt x="823177" y="1093863"/>
                  </a:lnTo>
                  <a:lnTo>
                    <a:pt x="1040517" y="1093863"/>
                  </a:lnTo>
                  <a:cubicBezTo>
                    <a:pt x="1100286" y="1093863"/>
                    <a:pt x="1149187" y="1072095"/>
                    <a:pt x="1187222" y="1031279"/>
                  </a:cubicBezTo>
                  <a:cubicBezTo>
                    <a:pt x="1230690" y="987742"/>
                    <a:pt x="1252424" y="936042"/>
                    <a:pt x="1252424" y="876179"/>
                  </a:cubicBezTo>
                  <a:cubicBezTo>
                    <a:pt x="1252424" y="819037"/>
                    <a:pt x="1230690" y="770058"/>
                    <a:pt x="1187222" y="723800"/>
                  </a:cubicBezTo>
                  <a:cubicBezTo>
                    <a:pt x="1146470" y="682984"/>
                    <a:pt x="1097569" y="663937"/>
                    <a:pt x="1040517" y="663937"/>
                  </a:cubicBezTo>
                  <a:lnTo>
                    <a:pt x="942714" y="663937"/>
                  </a:lnTo>
                  <a:cubicBezTo>
                    <a:pt x="888379" y="663937"/>
                    <a:pt x="836760" y="685705"/>
                    <a:pt x="793292" y="723800"/>
                  </a:cubicBezTo>
                  <a:cubicBezTo>
                    <a:pt x="752541" y="764616"/>
                    <a:pt x="733524" y="816316"/>
                    <a:pt x="733524" y="876179"/>
                  </a:cubicBezTo>
                  <a:lnTo>
                    <a:pt x="59769" y="876179"/>
                  </a:lnTo>
                  <a:cubicBezTo>
                    <a:pt x="59769" y="759174"/>
                    <a:pt x="81503" y="647611"/>
                    <a:pt x="127687" y="541490"/>
                  </a:cubicBezTo>
                  <a:cubicBezTo>
                    <a:pt x="171156" y="435368"/>
                    <a:pt x="236358" y="340132"/>
                    <a:pt x="317860" y="255779"/>
                  </a:cubicBezTo>
                  <a:cubicBezTo>
                    <a:pt x="402080" y="171426"/>
                    <a:pt x="497166" y="108842"/>
                    <a:pt x="603120" y="65305"/>
                  </a:cubicBezTo>
                  <a:cubicBezTo>
                    <a:pt x="709073" y="21768"/>
                    <a:pt x="820460" y="0"/>
                    <a:pt x="939997" y="0"/>
                  </a:cubicBezTo>
                  <a:lnTo>
                    <a:pt x="1037800" y="0"/>
                  </a:lnTo>
                  <a:cubicBezTo>
                    <a:pt x="1154621" y="0"/>
                    <a:pt x="1266008" y="21768"/>
                    <a:pt x="1371961" y="65305"/>
                  </a:cubicBezTo>
                  <a:cubicBezTo>
                    <a:pt x="1477915" y="108842"/>
                    <a:pt x="1573001" y="174147"/>
                    <a:pt x="1659937" y="255779"/>
                  </a:cubicBezTo>
                  <a:cubicBezTo>
                    <a:pt x="1744156" y="340132"/>
                    <a:pt x="1809359" y="435368"/>
                    <a:pt x="1852827" y="541490"/>
                  </a:cubicBezTo>
                  <a:cubicBezTo>
                    <a:pt x="1896295" y="647611"/>
                    <a:pt x="1918029" y="759174"/>
                    <a:pt x="1918029" y="876179"/>
                  </a:cubicBezTo>
                  <a:cubicBezTo>
                    <a:pt x="1918029" y="1063932"/>
                    <a:pt x="1866410" y="1232637"/>
                    <a:pt x="1760457" y="1385016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31C49A1A-89DA-6648-B37E-5B37082FC7EF}"/>
                </a:ext>
              </a:extLst>
            </p:cNvPr>
            <p:cNvSpPr/>
            <p:nvPr/>
          </p:nvSpPr>
          <p:spPr>
            <a:xfrm>
              <a:off x="5892672" y="1906813"/>
              <a:ext cx="2988430" cy="2993158"/>
            </a:xfrm>
            <a:custGeom>
              <a:avLst/>
              <a:gdLst>
                <a:gd name="connsiteX0" fmla="*/ 1502365 w 2988429"/>
                <a:gd name="connsiteY0" fmla="*/ 0 h 2993157"/>
                <a:gd name="connsiteX1" fmla="*/ 2083751 w 2988429"/>
                <a:gd name="connsiteY1" fmla="*/ 119726 h 2993157"/>
                <a:gd name="connsiteX2" fmla="*/ 2561900 w 2988429"/>
                <a:gd name="connsiteY2" fmla="*/ 440810 h 2993157"/>
                <a:gd name="connsiteX3" fmla="*/ 2882477 w 2988429"/>
                <a:gd name="connsiteY3" fmla="*/ 919716 h 2993157"/>
                <a:gd name="connsiteX4" fmla="*/ 3002014 w 2988429"/>
                <a:gd name="connsiteY4" fmla="*/ 1502021 h 2993157"/>
                <a:gd name="connsiteX5" fmla="*/ 2882477 w 2988429"/>
                <a:gd name="connsiteY5" fmla="*/ 2087047 h 2993157"/>
                <a:gd name="connsiteX6" fmla="*/ 2561900 w 2988429"/>
                <a:gd name="connsiteY6" fmla="*/ 2563232 h 2993157"/>
                <a:gd name="connsiteX7" fmla="*/ 2083751 w 2988429"/>
                <a:gd name="connsiteY7" fmla="*/ 2887037 h 2993157"/>
                <a:gd name="connsiteX8" fmla="*/ 1502365 w 2988429"/>
                <a:gd name="connsiteY8" fmla="*/ 3006763 h 2993157"/>
                <a:gd name="connsiteX9" fmla="*/ 918263 w 2988429"/>
                <a:gd name="connsiteY9" fmla="*/ 2887037 h 2993157"/>
                <a:gd name="connsiteX10" fmla="*/ 442831 w 2988429"/>
                <a:gd name="connsiteY10" fmla="*/ 2563232 h 2993157"/>
                <a:gd name="connsiteX11" fmla="*/ 119537 w 2988429"/>
                <a:gd name="connsiteY11" fmla="*/ 2087047 h 2993157"/>
                <a:gd name="connsiteX12" fmla="*/ 0 w 2988429"/>
                <a:gd name="connsiteY12" fmla="*/ 1502021 h 2993157"/>
                <a:gd name="connsiteX13" fmla="*/ 119537 w 2988429"/>
                <a:gd name="connsiteY13" fmla="*/ 919716 h 2993157"/>
                <a:gd name="connsiteX14" fmla="*/ 442831 w 2988429"/>
                <a:gd name="connsiteY14" fmla="*/ 440810 h 2993157"/>
                <a:gd name="connsiteX15" fmla="*/ 918263 w 2988429"/>
                <a:gd name="connsiteY15" fmla="*/ 119726 h 2993157"/>
                <a:gd name="connsiteX16" fmla="*/ 1502365 w 2988429"/>
                <a:gd name="connsiteY16" fmla="*/ 0 h 2993157"/>
                <a:gd name="connsiteX17" fmla="*/ 1502365 w 2988429"/>
                <a:gd name="connsiteY17" fmla="*/ 2334663 h 2993157"/>
                <a:gd name="connsiteX18" fmla="*/ 1825659 w 2988429"/>
                <a:gd name="connsiteY18" fmla="*/ 2269358 h 2993157"/>
                <a:gd name="connsiteX19" fmla="*/ 2091901 w 2988429"/>
                <a:gd name="connsiteY19" fmla="*/ 2089768 h 2993157"/>
                <a:gd name="connsiteX20" fmla="*/ 2268490 w 2988429"/>
                <a:gd name="connsiteY20" fmla="*/ 1823105 h 2993157"/>
                <a:gd name="connsiteX21" fmla="*/ 2333692 w 2988429"/>
                <a:gd name="connsiteY21" fmla="*/ 1499300 h 2993157"/>
                <a:gd name="connsiteX22" fmla="*/ 2268490 w 2988429"/>
                <a:gd name="connsiteY22" fmla="*/ 1178216 h 2993157"/>
                <a:gd name="connsiteX23" fmla="*/ 2091901 w 2988429"/>
                <a:gd name="connsiteY23" fmla="*/ 914274 h 2993157"/>
                <a:gd name="connsiteX24" fmla="*/ 1825659 w 2988429"/>
                <a:gd name="connsiteY24" fmla="*/ 734684 h 2993157"/>
                <a:gd name="connsiteX25" fmla="*/ 1502365 w 2988429"/>
                <a:gd name="connsiteY25" fmla="*/ 669379 h 2993157"/>
                <a:gd name="connsiteX26" fmla="*/ 1179071 w 2988429"/>
                <a:gd name="connsiteY26" fmla="*/ 734684 h 2993157"/>
                <a:gd name="connsiteX27" fmla="*/ 915546 w 2988429"/>
                <a:gd name="connsiteY27" fmla="*/ 914274 h 2993157"/>
                <a:gd name="connsiteX28" fmla="*/ 738957 w 2988429"/>
                <a:gd name="connsiteY28" fmla="*/ 1178216 h 2993157"/>
                <a:gd name="connsiteX29" fmla="*/ 673755 w 2988429"/>
                <a:gd name="connsiteY29" fmla="*/ 1499300 h 2993157"/>
                <a:gd name="connsiteX30" fmla="*/ 738957 w 2988429"/>
                <a:gd name="connsiteY30" fmla="*/ 1823105 h 2993157"/>
                <a:gd name="connsiteX31" fmla="*/ 915546 w 2988429"/>
                <a:gd name="connsiteY31" fmla="*/ 2089768 h 2993157"/>
                <a:gd name="connsiteX32" fmla="*/ 1179071 w 2988429"/>
                <a:gd name="connsiteY32" fmla="*/ 2269358 h 2993157"/>
                <a:gd name="connsiteX33" fmla="*/ 1502365 w 2988429"/>
                <a:gd name="connsiteY33" fmla="*/ 2334663 h 299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7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0"/>
                  </a:cubicBezTo>
                  <a:cubicBezTo>
                    <a:pt x="2697737" y="576863"/>
                    <a:pt x="2803691" y="737405"/>
                    <a:pt x="2882477" y="919716"/>
                  </a:cubicBezTo>
                  <a:cubicBezTo>
                    <a:pt x="2961263" y="1102026"/>
                    <a:pt x="3002014" y="1297942"/>
                    <a:pt x="3002014" y="1502021"/>
                  </a:cubicBezTo>
                  <a:cubicBezTo>
                    <a:pt x="3002014" y="1708821"/>
                    <a:pt x="2961263" y="1904737"/>
                    <a:pt x="2882477" y="2087047"/>
                  </a:cubicBezTo>
                  <a:cubicBezTo>
                    <a:pt x="2803691" y="2269358"/>
                    <a:pt x="2695021" y="2429900"/>
                    <a:pt x="2561900" y="2563232"/>
                  </a:cubicBezTo>
                  <a:cubicBezTo>
                    <a:pt x="2426062" y="2699284"/>
                    <a:pt x="2265773" y="2808126"/>
                    <a:pt x="2083751" y="2887037"/>
                  </a:cubicBezTo>
                  <a:cubicBezTo>
                    <a:pt x="1901728" y="2965947"/>
                    <a:pt x="1706122" y="3006763"/>
                    <a:pt x="1502365" y="3006763"/>
                  </a:cubicBezTo>
                  <a:cubicBezTo>
                    <a:pt x="1295892" y="3006763"/>
                    <a:pt x="1100286" y="2968668"/>
                    <a:pt x="918263" y="2887037"/>
                  </a:cubicBezTo>
                  <a:cubicBezTo>
                    <a:pt x="736240" y="2808126"/>
                    <a:pt x="575952" y="2702005"/>
                    <a:pt x="442831" y="2563232"/>
                  </a:cubicBezTo>
                  <a:cubicBezTo>
                    <a:pt x="306993" y="2427179"/>
                    <a:pt x="198323" y="2269358"/>
                    <a:pt x="119537" y="2087047"/>
                  </a:cubicBezTo>
                  <a:cubicBezTo>
                    <a:pt x="40751" y="1904737"/>
                    <a:pt x="0" y="1711542"/>
                    <a:pt x="0" y="1502021"/>
                  </a:cubicBezTo>
                  <a:cubicBezTo>
                    <a:pt x="0" y="1295221"/>
                    <a:pt x="38035" y="1102026"/>
                    <a:pt x="119537" y="919716"/>
                  </a:cubicBezTo>
                  <a:cubicBezTo>
                    <a:pt x="198323" y="737405"/>
                    <a:pt x="304276" y="579584"/>
                    <a:pt x="442831" y="440810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3" y="38095"/>
                    <a:pt x="1295892" y="0"/>
                    <a:pt x="1502365" y="0"/>
                  </a:cubicBezTo>
                  <a:close/>
                  <a:moveTo>
                    <a:pt x="1502365" y="2334663"/>
                  </a:moveTo>
                  <a:cubicBezTo>
                    <a:pt x="1616469" y="2334663"/>
                    <a:pt x="1725139" y="2312895"/>
                    <a:pt x="1825659" y="2269358"/>
                  </a:cubicBezTo>
                  <a:cubicBezTo>
                    <a:pt x="1928896" y="2225821"/>
                    <a:pt x="2015832" y="2165958"/>
                    <a:pt x="2091901" y="2089768"/>
                  </a:cubicBezTo>
                  <a:cubicBezTo>
                    <a:pt x="2165253" y="2013579"/>
                    <a:pt x="2225022" y="1923784"/>
                    <a:pt x="2268490" y="1823105"/>
                  </a:cubicBezTo>
                  <a:cubicBezTo>
                    <a:pt x="2311958" y="1722426"/>
                    <a:pt x="2333692" y="1613584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7"/>
                    <a:pt x="1616469" y="669379"/>
                    <a:pt x="1502365" y="669379"/>
                  </a:cubicBezTo>
                  <a:cubicBezTo>
                    <a:pt x="1388262" y="669379"/>
                    <a:pt x="1279592" y="691147"/>
                    <a:pt x="1179071" y="734684"/>
                  </a:cubicBezTo>
                  <a:cubicBezTo>
                    <a:pt x="1078552" y="778221"/>
                    <a:pt x="988899" y="838084"/>
                    <a:pt x="915546" y="914274"/>
                  </a:cubicBezTo>
                  <a:cubicBezTo>
                    <a:pt x="839477" y="990463"/>
                    <a:pt x="782425" y="1077537"/>
                    <a:pt x="738957" y="1178216"/>
                  </a:cubicBezTo>
                  <a:cubicBezTo>
                    <a:pt x="695489" y="1278895"/>
                    <a:pt x="673755" y="1385016"/>
                    <a:pt x="673755" y="1499300"/>
                  </a:cubicBezTo>
                  <a:cubicBezTo>
                    <a:pt x="673755" y="1613584"/>
                    <a:pt x="695489" y="1722426"/>
                    <a:pt x="738957" y="1823105"/>
                  </a:cubicBezTo>
                  <a:cubicBezTo>
                    <a:pt x="782425" y="1923784"/>
                    <a:pt x="842194" y="2013579"/>
                    <a:pt x="915546" y="2089768"/>
                  </a:cubicBezTo>
                  <a:cubicBezTo>
                    <a:pt x="988899" y="2165958"/>
                    <a:pt x="1078552" y="2225821"/>
                    <a:pt x="1179071" y="2269358"/>
                  </a:cubicBezTo>
                  <a:cubicBezTo>
                    <a:pt x="1282308" y="2312895"/>
                    <a:pt x="1388262" y="2334663"/>
                    <a:pt x="1502365" y="2334663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0319" y="2527336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5659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2"/>
            <a:chOff x="3527891" y="1441513"/>
            <a:chExt cx="5408750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E3253D8A-27C3-AD49-95A1-E37E7DFC82D4}"/>
                </a:ext>
              </a:extLst>
            </p:cNvPr>
            <p:cNvSpPr/>
            <p:nvPr/>
          </p:nvSpPr>
          <p:spPr>
            <a:xfrm>
              <a:off x="3681694" y="1998968"/>
              <a:ext cx="1896908" cy="2812847"/>
            </a:xfrm>
            <a:custGeom>
              <a:avLst/>
              <a:gdLst>
                <a:gd name="connsiteX0" fmla="*/ 1904598 w 1896907"/>
                <a:gd name="connsiteY0" fmla="*/ 2835861 h 2812847"/>
                <a:gd name="connsiteX1" fmla="*/ 0 w 1896907"/>
                <a:gd name="connsiteY1" fmla="*/ 2835861 h 2812847"/>
                <a:gd name="connsiteX2" fmla="*/ 0 w 1896907"/>
                <a:gd name="connsiteY2" fmla="*/ 2521334 h 2812847"/>
                <a:gd name="connsiteX3" fmla="*/ 64085 w 1896907"/>
                <a:gd name="connsiteY3" fmla="*/ 2227264 h 2812847"/>
                <a:gd name="connsiteX4" fmla="*/ 235832 w 1896907"/>
                <a:gd name="connsiteY4" fmla="*/ 1971550 h 2812847"/>
                <a:gd name="connsiteX5" fmla="*/ 474227 w 1896907"/>
                <a:gd name="connsiteY5" fmla="*/ 1743965 h 2812847"/>
                <a:gd name="connsiteX6" fmla="*/ 745946 w 1896907"/>
                <a:gd name="connsiteY6" fmla="*/ 1531723 h 2812847"/>
                <a:gd name="connsiteX7" fmla="*/ 922820 w 1896907"/>
                <a:gd name="connsiteY7" fmla="*/ 1396195 h 2812847"/>
                <a:gd name="connsiteX8" fmla="*/ 1092004 w 1896907"/>
                <a:gd name="connsiteY8" fmla="*/ 1247881 h 2812847"/>
                <a:gd name="connsiteX9" fmla="*/ 1220173 w 1896907"/>
                <a:gd name="connsiteY9" fmla="*/ 1107239 h 2812847"/>
                <a:gd name="connsiteX10" fmla="*/ 1271441 w 1896907"/>
                <a:gd name="connsiteY10" fmla="*/ 987054 h 2812847"/>
                <a:gd name="connsiteX11" fmla="*/ 1250934 w 1896907"/>
                <a:gd name="connsiteY11" fmla="*/ 854083 h 2812847"/>
                <a:gd name="connsiteX12" fmla="*/ 1189412 w 1896907"/>
                <a:gd name="connsiteY12" fmla="*/ 739012 h 2812847"/>
                <a:gd name="connsiteX13" fmla="*/ 1089440 w 1896907"/>
                <a:gd name="connsiteY13" fmla="*/ 657183 h 2812847"/>
                <a:gd name="connsiteX14" fmla="*/ 948454 w 1896907"/>
                <a:gd name="connsiteY14" fmla="*/ 626498 h 2812847"/>
                <a:gd name="connsiteX15" fmla="*/ 807467 w 1896907"/>
                <a:gd name="connsiteY15" fmla="*/ 657183 h 2812847"/>
                <a:gd name="connsiteX16" fmla="*/ 707495 w 1896907"/>
                <a:gd name="connsiteY16" fmla="*/ 739012 h 2812847"/>
                <a:gd name="connsiteX17" fmla="*/ 648537 w 1896907"/>
                <a:gd name="connsiteY17" fmla="*/ 854083 h 2812847"/>
                <a:gd name="connsiteX18" fmla="*/ 628030 w 1896907"/>
                <a:gd name="connsiteY18" fmla="*/ 987054 h 2812847"/>
                <a:gd name="connsiteX19" fmla="*/ 0 w 1896907"/>
                <a:gd name="connsiteY19" fmla="*/ 987054 h 2812847"/>
                <a:gd name="connsiteX20" fmla="*/ 74338 w 1896907"/>
                <a:gd name="connsiteY20" fmla="*/ 600926 h 2812847"/>
                <a:gd name="connsiteX21" fmla="*/ 276846 w 1896907"/>
                <a:gd name="connsiteY21" fmla="*/ 286399 h 2812847"/>
                <a:gd name="connsiteX22" fmla="*/ 579326 w 1896907"/>
                <a:gd name="connsiteY22" fmla="*/ 76714 h 2812847"/>
                <a:gd name="connsiteX23" fmla="*/ 951017 w 1896907"/>
                <a:gd name="connsiteY23" fmla="*/ 0 h 2812847"/>
                <a:gd name="connsiteX24" fmla="*/ 1325272 w 1896907"/>
                <a:gd name="connsiteY24" fmla="*/ 76714 h 2812847"/>
                <a:gd name="connsiteX25" fmla="*/ 1630315 w 1896907"/>
                <a:gd name="connsiteY25" fmla="*/ 286399 h 2812847"/>
                <a:gd name="connsiteX26" fmla="*/ 1832823 w 1896907"/>
                <a:gd name="connsiteY26" fmla="*/ 598369 h 2812847"/>
                <a:gd name="connsiteX27" fmla="*/ 1907161 w 1896907"/>
                <a:gd name="connsiteY27" fmla="*/ 987054 h 2812847"/>
                <a:gd name="connsiteX28" fmla="*/ 1835386 w 1896907"/>
                <a:gd name="connsiteY28" fmla="*/ 1301581 h 2812847"/>
                <a:gd name="connsiteX29" fmla="*/ 1653386 w 1896907"/>
                <a:gd name="connsiteY29" fmla="*/ 1575195 h 2812847"/>
                <a:gd name="connsiteX30" fmla="*/ 1402174 w 1896907"/>
                <a:gd name="connsiteY30" fmla="*/ 1815565 h 2812847"/>
                <a:gd name="connsiteX31" fmla="*/ 1130454 w 1896907"/>
                <a:gd name="connsiteY31" fmla="*/ 2032921 h 2812847"/>
                <a:gd name="connsiteX32" fmla="*/ 1017665 w 1896907"/>
                <a:gd name="connsiteY32" fmla="*/ 2119864 h 2812847"/>
                <a:gd name="connsiteX33" fmla="*/ 902313 w 1896907"/>
                <a:gd name="connsiteY33" fmla="*/ 2209364 h 2812847"/>
                <a:gd name="connsiteX34" fmla="*/ 1904598 w 1896907"/>
                <a:gd name="connsiteY34" fmla="*/ 2209364 h 2812847"/>
                <a:gd name="connsiteX35" fmla="*/ 1904598 w 1896907"/>
                <a:gd name="connsiteY35" fmla="*/ 283586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6907" h="2812847">
                  <a:moveTo>
                    <a:pt x="1904598" y="2835861"/>
                  </a:moveTo>
                  <a:lnTo>
                    <a:pt x="0" y="2835861"/>
                  </a:lnTo>
                  <a:lnTo>
                    <a:pt x="0" y="2521334"/>
                  </a:lnTo>
                  <a:cubicBezTo>
                    <a:pt x="0" y="2416492"/>
                    <a:pt x="20507" y="2319320"/>
                    <a:pt x="64085" y="2227264"/>
                  </a:cubicBezTo>
                  <a:cubicBezTo>
                    <a:pt x="107662" y="2137764"/>
                    <a:pt x="164057" y="2050821"/>
                    <a:pt x="235832" y="1971550"/>
                  </a:cubicBezTo>
                  <a:cubicBezTo>
                    <a:pt x="305043" y="1892279"/>
                    <a:pt x="387072" y="1815565"/>
                    <a:pt x="474227" y="1743965"/>
                  </a:cubicBezTo>
                  <a:cubicBezTo>
                    <a:pt x="563946" y="1669808"/>
                    <a:pt x="653664" y="1600766"/>
                    <a:pt x="745946" y="1531723"/>
                  </a:cubicBezTo>
                  <a:cubicBezTo>
                    <a:pt x="802341" y="1490809"/>
                    <a:pt x="861299" y="1444781"/>
                    <a:pt x="922820" y="1396195"/>
                  </a:cubicBezTo>
                  <a:cubicBezTo>
                    <a:pt x="984341" y="1347610"/>
                    <a:pt x="1040736" y="1296467"/>
                    <a:pt x="1092004" y="1247881"/>
                  </a:cubicBezTo>
                  <a:cubicBezTo>
                    <a:pt x="1143271" y="1199296"/>
                    <a:pt x="1186849" y="1153267"/>
                    <a:pt x="1220173" y="1107239"/>
                  </a:cubicBezTo>
                  <a:cubicBezTo>
                    <a:pt x="1256060" y="1063768"/>
                    <a:pt x="1271441" y="1022854"/>
                    <a:pt x="1271441" y="987054"/>
                  </a:cubicBezTo>
                  <a:cubicBezTo>
                    <a:pt x="1271441" y="941025"/>
                    <a:pt x="1263751" y="897554"/>
                    <a:pt x="1250934" y="854083"/>
                  </a:cubicBezTo>
                  <a:cubicBezTo>
                    <a:pt x="1235553" y="813169"/>
                    <a:pt x="1215046" y="774812"/>
                    <a:pt x="1189412" y="739012"/>
                  </a:cubicBezTo>
                  <a:cubicBezTo>
                    <a:pt x="1163779" y="703212"/>
                    <a:pt x="1127891" y="677640"/>
                    <a:pt x="1089440" y="657183"/>
                  </a:cubicBezTo>
                  <a:cubicBezTo>
                    <a:pt x="1048426" y="636726"/>
                    <a:pt x="1002285" y="626498"/>
                    <a:pt x="948454" y="626498"/>
                  </a:cubicBezTo>
                  <a:cubicBezTo>
                    <a:pt x="894623" y="626498"/>
                    <a:pt x="848482" y="636726"/>
                    <a:pt x="807467" y="657183"/>
                  </a:cubicBezTo>
                  <a:cubicBezTo>
                    <a:pt x="766453" y="677640"/>
                    <a:pt x="733129" y="705769"/>
                    <a:pt x="707495" y="739012"/>
                  </a:cubicBezTo>
                  <a:cubicBezTo>
                    <a:pt x="681861" y="774812"/>
                    <a:pt x="661354" y="813169"/>
                    <a:pt x="648537" y="854083"/>
                  </a:cubicBezTo>
                  <a:cubicBezTo>
                    <a:pt x="635720" y="894997"/>
                    <a:pt x="628030" y="941025"/>
                    <a:pt x="628030" y="987054"/>
                  </a:cubicBezTo>
                  <a:lnTo>
                    <a:pt x="0" y="987054"/>
                  </a:lnTo>
                  <a:cubicBezTo>
                    <a:pt x="0" y="848968"/>
                    <a:pt x="23071" y="721112"/>
                    <a:pt x="74338" y="600926"/>
                  </a:cubicBezTo>
                  <a:cubicBezTo>
                    <a:pt x="123043" y="480741"/>
                    <a:pt x="189691" y="375899"/>
                    <a:pt x="276846" y="286399"/>
                  </a:cubicBezTo>
                  <a:cubicBezTo>
                    <a:pt x="361438" y="196899"/>
                    <a:pt x="463973" y="127857"/>
                    <a:pt x="579326" y="76714"/>
                  </a:cubicBezTo>
                  <a:cubicBezTo>
                    <a:pt x="694678" y="25571"/>
                    <a:pt x="817721" y="0"/>
                    <a:pt x="951017" y="0"/>
                  </a:cubicBezTo>
                  <a:cubicBezTo>
                    <a:pt x="1084313" y="0"/>
                    <a:pt x="1209920" y="25571"/>
                    <a:pt x="1325272" y="76714"/>
                  </a:cubicBezTo>
                  <a:cubicBezTo>
                    <a:pt x="1440624" y="127857"/>
                    <a:pt x="1543160" y="196899"/>
                    <a:pt x="1630315" y="286399"/>
                  </a:cubicBezTo>
                  <a:cubicBezTo>
                    <a:pt x="1714907" y="375899"/>
                    <a:pt x="1784119" y="478184"/>
                    <a:pt x="1832823" y="598369"/>
                  </a:cubicBezTo>
                  <a:cubicBezTo>
                    <a:pt x="1881527" y="718555"/>
                    <a:pt x="1907161" y="848968"/>
                    <a:pt x="1907161" y="987054"/>
                  </a:cubicBezTo>
                  <a:cubicBezTo>
                    <a:pt x="1907161" y="1099568"/>
                    <a:pt x="1884091" y="1204410"/>
                    <a:pt x="1835386" y="1301581"/>
                  </a:cubicBezTo>
                  <a:cubicBezTo>
                    <a:pt x="1786682" y="1398752"/>
                    <a:pt x="1727724" y="1490809"/>
                    <a:pt x="1653386" y="1575195"/>
                  </a:cubicBezTo>
                  <a:cubicBezTo>
                    <a:pt x="1579047" y="1659580"/>
                    <a:pt x="1497019" y="1738851"/>
                    <a:pt x="1402174" y="1815565"/>
                  </a:cubicBezTo>
                  <a:cubicBezTo>
                    <a:pt x="1309892" y="1892279"/>
                    <a:pt x="1217610" y="1963879"/>
                    <a:pt x="1130454" y="2032921"/>
                  </a:cubicBezTo>
                  <a:cubicBezTo>
                    <a:pt x="1094567" y="2061050"/>
                    <a:pt x="1056116" y="2089178"/>
                    <a:pt x="1017665" y="2119864"/>
                  </a:cubicBezTo>
                  <a:cubicBezTo>
                    <a:pt x="979215" y="2150550"/>
                    <a:pt x="940764" y="2178678"/>
                    <a:pt x="902313" y="2209364"/>
                  </a:cubicBezTo>
                  <a:lnTo>
                    <a:pt x="1904598" y="2209364"/>
                  </a:lnTo>
                  <a:lnTo>
                    <a:pt x="1904598" y="2835861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0A1666CB-25E1-5745-B70C-C4D28062B6B5}"/>
                </a:ext>
              </a:extLst>
            </p:cNvPr>
            <p:cNvSpPr/>
            <p:nvPr/>
          </p:nvSpPr>
          <p:spPr>
            <a:xfrm>
              <a:off x="5888772" y="2011754"/>
              <a:ext cx="2819727" cy="2812847"/>
            </a:xfrm>
            <a:custGeom>
              <a:avLst/>
              <a:gdLst>
                <a:gd name="connsiteX0" fmla="*/ 1417554 w 2819727"/>
                <a:gd name="connsiteY0" fmla="*/ 0 h 2812847"/>
                <a:gd name="connsiteX1" fmla="*/ 1966119 w 2819727"/>
                <a:gd name="connsiteY1" fmla="*/ 112514 h 2812847"/>
                <a:gd name="connsiteX2" fmla="*/ 2417275 w 2819727"/>
                <a:gd name="connsiteY2" fmla="*/ 414256 h 2812847"/>
                <a:gd name="connsiteX3" fmla="*/ 2719755 w 2819727"/>
                <a:gd name="connsiteY3" fmla="*/ 864311 h 2812847"/>
                <a:gd name="connsiteX4" fmla="*/ 2832545 w 2819727"/>
                <a:gd name="connsiteY4" fmla="*/ 1411538 h 2812847"/>
                <a:gd name="connsiteX5" fmla="*/ 2719755 w 2819727"/>
                <a:gd name="connsiteY5" fmla="*/ 1961322 h 2812847"/>
                <a:gd name="connsiteX6" fmla="*/ 2417275 w 2819727"/>
                <a:gd name="connsiteY6" fmla="*/ 2408820 h 2812847"/>
                <a:gd name="connsiteX7" fmla="*/ 1966119 w 2819727"/>
                <a:gd name="connsiteY7" fmla="*/ 2713119 h 2812847"/>
                <a:gd name="connsiteX8" fmla="*/ 1417554 w 2819727"/>
                <a:gd name="connsiteY8" fmla="*/ 2825633 h 2812847"/>
                <a:gd name="connsiteX9" fmla="*/ 866425 w 2819727"/>
                <a:gd name="connsiteY9" fmla="*/ 2713119 h 2812847"/>
                <a:gd name="connsiteX10" fmla="*/ 417832 w 2819727"/>
                <a:gd name="connsiteY10" fmla="*/ 2408820 h 2812847"/>
                <a:gd name="connsiteX11" fmla="*/ 112789 w 2819727"/>
                <a:gd name="connsiteY11" fmla="*/ 1961322 h 2812847"/>
                <a:gd name="connsiteX12" fmla="*/ 0 w 2819727"/>
                <a:gd name="connsiteY12" fmla="*/ 1411538 h 2812847"/>
                <a:gd name="connsiteX13" fmla="*/ 112789 w 2819727"/>
                <a:gd name="connsiteY13" fmla="*/ 864311 h 2812847"/>
                <a:gd name="connsiteX14" fmla="*/ 417832 w 2819727"/>
                <a:gd name="connsiteY14" fmla="*/ 414256 h 2812847"/>
                <a:gd name="connsiteX15" fmla="*/ 866425 w 2819727"/>
                <a:gd name="connsiteY15" fmla="*/ 112514 h 2812847"/>
                <a:gd name="connsiteX16" fmla="*/ 1417554 w 2819727"/>
                <a:gd name="connsiteY16" fmla="*/ 0 h 2812847"/>
                <a:gd name="connsiteX17" fmla="*/ 1417554 w 2819727"/>
                <a:gd name="connsiteY17" fmla="*/ 2194021 h 2812847"/>
                <a:gd name="connsiteX18" fmla="*/ 1722597 w 2819727"/>
                <a:gd name="connsiteY18" fmla="*/ 2132650 h 2812847"/>
                <a:gd name="connsiteX19" fmla="*/ 1973809 w 2819727"/>
                <a:gd name="connsiteY19" fmla="*/ 1963879 h 2812847"/>
                <a:gd name="connsiteX20" fmla="*/ 2140430 w 2819727"/>
                <a:gd name="connsiteY20" fmla="*/ 1713280 h 2812847"/>
                <a:gd name="connsiteX21" fmla="*/ 2201951 w 2819727"/>
                <a:gd name="connsiteY21" fmla="*/ 1408981 h 2812847"/>
                <a:gd name="connsiteX22" fmla="*/ 2140430 w 2819727"/>
                <a:gd name="connsiteY22" fmla="*/ 1107239 h 2812847"/>
                <a:gd name="connsiteX23" fmla="*/ 1973809 w 2819727"/>
                <a:gd name="connsiteY23" fmla="*/ 859197 h 2812847"/>
                <a:gd name="connsiteX24" fmla="*/ 1722597 w 2819727"/>
                <a:gd name="connsiteY24" fmla="*/ 690426 h 2812847"/>
                <a:gd name="connsiteX25" fmla="*/ 1417554 w 2819727"/>
                <a:gd name="connsiteY25" fmla="*/ 629055 h 2812847"/>
                <a:gd name="connsiteX26" fmla="*/ 1112511 w 2819727"/>
                <a:gd name="connsiteY26" fmla="*/ 690426 h 2812847"/>
                <a:gd name="connsiteX27" fmla="*/ 863862 w 2819727"/>
                <a:gd name="connsiteY27" fmla="*/ 859197 h 2812847"/>
                <a:gd name="connsiteX28" fmla="*/ 697242 w 2819727"/>
                <a:gd name="connsiteY28" fmla="*/ 1107239 h 2812847"/>
                <a:gd name="connsiteX29" fmla="*/ 635720 w 2819727"/>
                <a:gd name="connsiteY29" fmla="*/ 1408981 h 2812847"/>
                <a:gd name="connsiteX30" fmla="*/ 697242 w 2819727"/>
                <a:gd name="connsiteY30" fmla="*/ 1713280 h 2812847"/>
                <a:gd name="connsiteX31" fmla="*/ 863862 w 2819727"/>
                <a:gd name="connsiteY31" fmla="*/ 1963879 h 2812847"/>
                <a:gd name="connsiteX32" fmla="*/ 1112511 w 2819727"/>
                <a:gd name="connsiteY32" fmla="*/ 2132650 h 2812847"/>
                <a:gd name="connsiteX33" fmla="*/ 1417554 w 2819727"/>
                <a:gd name="connsiteY33" fmla="*/ 219402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7">
                  <a:moveTo>
                    <a:pt x="1417554" y="0"/>
                  </a:moveTo>
                  <a:cubicBezTo>
                    <a:pt x="1612372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5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4"/>
                    <a:pt x="2719755" y="1961322"/>
                  </a:cubicBezTo>
                  <a:cubicBezTo>
                    <a:pt x="2645417" y="2132650"/>
                    <a:pt x="2542882" y="2283521"/>
                    <a:pt x="2417275" y="2408820"/>
                  </a:cubicBezTo>
                  <a:cubicBezTo>
                    <a:pt x="2289106" y="2536677"/>
                    <a:pt x="2137866" y="2638962"/>
                    <a:pt x="1966119" y="2713119"/>
                  </a:cubicBezTo>
                  <a:cubicBezTo>
                    <a:pt x="1794372" y="2787276"/>
                    <a:pt x="1609808" y="2825633"/>
                    <a:pt x="1417554" y="2825633"/>
                  </a:cubicBezTo>
                  <a:cubicBezTo>
                    <a:pt x="1222737" y="2825633"/>
                    <a:pt x="1038173" y="2789833"/>
                    <a:pt x="866425" y="2713119"/>
                  </a:cubicBezTo>
                  <a:cubicBezTo>
                    <a:pt x="694678" y="2638962"/>
                    <a:pt x="543439" y="2539234"/>
                    <a:pt x="417832" y="2408820"/>
                  </a:cubicBezTo>
                  <a:cubicBezTo>
                    <a:pt x="289663" y="2280963"/>
                    <a:pt x="187127" y="2132650"/>
                    <a:pt x="112789" y="1961322"/>
                  </a:cubicBezTo>
                  <a:cubicBezTo>
                    <a:pt x="38451" y="1789994"/>
                    <a:pt x="0" y="1608437"/>
                    <a:pt x="0" y="1411538"/>
                  </a:cubicBezTo>
                  <a:cubicBezTo>
                    <a:pt x="0" y="1217196"/>
                    <a:pt x="35887" y="1035639"/>
                    <a:pt x="112789" y="864311"/>
                  </a:cubicBezTo>
                  <a:cubicBezTo>
                    <a:pt x="187127" y="692983"/>
                    <a:pt x="287100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40736" y="38357"/>
                    <a:pt x="1222737" y="0"/>
                    <a:pt x="1417554" y="0"/>
                  </a:cubicBezTo>
                  <a:close/>
                  <a:moveTo>
                    <a:pt x="1417554" y="2194021"/>
                  </a:moveTo>
                  <a:cubicBezTo>
                    <a:pt x="1525216" y="2194021"/>
                    <a:pt x="1627752" y="2173564"/>
                    <a:pt x="1722597" y="2132650"/>
                  </a:cubicBezTo>
                  <a:cubicBezTo>
                    <a:pt x="1820006" y="2091735"/>
                    <a:pt x="1902035" y="2035479"/>
                    <a:pt x="1973809" y="1963879"/>
                  </a:cubicBezTo>
                  <a:cubicBezTo>
                    <a:pt x="2043021" y="1892279"/>
                    <a:pt x="2099415" y="1807894"/>
                    <a:pt x="2140430" y="1713280"/>
                  </a:cubicBezTo>
                  <a:cubicBezTo>
                    <a:pt x="2181444" y="1618666"/>
                    <a:pt x="2201951" y="1516380"/>
                    <a:pt x="2201951" y="1408981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5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4" y="787597"/>
                    <a:pt x="863862" y="859197"/>
                  </a:cubicBezTo>
                  <a:cubicBezTo>
                    <a:pt x="792087" y="930797"/>
                    <a:pt x="738256" y="1012625"/>
                    <a:pt x="697242" y="1107239"/>
                  </a:cubicBezTo>
                  <a:cubicBezTo>
                    <a:pt x="656227" y="1201853"/>
                    <a:pt x="635720" y="1301581"/>
                    <a:pt x="635720" y="1408981"/>
                  </a:cubicBezTo>
                  <a:cubicBezTo>
                    <a:pt x="635720" y="1516380"/>
                    <a:pt x="656227" y="1618666"/>
                    <a:pt x="697242" y="1713280"/>
                  </a:cubicBezTo>
                  <a:cubicBezTo>
                    <a:pt x="738256" y="1807894"/>
                    <a:pt x="794651" y="1892279"/>
                    <a:pt x="863862" y="1963879"/>
                  </a:cubicBezTo>
                  <a:cubicBezTo>
                    <a:pt x="933074" y="2035479"/>
                    <a:pt x="1017665" y="2091735"/>
                    <a:pt x="1112511" y="2132650"/>
                  </a:cubicBezTo>
                  <a:cubicBezTo>
                    <a:pt x="1209920" y="2173564"/>
                    <a:pt x="1309892" y="2194021"/>
                    <a:pt x="1417554" y="2194021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0742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5707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1"/>
            <a:chOff x="3527891" y="1441513"/>
            <a:chExt cx="5408750" cy="4244841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AD7751F4-8C48-0844-879F-BDE7EAD2B299}"/>
                </a:ext>
              </a:extLst>
            </p:cNvPr>
            <p:cNvSpPr/>
            <p:nvPr/>
          </p:nvSpPr>
          <p:spPr>
            <a:xfrm>
              <a:off x="4130287" y="2011754"/>
              <a:ext cx="1050989" cy="2812846"/>
            </a:xfrm>
            <a:custGeom>
              <a:avLst/>
              <a:gdLst>
                <a:gd name="connsiteX0" fmla="*/ 1050989 w 1050989"/>
                <a:gd name="connsiteY0" fmla="*/ 0 h 2812846"/>
                <a:gd name="connsiteX1" fmla="*/ 1050989 w 1050989"/>
                <a:gd name="connsiteY1" fmla="*/ 2823075 h 2812846"/>
                <a:gd name="connsiteX2" fmla="*/ 420396 w 1050989"/>
                <a:gd name="connsiteY2" fmla="*/ 2823075 h 2812846"/>
                <a:gd name="connsiteX3" fmla="*/ 420396 w 1050989"/>
                <a:gd name="connsiteY3" fmla="*/ 966596 h 2812846"/>
                <a:gd name="connsiteX4" fmla="*/ 0 w 1050989"/>
                <a:gd name="connsiteY4" fmla="*/ 1050982 h 2812846"/>
                <a:gd name="connsiteX5" fmla="*/ 0 w 1050989"/>
                <a:gd name="connsiteY5" fmla="*/ 427041 h 2812846"/>
                <a:gd name="connsiteX6" fmla="*/ 161493 w 1050989"/>
                <a:gd name="connsiteY6" fmla="*/ 393799 h 2812846"/>
                <a:gd name="connsiteX7" fmla="*/ 297353 w 1050989"/>
                <a:gd name="connsiteY7" fmla="*/ 304299 h 2812846"/>
                <a:gd name="connsiteX8" fmla="*/ 387072 w 1050989"/>
                <a:gd name="connsiteY8" fmla="*/ 171328 h 2812846"/>
                <a:gd name="connsiteX9" fmla="*/ 420396 w 1050989"/>
                <a:gd name="connsiteY9" fmla="*/ 7671 h 2812846"/>
                <a:gd name="connsiteX10" fmla="*/ 420396 w 1050989"/>
                <a:gd name="connsiteY10" fmla="*/ 0 h 2812846"/>
                <a:gd name="connsiteX11" fmla="*/ 1050989 w 1050989"/>
                <a:gd name="connsiteY11" fmla="*/ 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0989" h="2812846">
                  <a:moveTo>
                    <a:pt x="1050989" y="0"/>
                  </a:moveTo>
                  <a:lnTo>
                    <a:pt x="1050989" y="2823075"/>
                  </a:lnTo>
                  <a:lnTo>
                    <a:pt x="420396" y="2823075"/>
                  </a:lnTo>
                  <a:lnTo>
                    <a:pt x="420396" y="966596"/>
                  </a:lnTo>
                  <a:cubicBezTo>
                    <a:pt x="284536" y="1022853"/>
                    <a:pt x="143550" y="1050982"/>
                    <a:pt x="0" y="1050982"/>
                  </a:cubicBezTo>
                  <a:lnTo>
                    <a:pt x="0" y="427041"/>
                  </a:lnTo>
                  <a:cubicBezTo>
                    <a:pt x="56395" y="427041"/>
                    <a:pt x="110226" y="416813"/>
                    <a:pt x="161493" y="393799"/>
                  </a:cubicBezTo>
                  <a:cubicBezTo>
                    <a:pt x="212761" y="373342"/>
                    <a:pt x="258902" y="342656"/>
                    <a:pt x="297353" y="304299"/>
                  </a:cubicBezTo>
                  <a:cubicBezTo>
                    <a:pt x="335804" y="265942"/>
                    <a:pt x="366565" y="222471"/>
                    <a:pt x="387072" y="171328"/>
                  </a:cubicBezTo>
                  <a:cubicBezTo>
                    <a:pt x="407579" y="122742"/>
                    <a:pt x="420396" y="66485"/>
                    <a:pt x="420396" y="7671"/>
                  </a:cubicBezTo>
                  <a:lnTo>
                    <a:pt x="420396" y="0"/>
                  </a:lnTo>
                  <a:lnTo>
                    <a:pt x="1050989" y="0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AE8C9609-E4E8-F74F-AEFE-753188168382}"/>
                </a:ext>
              </a:extLst>
            </p:cNvPr>
            <p:cNvSpPr/>
            <p:nvPr/>
          </p:nvSpPr>
          <p:spPr>
            <a:xfrm>
              <a:off x="5483757" y="2011754"/>
              <a:ext cx="2819727" cy="2812846"/>
            </a:xfrm>
            <a:custGeom>
              <a:avLst/>
              <a:gdLst>
                <a:gd name="connsiteX0" fmla="*/ 1417554 w 2819727"/>
                <a:gd name="connsiteY0" fmla="*/ 0 h 2812846"/>
                <a:gd name="connsiteX1" fmla="*/ 1966119 w 2819727"/>
                <a:gd name="connsiteY1" fmla="*/ 112514 h 2812846"/>
                <a:gd name="connsiteX2" fmla="*/ 2417276 w 2819727"/>
                <a:gd name="connsiteY2" fmla="*/ 414256 h 2812846"/>
                <a:gd name="connsiteX3" fmla="*/ 2719755 w 2819727"/>
                <a:gd name="connsiteY3" fmla="*/ 864311 h 2812846"/>
                <a:gd name="connsiteX4" fmla="*/ 2832545 w 2819727"/>
                <a:gd name="connsiteY4" fmla="*/ 1411538 h 2812846"/>
                <a:gd name="connsiteX5" fmla="*/ 2719755 w 2819727"/>
                <a:gd name="connsiteY5" fmla="*/ 1961321 h 2812846"/>
                <a:gd name="connsiteX6" fmla="*/ 2417276 w 2819727"/>
                <a:gd name="connsiteY6" fmla="*/ 2408820 h 2812846"/>
                <a:gd name="connsiteX7" fmla="*/ 1966119 w 2819727"/>
                <a:gd name="connsiteY7" fmla="*/ 2713118 h 2812846"/>
                <a:gd name="connsiteX8" fmla="*/ 1417554 w 2819727"/>
                <a:gd name="connsiteY8" fmla="*/ 2825632 h 2812846"/>
                <a:gd name="connsiteX9" fmla="*/ 866425 w 2819727"/>
                <a:gd name="connsiteY9" fmla="*/ 2713118 h 2812846"/>
                <a:gd name="connsiteX10" fmla="*/ 417832 w 2819727"/>
                <a:gd name="connsiteY10" fmla="*/ 2408820 h 2812846"/>
                <a:gd name="connsiteX11" fmla="*/ 112789 w 2819727"/>
                <a:gd name="connsiteY11" fmla="*/ 1961321 h 2812846"/>
                <a:gd name="connsiteX12" fmla="*/ 0 w 2819727"/>
                <a:gd name="connsiteY12" fmla="*/ 1411538 h 2812846"/>
                <a:gd name="connsiteX13" fmla="*/ 112789 w 2819727"/>
                <a:gd name="connsiteY13" fmla="*/ 864311 h 2812846"/>
                <a:gd name="connsiteX14" fmla="*/ 417832 w 2819727"/>
                <a:gd name="connsiteY14" fmla="*/ 414256 h 2812846"/>
                <a:gd name="connsiteX15" fmla="*/ 866425 w 2819727"/>
                <a:gd name="connsiteY15" fmla="*/ 112514 h 2812846"/>
                <a:gd name="connsiteX16" fmla="*/ 1417554 w 2819727"/>
                <a:gd name="connsiteY16" fmla="*/ 0 h 2812846"/>
                <a:gd name="connsiteX17" fmla="*/ 1417554 w 2819727"/>
                <a:gd name="connsiteY17" fmla="*/ 2194020 h 2812846"/>
                <a:gd name="connsiteX18" fmla="*/ 1722597 w 2819727"/>
                <a:gd name="connsiteY18" fmla="*/ 2132649 h 2812846"/>
                <a:gd name="connsiteX19" fmla="*/ 1973809 w 2819727"/>
                <a:gd name="connsiteY19" fmla="*/ 1963878 h 2812846"/>
                <a:gd name="connsiteX20" fmla="*/ 2140430 w 2819727"/>
                <a:gd name="connsiteY20" fmla="*/ 1713279 h 2812846"/>
                <a:gd name="connsiteX21" fmla="*/ 2201951 w 2819727"/>
                <a:gd name="connsiteY21" fmla="*/ 1408980 h 2812846"/>
                <a:gd name="connsiteX22" fmla="*/ 2140430 w 2819727"/>
                <a:gd name="connsiteY22" fmla="*/ 1107239 h 2812846"/>
                <a:gd name="connsiteX23" fmla="*/ 1973809 w 2819727"/>
                <a:gd name="connsiteY23" fmla="*/ 859197 h 2812846"/>
                <a:gd name="connsiteX24" fmla="*/ 1722597 w 2819727"/>
                <a:gd name="connsiteY24" fmla="*/ 690426 h 2812846"/>
                <a:gd name="connsiteX25" fmla="*/ 1417554 w 2819727"/>
                <a:gd name="connsiteY25" fmla="*/ 629055 h 2812846"/>
                <a:gd name="connsiteX26" fmla="*/ 1112511 w 2819727"/>
                <a:gd name="connsiteY26" fmla="*/ 690426 h 2812846"/>
                <a:gd name="connsiteX27" fmla="*/ 861299 w 2819727"/>
                <a:gd name="connsiteY27" fmla="*/ 859197 h 2812846"/>
                <a:gd name="connsiteX28" fmla="*/ 694678 w 2819727"/>
                <a:gd name="connsiteY28" fmla="*/ 1107239 h 2812846"/>
                <a:gd name="connsiteX29" fmla="*/ 633157 w 2819727"/>
                <a:gd name="connsiteY29" fmla="*/ 1408980 h 2812846"/>
                <a:gd name="connsiteX30" fmla="*/ 694678 w 2819727"/>
                <a:gd name="connsiteY30" fmla="*/ 1713279 h 2812846"/>
                <a:gd name="connsiteX31" fmla="*/ 861299 w 2819727"/>
                <a:gd name="connsiteY31" fmla="*/ 1963878 h 2812846"/>
                <a:gd name="connsiteX32" fmla="*/ 1112511 w 2819727"/>
                <a:gd name="connsiteY32" fmla="*/ 2132649 h 2812846"/>
                <a:gd name="connsiteX33" fmla="*/ 1417554 w 2819727"/>
                <a:gd name="connsiteY33" fmla="*/ 219402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6">
                  <a:moveTo>
                    <a:pt x="1417554" y="0"/>
                  </a:moveTo>
                  <a:cubicBezTo>
                    <a:pt x="1612371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6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3"/>
                    <a:pt x="2719755" y="1961321"/>
                  </a:cubicBezTo>
                  <a:cubicBezTo>
                    <a:pt x="2645417" y="2132649"/>
                    <a:pt x="2542882" y="2283520"/>
                    <a:pt x="2417276" y="2408820"/>
                  </a:cubicBezTo>
                  <a:cubicBezTo>
                    <a:pt x="2289106" y="2536676"/>
                    <a:pt x="2137866" y="2638962"/>
                    <a:pt x="1966119" y="2713118"/>
                  </a:cubicBezTo>
                  <a:cubicBezTo>
                    <a:pt x="1794372" y="2787275"/>
                    <a:pt x="1609808" y="2825632"/>
                    <a:pt x="1417554" y="2825632"/>
                  </a:cubicBezTo>
                  <a:cubicBezTo>
                    <a:pt x="1222736" y="2825632"/>
                    <a:pt x="1038172" y="2789832"/>
                    <a:pt x="866425" y="2713118"/>
                  </a:cubicBezTo>
                  <a:cubicBezTo>
                    <a:pt x="694678" y="2638962"/>
                    <a:pt x="543438" y="2539233"/>
                    <a:pt x="417832" y="2408820"/>
                  </a:cubicBezTo>
                  <a:cubicBezTo>
                    <a:pt x="289663" y="2280963"/>
                    <a:pt x="187127" y="2132649"/>
                    <a:pt x="112789" y="1961321"/>
                  </a:cubicBezTo>
                  <a:cubicBezTo>
                    <a:pt x="38451" y="1789993"/>
                    <a:pt x="0" y="1608437"/>
                    <a:pt x="0" y="1411538"/>
                  </a:cubicBezTo>
                  <a:cubicBezTo>
                    <a:pt x="0" y="1217195"/>
                    <a:pt x="35887" y="1035639"/>
                    <a:pt x="112789" y="864311"/>
                  </a:cubicBezTo>
                  <a:cubicBezTo>
                    <a:pt x="187127" y="692983"/>
                    <a:pt x="287099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38172" y="38357"/>
                    <a:pt x="1222736" y="0"/>
                    <a:pt x="1417554" y="0"/>
                  </a:cubicBezTo>
                  <a:close/>
                  <a:moveTo>
                    <a:pt x="1417554" y="2194020"/>
                  </a:moveTo>
                  <a:cubicBezTo>
                    <a:pt x="1525216" y="2194020"/>
                    <a:pt x="1627752" y="2173563"/>
                    <a:pt x="1722597" y="2132649"/>
                  </a:cubicBezTo>
                  <a:cubicBezTo>
                    <a:pt x="1820006" y="2091735"/>
                    <a:pt x="1902034" y="2035478"/>
                    <a:pt x="1973809" y="1963878"/>
                  </a:cubicBezTo>
                  <a:cubicBezTo>
                    <a:pt x="2043021" y="1892279"/>
                    <a:pt x="2099415" y="1807893"/>
                    <a:pt x="2140430" y="1713279"/>
                  </a:cubicBezTo>
                  <a:cubicBezTo>
                    <a:pt x="2181444" y="1618665"/>
                    <a:pt x="2201951" y="1516380"/>
                    <a:pt x="2201951" y="1408980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4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3" y="787597"/>
                    <a:pt x="861299" y="859197"/>
                  </a:cubicBezTo>
                  <a:cubicBezTo>
                    <a:pt x="789524" y="930797"/>
                    <a:pt x="735692" y="1012625"/>
                    <a:pt x="694678" y="1107239"/>
                  </a:cubicBezTo>
                  <a:cubicBezTo>
                    <a:pt x="653664" y="1201853"/>
                    <a:pt x="633157" y="1301581"/>
                    <a:pt x="633157" y="1408980"/>
                  </a:cubicBezTo>
                  <a:cubicBezTo>
                    <a:pt x="633157" y="1516380"/>
                    <a:pt x="653664" y="1618665"/>
                    <a:pt x="694678" y="1713279"/>
                  </a:cubicBezTo>
                  <a:cubicBezTo>
                    <a:pt x="735692" y="1807893"/>
                    <a:pt x="792087" y="1892279"/>
                    <a:pt x="861299" y="1963878"/>
                  </a:cubicBezTo>
                  <a:cubicBezTo>
                    <a:pt x="930510" y="2035478"/>
                    <a:pt x="1015102" y="2091735"/>
                    <a:pt x="1112511" y="2132649"/>
                  </a:cubicBezTo>
                  <a:cubicBezTo>
                    <a:pt x="1207356" y="2173563"/>
                    <a:pt x="1309892" y="2194020"/>
                    <a:pt x="1417554" y="2194020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5727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675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D0D713-1529-F155-76A3-94D4627D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661249-E017-11FE-A9FB-59B18080D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6E56FE3-0945-A4F1-9808-E58C23576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96413AB-A869-2612-78CA-A157189B8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F526B8-E290-BFA6-1115-F0675ED6A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22E4D0-74D2-0BFD-ECCC-2419D512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4AA4528-EAC8-CCFA-B39E-DFFDC065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01A79FA-EDD0-3DCD-AB78-4DC33DB5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1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097217-F526-E584-4BED-3F793E5A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17F7EC-9FDC-E10C-5CE4-3A4DA64B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A30075-2B97-CE0C-EB8C-9CBFD825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655C7F-5257-473F-F680-F3897A3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5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983915-5306-1BB4-738F-644DCD2F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2BDE51-C513-C8AC-C11D-93426564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A69B16C-3FCF-11A7-DA81-4FB6B570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9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B8E803-61D9-5F5F-2D6D-9C2CA39E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E73CEF-6650-7266-15AA-1B88E0AC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CE9786-D41C-6C6D-3DD1-921A1B190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19D426-156F-8F1D-EDC7-E21D881F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AF1467-AA7D-07DD-0B5A-CD67708C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90EF5F-A08F-60C4-BDDC-05C7F17E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8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7120A5-5879-3E35-0953-3463CB8D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C116EF8-27AE-8490-0D49-BE2F987F0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EE5110-D37C-E173-B259-C924602E3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9278C9-0E47-B51A-A9E2-FBCA6682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BD43FA-01E4-0DD0-3EDD-28D433A1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4799DE-D580-6C0B-ADBF-642832F2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32B25B1-2CAE-DD37-38EC-023656A6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15E58F-A6B5-AD3A-55E8-DBC41BA10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563495-D661-48BE-A95E-DCAA384FE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AA3DB-633B-451D-B8D9-7A93DF238B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D2E49F-981C-617C-9F50-431834273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C7BEE2-3143-E9A7-1EEC-CF9912BC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2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3365B17-78CB-BC47-974D-04F308BD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48B36A-827A-8C46-A6D5-852F1AF3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84F59F-0648-0047-94D2-77299FFDF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4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0EF84F9-07EA-BE48-A6C6-26001DD5F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6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=""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5C2590-9056-7777-5A2E-4B112374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9274" y="2019078"/>
            <a:ext cx="8102726" cy="1932882"/>
          </a:xfrm>
        </p:spPr>
        <p:txBody>
          <a:bodyPr anchor="b">
            <a:normAutofit/>
          </a:bodyPr>
          <a:lstStyle/>
          <a:p>
            <a:pPr marL="457200" algn="l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 CỜ THÊU SÁU CHỮ VÀNG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54870A3D-8229-8BD4-BC24-D3FE1D68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96"/>
          <a:stretch/>
        </p:blipFill>
        <p:spPr>
          <a:xfrm>
            <a:off x="1" y="10"/>
            <a:ext cx="475002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=""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="" xmlns:a16="http://schemas.microsoft.com/office/drawing/2014/main" id="{895124C2-E069-76EF-020A-B7BE93E15B2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034996"/>
            <a:ext cx="4859338" cy="607781"/>
            <a:chOff x="624" y="1152"/>
            <a:chExt cx="4080" cy="720"/>
          </a:xfrm>
        </p:grpSpPr>
        <p:sp>
          <p:nvSpPr>
            <p:cNvPr id="6" name="Rectangle 8">
              <a:extLst>
                <a:ext uri="{FF2B5EF4-FFF2-40B4-BE49-F238E27FC236}">
                  <a16:creationId xmlns="" xmlns:a16="http://schemas.microsoft.com/office/drawing/2014/main" id="{1BC098DB-F1FB-8921-C7D6-8A1EB056353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="" xmlns:a16="http://schemas.microsoft.com/office/drawing/2014/main" id="{F9BB0A5D-A1AD-0212-313B-9ED9A7C7B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6" name="Oval 10">
                <a:extLst>
                  <a:ext uri="{FF2B5EF4-FFF2-40B4-BE49-F238E27FC236}">
                    <a16:creationId xmlns="" xmlns:a16="http://schemas.microsoft.com/office/drawing/2014/main" id="{BE8FCDCB-59F1-39F3-52BF-D44C3F26D3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="" xmlns:a16="http://schemas.microsoft.com/office/drawing/2014/main" id="{94580580-EAC6-B20F-38E4-4E09219205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9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12">
                <a:extLst>
                  <a:ext uri="{FF2B5EF4-FFF2-40B4-BE49-F238E27FC236}">
                    <a16:creationId xmlns="" xmlns:a16="http://schemas.microsoft.com/office/drawing/2014/main" id="{B85B19B5-CBB2-8485-AC9B-17307D8C77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13">
                <a:extLst>
                  <a:ext uri="{FF2B5EF4-FFF2-40B4-BE49-F238E27FC236}">
                    <a16:creationId xmlns="" xmlns:a16="http://schemas.microsoft.com/office/drawing/2014/main" id="{D2470D85-C473-DDE9-1B7D-C9CC2FF15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="" xmlns:a16="http://schemas.microsoft.com/office/drawing/2014/main" id="{E2C3F374-881A-4549-9C03-030087FE162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776" y="1153"/>
              <a:ext cx="672" cy="671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0" name="Group 15">
              <a:extLst>
                <a:ext uri="{FF2B5EF4-FFF2-40B4-BE49-F238E27FC236}">
                  <a16:creationId xmlns="" xmlns:a16="http://schemas.microsoft.com/office/drawing/2014/main" id="{4DAC1C6F-7896-FFB3-8AAE-186E983C0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2" name="Oval 16">
                <a:extLst>
                  <a:ext uri="{FF2B5EF4-FFF2-40B4-BE49-F238E27FC236}">
                    <a16:creationId xmlns="" xmlns:a16="http://schemas.microsoft.com/office/drawing/2014/main" id="{617AD2DE-AB6D-A2E0-E64A-288CE0FDE5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3" name="Rectangle 17">
                <a:extLst>
                  <a:ext uri="{FF2B5EF4-FFF2-40B4-BE49-F238E27FC236}">
                    <a16:creationId xmlns="" xmlns:a16="http://schemas.microsoft.com/office/drawing/2014/main" id="{32E6DDB9-71C0-1AA4-FF1A-479711690E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="" xmlns:a16="http://schemas.microsoft.com/office/drawing/2014/main" id="{0B79880B-D5AA-BE83-26DE-26891FA41E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="" xmlns:a16="http://schemas.microsoft.com/office/drawing/2014/main" id="{0F81C360-6B81-C533-5277-E9B0D8BD09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3" name="Rectangle 20">
              <a:extLst>
                <a:ext uri="{FF2B5EF4-FFF2-40B4-BE49-F238E27FC236}">
                  <a16:creationId xmlns="" xmlns:a16="http://schemas.microsoft.com/office/drawing/2014/main" id="{D6BC5E12-518F-25AE-2787-4224D388C1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2880" y="1153"/>
              <a:ext cx="672" cy="671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5" name="Group 21">
              <a:extLst>
                <a:ext uri="{FF2B5EF4-FFF2-40B4-BE49-F238E27FC236}">
                  <a16:creationId xmlns="" xmlns:a16="http://schemas.microsoft.com/office/drawing/2014/main" id="{2C7A7523-88E5-0A27-FA4C-8BEA00158D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8" name="Oval 22">
                <a:extLst>
                  <a:ext uri="{FF2B5EF4-FFF2-40B4-BE49-F238E27FC236}">
                    <a16:creationId xmlns="" xmlns:a16="http://schemas.microsoft.com/office/drawing/2014/main" id="{C8C85353-5BD7-D487-F267-30046F5160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9" name="Rectangle 23">
                <a:extLst>
                  <a:ext uri="{FF2B5EF4-FFF2-40B4-BE49-F238E27FC236}">
                    <a16:creationId xmlns="" xmlns:a16="http://schemas.microsoft.com/office/drawing/2014/main" id="{629CA1DE-2600-34D1-8C63-010A223239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0" name="Oval 24">
                <a:extLst>
                  <a:ext uri="{FF2B5EF4-FFF2-40B4-BE49-F238E27FC236}">
                    <a16:creationId xmlns="" xmlns:a16="http://schemas.microsoft.com/office/drawing/2014/main" id="{06FBE77D-912F-EB9D-99FC-577D70FD00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1" name="Oval 25">
                <a:extLst>
                  <a:ext uri="{FF2B5EF4-FFF2-40B4-BE49-F238E27FC236}">
                    <a16:creationId xmlns="" xmlns:a16="http://schemas.microsoft.com/office/drawing/2014/main" id="{A0EB45F9-4036-3EF9-22FC-2DAC721457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7" name="Rectangle 26">
              <a:extLst>
                <a:ext uri="{FF2B5EF4-FFF2-40B4-BE49-F238E27FC236}">
                  <a16:creationId xmlns="" xmlns:a16="http://schemas.microsoft.com/office/drawing/2014/main" id="{79F3EE27-A24C-E64C-3DDE-3F24981B809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="" xmlns:a16="http://schemas.microsoft.com/office/drawing/2014/main" id="{08B51E19-3F9A-5C67-7800-D79BD8189420}"/>
              </a:ext>
            </a:extLst>
          </p:cNvPr>
          <p:cNvSpPr>
            <a:spLocks noEditPoints="1"/>
          </p:cNvSpPr>
          <p:nvPr/>
        </p:nvSpPr>
        <p:spPr bwMode="gray">
          <a:xfrm>
            <a:off x="4403118" y="5122436"/>
            <a:ext cx="2974646" cy="1735564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="" xmlns:a16="http://schemas.microsoft.com/office/drawing/2014/main" id="{9811410D-6D92-9D29-0C78-CB1237F0D03E}"/>
              </a:ext>
            </a:extLst>
          </p:cNvPr>
          <p:cNvSpPr/>
          <p:nvPr/>
        </p:nvSpPr>
        <p:spPr>
          <a:xfrm>
            <a:off x="4403118" y="1850850"/>
            <a:ext cx="7785834" cy="1753669"/>
          </a:xfrm>
          <a:prstGeom prst="frame">
            <a:avLst>
              <a:gd name="adj1" fmla="val 510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40C394-1049-1FCD-1DAA-5B4677C0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495" y="260654"/>
            <a:ext cx="2236777" cy="14977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831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8650" y="227362"/>
            <a:ext cx="1112792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fr-FR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fr-FR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fr-FR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fr-FR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fr-FR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Dực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cam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cam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nát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cam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937725" y="3070866"/>
            <a:ext cx="6309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II. KHÁM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PHÁ VĂN BẢN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02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4D1841-97AC-469E-A585-8A6BB1BD4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12344" y="0"/>
            <a:ext cx="12191980" cy="68567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C752E17-35F3-CC3A-A941-762A8476F915}"/>
              </a:ext>
            </a:extLst>
          </p:cNvPr>
          <p:cNvGrpSpPr/>
          <p:nvPr/>
        </p:nvGrpSpPr>
        <p:grpSpPr>
          <a:xfrm>
            <a:off x="446026" y="133296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9B5BA1BB-DEF5-667A-FFAD-AC7435F584A9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5AF1EA2-4362-AA52-0705-BFF3C974A9D8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Bối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cảnh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Ý nghĩa chính trị to lớn của Hội nghị Bình Than">
            <a:extLst>
              <a:ext uri="{FF2B5EF4-FFF2-40B4-BE49-F238E27FC236}">
                <a16:creationId xmlns="" xmlns:a16="http://schemas.microsoft.com/office/drawing/2014/main" id="{637D773E-7768-19C6-7F19-F29A106C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10" y="3429000"/>
            <a:ext cx="4572000" cy="2886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A779A56-D800-9391-1464-A0A94CA1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10" y="3295650"/>
            <a:ext cx="4752975" cy="3019425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B6A1638-A57F-1779-B72B-2BB9C335B043}"/>
              </a:ext>
            </a:extLst>
          </p:cNvPr>
          <p:cNvGrpSpPr/>
          <p:nvPr/>
        </p:nvGrpSpPr>
        <p:grpSpPr>
          <a:xfrm>
            <a:off x="1" y="1740940"/>
            <a:ext cx="4856084" cy="1035297"/>
            <a:chOff x="1460589" y="1740940"/>
            <a:chExt cx="4286739" cy="1035297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E851622-2EDC-16E8-3A91-3D516CE26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0589" y="1740940"/>
              <a:ext cx="4286739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7603681-F5AC-7B02-17E4-CC156B7B3AEA}"/>
                </a:ext>
              </a:extLst>
            </p:cNvPr>
            <p:cNvSpPr txBox="1"/>
            <p:nvPr/>
          </p:nvSpPr>
          <p:spPr>
            <a:xfrm>
              <a:off x="1634022" y="1931902"/>
              <a:ext cx="4113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9F6B3E4-ADC6-3A85-EC7C-D0D22DB68511}"/>
              </a:ext>
            </a:extLst>
          </p:cNvPr>
          <p:cNvGrpSpPr/>
          <p:nvPr/>
        </p:nvGrpSpPr>
        <p:grpSpPr>
          <a:xfrm>
            <a:off x="5340073" y="1676030"/>
            <a:ext cx="6038026" cy="1035297"/>
            <a:chOff x="6067302" y="1738693"/>
            <a:chExt cx="6285377" cy="1035297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F8D985CB-D30A-0277-F4BC-7B3EEA1B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4699" y="1738693"/>
              <a:ext cx="6065777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83DDEB4-B3F9-850D-9E8D-69FEA71507B6}"/>
                </a:ext>
              </a:extLst>
            </p:cNvPr>
            <p:cNvSpPr txBox="1"/>
            <p:nvPr/>
          </p:nvSpPr>
          <p:spPr>
            <a:xfrm>
              <a:off x="6067302" y="1931901"/>
              <a:ext cx="6285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bách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9F40208-97DB-89F2-A5F1-F10DAD463B97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21B8E156-EF2A-47CD-404C-18037A14766C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8CFC158-CD01-2AE2-61C0-D98AE7789A1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051BA8-0964-B601-C32D-427293A8B771}"/>
              </a:ext>
            </a:extLst>
          </p:cNvPr>
          <p:cNvSpPr txBox="1"/>
          <p:nvPr/>
        </p:nvSpPr>
        <p:spPr>
          <a:xfrm>
            <a:off x="2504622" y="868690"/>
            <a:ext cx="7170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(Tìm hiểu nhân vật Hoài Văn – Trần Quốc Toản)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39CA59D-5C2C-B1D2-AE48-AF0E9C368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464471"/>
              </p:ext>
            </p:extLst>
          </p:nvPr>
        </p:nvGraphicFramePr>
        <p:xfrm>
          <a:off x="660400" y="1945908"/>
          <a:ext cx="10858500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2714625">
                  <a:extLst>
                    <a:ext uri="{9D8B030D-6E8A-4147-A177-3AD203B41FA5}">
                      <a16:colId xmlns="" xmlns:a16="http://schemas.microsoft.com/office/drawing/2014/main" val="2947939240"/>
                    </a:ext>
                  </a:extLst>
                </a:gridCol>
                <a:gridCol w="2714625">
                  <a:extLst>
                    <a:ext uri="{9D8B030D-6E8A-4147-A177-3AD203B41FA5}">
                      <a16:colId xmlns="" xmlns:a16="http://schemas.microsoft.com/office/drawing/2014/main" val="905068270"/>
                    </a:ext>
                  </a:extLst>
                </a:gridCol>
                <a:gridCol w="2714625">
                  <a:extLst>
                    <a:ext uri="{9D8B030D-6E8A-4147-A177-3AD203B41FA5}">
                      <a16:colId xmlns="" xmlns:a16="http://schemas.microsoft.com/office/drawing/2014/main" val="1884641972"/>
                    </a:ext>
                  </a:extLst>
                </a:gridCol>
                <a:gridCol w="2714625">
                  <a:extLst>
                    <a:ext uri="{9D8B030D-6E8A-4147-A177-3AD203B41FA5}">
                      <a16:colId xmlns="" xmlns:a16="http://schemas.microsoft.com/office/drawing/2014/main" val="511616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a/ Tâm trạng của Trần Quốc Toản khi phải đứng trên bờ.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b/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c/ Tâm trạng của Trần Quốc Toản sau khi gặp được vua.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951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70868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Dáng vẻ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7822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Suy nghĩ, tâm trạng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46649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Nhận xét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20868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0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=""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602631" y="490178"/>
            <a:ext cx="11408853" cy="3369710"/>
            <a:chOff x="1094606" y="441040"/>
            <a:chExt cx="3853441" cy="3078648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94606" y="2020915"/>
              <a:ext cx="3853441" cy="149877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9B5D4FA-82A7-20C7-A346-0E578DE646A2}"/>
              </a:ext>
            </a:extLst>
          </p:cNvPr>
          <p:cNvCxnSpPr>
            <a:cxnSpLocks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61B017E-9F0D-B389-0CDD-69926E127D18}"/>
              </a:ext>
            </a:extLst>
          </p:cNvPr>
          <p:cNvSpPr txBox="1"/>
          <p:nvPr/>
        </p:nvSpPr>
        <p:spPr>
          <a:xfrm>
            <a:off x="1979721" y="2474893"/>
            <a:ext cx="9481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 Văn –Trần Quốc Toản – chàng thiếu niên trẻ tuổi thuộc dòng dõi nhà Trần, cháu ruột của Chiêu Thành Vương</a:t>
            </a:r>
            <a:r>
              <a:rPr lang="pt-BR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=""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F4B1AE3-D231-E3C5-466F-3C63764B7C5D}"/>
              </a:ext>
            </a:extLst>
          </p:cNvPr>
          <p:cNvSpPr/>
          <p:nvPr/>
        </p:nvSpPr>
        <p:spPr>
          <a:xfrm>
            <a:off x="594804" y="2286251"/>
            <a:ext cx="10335202" cy="1077218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a.Tâm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bờ</a:t>
            </a:r>
            <a:endParaRPr lang="en-US" sz="32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F260208-6D52-36B2-2190-B1110CF8C67D}"/>
              </a:ext>
            </a:extLst>
          </p:cNvPr>
          <p:cNvSpPr/>
          <p:nvPr/>
        </p:nvSpPr>
        <p:spPr>
          <a:xfrm>
            <a:off x="667666" y="4172847"/>
            <a:ext cx="3051691" cy="1805233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F5F8470-3F10-7422-6915-63ECBF70F655}"/>
              </a:ext>
            </a:extLst>
          </p:cNvPr>
          <p:cNvSpPr/>
          <p:nvPr/>
        </p:nvSpPr>
        <p:spPr>
          <a:xfrm>
            <a:off x="4563804" y="4172847"/>
            <a:ext cx="3051691" cy="180523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Dáng vẻ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2FFC5CA-8408-6139-13FA-6EE1CC51502D}"/>
              </a:ext>
            </a:extLst>
          </p:cNvPr>
          <p:cNvSpPr/>
          <p:nvPr/>
        </p:nvSpPr>
        <p:spPr>
          <a:xfrm>
            <a:off x="8459943" y="4232327"/>
            <a:ext cx="3051691" cy="174575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A79D6221-2EDD-8A89-9EF7-7F5189779D6E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193512" y="3363469"/>
            <a:ext cx="3568893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09BB8F1-50AC-437B-E081-FC6B5F519B11}"/>
              </a:ext>
            </a:extLst>
          </p:cNvPr>
          <p:cNvCxnSpPr>
            <a:endCxn id="9" idx="0"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9B5D4FA-82A7-20C7-A346-0E578DE646A2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Ruổi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429000"/>
            <a:ext cx="3873735" cy="305169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Nằn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nì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chúi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534542"/>
            <a:ext cx="3141403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Tuốt gươm, mắt trừng lên một cách điên dại.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102511" y="252228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Hành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động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5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Thẫn thờ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rồng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29145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rách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840378" y="135589"/>
            <a:ext cx="2076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87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=""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=""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=""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855767" y="1387120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=""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=""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=""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822" y="1971530"/>
            <a:ext cx="1767762" cy="2310330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Tâm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trạng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suy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nghĩ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065087" y="469765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rìa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Dực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Muốn hét to: </a:t>
            </a:r>
            <a:r>
              <a:rPr lang="en-US" sz="2800" i="1">
                <a:latin typeface="Times New Roman" panose="02020603050405020304" pitchFamily="18" charset="0"/>
                <a:ea typeface="MS Mincho" panose="02020609040205080304" pitchFamily="49" charset="-128"/>
              </a:rPr>
              <a:t>xin quan gia cho đánh nhưng lại sợ phạm thượng.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=""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=""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khảng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căm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thù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=""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2" y="-650111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=""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=""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602110" y="2162029"/>
            <a:ext cx="745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solidFill>
                  <a:srgbClr val="FF00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=""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=""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=""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=""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=""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=""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=""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=""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=""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=""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=""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=""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=""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=""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=""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=""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=""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=""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=""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=""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=""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=""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=""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=""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=""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=""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=""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=""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=""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=""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=""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=""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=""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=""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=""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=""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=""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=""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=""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=""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=""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=""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=""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=""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=""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=""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=""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=""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=""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=""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=""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=""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=""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=""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=""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=""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=""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=""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=""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=""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=""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=""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=""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=""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=""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=""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=""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=""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=""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=""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=""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=""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=""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  <a:latin typeface="等线" panose="020F0502020204030204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981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b.Tâm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=""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Dáng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vẻ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tâm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trạng</a:t>
              </a:r>
              <a:endParaRPr lang="en-US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=""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Suy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nghĩ</a:t>
              </a:r>
              <a:endParaRPr lang="en-US" sz="36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Gay gắt khi nghe nói có người chủ hoà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Run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bắn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gươm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=""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=""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nam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nhiệm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thần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=""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Toản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=""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Dáng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tâm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trạng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=""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nghĩ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445586" y="544616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Lủi thủi lên bờ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66" y="1231370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124131" y="71767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30" y="1011391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306227" y="1002604"/>
            <a:ext cx="3141403" cy="200185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hờn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tủi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4EA62358-47E4-7F97-2531-7F403C34A396}"/>
              </a:ext>
            </a:extLst>
          </p:cNvPr>
          <p:cNvSpPr/>
          <p:nvPr/>
        </p:nvSpPr>
        <p:spPr>
          <a:xfrm>
            <a:off x="681961" y="3626829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Quắc mắt, nắm chặt bàn tay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B209285-C46F-40D6-7259-84E9D4699FD0}"/>
              </a:ext>
            </a:extLst>
          </p:cNvPr>
          <p:cNvSpPr/>
          <p:nvPr/>
        </p:nvSpPr>
        <p:spPr>
          <a:xfrm>
            <a:off x="4190729" y="3475825"/>
            <a:ext cx="3339075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Răng nghiến chặt, bàn tay nắm chặt lại như để nghiền nát một cái gì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E0E3720-E8AB-ECC2-0F17-5526B2B15980}"/>
              </a:ext>
            </a:extLst>
          </p:cNvPr>
          <p:cNvSpPr/>
          <p:nvPr/>
        </p:nvSpPr>
        <p:spPr>
          <a:xfrm>
            <a:off x="8955849" y="355960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bóp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B883556-0FAA-4D21-0664-301B79797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87" y="3993618"/>
            <a:ext cx="1709584" cy="2150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A15A890-D7B6-E00E-0833-D417E9DC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55" y="3839985"/>
            <a:ext cx="1709584" cy="21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EE5F705A-5E81-4B3A-8EF4-911982DB3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AD8F92D9-1751-4ABF-9CB7-D198C9A05A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erson in a garment&#10;&#10;Description automatically generated with low confidence">
            <a:extLst>
              <a:ext uri="{FF2B5EF4-FFF2-40B4-BE49-F238E27FC236}">
                <a16:creationId xmlns="" xmlns:a16="http://schemas.microsoft.com/office/drawing/2014/main" id="{3F21867D-3B0F-736A-F10C-B1948F5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r="-1" b="13590"/>
          <a:stretch/>
        </p:blipFill>
        <p:spPr>
          <a:xfrm>
            <a:off x="6256195" y="917637"/>
            <a:ext cx="4114626" cy="502272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6D6B998F-CA62-4EE6-B7E7-046377D4F7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allout: Down Arrow 7">
            <a:extLst>
              <a:ext uri="{FF2B5EF4-FFF2-40B4-BE49-F238E27FC236}">
                <a16:creationId xmlns="" xmlns:a16="http://schemas.microsoft.com/office/drawing/2014/main" id="{350DDBF9-7C7E-A849-F12C-ED4526FDBDDE}"/>
              </a:ext>
            </a:extLst>
          </p:cNvPr>
          <p:cNvSpPr/>
          <p:nvPr/>
        </p:nvSpPr>
        <p:spPr>
          <a:xfrm>
            <a:off x="1325323" y="329727"/>
            <a:ext cx="3471863" cy="1175819"/>
          </a:xfrm>
          <a:prstGeom prst="downArrowCallout">
            <a:avLst>
              <a:gd name="adj1" fmla="val 46872"/>
              <a:gd name="adj2" fmla="val 57808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 quát</a:t>
            </a:r>
            <a:endParaRPr lang="en-US" sz="3600"/>
          </a:p>
        </p:txBody>
      </p:sp>
      <p:sp>
        <p:nvSpPr>
          <p:cNvPr id="17" name="Scroll: Vertical 16">
            <a:extLst>
              <a:ext uri="{FF2B5EF4-FFF2-40B4-BE49-F238E27FC236}">
                <a16:creationId xmlns="" xmlns:a16="http://schemas.microsoft.com/office/drawing/2014/main" id="{0D22AE06-5521-8512-3F04-300C055E7A91}"/>
              </a:ext>
            </a:extLst>
          </p:cNvPr>
          <p:cNvSpPr/>
          <p:nvPr/>
        </p:nvSpPr>
        <p:spPr>
          <a:xfrm>
            <a:off x="796685" y="1616609"/>
            <a:ext cx="5027066" cy="4800600"/>
          </a:xfrm>
          <a:prstGeom prst="verticalScroll">
            <a:avLst>
              <a:gd name="adj" fmla="val 796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2565647" y="327609"/>
            <a:ext cx="6782539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Quốc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Toản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bóp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nát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2798930"/>
            <a:chOff x="1017985" y="1565860"/>
            <a:chExt cx="4011216" cy="1015415"/>
          </a:xfrm>
        </p:grpSpPr>
        <p:sp>
          <p:nvSpPr>
            <p:cNvPr id="3" name="AutoShape 2">
              <a:extLst>
                <a:ext uri="{FF2B5EF4-FFF2-40B4-BE49-F238E27FC236}">
                  <a16:creationId xmlns=""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214369" y="2113328"/>
            <a:ext cx="5237825" cy="2884800"/>
            <a:chOff x="6461522" y="1504056"/>
            <a:chExt cx="4011215" cy="1016334"/>
          </a:xfrm>
        </p:grpSpPr>
        <p:sp>
          <p:nvSpPr>
            <p:cNvPr id="4" name="AutoShape 2">
              <a:extLst>
                <a:ext uri="{FF2B5EF4-FFF2-40B4-BE49-F238E27FC236}">
                  <a16:creationId xmlns=""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CD7C22-3623-9A00-838F-B28054DD8167}"/>
              </a:ext>
            </a:extLst>
          </p:cNvPr>
          <p:cNvSpPr txBox="1"/>
          <p:nvPr/>
        </p:nvSpPr>
        <p:spPr>
          <a:xfrm>
            <a:off x="1139428" y="2467648"/>
            <a:ext cx="35923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 tiết bất ngờ, hấp dẫn. Hoài Văn tức giận vì sự cười nhạo, coi thường của người khác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9A89786-E778-6462-8140-4072A2596334}"/>
              </a:ext>
            </a:extLst>
          </p:cNvPr>
          <p:cNvSpPr txBox="1"/>
          <p:nvPr/>
        </p:nvSpPr>
        <p:spPr>
          <a:xfrm>
            <a:off x="6582967" y="2663850"/>
            <a:ext cx="4869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hể hiện lòng căm thù, 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chí quyết tâm đánh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giặc của Hoài Văn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D5FE406-C8DD-18BD-077A-FC88EF6BEEB6}"/>
              </a:ext>
            </a:extLst>
          </p:cNvPr>
          <p:cNvGrpSpPr/>
          <p:nvPr/>
        </p:nvGrpSpPr>
        <p:grpSpPr>
          <a:xfrm>
            <a:off x="4073803" y="161871"/>
            <a:ext cx="4197412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D8C8DA2A-6DDD-7670-B0CC-2935D3B1C546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184419A-89D8-D31A-A1BB-ED0A0184D5AB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3.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Vua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Thiệu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Bảo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622376" y="1437369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437368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=""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1569660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phạm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thượng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bảo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báo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mẹ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Tặng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cam.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818449" y="780421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74" y="780420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=""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646331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nghiêm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khắc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thấu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lý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4321739" y="424380"/>
            <a:ext cx="3180732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4.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Ngôn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ngữ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1077218"/>
            <a:chOff x="1017985" y="1565860"/>
            <a:chExt cx="4011216" cy="1077218"/>
          </a:xfrm>
        </p:grpSpPr>
        <p:sp>
          <p:nvSpPr>
            <p:cNvPr id="3" name="AutoShape 2">
              <a:extLst>
                <a:ext uri="{FF2B5EF4-FFF2-40B4-BE49-F238E27FC236}">
                  <a16:creationId xmlns=""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kể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chuyện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461522" y="2137394"/>
            <a:ext cx="4011215" cy="1077218"/>
            <a:chOff x="6461522" y="1504056"/>
            <a:chExt cx="4011215" cy="1077218"/>
          </a:xfrm>
        </p:grpSpPr>
        <p:sp>
          <p:nvSpPr>
            <p:cNvPr id="4" name="AutoShape 2">
              <a:extLst>
                <a:ext uri="{FF2B5EF4-FFF2-40B4-BE49-F238E27FC236}">
                  <a16:creationId xmlns=""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nhân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C2A0230-2F34-AD3E-2F8E-ACA1F0633444}"/>
              </a:ext>
            </a:extLst>
          </p:cNvPr>
          <p:cNvGrpSpPr/>
          <p:nvPr/>
        </p:nvGrpSpPr>
        <p:grpSpPr>
          <a:xfrm>
            <a:off x="1044377" y="4147333"/>
            <a:ext cx="10090545" cy="1754326"/>
            <a:chOff x="1139429" y="3513995"/>
            <a:chExt cx="10090545" cy="1754326"/>
          </a:xfrm>
        </p:grpSpPr>
        <p:sp>
          <p:nvSpPr>
            <p:cNvPr id="11" name="AutoShape 2">
              <a:extLst>
                <a:ext uri="{FF2B5EF4-FFF2-40B4-BE49-F238E27FC236}">
                  <a16:creationId xmlns="" xmlns:a16="http://schemas.microsoft.com/office/drawing/2014/main" id="{F33263BB-4280-C27A-0386-F591165FC827}"/>
                </a:ext>
              </a:extLst>
            </p:cNvPr>
            <p:cNvSpPr/>
            <p:nvPr/>
          </p:nvSpPr>
          <p:spPr>
            <a:xfrm>
              <a:off x="1139429" y="3537814"/>
              <a:ext cx="9955045" cy="1706689"/>
            </a:xfrm>
            <a:prstGeom prst="rect">
              <a:avLst/>
            </a:prstGeom>
            <a:solidFill>
              <a:srgbClr val="EF4239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FFBB84D-33F8-71E7-B8F2-652AEB83FCB6}"/>
                </a:ext>
              </a:extLst>
            </p:cNvPr>
            <p:cNvSpPr txBox="1"/>
            <p:nvPr/>
          </p:nvSpPr>
          <p:spPr>
            <a:xfrm>
              <a:off x="1274929" y="3513995"/>
              <a:ext cx="995504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đậm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cổ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xưa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ight Brace 13">
            <a:extLst>
              <a:ext uri="{FF2B5EF4-FFF2-40B4-BE49-F238E27FC236}">
                <a16:creationId xmlns="" xmlns:a16="http://schemas.microsoft.com/office/drawing/2014/main" id="{68A0A6F3-22EA-1B63-343E-20BE59B73A58}"/>
              </a:ext>
            </a:extLst>
          </p:cNvPr>
          <p:cNvSpPr/>
          <p:nvPr/>
        </p:nvSpPr>
        <p:spPr>
          <a:xfrm rot="5400000">
            <a:off x="5863809" y="1388476"/>
            <a:ext cx="451682" cy="4851464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0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D262F77B-7395-0D40-5F41-81645EF5CADE}"/>
              </a:ext>
            </a:extLst>
          </p:cNvPr>
          <p:cNvSpPr>
            <a:spLocks noEditPoints="1"/>
          </p:cNvSpPr>
          <p:nvPr/>
        </p:nvSpPr>
        <p:spPr bwMode="gray">
          <a:xfrm>
            <a:off x="428625" y="1251869"/>
            <a:ext cx="4629150" cy="5106383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13CDB13-CC77-4AE5-5DBB-1734A3ABDE37}"/>
              </a:ext>
            </a:extLst>
          </p:cNvPr>
          <p:cNvGrpSpPr/>
          <p:nvPr/>
        </p:nvGrpSpPr>
        <p:grpSpPr>
          <a:xfrm>
            <a:off x="4025989" y="4164681"/>
            <a:ext cx="1371600" cy="1441450"/>
            <a:chOff x="2863850" y="2820988"/>
            <a:chExt cx="1371600" cy="1441450"/>
          </a:xfrm>
        </p:grpSpPr>
        <p:sp>
          <p:nvSpPr>
            <p:cNvPr id="5" name="Oval 41">
              <a:extLst>
                <a:ext uri="{FF2B5EF4-FFF2-40B4-BE49-F238E27FC236}">
                  <a16:creationId xmlns="" xmlns:a16="http://schemas.microsoft.com/office/drawing/2014/main" id="{A9D1530E-0832-097C-D3F6-EF42577691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63850" y="2820988"/>
              <a:ext cx="1371600" cy="144145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42">
              <a:extLst>
                <a:ext uri="{FF2B5EF4-FFF2-40B4-BE49-F238E27FC236}">
                  <a16:creationId xmlns="" xmlns:a16="http://schemas.microsoft.com/office/drawing/2014/main" id="{98CF0595-675C-2399-33D1-31150C3C54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1769" y="2829369"/>
              <a:ext cx="1339020" cy="140457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43">
              <a:extLst>
                <a:ext uri="{FF2B5EF4-FFF2-40B4-BE49-F238E27FC236}">
                  <a16:creationId xmlns="" xmlns:a16="http://schemas.microsoft.com/office/drawing/2014/main" id="{841CC163-C908-995A-2D01-C7111F771F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94801" y="2842777"/>
              <a:ext cx="1273861" cy="13123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44">
              <a:extLst>
                <a:ext uri="{FF2B5EF4-FFF2-40B4-BE49-F238E27FC236}">
                  <a16:creationId xmlns="" xmlns:a16="http://schemas.microsoft.com/office/drawing/2014/main" id="{CABA4814-B5DD-874E-E237-38987CD4C5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66476" y="2879652"/>
              <a:ext cx="1132140" cy="106600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" name="Text Box 45">
              <a:extLst>
                <a:ext uri="{FF2B5EF4-FFF2-40B4-BE49-F238E27FC236}">
                  <a16:creationId xmlns="" xmlns:a16="http://schemas.microsoft.com/office/drawing/2014/main" id="{C083F35D-B135-AF03-D559-1DD44A5D12F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30638" y="3206492"/>
              <a:ext cx="1198928" cy="58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2C69CCC-BC6E-FBA1-8335-5B2C9776B10D}"/>
              </a:ext>
            </a:extLst>
          </p:cNvPr>
          <p:cNvGrpSpPr/>
          <p:nvPr/>
        </p:nvGrpSpPr>
        <p:grpSpPr>
          <a:xfrm>
            <a:off x="1670470" y="841891"/>
            <a:ext cx="1072730" cy="933450"/>
            <a:chOff x="2706103" y="1725613"/>
            <a:chExt cx="1072730" cy="933450"/>
          </a:xfrm>
        </p:grpSpPr>
        <p:sp>
          <p:nvSpPr>
            <p:cNvPr id="10" name="Oval 49">
              <a:extLst>
                <a:ext uri="{FF2B5EF4-FFF2-40B4-BE49-F238E27FC236}">
                  <a16:creationId xmlns="" xmlns:a16="http://schemas.microsoft.com/office/drawing/2014/main" id="{8DC09EE6-B25E-0776-8250-317F5E4A08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67013" y="1725613"/>
              <a:ext cx="950912" cy="93345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" name="Text Box 57">
              <a:extLst>
                <a:ext uri="{FF2B5EF4-FFF2-40B4-BE49-F238E27FC236}">
                  <a16:creationId xmlns="" xmlns:a16="http://schemas.microsoft.com/office/drawing/2014/main" id="{A0BB4A3A-AC7A-ADD7-9D70-855EEE6EAD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06103" y="1896568"/>
              <a:ext cx="10727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3F6FF0-B6DC-2A4B-DAE8-39AC1573C93A}"/>
              </a:ext>
            </a:extLst>
          </p:cNvPr>
          <p:cNvSpPr txBox="1"/>
          <p:nvPr/>
        </p:nvSpPr>
        <p:spPr>
          <a:xfrm>
            <a:off x="2804110" y="649155"/>
            <a:ext cx="7041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chia sẻ những hiểu biết của mình về người anh hùng Trần Quốc Toản?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07893C3-51F5-7C87-A839-B30DCD5E317F}"/>
              </a:ext>
            </a:extLst>
          </p:cNvPr>
          <p:cNvSpPr txBox="1"/>
          <p:nvPr/>
        </p:nvSpPr>
        <p:spPr>
          <a:xfrm>
            <a:off x="5454603" y="4100576"/>
            <a:ext cx="6093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lịch sử Việt Nam, ngoài Trần Quốc Toản, em còn biết thêm nhân vật thiếu nhi lỗi lạc nào nữa không?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B5D3C15-EC4D-9805-5801-016AFE54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391" y="2043245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807DBF5-3727-B03F-A392-8EFA66F8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52" y="2043245"/>
            <a:ext cx="2906548" cy="1743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F843D57-8AFF-C65B-E50E-10D7317B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12" y="2043245"/>
            <a:ext cx="2861516" cy="171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1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45AFFA-D8E9-7229-A5B0-ADF0FAFCEB72}"/>
              </a:ext>
            </a:extLst>
          </p:cNvPr>
          <p:cNvSpPr txBox="1"/>
          <p:nvPr/>
        </p:nvSpPr>
        <p:spPr>
          <a:xfrm>
            <a:off x="-554379" y="221700"/>
            <a:ext cx="4936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III.Tổng</a:t>
            </a:r>
            <a:r>
              <a:rPr lang="en-SG" sz="5400" dirty="0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endParaRPr lang="en-SG" sz="5400" dirty="0"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9E1AC8-17CA-7C1B-C616-B4C79DC68CB3}"/>
              </a:ext>
            </a:extLst>
          </p:cNvPr>
          <p:cNvSpPr txBox="1"/>
          <p:nvPr/>
        </p:nvSpPr>
        <p:spPr>
          <a:xfrm>
            <a:off x="2434008" y="686128"/>
            <a:ext cx="739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Nghệ</a:t>
            </a:r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endParaRPr lang="en-SG" sz="4800" dirty="0">
              <a:solidFill>
                <a:srgbClr val="000000"/>
              </a:solidFill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" name="Group 25">
            <a:extLst>
              <a:ext uri="{FF2B5EF4-FFF2-40B4-BE49-F238E27FC236}">
                <a16:creationId xmlns="" xmlns:a16="http://schemas.microsoft.com/office/drawing/2014/main" id="{9A04E522-C9D7-8BC2-D8BE-A56924187F4A}"/>
              </a:ext>
            </a:extLst>
          </p:cNvPr>
          <p:cNvGrpSpPr/>
          <p:nvPr/>
        </p:nvGrpSpPr>
        <p:grpSpPr>
          <a:xfrm>
            <a:off x="5112605" y="1781239"/>
            <a:ext cx="2587911" cy="4672935"/>
            <a:chOff x="3670300" y="1193801"/>
            <a:chExt cx="1789113" cy="3230562"/>
          </a:xfrm>
        </p:grpSpPr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0EDC8A4D-D66A-11B0-F209-E2DFDCB0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rgbClr val="2277DC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="" xmlns:a16="http://schemas.microsoft.com/office/drawing/2014/main" id="{5661871A-38F4-1A74-D2B4-B9DA71BD9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rgbClr val="0867CB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="" xmlns:a16="http://schemas.microsoft.com/office/drawing/2014/main" id="{6B94AAD9-646F-B01F-A850-EC517A0C0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rgbClr val="1AA60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id="{3F85B0C1-0F27-C30E-6C8B-0C62F7F2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id="{878BE7E8-DED5-04F2-0F6C-37F424C37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="" xmlns:a16="http://schemas.microsoft.com/office/drawing/2014/main" id="{658D0EBB-45F7-8D80-79DA-46CF46D49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rgbClr val="7784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="" xmlns:a16="http://schemas.microsoft.com/office/drawing/2014/main" id="{397A7788-A3E0-40EF-0880-E5D5AD704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1AA60F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="" xmlns:a16="http://schemas.microsoft.com/office/drawing/2014/main" id="{E80E5F2D-4907-8273-FD6D-9547737B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="" xmlns:a16="http://schemas.microsoft.com/office/drawing/2014/main" id="{5846A54A-71BD-CA12-33CE-8B5E009A6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="" xmlns:a16="http://schemas.microsoft.com/office/drawing/2014/main" id="{24E25FE6-DD68-2922-AB5F-52D5C8D90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rgbClr val="1AA6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="" xmlns:a16="http://schemas.microsoft.com/office/drawing/2014/main" id="{D8D30C36-1738-6710-2382-DC5216743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rgbClr val="0867C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="" xmlns:a16="http://schemas.microsoft.com/office/drawing/2014/main" id="{AFA1C74A-B7BE-4C23-470A-1CF8C37A7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rgbClr val="2277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Straight Connector 35">
            <a:extLst>
              <a:ext uri="{FF2B5EF4-FFF2-40B4-BE49-F238E27FC236}">
                <a16:creationId xmlns="" xmlns:a16="http://schemas.microsoft.com/office/drawing/2014/main" id="{F596E4C7-8D15-770F-1A44-0DD5C4A1D4F4}"/>
              </a:ext>
            </a:extLst>
          </p:cNvPr>
          <p:cNvCxnSpPr/>
          <p:nvPr/>
        </p:nvCxnSpPr>
        <p:spPr>
          <a:xfrm rot="5400000" flipV="1">
            <a:off x="4819134" y="233694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1AA60F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8" name="Straight Connector 36">
            <a:extLst>
              <a:ext uri="{FF2B5EF4-FFF2-40B4-BE49-F238E27FC236}">
                <a16:creationId xmlns="" xmlns:a16="http://schemas.microsoft.com/office/drawing/2014/main" id="{2AB434B5-A717-DB39-5446-BE8A3BC16848}"/>
              </a:ext>
            </a:extLst>
          </p:cNvPr>
          <p:cNvCxnSpPr/>
          <p:nvPr/>
        </p:nvCxnSpPr>
        <p:spPr>
          <a:xfrm rot="5400000" flipV="1">
            <a:off x="4908433" y="4388107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2277DC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9" name="Straight Connector 37">
            <a:extLst>
              <a:ext uri="{FF2B5EF4-FFF2-40B4-BE49-F238E27FC236}">
                <a16:creationId xmlns="" xmlns:a16="http://schemas.microsoft.com/office/drawing/2014/main" id="{962F1100-DA26-4774-42A6-A566146D8483}"/>
              </a:ext>
            </a:extLst>
          </p:cNvPr>
          <p:cNvCxnSpPr/>
          <p:nvPr/>
        </p:nvCxnSpPr>
        <p:spPr>
          <a:xfrm rot="16200000" flipH="1" flipV="1">
            <a:off x="7998796" y="259641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0867CB"/>
            </a:solidFill>
            <a:prstDash val="solid"/>
            <a:miter lim="800000"/>
            <a:headEnd type="oval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4B2F96D-5A5F-D740-EAFA-8203528CD802}"/>
              </a:ext>
            </a:extLst>
          </p:cNvPr>
          <p:cNvSpPr txBox="1"/>
          <p:nvPr/>
        </p:nvSpPr>
        <p:spPr>
          <a:xfrm>
            <a:off x="551544" y="2174148"/>
            <a:ext cx="4238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D6D1CF2-D1AA-52AB-4699-7401B192DF1E}"/>
              </a:ext>
            </a:extLst>
          </p:cNvPr>
          <p:cNvSpPr txBox="1"/>
          <p:nvPr/>
        </p:nvSpPr>
        <p:spPr>
          <a:xfrm>
            <a:off x="690236" y="3989337"/>
            <a:ext cx="37325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75A095A-05B6-66FB-C4D2-B569D8ED8B7A}"/>
              </a:ext>
            </a:extLst>
          </p:cNvPr>
          <p:cNvSpPr txBox="1"/>
          <p:nvPr/>
        </p:nvSpPr>
        <p:spPr>
          <a:xfrm>
            <a:off x="8364977" y="2374920"/>
            <a:ext cx="29347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8A8E6B8-E4F5-5659-D3BC-BC32DE52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783" y="3566818"/>
            <a:ext cx="3638435" cy="24177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46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=""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=""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=""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763772" y="1458418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=""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=""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=""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4208382"/>
            <a:ext cx="1767762" cy="1591465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dung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145191" y="776853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lĩnh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lòng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="" xmlns:a16="http://schemas.microsoft.com/office/drawing/2014/main" id="{C1D505DC-B630-6EDC-A52C-F2EB011E7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="" xmlns:a16="http://schemas.microsoft.com/office/drawing/2014/main" id="{BC3FC443-BB11-4B5F-F2C1-C0F124333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="" xmlns:a16="http://schemas.microsoft.com/office/drawing/2014/main" id="{B8AFB128-ABF2-A9D1-971F-EEC78B90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5077998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="" xmlns:a16="http://schemas.microsoft.com/office/drawing/2014/main" id="{E5DE27DE-087B-BE72-C7FF-31F75803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4152702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="" xmlns:a16="http://schemas.microsoft.com/office/drawing/2014/main" id="{A6207ED3-5C20-4A31-3C94-4CF272FF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2019596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="" xmlns:a16="http://schemas.microsoft.com/office/drawing/2014/main" id="{DE2998BB-28A2-F691-5C29-D2AAF8F61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308615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30237D6-593E-A341-A3C9-AF078F09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C5C962B-E389-BE6E-BD80-F3691D6C1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4"/>
          <a:stretch/>
        </p:blipFill>
        <p:spPr>
          <a:xfrm>
            <a:off x="492597" y="1473606"/>
            <a:ext cx="3849890" cy="38400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04145EC9-4C03-5293-2F36-3A363845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="" xmlns:a16="http://schemas.microsoft.com/office/drawing/2014/main" id="{ED6C6547-37A4-3076-9001-D7066F0B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2" y="4480237"/>
            <a:ext cx="1321633" cy="127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31B57C9-5408-A6AD-02E4-C5BCE4520AA6}"/>
              </a:ext>
            </a:extLst>
          </p:cNvPr>
          <p:cNvSpPr txBox="1"/>
          <p:nvPr/>
        </p:nvSpPr>
        <p:spPr>
          <a:xfrm>
            <a:off x="4917458" y="567343"/>
            <a:ext cx="64833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769D81-439F-16E3-3953-8ECA7793D9D3}"/>
              </a:ext>
            </a:extLst>
          </p:cNvPr>
          <p:cNvSpPr txBox="1"/>
          <p:nvPr/>
        </p:nvSpPr>
        <p:spPr>
          <a:xfrm>
            <a:off x="5673264" y="1715796"/>
            <a:ext cx="5845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2550B8-A947-5B2E-A255-DA7E952FD88F}"/>
              </a:ext>
            </a:extLst>
          </p:cNvPr>
          <p:cNvSpPr txBox="1"/>
          <p:nvPr/>
        </p:nvSpPr>
        <p:spPr>
          <a:xfrm>
            <a:off x="5883204" y="2864249"/>
            <a:ext cx="56356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DB184FF-E190-B24F-9610-59AE1B53EEE6}"/>
              </a:ext>
            </a:extLst>
          </p:cNvPr>
          <p:cNvSpPr txBox="1"/>
          <p:nvPr/>
        </p:nvSpPr>
        <p:spPr>
          <a:xfrm>
            <a:off x="5603213" y="4012702"/>
            <a:ext cx="59156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FB4567D-088E-640F-8384-7A7E079731D4}"/>
              </a:ext>
            </a:extLst>
          </p:cNvPr>
          <p:cNvSpPr txBox="1"/>
          <p:nvPr/>
        </p:nvSpPr>
        <p:spPr>
          <a:xfrm>
            <a:off x="4936494" y="5161153"/>
            <a:ext cx="65824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3138 0.15555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25 -2.59259E-6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3138 -0.15556 " pathEditMode="relative" rAng="0" ptsTypes="AA">
                                      <p:cBhvr>
                                        <p:cTn id="32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7356 -0.29051 " pathEditMode="relative" rAng="0" ptsTypes="AA">
                                      <p:cBhvr>
                                        <p:cTn id="34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autoUpdateAnimBg="0"/>
      <p:bldP spid="3" grpId="1" animBg="1" autoUpdateAnimBg="0"/>
      <p:bldP spid="4" grpId="0" animBg="1" autoUpdateAnimBg="0"/>
      <p:bldP spid="4" grpId="1" animBg="1" autoUpdateAnimBg="0"/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/>
      <p:bldP spid="10" grpId="0" animBg="1"/>
      <p:bldP spid="11" grpId="0"/>
      <p:bldP spid="14" grpId="0"/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=""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lời kể chuyện có đôi chỗ xen vào những ý nghĩ thầm kín của nhân vật Trần Quốc Toản. Em hãy nêu một vài trường hợp và phân tích tác dụng của sự đan xen đó?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AEC0E4-0D34-F1A3-64F4-1ACE35E0839D}"/>
              </a:ext>
            </a:extLst>
          </p:cNvPr>
          <p:cNvSpPr txBox="1"/>
          <p:nvPr/>
        </p:nvSpPr>
        <p:spPr>
          <a:xfrm>
            <a:off x="4256314" y="2257179"/>
            <a:ext cx="43905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=""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77165" algn="ctr">
              <a:tabLst>
                <a:tab pos="57150" algn="l"/>
              </a:tabLst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319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="" xmlns:a16="http://schemas.microsoft.com/office/drawing/2014/main" id="{5805C2EC-5C3E-71B6-B136-A5667C26A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6AF68B-8EFA-0476-B583-D47B7A446C92}"/>
              </a:ext>
            </a:extLst>
          </p:cNvPr>
          <p:cNvSpPr txBox="1"/>
          <p:nvPr/>
        </p:nvSpPr>
        <p:spPr>
          <a:xfrm>
            <a:off x="1270000" y="653246"/>
            <a:ext cx="6204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C1F06E-0EA4-2871-9384-BDA2FB4B6FC0}"/>
              </a:ext>
            </a:extLst>
          </p:cNvPr>
          <p:cNvSpPr txBox="1"/>
          <p:nvPr/>
        </p:nvSpPr>
        <p:spPr>
          <a:xfrm>
            <a:off x="783771" y="1936859"/>
            <a:ext cx="901337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ta</a:t>
            </a:r>
          </a:p>
          <a:p>
            <a:pPr algn="just"/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gụi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38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="" xmlns:a16="http://schemas.microsoft.com/office/drawing/2014/main" id="{6AFDE1D7-3E9B-9167-1743-32725B93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5598423-07A5-6C08-CF50-9E1635C5833C}"/>
              </a:ext>
            </a:extLst>
          </p:cNvPr>
          <p:cNvSpPr txBox="1"/>
          <p:nvPr/>
        </p:nvSpPr>
        <p:spPr>
          <a:xfrm>
            <a:off x="2634342" y="776357"/>
            <a:ext cx="3185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369378-622B-7103-2FE6-9CC38FA0920A}"/>
              </a:ext>
            </a:extLst>
          </p:cNvPr>
          <p:cNvSpPr txBox="1"/>
          <p:nvPr/>
        </p:nvSpPr>
        <p:spPr>
          <a:xfrm>
            <a:off x="1128484" y="1998768"/>
            <a:ext cx="861060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2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=""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=""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7716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98A1723-D532-7F7B-7356-5951B913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59"/>
          <a:stretch/>
        </p:blipFill>
        <p:spPr>
          <a:xfrm>
            <a:off x="0" y="-134710"/>
            <a:ext cx="12192000" cy="6992710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="" xmlns:a16="http://schemas.microsoft.com/office/drawing/2014/main" id="{D62A596F-5236-4F94-0C1A-5E12D281A59A}"/>
              </a:ext>
            </a:extLst>
          </p:cNvPr>
          <p:cNvGrpSpPr/>
          <p:nvPr/>
        </p:nvGrpSpPr>
        <p:grpSpPr>
          <a:xfrm>
            <a:off x="457693" y="479651"/>
            <a:ext cx="3957145" cy="1535761"/>
            <a:chOff x="1736509" y="1671556"/>
            <a:chExt cx="4233329" cy="3678765"/>
          </a:xfrm>
        </p:grpSpPr>
        <p:sp>
          <p:nvSpPr>
            <p:cNvPr id="3" name="任意多边形 62">
              <a:extLst>
                <a:ext uri="{FF2B5EF4-FFF2-40B4-BE49-F238E27FC236}">
                  <a16:creationId xmlns="" xmlns:a16="http://schemas.microsoft.com/office/drawing/2014/main" id="{5D0E3C21-0755-EB9E-2F7F-8477823BC85C}"/>
                </a:ext>
              </a:extLst>
            </p:cNvPr>
            <p:cNvSpPr/>
            <p:nvPr/>
          </p:nvSpPr>
          <p:spPr>
            <a:xfrm>
              <a:off x="1736509" y="167155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="" xmlns:a16="http://schemas.microsoft.com/office/drawing/2014/main" id="{88FE6F77-CC04-B268-AA00-9934187DE16C}"/>
                </a:ext>
              </a:extLst>
            </p:cNvPr>
            <p:cNvSpPr/>
            <p:nvPr/>
          </p:nvSpPr>
          <p:spPr>
            <a:xfrm>
              <a:off x="2875865" y="487778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D8CBDC-705B-57A5-0A89-A4E84AD67045}"/>
              </a:ext>
            </a:extLst>
          </p:cNvPr>
          <p:cNvSpPr txBox="1"/>
          <p:nvPr/>
        </p:nvSpPr>
        <p:spPr>
          <a:xfrm>
            <a:off x="946180" y="576302"/>
            <a:ext cx="3122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2383E2-F599-97F4-2A20-E0BBC2FF5330}"/>
              </a:ext>
            </a:extLst>
          </p:cNvPr>
          <p:cNvSpPr txBox="1"/>
          <p:nvPr/>
        </p:nvSpPr>
        <p:spPr>
          <a:xfrm>
            <a:off x="660400" y="2229692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8" name="Freeform 30">
            <a:extLst>
              <a:ext uri="{FF2B5EF4-FFF2-40B4-BE49-F238E27FC236}">
                <a16:creationId xmlns="" xmlns:a16="http://schemas.microsoft.com/office/drawing/2014/main" id="{1FD8BCC8-5107-46E8-B89F-DA9B789F167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2323584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52923D-950B-6990-FA5C-715C6F8775C5}"/>
              </a:ext>
            </a:extLst>
          </p:cNvPr>
          <p:cNvSpPr txBox="1"/>
          <p:nvPr/>
        </p:nvSpPr>
        <p:spPr>
          <a:xfrm>
            <a:off x="660400" y="4070416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i="1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800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chi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11" name="Freeform 30">
            <a:extLst>
              <a:ext uri="{FF2B5EF4-FFF2-40B4-BE49-F238E27FC236}">
                <a16:creationId xmlns="" xmlns:a16="http://schemas.microsoft.com/office/drawing/2014/main" id="{A9BDD509-19EF-9234-DAFA-55FF191B140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4131750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82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36102D-1144-6DA7-F128-B132471A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A8042B-F504-44A2-0A93-5AD99051DD7A}"/>
              </a:ext>
            </a:extLst>
          </p:cNvPr>
          <p:cNvSpPr txBox="1"/>
          <p:nvPr/>
        </p:nvSpPr>
        <p:spPr>
          <a:xfrm>
            <a:off x="760435" y="405687"/>
            <a:ext cx="8496105" cy="481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 VĂN THAM KHẢO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19000"/>
              </a:lnSpc>
              <a:spcAft>
                <a:spcPts val="200"/>
              </a:spcAft>
              <a:tabLst>
                <a:tab pos="55054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Sau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1FF7D5-2A20-0BC6-B1C7-0F4C4AE0C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8" b="174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2ABFA5-420C-8942-37C0-231BDC5BD582}"/>
              </a:ext>
            </a:extLst>
          </p:cNvPr>
          <p:cNvSpPr txBox="1"/>
          <p:nvPr/>
        </p:nvSpPr>
        <p:spPr>
          <a:xfrm>
            <a:off x="2991241" y="53082"/>
            <a:ext cx="61968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BB0EA929-9868-C9F4-0F17-E61950183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02095"/>
              </p:ext>
            </p:extLst>
          </p:nvPr>
        </p:nvGraphicFramePr>
        <p:xfrm>
          <a:off x="1353345" y="1494472"/>
          <a:ext cx="9472611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875505">
                  <a:extLst>
                    <a:ext uri="{9D8B030D-6E8A-4147-A177-3AD203B41FA5}">
                      <a16:colId xmlns="" xmlns:a16="http://schemas.microsoft.com/office/drawing/2014/main" val="1596806189"/>
                    </a:ext>
                  </a:extLst>
                </a:gridCol>
                <a:gridCol w="6080945">
                  <a:extLst>
                    <a:ext uri="{9D8B030D-6E8A-4147-A177-3AD203B41FA5}">
                      <a16:colId xmlns="" xmlns:a16="http://schemas.microsoft.com/office/drawing/2014/main" val="935516397"/>
                    </a:ext>
                  </a:extLst>
                </a:gridCol>
                <a:gridCol w="1245359">
                  <a:extLst>
                    <a:ext uri="{9D8B030D-6E8A-4147-A177-3AD203B41FA5}">
                      <a16:colId xmlns="" xmlns:a16="http://schemas.microsoft.com/office/drawing/2014/main" val="419471558"/>
                    </a:ext>
                  </a:extLst>
                </a:gridCol>
                <a:gridCol w="1270802">
                  <a:extLst>
                    <a:ext uri="{9D8B030D-6E8A-4147-A177-3AD203B41FA5}">
                      <a16:colId xmlns="" xmlns:a16="http://schemas.microsoft.com/office/drawing/2014/main" val="373686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9756433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7 - 9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5609433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bóp nát quả cam.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7711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8986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1453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445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1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=""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=""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126402" y="2654987"/>
            <a:ext cx="937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SG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THÀNH KIẾN THỨC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0867CB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=""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=""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=""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=""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=""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=""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=""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=""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=""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=""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=""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=""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=""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=""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=""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=""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=""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=""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=""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=""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=""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=""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=""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=""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=""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=""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=""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=""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=""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=""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=""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=""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=""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=""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=""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=""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=""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=""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=""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=""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=""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=""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=""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=""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=""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=""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=""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=""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=""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=""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=""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=""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=""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=""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=""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=""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=""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=""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=""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=""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=""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=""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=""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=""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=""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=""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=""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=""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=""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=""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=""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=""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=""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36" y="-935402"/>
            <a:ext cx="88494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325950" y="3075057"/>
            <a:ext cx="767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>
                <a:solidFill>
                  <a:srgbClr val="0670EB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 – TÌM HIỂU CHUNG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70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EE5F705A-5E81-4B3A-8EF4-911982DB3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AD8F92D9-1751-4ABF-9CB7-D198C9A05A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 descr="A person in a suit&#10;&#10;Description automatically generated with medium confidence">
            <a:extLst>
              <a:ext uri="{FF2B5EF4-FFF2-40B4-BE49-F238E27FC236}">
                <a16:creationId xmlns="" xmlns:a16="http://schemas.microsoft.com/office/drawing/2014/main" id="{000790C1-7991-A580-DF50-059779A3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213098" y="1122215"/>
            <a:ext cx="4381748" cy="4381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6D6B998F-CA62-4EE6-B7E7-046377D4F7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3FF829A-D275-C0D3-F6D4-9B723E553101}"/>
              </a:ext>
            </a:extLst>
          </p:cNvPr>
          <p:cNvSpPr txBox="1"/>
          <p:nvPr/>
        </p:nvSpPr>
        <p:spPr>
          <a:xfrm>
            <a:off x="6213098" y="5503963"/>
            <a:ext cx="45827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(1912-1960)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fr-FR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fr-FR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endParaRPr lang="en-US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34D47E57-F8A2-CF6C-740A-98DAFAD973F2}"/>
              </a:ext>
            </a:extLst>
          </p:cNvPr>
          <p:cNvGrpSpPr/>
          <p:nvPr/>
        </p:nvGrpSpPr>
        <p:grpSpPr>
          <a:xfrm>
            <a:off x="1055626" y="728382"/>
            <a:ext cx="3853441" cy="947840"/>
            <a:chOff x="1055626" y="290286"/>
            <a:chExt cx="3853441" cy="947840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AB0E259-EC9B-EA6E-95A2-82F040F92CE8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EB11C3F-F46C-3C5A-650A-0B36FDAFCEB6}"/>
                </a:ext>
              </a:extLst>
            </p:cNvPr>
            <p:cNvSpPr txBox="1"/>
            <p:nvPr/>
          </p:nvSpPr>
          <p:spPr>
            <a:xfrm>
              <a:off x="1830938" y="441040"/>
              <a:ext cx="24932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giả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AB48CBE-DA06-8FAA-50C6-4F0302070E67}"/>
              </a:ext>
            </a:extLst>
          </p:cNvPr>
          <p:cNvSpPr txBox="1"/>
          <p:nvPr/>
        </p:nvSpPr>
        <p:spPr>
          <a:xfrm>
            <a:off x="610275" y="2180040"/>
            <a:ext cx="42987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fr-FR" sz="28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fr-FR" sz="28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khai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thác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28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</a:p>
          <a:p>
            <a:r>
              <a:rPr lang="fr-FR" sz="28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fr-FR" sz="28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Đóng</a:t>
            </a:r>
            <a:r>
              <a:rPr lang="fr-FR" sz="28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fr-FR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fr-FR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bật</a:t>
            </a:r>
            <a:r>
              <a:rPr lang="fr-FR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fr-FR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tiểu</a:t>
            </a:r>
            <a:r>
              <a:rPr lang="fr-FR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fr-FR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fr-FR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fr-FR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2E0FAD1-D385-49A4-A011-809329A59359}"/>
              </a:ext>
            </a:extLst>
          </p:cNvPr>
          <p:cNvSpPr/>
          <p:nvPr/>
        </p:nvSpPr>
        <p:spPr>
          <a:xfrm>
            <a:off x="2947386" y="781235"/>
            <a:ext cx="6125593" cy="519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9455AC23-9A38-4942-BD2E-47FBF7D5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52" t="86004" r="10194" b="4992"/>
          <a:stretch>
            <a:fillRect/>
          </a:stretch>
        </p:blipFill>
        <p:spPr>
          <a:xfrm>
            <a:off x="5089434" y="4107159"/>
            <a:ext cx="211070" cy="154215"/>
          </a:xfrm>
          <a:custGeom>
            <a:avLst/>
            <a:gdLst>
              <a:gd name="connsiteX0" fmla="*/ 0 w 211070"/>
              <a:gd name="connsiteY0" fmla="*/ 0 h 154215"/>
              <a:gd name="connsiteX1" fmla="*/ 211070 w 211070"/>
              <a:gd name="connsiteY1" fmla="*/ 154215 h 154215"/>
              <a:gd name="connsiteX2" fmla="*/ 210535 w 211070"/>
              <a:gd name="connsiteY2" fmla="*/ 154124 h 154215"/>
              <a:gd name="connsiteX3" fmla="*/ 183902 w 211070"/>
              <a:gd name="connsiteY3" fmla="*/ 136368 h 154215"/>
              <a:gd name="connsiteX4" fmla="*/ 86248 w 211070"/>
              <a:gd name="connsiteY4" fmla="*/ 91980 h 154215"/>
              <a:gd name="connsiteX5" fmla="*/ 41859 w 211070"/>
              <a:gd name="connsiteY5" fmla="*/ 47592 h 154215"/>
              <a:gd name="connsiteX6" fmla="*/ 13805 w 211070"/>
              <a:gd name="connsiteY6" fmla="*/ 17610 h 154215"/>
              <a:gd name="connsiteX7" fmla="*/ 0 w 211070"/>
              <a:gd name="connsiteY7" fmla="*/ 0 h 1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070" h="154215">
                <a:moveTo>
                  <a:pt x="0" y="0"/>
                </a:moveTo>
                <a:lnTo>
                  <a:pt x="211070" y="154215"/>
                </a:lnTo>
                <a:lnTo>
                  <a:pt x="210535" y="154124"/>
                </a:lnTo>
                <a:cubicBezTo>
                  <a:pt x="200226" y="151375"/>
                  <a:pt x="192780" y="142287"/>
                  <a:pt x="183902" y="136368"/>
                </a:cubicBezTo>
                <a:cubicBezTo>
                  <a:pt x="144213" y="109907"/>
                  <a:pt x="123954" y="104549"/>
                  <a:pt x="86248" y="91980"/>
                </a:cubicBezTo>
                <a:cubicBezTo>
                  <a:pt x="66397" y="85363"/>
                  <a:pt x="55999" y="63017"/>
                  <a:pt x="41859" y="47592"/>
                </a:cubicBezTo>
                <a:cubicBezTo>
                  <a:pt x="32641" y="37536"/>
                  <a:pt x="22986" y="27755"/>
                  <a:pt x="13805" y="176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44D44634-C56E-4E81-BDAE-25C134A0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63" t="-3478" r="99398" b="96375"/>
          <a:stretch>
            <a:fillRect/>
          </a:stretch>
        </p:blipFill>
        <p:spPr>
          <a:xfrm>
            <a:off x="2991775" y="2574524"/>
            <a:ext cx="81534" cy="121660"/>
          </a:xfrm>
          <a:custGeom>
            <a:avLst/>
            <a:gdLst>
              <a:gd name="connsiteX0" fmla="*/ 0 w 81534"/>
              <a:gd name="connsiteY0" fmla="*/ 0 h 121660"/>
              <a:gd name="connsiteX1" fmla="*/ 81534 w 81534"/>
              <a:gd name="connsiteY1" fmla="*/ 59572 h 121660"/>
              <a:gd name="connsiteX2" fmla="*/ 66492 w 81534"/>
              <a:gd name="connsiteY2" fmla="*/ 59572 h 121660"/>
              <a:gd name="connsiteX3" fmla="*/ 66492 w 81534"/>
              <a:gd name="connsiteY3" fmla="*/ 121660 h 121660"/>
              <a:gd name="connsiteX4" fmla="*/ 62732 w 81534"/>
              <a:gd name="connsiteY4" fmla="*/ 119201 h 121660"/>
              <a:gd name="connsiteX5" fmla="*/ 0 w 81534"/>
              <a:gd name="connsiteY5" fmla="*/ 0 h 12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34" h="121660">
                <a:moveTo>
                  <a:pt x="0" y="0"/>
                </a:moveTo>
                <a:lnTo>
                  <a:pt x="81534" y="59572"/>
                </a:lnTo>
                <a:lnTo>
                  <a:pt x="66492" y="59572"/>
                </a:lnTo>
                <a:lnTo>
                  <a:pt x="66492" y="121660"/>
                </a:lnTo>
                <a:lnTo>
                  <a:pt x="62732" y="119201"/>
                </a:lnTo>
                <a:cubicBezTo>
                  <a:pt x="32347" y="88123"/>
                  <a:pt x="14540" y="36351"/>
                  <a:pt x="0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6FE39F1-6B38-42CE-7A5B-D47705505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4" t="5457" r="14167" b="3680"/>
          <a:stretch/>
        </p:blipFill>
        <p:spPr>
          <a:xfrm>
            <a:off x="2940703" y="798840"/>
            <a:ext cx="6132276" cy="51928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044CB1E-E660-427C-9D00-C3904FBC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5" t="34636" r="38231" b="64500"/>
          <a:stretch>
            <a:fillRect/>
          </a:stretch>
        </p:blipFill>
        <p:spPr>
          <a:xfrm>
            <a:off x="4598143" y="3227332"/>
            <a:ext cx="2348" cy="14801"/>
          </a:xfrm>
          <a:custGeom>
            <a:avLst/>
            <a:gdLst>
              <a:gd name="connsiteX0" fmla="*/ 292 w 2348"/>
              <a:gd name="connsiteY0" fmla="*/ 813 h 14801"/>
              <a:gd name="connsiteX1" fmla="*/ 865 w 2348"/>
              <a:gd name="connsiteY1" fmla="*/ 3630 h 14801"/>
              <a:gd name="connsiteX2" fmla="*/ 1856 w 2348"/>
              <a:gd name="connsiteY2" fmla="*/ 10492 h 14801"/>
              <a:gd name="connsiteX3" fmla="*/ 292 w 2348"/>
              <a:gd name="connsiteY3" fmla="*/ 813 h 1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" h="14801">
                <a:moveTo>
                  <a:pt x="292" y="813"/>
                </a:moveTo>
                <a:lnTo>
                  <a:pt x="865" y="3630"/>
                </a:lnTo>
                <a:lnTo>
                  <a:pt x="1856" y="10492"/>
                </a:lnTo>
                <a:cubicBezTo>
                  <a:pt x="3915" y="25871"/>
                  <a:pt x="-1247" y="-5331"/>
                  <a:pt x="292" y="813"/>
                </a:cubicBezTo>
                <a:close/>
              </a:path>
            </a:pathLst>
          </a:custGeom>
        </p:spPr>
      </p:pic>
      <p:sp>
        <p:nvSpPr>
          <p:cNvPr id="54" name="Oval 53">
            <a:extLst>
              <a:ext uri="{FF2B5EF4-FFF2-40B4-BE49-F238E27FC236}">
                <a16:creationId xmlns="" xmlns:a16="http://schemas.microsoft.com/office/drawing/2014/main" id="{28299345-7F8D-4C0C-B7DD-D3CCD633F0D4}"/>
              </a:ext>
            </a:extLst>
          </p:cNvPr>
          <p:cNvSpPr/>
          <p:nvPr/>
        </p:nvSpPr>
        <p:spPr>
          <a:xfrm>
            <a:off x="3031621" y="1270278"/>
            <a:ext cx="5892457" cy="4317443"/>
          </a:xfrm>
          <a:prstGeom prst="ellipse">
            <a:avLst/>
          </a:prstGeom>
          <a:solidFill>
            <a:schemeClr val="accent4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TÁC PHẨM  CHÍNH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="" xmlns:a16="http://schemas.microsoft.com/office/drawing/2014/main" id="{C3096BD0-1F58-2172-B716-578F963F9B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7691" b="769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="" xmlns:a16="http://schemas.microsoft.com/office/drawing/2014/main" id="{804CB54E-28F1-D2AA-C0BF-AF43FC7033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9987" b="99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="" xmlns:a16="http://schemas.microsoft.com/office/drawing/2014/main" id="{62558D9F-AF03-0ABC-9F2D-6C468A8DDD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0348" b="103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="" xmlns:a16="http://schemas.microsoft.com/office/drawing/2014/main" id="{74A5D091-F45D-8966-8BD6-EE47DA3EAEB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8215" b="82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BA3FB31-DE6C-D116-B5CB-66F7B30CADBC}"/>
              </a:ext>
            </a:extLst>
          </p:cNvPr>
          <p:cNvGrpSpPr/>
          <p:nvPr/>
        </p:nvGrpSpPr>
        <p:grpSpPr>
          <a:xfrm>
            <a:off x="460540" y="380039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83B2EA40-CF43-07A5-23D9-1CC9826140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7FCB7EBF-DF32-A5C6-1D09-5D34191A60D5}"/>
                </a:ext>
              </a:extLst>
            </p:cNvPr>
            <p:cNvSpPr txBox="1"/>
            <p:nvPr/>
          </p:nvSpPr>
          <p:spPr>
            <a:xfrm>
              <a:off x="1671280" y="441040"/>
              <a:ext cx="28426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2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phẩm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7D3AF5-88D2-12EE-2A93-1F6CFD333EBF}"/>
              </a:ext>
            </a:extLst>
          </p:cNvPr>
          <p:cNvSpPr txBox="1"/>
          <p:nvPr/>
        </p:nvSpPr>
        <p:spPr>
          <a:xfrm>
            <a:off x="825720" y="1885954"/>
            <a:ext cx="243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7BBC7D3-0FFF-F423-11B0-60384F2D1C22}"/>
              </a:ext>
            </a:extLst>
          </p:cNvPr>
          <p:cNvSpPr txBox="1"/>
          <p:nvPr/>
        </p:nvSpPr>
        <p:spPr>
          <a:xfrm>
            <a:off x="825720" y="2661557"/>
            <a:ext cx="2430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fr-FR" sz="32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FA5A8E6-CDC9-F1EF-FE23-DE9C48E1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475" y="1565186"/>
            <a:ext cx="5003787" cy="3362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EC8665-1219-2172-CD10-F468CFFBBCAB}"/>
              </a:ext>
            </a:extLst>
          </p:cNvPr>
          <p:cNvSpPr txBox="1"/>
          <p:nvPr/>
        </p:nvSpPr>
        <p:spPr>
          <a:xfrm>
            <a:off x="825720" y="3423334"/>
            <a:ext cx="557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4207" y="4300639"/>
            <a:ext cx="3976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fr-FR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fr-FR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914687" y="5007820"/>
            <a:ext cx="5951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fr-FR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fr-FR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fr-FR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fr-FR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7D3AF5-88D2-12EE-2A93-1F6CFD333EBF}"/>
              </a:ext>
            </a:extLst>
          </p:cNvPr>
          <p:cNvSpPr txBox="1"/>
          <p:nvPr/>
        </p:nvSpPr>
        <p:spPr>
          <a:xfrm>
            <a:off x="641349" y="810418"/>
            <a:ext cx="10233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xứ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trích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fr-FR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Lá</a:t>
            </a:r>
            <a:r>
              <a:rPr lang="fr-FR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cờ</a:t>
            </a:r>
            <a:r>
              <a:rPr lang="fr-FR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thêu</a:t>
            </a:r>
            <a:r>
              <a:rPr lang="fr-FR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sáu</a:t>
            </a:r>
            <a:r>
              <a:rPr lang="fr-FR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</a:t>
            </a:r>
            <a:r>
              <a:rPr lang="fr-FR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vàng</a:t>
            </a:r>
            <a:r>
              <a:rPr lang="fr-FR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7BBC7D3-0FFF-F423-11B0-60384F2D1C22}"/>
              </a:ext>
            </a:extLst>
          </p:cNvPr>
          <p:cNvSpPr txBox="1"/>
          <p:nvPr/>
        </p:nvSpPr>
        <p:spPr>
          <a:xfrm>
            <a:off x="641349" y="1764525"/>
            <a:ext cx="876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fr-FR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EC8665-1219-2172-CD10-F468CFFBBCAB}"/>
              </a:ext>
            </a:extLst>
          </p:cNvPr>
          <p:cNvSpPr txBox="1"/>
          <p:nvPr/>
        </p:nvSpPr>
        <p:spPr>
          <a:xfrm>
            <a:off x="460408" y="2272474"/>
            <a:ext cx="1007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endParaRPr lang="en-SG" sz="28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575072" y="2844225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fr-FR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fr-FR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349" y="3367445"/>
            <a:ext cx="10755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6145" y="4387399"/>
            <a:ext cx="107783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…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nhãng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con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5951" y="5497676"/>
            <a:ext cx="10631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3: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FCB7EBF-DF32-A5C6-1D09-5D34191A60D5}"/>
              </a:ext>
            </a:extLst>
          </p:cNvPr>
          <p:cNvSpPr txBox="1"/>
          <p:nvPr/>
        </p:nvSpPr>
        <p:spPr>
          <a:xfrm>
            <a:off x="575072" y="139590"/>
            <a:ext cx="2842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fr-FR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fr-FR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fr-FR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Schoolbook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hoto Album_Reunion_AE - v2" id="{C96C8338-05E3-4382-BEF1-FAD390B7429A}" vid="{82A553AD-BE10-4E55-9649-5A3FC78EB3C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1674</Words>
  <Application>Microsoft Office PowerPoint</Application>
  <PresentationFormat>Custom</PresentationFormat>
  <Paragraphs>200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Office Theme</vt:lpstr>
      <vt:lpstr>1_Office Theme</vt:lpstr>
      <vt:lpstr>2_Office Theme</vt:lpstr>
      <vt:lpstr>LÁ CỜ THÊU SÁU CHỮ VÀNG                  (Trích - Nguyễn Huy Tưởng)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 CỜ THÊU SÁU CHỮ VÀNG                  (Trích - Nguyễn Huy Tưởng)</dc:title>
  <dc:creator>Admin</dc:creator>
  <cp:lastModifiedBy>Admin</cp:lastModifiedBy>
  <cp:revision>25</cp:revision>
  <dcterms:created xsi:type="dcterms:W3CDTF">2023-05-16T09:05:01Z</dcterms:created>
  <dcterms:modified xsi:type="dcterms:W3CDTF">2024-09-02T03:40:52Z</dcterms:modified>
</cp:coreProperties>
</file>