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28"/>
  </p:notesMasterIdLst>
  <p:sldIdLst>
    <p:sldId id="256" r:id="rId4"/>
    <p:sldId id="269" r:id="rId5"/>
    <p:sldId id="270" r:id="rId6"/>
    <p:sldId id="275" r:id="rId7"/>
    <p:sldId id="272" r:id="rId8"/>
    <p:sldId id="273" r:id="rId9"/>
    <p:sldId id="274" r:id="rId10"/>
    <p:sldId id="276" r:id="rId11"/>
    <p:sldId id="277" r:id="rId12"/>
    <p:sldId id="259" r:id="rId13"/>
    <p:sldId id="278" r:id="rId14"/>
    <p:sldId id="279" r:id="rId15"/>
    <p:sldId id="263" r:id="rId16"/>
    <p:sldId id="257" r:id="rId17"/>
    <p:sldId id="280" r:id="rId18"/>
    <p:sldId id="281" r:id="rId19"/>
    <p:sldId id="258" r:id="rId20"/>
    <p:sldId id="282" r:id="rId21"/>
    <p:sldId id="283" r:id="rId22"/>
    <p:sldId id="284" r:id="rId23"/>
    <p:sldId id="285" r:id="rId24"/>
    <p:sldId id="286" r:id="rId25"/>
    <p:sldId id="265" r:id="rId26"/>
    <p:sldId id="287"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B8E27-594F-4214-8642-79A774635E0A}" type="datetimeFigureOut">
              <a:rPr lang="en-GB" smtClean="0"/>
              <a:t>07/05/2024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890B8-8E80-4FDA-8452-BA897EC181DE}" type="slidenum">
              <a:rPr lang="en-GB" smtClean="0"/>
              <a:t>‹#›</a:t>
            </a:fld>
            <a:endParaRPr lang="en-GB"/>
          </a:p>
        </p:txBody>
      </p:sp>
    </p:spTree>
    <p:extLst>
      <p:ext uri="{BB962C8B-B14F-4D97-AF65-F5344CB8AC3E}">
        <p14:creationId xmlns:p14="http://schemas.microsoft.com/office/powerpoint/2010/main" val="2258556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1c8cbc5e8d9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1c8cbc5e8d9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156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c8cbc5e8d9_0_2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c8cbc5e8d9_0_2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61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c8cbc5e8d9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c8cbc5e8d9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99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c8cbc5e8d9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c8cbc5e8d9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186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c8cbc5e8d9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c8cbc5e8d9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97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c8cbc5e8d9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c8cbc5e8d9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51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grpSp>
        <p:nvGrpSpPr>
          <p:cNvPr id="11" name="Google Shape;11;p2"/>
          <p:cNvGrpSpPr/>
          <p:nvPr/>
        </p:nvGrpSpPr>
        <p:grpSpPr>
          <a:xfrm>
            <a:off x="0" y="0"/>
            <a:ext cx="14868591" cy="10287000"/>
            <a:chOff x="0" y="0"/>
            <a:chExt cx="9912394" cy="6858000"/>
          </a:xfrm>
        </p:grpSpPr>
        <p:sp>
          <p:nvSpPr>
            <p:cNvPr id="12" name="Google Shape;12;p2"/>
            <p:cNvSpPr/>
            <p:nvPr/>
          </p:nvSpPr>
          <p:spPr>
            <a:xfrm>
              <a:off x="57022" y="0"/>
              <a:ext cx="9243631" cy="749551"/>
            </a:xfrm>
            <a:custGeom>
              <a:avLst/>
              <a:gdLst/>
              <a:ahLst/>
              <a:cxnLst/>
              <a:rect l="l" t="t" r="r" b="b"/>
              <a:pathLst>
                <a:path w="9243631" h="749551" extrusionOk="0">
                  <a:moveTo>
                    <a:pt x="8262149" y="0"/>
                  </a:moveTo>
                  <a:lnTo>
                    <a:pt x="9243631" y="0"/>
                  </a:lnTo>
                  <a:lnTo>
                    <a:pt x="9243631" y="440865"/>
                  </a:lnTo>
                  <a:cubicBezTo>
                    <a:pt x="9243631" y="462870"/>
                    <a:pt x="9231406" y="483128"/>
                    <a:pt x="9212196" y="493956"/>
                  </a:cubicBezTo>
                  <a:lnTo>
                    <a:pt x="8763718" y="741946"/>
                  </a:lnTo>
                  <a:cubicBezTo>
                    <a:pt x="8744857" y="752424"/>
                    <a:pt x="8721455" y="752075"/>
                    <a:pt x="8702943" y="740898"/>
                  </a:cubicBezTo>
                  <a:lnTo>
                    <a:pt x="8291838" y="493956"/>
                  </a:lnTo>
                  <a:cubicBezTo>
                    <a:pt x="8273326" y="483128"/>
                    <a:pt x="8262149" y="463219"/>
                    <a:pt x="8262149" y="441913"/>
                  </a:cubicBezTo>
                  <a:close/>
                  <a:moveTo>
                    <a:pt x="7081842" y="0"/>
                  </a:moveTo>
                  <a:lnTo>
                    <a:pt x="8063324" y="0"/>
                  </a:lnTo>
                  <a:lnTo>
                    <a:pt x="8063324" y="440865"/>
                  </a:lnTo>
                  <a:cubicBezTo>
                    <a:pt x="8063324" y="462870"/>
                    <a:pt x="8051099" y="483128"/>
                    <a:pt x="8031888" y="493956"/>
                  </a:cubicBezTo>
                  <a:lnTo>
                    <a:pt x="7583411" y="741946"/>
                  </a:lnTo>
                  <a:cubicBezTo>
                    <a:pt x="7564549" y="752424"/>
                    <a:pt x="7541148" y="752075"/>
                    <a:pt x="7522635" y="740898"/>
                  </a:cubicBezTo>
                  <a:lnTo>
                    <a:pt x="7111531" y="493956"/>
                  </a:lnTo>
                  <a:cubicBezTo>
                    <a:pt x="7093019" y="483128"/>
                    <a:pt x="7081842" y="463219"/>
                    <a:pt x="7081842" y="441913"/>
                  </a:cubicBezTo>
                  <a:close/>
                  <a:moveTo>
                    <a:pt x="5901536" y="0"/>
                  </a:moveTo>
                  <a:lnTo>
                    <a:pt x="6883017" y="0"/>
                  </a:lnTo>
                  <a:lnTo>
                    <a:pt x="6883017" y="440865"/>
                  </a:lnTo>
                  <a:cubicBezTo>
                    <a:pt x="6883017" y="462870"/>
                    <a:pt x="6870792" y="483128"/>
                    <a:pt x="6851581" y="493956"/>
                  </a:cubicBezTo>
                  <a:lnTo>
                    <a:pt x="6403104" y="741946"/>
                  </a:lnTo>
                  <a:cubicBezTo>
                    <a:pt x="6384242" y="752424"/>
                    <a:pt x="6360841" y="752075"/>
                    <a:pt x="6342328" y="740898"/>
                  </a:cubicBezTo>
                  <a:lnTo>
                    <a:pt x="5931224" y="493956"/>
                  </a:lnTo>
                  <a:cubicBezTo>
                    <a:pt x="5912713" y="483128"/>
                    <a:pt x="5901536" y="463219"/>
                    <a:pt x="5901536" y="441913"/>
                  </a:cubicBezTo>
                  <a:close/>
                  <a:moveTo>
                    <a:pt x="4721228" y="0"/>
                  </a:moveTo>
                  <a:lnTo>
                    <a:pt x="5702710" y="0"/>
                  </a:lnTo>
                  <a:lnTo>
                    <a:pt x="5702710" y="440865"/>
                  </a:lnTo>
                  <a:cubicBezTo>
                    <a:pt x="5702710" y="462870"/>
                    <a:pt x="5690485" y="483128"/>
                    <a:pt x="5671274" y="493956"/>
                  </a:cubicBezTo>
                  <a:lnTo>
                    <a:pt x="5222798" y="741946"/>
                  </a:lnTo>
                  <a:cubicBezTo>
                    <a:pt x="5203935" y="752424"/>
                    <a:pt x="5180534" y="752075"/>
                    <a:pt x="5162021" y="740898"/>
                  </a:cubicBezTo>
                  <a:lnTo>
                    <a:pt x="4750918" y="493956"/>
                  </a:lnTo>
                  <a:cubicBezTo>
                    <a:pt x="4732405" y="483128"/>
                    <a:pt x="4721228" y="463219"/>
                    <a:pt x="4721228" y="441913"/>
                  </a:cubicBezTo>
                  <a:close/>
                  <a:moveTo>
                    <a:pt x="3540921" y="0"/>
                  </a:moveTo>
                  <a:lnTo>
                    <a:pt x="4522403" y="0"/>
                  </a:lnTo>
                  <a:lnTo>
                    <a:pt x="4522403" y="440865"/>
                  </a:lnTo>
                  <a:cubicBezTo>
                    <a:pt x="4522403" y="462870"/>
                    <a:pt x="4510178" y="483128"/>
                    <a:pt x="4490967" y="493956"/>
                  </a:cubicBezTo>
                  <a:lnTo>
                    <a:pt x="4042490" y="741946"/>
                  </a:lnTo>
                  <a:cubicBezTo>
                    <a:pt x="4023628" y="752424"/>
                    <a:pt x="4000227" y="752075"/>
                    <a:pt x="3981715" y="740898"/>
                  </a:cubicBezTo>
                  <a:lnTo>
                    <a:pt x="3570610" y="493956"/>
                  </a:lnTo>
                  <a:cubicBezTo>
                    <a:pt x="3552098" y="483128"/>
                    <a:pt x="3540921" y="463219"/>
                    <a:pt x="3540921" y="441913"/>
                  </a:cubicBezTo>
                  <a:close/>
                  <a:moveTo>
                    <a:pt x="2360615" y="0"/>
                  </a:moveTo>
                  <a:lnTo>
                    <a:pt x="3342097" y="0"/>
                  </a:lnTo>
                  <a:lnTo>
                    <a:pt x="3342097" y="440865"/>
                  </a:lnTo>
                  <a:cubicBezTo>
                    <a:pt x="3342097" y="462870"/>
                    <a:pt x="3329872" y="483128"/>
                    <a:pt x="3310661" y="493956"/>
                  </a:cubicBezTo>
                  <a:lnTo>
                    <a:pt x="2862184" y="741946"/>
                  </a:lnTo>
                  <a:cubicBezTo>
                    <a:pt x="2843322" y="752424"/>
                    <a:pt x="2819920" y="752075"/>
                    <a:pt x="2801408" y="740898"/>
                  </a:cubicBezTo>
                  <a:lnTo>
                    <a:pt x="2390304" y="493956"/>
                  </a:lnTo>
                  <a:cubicBezTo>
                    <a:pt x="2371792" y="483128"/>
                    <a:pt x="2360615" y="463219"/>
                    <a:pt x="2360615" y="441913"/>
                  </a:cubicBezTo>
                  <a:close/>
                  <a:moveTo>
                    <a:pt x="1180307" y="0"/>
                  </a:moveTo>
                  <a:lnTo>
                    <a:pt x="2161789" y="0"/>
                  </a:lnTo>
                  <a:lnTo>
                    <a:pt x="2161789" y="440865"/>
                  </a:lnTo>
                  <a:cubicBezTo>
                    <a:pt x="2161789" y="462870"/>
                    <a:pt x="2149564" y="483128"/>
                    <a:pt x="2130354" y="493956"/>
                  </a:cubicBezTo>
                  <a:lnTo>
                    <a:pt x="1681876" y="741946"/>
                  </a:lnTo>
                  <a:cubicBezTo>
                    <a:pt x="1663014" y="752424"/>
                    <a:pt x="1639612" y="752075"/>
                    <a:pt x="1621101" y="740898"/>
                  </a:cubicBezTo>
                  <a:lnTo>
                    <a:pt x="1209996" y="493956"/>
                  </a:lnTo>
                  <a:cubicBezTo>
                    <a:pt x="1191484" y="483128"/>
                    <a:pt x="1180307" y="463219"/>
                    <a:pt x="1180307" y="441913"/>
                  </a:cubicBezTo>
                  <a:close/>
                  <a:moveTo>
                    <a:pt x="0" y="0"/>
                  </a:moveTo>
                  <a:lnTo>
                    <a:pt x="981482" y="0"/>
                  </a:lnTo>
                  <a:lnTo>
                    <a:pt x="981482" y="440865"/>
                  </a:lnTo>
                  <a:cubicBezTo>
                    <a:pt x="981482" y="462870"/>
                    <a:pt x="969257" y="483128"/>
                    <a:pt x="950046" y="493956"/>
                  </a:cubicBezTo>
                  <a:lnTo>
                    <a:pt x="501569" y="741946"/>
                  </a:lnTo>
                  <a:cubicBezTo>
                    <a:pt x="482707" y="752424"/>
                    <a:pt x="459306" y="752075"/>
                    <a:pt x="440794" y="740898"/>
                  </a:cubicBezTo>
                  <a:lnTo>
                    <a:pt x="29689" y="493956"/>
                  </a:lnTo>
                  <a:cubicBezTo>
                    <a:pt x="11177" y="483128"/>
                    <a:pt x="0" y="463219"/>
                    <a:pt x="0" y="44191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 name="Google Shape;13;p2"/>
            <p:cNvSpPr/>
            <p:nvPr/>
          </p:nvSpPr>
          <p:spPr>
            <a:xfrm>
              <a:off x="170528"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 name="Google Shape;14;p2"/>
            <p:cNvSpPr/>
            <p:nvPr/>
          </p:nvSpPr>
          <p:spPr>
            <a:xfrm>
              <a:off x="1350836"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 name="Google Shape;15;p2"/>
            <p:cNvSpPr/>
            <p:nvPr/>
          </p:nvSpPr>
          <p:spPr>
            <a:xfrm>
              <a:off x="2531143"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 name="Google Shape;16;p2"/>
            <p:cNvSpPr/>
            <p:nvPr/>
          </p:nvSpPr>
          <p:spPr>
            <a:xfrm>
              <a:off x="3711450"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 name="Google Shape;17;p2"/>
            <p:cNvSpPr/>
            <p:nvPr/>
          </p:nvSpPr>
          <p:spPr>
            <a:xfrm>
              <a:off x="4891757"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 name="Google Shape;18;p2"/>
            <p:cNvSpPr/>
            <p:nvPr/>
          </p:nvSpPr>
          <p:spPr>
            <a:xfrm>
              <a:off x="6072064"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 name="Google Shape;19;p2"/>
            <p:cNvSpPr/>
            <p:nvPr/>
          </p:nvSpPr>
          <p:spPr>
            <a:xfrm>
              <a:off x="7252371"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 name="Google Shape;20;p2"/>
            <p:cNvSpPr/>
            <p:nvPr/>
          </p:nvSpPr>
          <p:spPr>
            <a:xfrm>
              <a:off x="0" y="6609786"/>
              <a:ext cx="8787752" cy="248214"/>
            </a:xfrm>
            <a:custGeom>
              <a:avLst/>
              <a:gdLst/>
              <a:ahLst/>
              <a:cxnLst/>
              <a:rect l="l" t="t" r="r" b="b"/>
              <a:pathLst>
                <a:path w="8787752" h="248214" extrusionOk="0">
                  <a:moveTo>
                    <a:pt x="8332803" y="2"/>
                  </a:moveTo>
                  <a:cubicBezTo>
                    <a:pt x="8343020" y="90"/>
                    <a:pt x="8353236" y="2797"/>
                    <a:pt x="8362492" y="8036"/>
                  </a:cubicBezTo>
                  <a:lnTo>
                    <a:pt x="8787752" y="248214"/>
                  </a:lnTo>
                  <a:lnTo>
                    <a:pt x="7881815" y="248214"/>
                  </a:lnTo>
                  <a:lnTo>
                    <a:pt x="7893058" y="237165"/>
                  </a:lnTo>
                  <a:lnTo>
                    <a:pt x="8303114" y="7687"/>
                  </a:lnTo>
                  <a:cubicBezTo>
                    <a:pt x="8312370" y="2448"/>
                    <a:pt x="8322587" y="-85"/>
                    <a:pt x="8332803" y="2"/>
                  </a:cubicBezTo>
                  <a:close/>
                  <a:moveTo>
                    <a:pt x="7152496" y="2"/>
                  </a:moveTo>
                  <a:cubicBezTo>
                    <a:pt x="7162713" y="90"/>
                    <a:pt x="7172929" y="2797"/>
                    <a:pt x="7182185" y="8036"/>
                  </a:cubicBezTo>
                  <a:lnTo>
                    <a:pt x="7607446" y="248214"/>
                  </a:lnTo>
                  <a:lnTo>
                    <a:pt x="6701508" y="248214"/>
                  </a:lnTo>
                  <a:lnTo>
                    <a:pt x="6712751" y="237165"/>
                  </a:lnTo>
                  <a:lnTo>
                    <a:pt x="7122807" y="7687"/>
                  </a:lnTo>
                  <a:cubicBezTo>
                    <a:pt x="7132063" y="2448"/>
                    <a:pt x="7142280" y="-85"/>
                    <a:pt x="7152496" y="2"/>
                  </a:cubicBezTo>
                  <a:close/>
                  <a:moveTo>
                    <a:pt x="5972189" y="2"/>
                  </a:moveTo>
                  <a:cubicBezTo>
                    <a:pt x="5982406" y="90"/>
                    <a:pt x="5992622" y="2797"/>
                    <a:pt x="6001878" y="8036"/>
                  </a:cubicBezTo>
                  <a:lnTo>
                    <a:pt x="6427139" y="248214"/>
                  </a:lnTo>
                  <a:lnTo>
                    <a:pt x="5521201" y="248214"/>
                  </a:lnTo>
                  <a:lnTo>
                    <a:pt x="5532445" y="237165"/>
                  </a:lnTo>
                  <a:lnTo>
                    <a:pt x="5942500" y="7687"/>
                  </a:lnTo>
                  <a:cubicBezTo>
                    <a:pt x="5951756" y="2448"/>
                    <a:pt x="5961973" y="-85"/>
                    <a:pt x="5972189" y="2"/>
                  </a:cubicBezTo>
                  <a:close/>
                  <a:moveTo>
                    <a:pt x="4791882" y="2"/>
                  </a:moveTo>
                  <a:cubicBezTo>
                    <a:pt x="4802100" y="90"/>
                    <a:pt x="4812315" y="2797"/>
                    <a:pt x="4821571" y="8036"/>
                  </a:cubicBezTo>
                  <a:lnTo>
                    <a:pt x="5246832" y="248214"/>
                  </a:lnTo>
                  <a:lnTo>
                    <a:pt x="4340894" y="248214"/>
                  </a:lnTo>
                  <a:lnTo>
                    <a:pt x="4352137" y="237165"/>
                  </a:lnTo>
                  <a:lnTo>
                    <a:pt x="4762193" y="7687"/>
                  </a:lnTo>
                  <a:cubicBezTo>
                    <a:pt x="4771449" y="2448"/>
                    <a:pt x="4781666" y="-85"/>
                    <a:pt x="4791882" y="2"/>
                  </a:cubicBezTo>
                  <a:close/>
                  <a:moveTo>
                    <a:pt x="3611576" y="2"/>
                  </a:moveTo>
                  <a:cubicBezTo>
                    <a:pt x="3621792" y="90"/>
                    <a:pt x="3632008" y="2797"/>
                    <a:pt x="3641264" y="8036"/>
                  </a:cubicBezTo>
                  <a:lnTo>
                    <a:pt x="4066525" y="248214"/>
                  </a:lnTo>
                  <a:lnTo>
                    <a:pt x="3160586" y="248214"/>
                  </a:lnTo>
                  <a:lnTo>
                    <a:pt x="3171829" y="237165"/>
                  </a:lnTo>
                  <a:lnTo>
                    <a:pt x="3581886" y="7687"/>
                  </a:lnTo>
                  <a:cubicBezTo>
                    <a:pt x="3591143" y="2448"/>
                    <a:pt x="3601359" y="-85"/>
                    <a:pt x="3611576" y="2"/>
                  </a:cubicBezTo>
                  <a:close/>
                  <a:moveTo>
                    <a:pt x="2431268" y="2"/>
                  </a:moveTo>
                  <a:cubicBezTo>
                    <a:pt x="2441485" y="90"/>
                    <a:pt x="2451701" y="2797"/>
                    <a:pt x="2460958" y="8036"/>
                  </a:cubicBezTo>
                  <a:lnTo>
                    <a:pt x="2886219" y="248214"/>
                  </a:lnTo>
                  <a:lnTo>
                    <a:pt x="1980280" y="248214"/>
                  </a:lnTo>
                  <a:lnTo>
                    <a:pt x="1991523" y="237165"/>
                  </a:lnTo>
                  <a:lnTo>
                    <a:pt x="2401580" y="7687"/>
                  </a:lnTo>
                  <a:cubicBezTo>
                    <a:pt x="2410836" y="2448"/>
                    <a:pt x="2421052" y="-85"/>
                    <a:pt x="2431268" y="2"/>
                  </a:cubicBezTo>
                  <a:close/>
                  <a:moveTo>
                    <a:pt x="1250961" y="2"/>
                  </a:moveTo>
                  <a:cubicBezTo>
                    <a:pt x="1261177" y="90"/>
                    <a:pt x="1271394" y="2797"/>
                    <a:pt x="1280650" y="8036"/>
                  </a:cubicBezTo>
                  <a:lnTo>
                    <a:pt x="1705911" y="248214"/>
                  </a:lnTo>
                  <a:lnTo>
                    <a:pt x="799972" y="248214"/>
                  </a:lnTo>
                  <a:lnTo>
                    <a:pt x="811215" y="237165"/>
                  </a:lnTo>
                  <a:lnTo>
                    <a:pt x="1221272" y="7687"/>
                  </a:lnTo>
                  <a:cubicBezTo>
                    <a:pt x="1230527" y="2448"/>
                    <a:pt x="1240744" y="-85"/>
                    <a:pt x="1250961" y="2"/>
                  </a:cubicBezTo>
                  <a:close/>
                  <a:moveTo>
                    <a:pt x="70653" y="2"/>
                  </a:moveTo>
                  <a:cubicBezTo>
                    <a:pt x="80870" y="90"/>
                    <a:pt x="91087" y="2797"/>
                    <a:pt x="100343" y="8036"/>
                  </a:cubicBezTo>
                  <a:lnTo>
                    <a:pt x="525604" y="248214"/>
                  </a:lnTo>
                  <a:lnTo>
                    <a:pt x="0" y="248214"/>
                  </a:lnTo>
                  <a:lnTo>
                    <a:pt x="0" y="30612"/>
                  </a:lnTo>
                  <a:lnTo>
                    <a:pt x="40965" y="7687"/>
                  </a:lnTo>
                  <a:cubicBezTo>
                    <a:pt x="50221" y="2448"/>
                    <a:pt x="60437" y="-85"/>
                    <a:pt x="70653"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1" name="Google Shape;21;p2"/>
            <p:cNvSpPr/>
            <p:nvPr/>
          </p:nvSpPr>
          <p:spPr>
            <a:xfrm>
              <a:off x="1" y="667689"/>
              <a:ext cx="505103" cy="1071127"/>
            </a:xfrm>
            <a:custGeom>
              <a:avLst/>
              <a:gdLst/>
              <a:ahLst/>
              <a:cxnLst/>
              <a:rect l="l" t="t" r="r" b="b"/>
              <a:pathLst>
                <a:path w="505103" h="1071127" extrusionOk="0">
                  <a:moveTo>
                    <a:pt x="0" y="0"/>
                  </a:moveTo>
                  <a:lnTo>
                    <a:pt x="24142" y="6533"/>
                  </a:lnTo>
                  <a:lnTo>
                    <a:pt x="474366" y="260810"/>
                  </a:lnTo>
                  <a:cubicBezTo>
                    <a:pt x="493228" y="271638"/>
                    <a:pt x="505103" y="291896"/>
                    <a:pt x="505103" y="313901"/>
                  </a:cubicBezTo>
                  <a:lnTo>
                    <a:pt x="505103" y="763776"/>
                  </a:lnTo>
                  <a:cubicBezTo>
                    <a:pt x="505103" y="785781"/>
                    <a:pt x="492879" y="806039"/>
                    <a:pt x="473668" y="816867"/>
                  </a:cubicBezTo>
                  <a:lnTo>
                    <a:pt x="25190" y="1064857"/>
                  </a:lnTo>
                  <a:lnTo>
                    <a:pt x="0" y="107112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2" name="Google Shape;22;p2"/>
            <p:cNvSpPr/>
            <p:nvPr/>
          </p:nvSpPr>
          <p:spPr>
            <a:xfrm>
              <a:off x="703928"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3" name="Google Shape;23;p2"/>
            <p:cNvSpPr/>
            <p:nvPr/>
          </p:nvSpPr>
          <p:spPr>
            <a:xfrm>
              <a:off x="1884236"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4" name="Google Shape;24;p2"/>
            <p:cNvSpPr/>
            <p:nvPr/>
          </p:nvSpPr>
          <p:spPr>
            <a:xfrm>
              <a:off x="3064543"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5" name="Google Shape;25;p2"/>
            <p:cNvSpPr/>
            <p:nvPr/>
          </p:nvSpPr>
          <p:spPr>
            <a:xfrm>
              <a:off x="4244850"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6" name="Google Shape;26;p2"/>
            <p:cNvSpPr/>
            <p:nvPr/>
          </p:nvSpPr>
          <p:spPr>
            <a:xfrm>
              <a:off x="5425157"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7" name="Google Shape;27;p2"/>
            <p:cNvSpPr/>
            <p:nvPr/>
          </p:nvSpPr>
          <p:spPr>
            <a:xfrm>
              <a:off x="6605464"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8" name="Google Shape;28;p2"/>
            <p:cNvSpPr/>
            <p:nvPr/>
          </p:nvSpPr>
          <p:spPr>
            <a:xfrm>
              <a:off x="7785771"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9" name="Google Shape;29;p2"/>
            <p:cNvSpPr/>
            <p:nvPr/>
          </p:nvSpPr>
          <p:spPr>
            <a:xfrm>
              <a:off x="94328"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0" name="Google Shape;30;p2"/>
            <p:cNvSpPr/>
            <p:nvPr/>
          </p:nvSpPr>
          <p:spPr>
            <a:xfrm>
              <a:off x="1274636"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1" name="Google Shape;31;p2"/>
            <p:cNvSpPr/>
            <p:nvPr/>
          </p:nvSpPr>
          <p:spPr>
            <a:xfrm>
              <a:off x="2454943"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2" name="Google Shape;32;p2"/>
            <p:cNvSpPr/>
            <p:nvPr/>
          </p:nvSpPr>
          <p:spPr>
            <a:xfrm>
              <a:off x="3635250"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3" name="Google Shape;33;p2"/>
            <p:cNvSpPr/>
            <p:nvPr/>
          </p:nvSpPr>
          <p:spPr>
            <a:xfrm>
              <a:off x="4815557"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4" name="Google Shape;34;p2"/>
            <p:cNvSpPr/>
            <p:nvPr/>
          </p:nvSpPr>
          <p:spPr>
            <a:xfrm>
              <a:off x="5995864"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5" name="Google Shape;35;p2"/>
            <p:cNvSpPr/>
            <p:nvPr/>
          </p:nvSpPr>
          <p:spPr>
            <a:xfrm>
              <a:off x="7176171"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6" name="Google Shape;36;p2"/>
            <p:cNvSpPr/>
            <p:nvPr/>
          </p:nvSpPr>
          <p:spPr>
            <a:xfrm>
              <a:off x="0" y="26473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7" name="Google Shape;37;p2"/>
            <p:cNvSpPr/>
            <p:nvPr/>
          </p:nvSpPr>
          <p:spPr>
            <a:xfrm>
              <a:off x="741236"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8" name="Google Shape;38;p2"/>
            <p:cNvSpPr/>
            <p:nvPr/>
          </p:nvSpPr>
          <p:spPr>
            <a:xfrm>
              <a:off x="1921543"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9" name="Google Shape;39;p2"/>
            <p:cNvSpPr/>
            <p:nvPr/>
          </p:nvSpPr>
          <p:spPr>
            <a:xfrm>
              <a:off x="3101850"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0" name="Google Shape;40;p2"/>
            <p:cNvSpPr/>
            <p:nvPr/>
          </p:nvSpPr>
          <p:spPr>
            <a:xfrm>
              <a:off x="4282157"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1" name="Google Shape;41;p2"/>
            <p:cNvSpPr/>
            <p:nvPr/>
          </p:nvSpPr>
          <p:spPr>
            <a:xfrm>
              <a:off x="5462464"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2" name="Google Shape;42;p2"/>
            <p:cNvSpPr/>
            <p:nvPr/>
          </p:nvSpPr>
          <p:spPr>
            <a:xfrm>
              <a:off x="6642771"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3" name="Google Shape;43;p2"/>
            <p:cNvSpPr/>
            <p:nvPr/>
          </p:nvSpPr>
          <p:spPr>
            <a:xfrm>
              <a:off x="170528"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4" name="Google Shape;44;p2"/>
            <p:cNvSpPr/>
            <p:nvPr/>
          </p:nvSpPr>
          <p:spPr>
            <a:xfrm>
              <a:off x="1350836"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5" name="Google Shape;45;p2"/>
            <p:cNvSpPr/>
            <p:nvPr/>
          </p:nvSpPr>
          <p:spPr>
            <a:xfrm>
              <a:off x="2531143"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6" name="Google Shape;46;p2"/>
            <p:cNvSpPr/>
            <p:nvPr/>
          </p:nvSpPr>
          <p:spPr>
            <a:xfrm>
              <a:off x="3711450"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7" name="Google Shape;47;p2"/>
            <p:cNvSpPr/>
            <p:nvPr/>
          </p:nvSpPr>
          <p:spPr>
            <a:xfrm>
              <a:off x="4891757"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8" name="Google Shape;48;p2"/>
            <p:cNvSpPr/>
            <p:nvPr/>
          </p:nvSpPr>
          <p:spPr>
            <a:xfrm>
              <a:off x="6072064"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9" name="Google Shape;49;p2"/>
            <p:cNvSpPr/>
            <p:nvPr/>
          </p:nvSpPr>
          <p:spPr>
            <a:xfrm>
              <a:off x="7252371"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0" name="Google Shape;50;p2"/>
            <p:cNvSpPr/>
            <p:nvPr/>
          </p:nvSpPr>
          <p:spPr>
            <a:xfrm>
              <a:off x="74282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1" name="Google Shape;51;p2"/>
            <p:cNvSpPr/>
            <p:nvPr/>
          </p:nvSpPr>
          <p:spPr>
            <a:xfrm>
              <a:off x="1923128"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2" name="Google Shape;52;p2"/>
            <p:cNvSpPr/>
            <p:nvPr/>
          </p:nvSpPr>
          <p:spPr>
            <a:xfrm>
              <a:off x="3103436"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3" name="Google Shape;53;p2"/>
            <p:cNvSpPr/>
            <p:nvPr/>
          </p:nvSpPr>
          <p:spPr>
            <a:xfrm>
              <a:off x="4283743"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4" name="Google Shape;54;p2"/>
            <p:cNvSpPr/>
            <p:nvPr/>
          </p:nvSpPr>
          <p:spPr>
            <a:xfrm>
              <a:off x="5464050"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5" name="Google Shape;55;p2"/>
            <p:cNvSpPr/>
            <p:nvPr/>
          </p:nvSpPr>
          <p:spPr>
            <a:xfrm>
              <a:off x="6644357"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6" name="Google Shape;56;p2"/>
            <p:cNvSpPr/>
            <p:nvPr/>
          </p:nvSpPr>
          <p:spPr>
            <a:xfrm>
              <a:off x="7824664"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7" name="Google Shape;57;p2"/>
            <p:cNvSpPr/>
            <p:nvPr/>
          </p:nvSpPr>
          <p:spPr>
            <a:xfrm>
              <a:off x="892877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8" name="Google Shape;58;p2"/>
            <p:cNvSpPr/>
            <p:nvPr/>
          </p:nvSpPr>
          <p:spPr>
            <a:xfrm>
              <a:off x="1600" y="46285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59" name="Google Shape;59;p2"/>
          <p:cNvGrpSpPr/>
          <p:nvPr/>
        </p:nvGrpSpPr>
        <p:grpSpPr>
          <a:xfrm>
            <a:off x="194441" y="555928"/>
            <a:ext cx="13949555" cy="9349529"/>
            <a:chOff x="129627" y="370618"/>
            <a:chExt cx="9299703" cy="6233019"/>
          </a:xfrm>
        </p:grpSpPr>
        <p:sp>
          <p:nvSpPr>
            <p:cNvPr id="60" name="Google Shape;60;p2"/>
            <p:cNvSpPr/>
            <p:nvPr/>
          </p:nvSpPr>
          <p:spPr>
            <a:xfrm>
              <a:off x="243133"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1" name="Google Shape;61;p2"/>
            <p:cNvSpPr/>
            <p:nvPr/>
          </p:nvSpPr>
          <p:spPr>
            <a:xfrm>
              <a:off x="1423441"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2" name="Google Shape;62;p2"/>
            <p:cNvSpPr/>
            <p:nvPr/>
          </p:nvSpPr>
          <p:spPr>
            <a:xfrm>
              <a:off x="2603748"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3" name="Google Shape;63;p2"/>
            <p:cNvSpPr/>
            <p:nvPr/>
          </p:nvSpPr>
          <p:spPr>
            <a:xfrm>
              <a:off x="3784055"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4" name="Google Shape;64;p2"/>
            <p:cNvSpPr/>
            <p:nvPr/>
          </p:nvSpPr>
          <p:spPr>
            <a:xfrm>
              <a:off x="4964362"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5" name="Google Shape;65;p2"/>
            <p:cNvSpPr/>
            <p:nvPr/>
          </p:nvSpPr>
          <p:spPr>
            <a:xfrm>
              <a:off x="6144669"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6" name="Google Shape;66;p2"/>
            <p:cNvSpPr/>
            <p:nvPr/>
          </p:nvSpPr>
          <p:spPr>
            <a:xfrm>
              <a:off x="7324976"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7" name="Google Shape;67;p2"/>
            <p:cNvSpPr/>
            <p:nvPr/>
          </p:nvSpPr>
          <p:spPr>
            <a:xfrm>
              <a:off x="12962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8" name="Google Shape;68;p2"/>
            <p:cNvSpPr/>
            <p:nvPr/>
          </p:nvSpPr>
          <p:spPr>
            <a:xfrm>
              <a:off x="1309934"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9" name="Google Shape;69;p2"/>
            <p:cNvSpPr/>
            <p:nvPr/>
          </p:nvSpPr>
          <p:spPr>
            <a:xfrm>
              <a:off x="2490242"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0" name="Google Shape;70;p2"/>
            <p:cNvSpPr/>
            <p:nvPr/>
          </p:nvSpPr>
          <p:spPr>
            <a:xfrm>
              <a:off x="3670549"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1" name="Google Shape;71;p2"/>
            <p:cNvSpPr/>
            <p:nvPr/>
          </p:nvSpPr>
          <p:spPr>
            <a:xfrm>
              <a:off x="4850856"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2" name="Google Shape;72;p2"/>
            <p:cNvSpPr/>
            <p:nvPr/>
          </p:nvSpPr>
          <p:spPr>
            <a:xfrm>
              <a:off x="6031163"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3" name="Google Shape;73;p2"/>
            <p:cNvSpPr/>
            <p:nvPr/>
          </p:nvSpPr>
          <p:spPr>
            <a:xfrm>
              <a:off x="7211470"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4" name="Google Shape;74;p2"/>
            <p:cNvSpPr/>
            <p:nvPr/>
          </p:nvSpPr>
          <p:spPr>
            <a:xfrm>
              <a:off x="839177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5" name="Google Shape;75;p2"/>
            <p:cNvSpPr/>
            <p:nvPr/>
          </p:nvSpPr>
          <p:spPr>
            <a:xfrm>
              <a:off x="776533"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6" name="Google Shape;76;p2"/>
            <p:cNvSpPr/>
            <p:nvPr/>
          </p:nvSpPr>
          <p:spPr>
            <a:xfrm>
              <a:off x="1956841"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7" name="Google Shape;77;p2"/>
            <p:cNvSpPr/>
            <p:nvPr/>
          </p:nvSpPr>
          <p:spPr>
            <a:xfrm>
              <a:off x="3137148"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8" name="Google Shape;78;p2"/>
            <p:cNvSpPr/>
            <p:nvPr/>
          </p:nvSpPr>
          <p:spPr>
            <a:xfrm>
              <a:off x="4317455"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9" name="Google Shape;79;p2"/>
            <p:cNvSpPr/>
            <p:nvPr/>
          </p:nvSpPr>
          <p:spPr>
            <a:xfrm>
              <a:off x="5497762"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0" name="Google Shape;80;p2"/>
            <p:cNvSpPr/>
            <p:nvPr/>
          </p:nvSpPr>
          <p:spPr>
            <a:xfrm>
              <a:off x="6678069"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1" name="Google Shape;81;p2"/>
            <p:cNvSpPr/>
            <p:nvPr/>
          </p:nvSpPr>
          <p:spPr>
            <a:xfrm>
              <a:off x="7858376"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2" name="Google Shape;82;p2"/>
            <p:cNvSpPr/>
            <p:nvPr/>
          </p:nvSpPr>
          <p:spPr>
            <a:xfrm>
              <a:off x="166933"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3" name="Google Shape;83;p2"/>
            <p:cNvSpPr/>
            <p:nvPr/>
          </p:nvSpPr>
          <p:spPr>
            <a:xfrm>
              <a:off x="1347241"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4" name="Google Shape;84;p2"/>
            <p:cNvSpPr/>
            <p:nvPr/>
          </p:nvSpPr>
          <p:spPr>
            <a:xfrm>
              <a:off x="2527548"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5" name="Google Shape;85;p2"/>
            <p:cNvSpPr/>
            <p:nvPr/>
          </p:nvSpPr>
          <p:spPr>
            <a:xfrm>
              <a:off x="3707855"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6" name="Google Shape;86;p2"/>
            <p:cNvSpPr/>
            <p:nvPr/>
          </p:nvSpPr>
          <p:spPr>
            <a:xfrm>
              <a:off x="4888162"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7" name="Google Shape;87;p2"/>
            <p:cNvSpPr/>
            <p:nvPr/>
          </p:nvSpPr>
          <p:spPr>
            <a:xfrm>
              <a:off x="6068469"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8" name="Google Shape;88;p2"/>
            <p:cNvSpPr/>
            <p:nvPr/>
          </p:nvSpPr>
          <p:spPr>
            <a:xfrm>
              <a:off x="7248776"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 name="Google Shape;89;p2"/>
            <p:cNvSpPr/>
            <p:nvPr/>
          </p:nvSpPr>
          <p:spPr>
            <a:xfrm>
              <a:off x="813841"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 name="Google Shape;90;p2"/>
            <p:cNvSpPr/>
            <p:nvPr/>
          </p:nvSpPr>
          <p:spPr>
            <a:xfrm>
              <a:off x="1994148"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 name="Google Shape;91;p2"/>
            <p:cNvSpPr/>
            <p:nvPr/>
          </p:nvSpPr>
          <p:spPr>
            <a:xfrm>
              <a:off x="3174455"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 name="Google Shape;92;p2"/>
            <p:cNvSpPr/>
            <p:nvPr/>
          </p:nvSpPr>
          <p:spPr>
            <a:xfrm>
              <a:off x="4354762"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 name="Google Shape;93;p2"/>
            <p:cNvSpPr/>
            <p:nvPr/>
          </p:nvSpPr>
          <p:spPr>
            <a:xfrm>
              <a:off x="5535069"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 name="Google Shape;94;p2"/>
            <p:cNvSpPr/>
            <p:nvPr/>
          </p:nvSpPr>
          <p:spPr>
            <a:xfrm>
              <a:off x="6715376"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 name="Google Shape;95;p2"/>
            <p:cNvSpPr/>
            <p:nvPr/>
          </p:nvSpPr>
          <p:spPr>
            <a:xfrm>
              <a:off x="243133"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 name="Google Shape;96;p2"/>
            <p:cNvSpPr/>
            <p:nvPr/>
          </p:nvSpPr>
          <p:spPr>
            <a:xfrm>
              <a:off x="1423441"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 name="Google Shape;97;p2"/>
            <p:cNvSpPr/>
            <p:nvPr/>
          </p:nvSpPr>
          <p:spPr>
            <a:xfrm>
              <a:off x="2603748"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 name="Google Shape;98;p2"/>
            <p:cNvSpPr/>
            <p:nvPr/>
          </p:nvSpPr>
          <p:spPr>
            <a:xfrm>
              <a:off x="3784055"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 name="Google Shape;99;p2"/>
            <p:cNvSpPr/>
            <p:nvPr/>
          </p:nvSpPr>
          <p:spPr>
            <a:xfrm>
              <a:off x="4964362"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 name="Google Shape;100;p2"/>
            <p:cNvSpPr/>
            <p:nvPr/>
          </p:nvSpPr>
          <p:spPr>
            <a:xfrm>
              <a:off x="6144669"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 name="Google Shape;101;p2"/>
            <p:cNvSpPr/>
            <p:nvPr/>
          </p:nvSpPr>
          <p:spPr>
            <a:xfrm>
              <a:off x="7324976"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 name="Google Shape;102;p2"/>
            <p:cNvSpPr/>
            <p:nvPr/>
          </p:nvSpPr>
          <p:spPr>
            <a:xfrm>
              <a:off x="81542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 name="Google Shape;103;p2"/>
            <p:cNvSpPr/>
            <p:nvPr/>
          </p:nvSpPr>
          <p:spPr>
            <a:xfrm>
              <a:off x="1995733"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 name="Google Shape;104;p2"/>
            <p:cNvSpPr/>
            <p:nvPr/>
          </p:nvSpPr>
          <p:spPr>
            <a:xfrm>
              <a:off x="3176041"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 name="Google Shape;105;p2"/>
            <p:cNvSpPr/>
            <p:nvPr/>
          </p:nvSpPr>
          <p:spPr>
            <a:xfrm>
              <a:off x="4356348"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 name="Google Shape;106;p2"/>
            <p:cNvSpPr/>
            <p:nvPr/>
          </p:nvSpPr>
          <p:spPr>
            <a:xfrm>
              <a:off x="5536655"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 name="Google Shape;107;p2"/>
            <p:cNvSpPr/>
            <p:nvPr/>
          </p:nvSpPr>
          <p:spPr>
            <a:xfrm>
              <a:off x="6716962"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8" name="Google Shape;108;p2"/>
            <p:cNvSpPr/>
            <p:nvPr/>
          </p:nvSpPr>
          <p:spPr>
            <a:xfrm>
              <a:off x="7897269"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 name="Google Shape;109;p2"/>
            <p:cNvSpPr/>
            <p:nvPr/>
          </p:nvSpPr>
          <p:spPr>
            <a:xfrm>
              <a:off x="900137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0" name="Google Shape;110;p2"/>
          <p:cNvSpPr/>
          <p:nvPr/>
        </p:nvSpPr>
        <p:spPr>
          <a:xfrm>
            <a:off x="2211300" y="1425150"/>
            <a:ext cx="1386540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111" name="Google Shape;111;p2"/>
          <p:cNvGrpSpPr/>
          <p:nvPr/>
        </p:nvGrpSpPr>
        <p:grpSpPr>
          <a:xfrm>
            <a:off x="496964" y="6669025"/>
            <a:ext cx="3467895" cy="2912900"/>
            <a:chOff x="2076453" y="1626619"/>
            <a:chExt cx="3249831" cy="2729734"/>
          </a:xfrm>
        </p:grpSpPr>
        <p:grpSp>
          <p:nvGrpSpPr>
            <p:cNvPr id="112" name="Google Shape;112;p2"/>
            <p:cNvGrpSpPr/>
            <p:nvPr/>
          </p:nvGrpSpPr>
          <p:grpSpPr>
            <a:xfrm>
              <a:off x="2076453" y="2309959"/>
              <a:ext cx="833410" cy="861198"/>
              <a:chOff x="2076453" y="2309959"/>
              <a:chExt cx="833410" cy="861198"/>
            </a:xfrm>
          </p:grpSpPr>
          <p:sp>
            <p:nvSpPr>
              <p:cNvPr id="113" name="Google Shape;113;p2"/>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4" name="Google Shape;114;p2"/>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15" name="Google Shape;115;p2"/>
            <p:cNvGrpSpPr/>
            <p:nvPr/>
          </p:nvGrpSpPr>
          <p:grpSpPr>
            <a:xfrm>
              <a:off x="2450412" y="1626619"/>
              <a:ext cx="1134652" cy="1350990"/>
              <a:chOff x="2450412" y="1626619"/>
              <a:chExt cx="1134652" cy="1350990"/>
            </a:xfrm>
          </p:grpSpPr>
          <p:sp>
            <p:nvSpPr>
              <p:cNvPr id="116" name="Google Shape;116;p2"/>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7" name="Google Shape;117;p2"/>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8" name="Google Shape;118;p2"/>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9" name="Google Shape;119;p2"/>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0" name="Google Shape;120;p2"/>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1" name="Google Shape;121;p2"/>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2" name="Google Shape;122;p2"/>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3" name="Google Shape;123;p2"/>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24" name="Google Shape;124;p2"/>
            <p:cNvGrpSpPr/>
            <p:nvPr/>
          </p:nvGrpSpPr>
          <p:grpSpPr>
            <a:xfrm>
              <a:off x="3468909" y="2291619"/>
              <a:ext cx="809625" cy="809625"/>
              <a:chOff x="3468909" y="2291619"/>
              <a:chExt cx="809625" cy="809625"/>
            </a:xfrm>
          </p:grpSpPr>
          <p:sp>
            <p:nvSpPr>
              <p:cNvPr id="125" name="Google Shape;125;p2"/>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6" name="Google Shape;126;p2"/>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27" name="Google Shape;127;p2"/>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8" name="Google Shape;128;p2"/>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9" name="Google Shape;129;p2"/>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0" name="Google Shape;130;p2"/>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1" name="Google Shape;131;p2"/>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2" name="Google Shape;132;p2"/>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3" name="Google Shape;133;p2"/>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4" name="Google Shape;134;p2"/>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35" name="Google Shape;135;p2"/>
            <p:cNvGrpSpPr/>
            <p:nvPr/>
          </p:nvGrpSpPr>
          <p:grpSpPr>
            <a:xfrm>
              <a:off x="4516659" y="2291619"/>
              <a:ext cx="809625" cy="809625"/>
              <a:chOff x="4516659" y="2291619"/>
              <a:chExt cx="809625" cy="809625"/>
            </a:xfrm>
          </p:grpSpPr>
          <p:sp>
            <p:nvSpPr>
              <p:cNvPr id="136" name="Google Shape;136;p2"/>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7" name="Google Shape;137;p2"/>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38" name="Google Shape;138;p2"/>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9" name="Google Shape;139;p2"/>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40" name="Google Shape;140;p2"/>
          <p:cNvGrpSpPr/>
          <p:nvPr/>
        </p:nvGrpSpPr>
        <p:grpSpPr>
          <a:xfrm>
            <a:off x="13804319" y="6120445"/>
            <a:ext cx="4483686" cy="3919284"/>
            <a:chOff x="5916127" y="1590589"/>
            <a:chExt cx="4201749" cy="3672836"/>
          </a:xfrm>
        </p:grpSpPr>
        <p:grpSp>
          <p:nvGrpSpPr>
            <p:cNvPr id="141" name="Google Shape;141;p2"/>
            <p:cNvGrpSpPr/>
            <p:nvPr/>
          </p:nvGrpSpPr>
          <p:grpSpPr>
            <a:xfrm>
              <a:off x="5916127" y="2814232"/>
              <a:ext cx="1535513" cy="2166104"/>
              <a:chOff x="5916127" y="2814232"/>
              <a:chExt cx="1535513" cy="2166104"/>
            </a:xfrm>
          </p:grpSpPr>
          <p:grpSp>
            <p:nvGrpSpPr>
              <p:cNvPr id="142" name="Google Shape;142;p2"/>
              <p:cNvGrpSpPr/>
              <p:nvPr/>
            </p:nvGrpSpPr>
            <p:grpSpPr>
              <a:xfrm>
                <a:off x="6331772" y="4075467"/>
                <a:ext cx="1082944" cy="904869"/>
                <a:chOff x="6331772" y="4075467"/>
                <a:chExt cx="1082944" cy="904869"/>
              </a:xfrm>
            </p:grpSpPr>
            <p:sp>
              <p:nvSpPr>
                <p:cNvPr id="143" name="Google Shape;143;p2"/>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4" name="Google Shape;144;p2"/>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45" name="Google Shape;145;p2"/>
              <p:cNvGrpSpPr/>
              <p:nvPr/>
            </p:nvGrpSpPr>
            <p:grpSpPr>
              <a:xfrm>
                <a:off x="5916127" y="2814232"/>
                <a:ext cx="1535513" cy="1411057"/>
                <a:chOff x="5916127" y="2814232"/>
                <a:chExt cx="1535513" cy="1411057"/>
              </a:xfrm>
            </p:grpSpPr>
            <p:sp>
              <p:nvSpPr>
                <p:cNvPr id="146" name="Google Shape;146;p2"/>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7" name="Google Shape;147;p2"/>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148" name="Google Shape;148;p2"/>
            <p:cNvGrpSpPr/>
            <p:nvPr/>
          </p:nvGrpSpPr>
          <p:grpSpPr>
            <a:xfrm>
              <a:off x="6040232" y="3501675"/>
              <a:ext cx="1171621" cy="1354244"/>
              <a:chOff x="6040232" y="3501675"/>
              <a:chExt cx="1171621" cy="1354244"/>
            </a:xfrm>
          </p:grpSpPr>
          <p:sp>
            <p:nvSpPr>
              <p:cNvPr id="149" name="Google Shape;149;p2"/>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0" name="Google Shape;150;p2"/>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51" name="Google Shape;151;p2"/>
            <p:cNvGrpSpPr/>
            <p:nvPr/>
          </p:nvGrpSpPr>
          <p:grpSpPr>
            <a:xfrm>
              <a:off x="8582268" y="2814463"/>
              <a:ext cx="1535608" cy="2165872"/>
              <a:chOff x="8582268" y="2814463"/>
              <a:chExt cx="1535608" cy="2165872"/>
            </a:xfrm>
          </p:grpSpPr>
          <p:grpSp>
            <p:nvGrpSpPr>
              <p:cNvPr id="152" name="Google Shape;152;p2"/>
              <p:cNvGrpSpPr/>
              <p:nvPr/>
            </p:nvGrpSpPr>
            <p:grpSpPr>
              <a:xfrm>
                <a:off x="8619191" y="4075403"/>
                <a:ext cx="1082950" cy="904932"/>
                <a:chOff x="8619191" y="4075403"/>
                <a:chExt cx="1082950" cy="904932"/>
              </a:xfrm>
            </p:grpSpPr>
            <p:sp>
              <p:nvSpPr>
                <p:cNvPr id="153" name="Google Shape;153;p2"/>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4" name="Google Shape;154;p2"/>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55" name="Google Shape;155;p2"/>
              <p:cNvGrpSpPr/>
              <p:nvPr/>
            </p:nvGrpSpPr>
            <p:grpSpPr>
              <a:xfrm>
                <a:off x="8582268" y="2814463"/>
                <a:ext cx="1535608" cy="1410826"/>
                <a:chOff x="8582268" y="2814463"/>
                <a:chExt cx="1535608" cy="1410826"/>
              </a:xfrm>
            </p:grpSpPr>
            <p:sp>
              <p:nvSpPr>
                <p:cNvPr id="156" name="Google Shape;156;p2"/>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7" name="Google Shape;157;p2"/>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158" name="Google Shape;158;p2"/>
            <p:cNvGrpSpPr/>
            <p:nvPr/>
          </p:nvGrpSpPr>
          <p:grpSpPr>
            <a:xfrm>
              <a:off x="8812053" y="3501675"/>
              <a:ext cx="1171620" cy="1354244"/>
              <a:chOff x="8812053" y="3501675"/>
              <a:chExt cx="1171620" cy="1354244"/>
            </a:xfrm>
          </p:grpSpPr>
          <p:sp>
            <p:nvSpPr>
              <p:cNvPr id="159" name="Google Shape;159;p2"/>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0" name="Google Shape;160;p2"/>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61" name="Google Shape;161;p2"/>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2" name="Google Shape;162;p2"/>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3" name="Google Shape;163;p2"/>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4" name="Google Shape;164;p2"/>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65" name="Google Shape;165;p2"/>
            <p:cNvGrpSpPr/>
            <p:nvPr/>
          </p:nvGrpSpPr>
          <p:grpSpPr>
            <a:xfrm>
              <a:off x="7116984" y="2129694"/>
              <a:ext cx="809625" cy="809624"/>
              <a:chOff x="7116984" y="2129694"/>
              <a:chExt cx="809625" cy="809624"/>
            </a:xfrm>
          </p:grpSpPr>
          <p:sp>
            <p:nvSpPr>
              <p:cNvPr id="166" name="Google Shape;166;p2"/>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7" name="Google Shape;167;p2"/>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68" name="Google Shape;168;p2"/>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9" name="Google Shape;169;p2"/>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0" name="Google Shape;170;p2"/>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1" name="Google Shape;171;p2"/>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2" name="Google Shape;172;p2"/>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3" name="Google Shape;173;p2"/>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4" name="Google Shape;174;p2"/>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75" name="Google Shape;175;p2"/>
            <p:cNvGrpSpPr/>
            <p:nvPr/>
          </p:nvGrpSpPr>
          <p:grpSpPr>
            <a:xfrm>
              <a:off x="8164734" y="2129694"/>
              <a:ext cx="809625" cy="809624"/>
              <a:chOff x="8164734" y="2129694"/>
              <a:chExt cx="809625" cy="809624"/>
            </a:xfrm>
          </p:grpSpPr>
          <p:sp>
            <p:nvSpPr>
              <p:cNvPr id="176" name="Google Shape;176;p2"/>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7" name="Google Shape;177;p2"/>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78" name="Google Shape;178;p2"/>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79" name="Google Shape;179;p2"/>
          <p:cNvGrpSpPr/>
          <p:nvPr/>
        </p:nvGrpSpPr>
        <p:grpSpPr>
          <a:xfrm flipH="1">
            <a:off x="14476326" y="201812"/>
            <a:ext cx="3467895" cy="2912900"/>
            <a:chOff x="2076453" y="1626619"/>
            <a:chExt cx="3249831" cy="2729734"/>
          </a:xfrm>
        </p:grpSpPr>
        <p:grpSp>
          <p:nvGrpSpPr>
            <p:cNvPr id="180" name="Google Shape;180;p2"/>
            <p:cNvGrpSpPr/>
            <p:nvPr/>
          </p:nvGrpSpPr>
          <p:grpSpPr>
            <a:xfrm>
              <a:off x="2076453" y="2309959"/>
              <a:ext cx="833410" cy="861198"/>
              <a:chOff x="2076453" y="2309959"/>
              <a:chExt cx="833410" cy="861198"/>
            </a:xfrm>
          </p:grpSpPr>
          <p:sp>
            <p:nvSpPr>
              <p:cNvPr id="181" name="Google Shape;181;p2"/>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2" name="Google Shape;182;p2"/>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83" name="Google Shape;183;p2"/>
            <p:cNvGrpSpPr/>
            <p:nvPr/>
          </p:nvGrpSpPr>
          <p:grpSpPr>
            <a:xfrm>
              <a:off x="2450412" y="1626619"/>
              <a:ext cx="1134652" cy="1350990"/>
              <a:chOff x="2450412" y="1626619"/>
              <a:chExt cx="1134652" cy="1350990"/>
            </a:xfrm>
          </p:grpSpPr>
          <p:sp>
            <p:nvSpPr>
              <p:cNvPr id="184" name="Google Shape;184;p2"/>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5" name="Google Shape;185;p2"/>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86" name="Google Shape;186;p2"/>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7" name="Google Shape;187;p2"/>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8" name="Google Shape;188;p2"/>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9" name="Google Shape;189;p2"/>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0" name="Google Shape;190;p2"/>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1" name="Google Shape;191;p2"/>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92" name="Google Shape;192;p2"/>
            <p:cNvGrpSpPr/>
            <p:nvPr/>
          </p:nvGrpSpPr>
          <p:grpSpPr>
            <a:xfrm>
              <a:off x="3468909" y="2291619"/>
              <a:ext cx="809625" cy="809625"/>
              <a:chOff x="3468909" y="2291619"/>
              <a:chExt cx="809625" cy="809625"/>
            </a:xfrm>
          </p:grpSpPr>
          <p:sp>
            <p:nvSpPr>
              <p:cNvPr id="193" name="Google Shape;193;p2"/>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4" name="Google Shape;194;p2"/>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95" name="Google Shape;195;p2"/>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6" name="Google Shape;196;p2"/>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7" name="Google Shape;197;p2"/>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8" name="Google Shape;198;p2"/>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9" name="Google Shape;199;p2"/>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0" name="Google Shape;200;p2"/>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1" name="Google Shape;201;p2"/>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2" name="Google Shape;202;p2"/>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203" name="Google Shape;203;p2"/>
            <p:cNvGrpSpPr/>
            <p:nvPr/>
          </p:nvGrpSpPr>
          <p:grpSpPr>
            <a:xfrm>
              <a:off x="4516659" y="2291619"/>
              <a:ext cx="809625" cy="809625"/>
              <a:chOff x="4516659" y="2291619"/>
              <a:chExt cx="809625" cy="809625"/>
            </a:xfrm>
          </p:grpSpPr>
          <p:sp>
            <p:nvSpPr>
              <p:cNvPr id="204" name="Google Shape;204;p2"/>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5" name="Google Shape;205;p2"/>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206" name="Google Shape;206;p2"/>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7" name="Google Shape;207;p2"/>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208" name="Google Shape;208;p2"/>
          <p:cNvSpPr txBox="1">
            <a:spLocks noGrp="1"/>
          </p:cNvSpPr>
          <p:nvPr>
            <p:ph type="title"/>
          </p:nvPr>
        </p:nvSpPr>
        <p:spPr>
          <a:xfrm>
            <a:off x="2650725" y="2915775"/>
            <a:ext cx="12986550" cy="3998250"/>
          </a:xfrm>
          <a:prstGeom prst="rect">
            <a:avLst/>
          </a:prstGeom>
        </p:spPr>
        <p:txBody>
          <a:bodyPr spcFirstLastPara="1" wrap="square" lIns="121900" tIns="121900" rIns="121900" bIns="121900" anchor="t" anchorCtr="0">
            <a:noAutofit/>
          </a:bodyPr>
          <a:lstStyle>
            <a:lvl1pPr lvl="0" algn="ctr">
              <a:spcBef>
                <a:spcPts val="0"/>
              </a:spcBef>
              <a:spcAft>
                <a:spcPts val="0"/>
              </a:spcAft>
              <a:buSzPts val="8500"/>
              <a:buNone/>
              <a:defRPr sz="12750"/>
            </a:lvl1pPr>
            <a:lvl2pPr lvl="1" algn="ctr">
              <a:spcBef>
                <a:spcPts val="0"/>
              </a:spcBef>
              <a:spcAft>
                <a:spcPts val="0"/>
              </a:spcAft>
              <a:buSzPts val="7000"/>
              <a:buNone/>
              <a:defRPr sz="10500"/>
            </a:lvl2pPr>
            <a:lvl3pPr lvl="2" algn="ctr">
              <a:spcBef>
                <a:spcPts val="0"/>
              </a:spcBef>
              <a:spcAft>
                <a:spcPts val="0"/>
              </a:spcAft>
              <a:buSzPts val="7000"/>
              <a:buNone/>
              <a:defRPr sz="10500"/>
            </a:lvl3pPr>
            <a:lvl4pPr lvl="3" algn="ctr">
              <a:spcBef>
                <a:spcPts val="0"/>
              </a:spcBef>
              <a:spcAft>
                <a:spcPts val="0"/>
              </a:spcAft>
              <a:buSzPts val="7000"/>
              <a:buNone/>
              <a:defRPr sz="10500"/>
            </a:lvl4pPr>
            <a:lvl5pPr lvl="4" algn="ctr">
              <a:spcBef>
                <a:spcPts val="0"/>
              </a:spcBef>
              <a:spcAft>
                <a:spcPts val="0"/>
              </a:spcAft>
              <a:buSzPts val="7000"/>
              <a:buNone/>
              <a:defRPr sz="10500"/>
            </a:lvl5pPr>
            <a:lvl6pPr lvl="5" algn="ctr">
              <a:spcBef>
                <a:spcPts val="0"/>
              </a:spcBef>
              <a:spcAft>
                <a:spcPts val="0"/>
              </a:spcAft>
              <a:buSzPts val="7000"/>
              <a:buNone/>
              <a:defRPr sz="10500"/>
            </a:lvl6pPr>
            <a:lvl7pPr lvl="6" algn="ctr">
              <a:spcBef>
                <a:spcPts val="0"/>
              </a:spcBef>
              <a:spcAft>
                <a:spcPts val="0"/>
              </a:spcAft>
              <a:buSzPts val="7000"/>
              <a:buNone/>
              <a:defRPr sz="10500"/>
            </a:lvl7pPr>
            <a:lvl8pPr lvl="7" algn="ctr">
              <a:spcBef>
                <a:spcPts val="0"/>
              </a:spcBef>
              <a:spcAft>
                <a:spcPts val="0"/>
              </a:spcAft>
              <a:buSzPts val="7000"/>
              <a:buNone/>
              <a:defRPr sz="10500"/>
            </a:lvl8pPr>
            <a:lvl9pPr lvl="8" algn="ctr">
              <a:spcBef>
                <a:spcPts val="0"/>
              </a:spcBef>
              <a:spcAft>
                <a:spcPts val="0"/>
              </a:spcAft>
              <a:buSzPts val="7000"/>
              <a:buNone/>
              <a:defRPr sz="10500"/>
            </a:lvl9pPr>
          </a:lstStyle>
          <a:p>
            <a:endParaRPr/>
          </a:p>
        </p:txBody>
      </p:sp>
      <p:sp>
        <p:nvSpPr>
          <p:cNvPr id="209" name="Google Shape;209;p2"/>
          <p:cNvSpPr txBox="1">
            <a:spLocks noGrp="1"/>
          </p:cNvSpPr>
          <p:nvPr>
            <p:ph type="subTitle" idx="1"/>
          </p:nvPr>
        </p:nvSpPr>
        <p:spPr>
          <a:xfrm>
            <a:off x="2247375" y="7201350"/>
            <a:ext cx="13762350" cy="79515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3150"/>
              </a:spcBef>
              <a:spcAft>
                <a:spcPts val="0"/>
              </a:spcAft>
              <a:buSzPts val="1900"/>
              <a:buNone/>
              <a:defRPr/>
            </a:lvl2pPr>
            <a:lvl3pPr lvl="2" algn="ctr">
              <a:spcBef>
                <a:spcPts val="3150"/>
              </a:spcBef>
              <a:spcAft>
                <a:spcPts val="0"/>
              </a:spcAft>
              <a:buSzPts val="1900"/>
              <a:buNone/>
              <a:defRPr/>
            </a:lvl3pPr>
            <a:lvl4pPr lvl="3" algn="ctr">
              <a:spcBef>
                <a:spcPts val="3150"/>
              </a:spcBef>
              <a:spcAft>
                <a:spcPts val="0"/>
              </a:spcAft>
              <a:buSzPts val="1900"/>
              <a:buNone/>
              <a:defRPr/>
            </a:lvl4pPr>
            <a:lvl5pPr lvl="4" algn="ctr">
              <a:spcBef>
                <a:spcPts val="3150"/>
              </a:spcBef>
              <a:spcAft>
                <a:spcPts val="0"/>
              </a:spcAft>
              <a:buSzPts val="1900"/>
              <a:buNone/>
              <a:defRPr/>
            </a:lvl5pPr>
            <a:lvl6pPr lvl="5" algn="ctr">
              <a:spcBef>
                <a:spcPts val="3150"/>
              </a:spcBef>
              <a:spcAft>
                <a:spcPts val="0"/>
              </a:spcAft>
              <a:buSzPts val="1900"/>
              <a:buNone/>
              <a:defRPr/>
            </a:lvl6pPr>
            <a:lvl7pPr lvl="6" algn="ctr">
              <a:spcBef>
                <a:spcPts val="3150"/>
              </a:spcBef>
              <a:spcAft>
                <a:spcPts val="0"/>
              </a:spcAft>
              <a:buSzPts val="1900"/>
              <a:buNone/>
              <a:defRPr/>
            </a:lvl7pPr>
            <a:lvl8pPr lvl="7" algn="ctr">
              <a:spcBef>
                <a:spcPts val="3150"/>
              </a:spcBef>
              <a:spcAft>
                <a:spcPts val="0"/>
              </a:spcAft>
              <a:buSzPts val="1900"/>
              <a:buNone/>
              <a:defRPr/>
            </a:lvl8pPr>
            <a:lvl9pPr lvl="8" algn="ctr">
              <a:spcBef>
                <a:spcPts val="3150"/>
              </a:spcBef>
              <a:spcAft>
                <a:spcPts val="3150"/>
              </a:spcAft>
              <a:buSzPts val="1900"/>
              <a:buNone/>
              <a:defRPr/>
            </a:lvl9pPr>
          </a:lstStyle>
          <a:p>
            <a:endParaRPr/>
          </a:p>
        </p:txBody>
      </p:sp>
      <p:sp>
        <p:nvSpPr>
          <p:cNvPr id="210" name="Google Shape;210;p2"/>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75480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211"/>
        <p:cNvGrpSpPr/>
        <p:nvPr/>
      </p:nvGrpSpPr>
      <p:grpSpPr>
        <a:xfrm>
          <a:off x="0" y="0"/>
          <a:ext cx="0" cy="0"/>
          <a:chOff x="0" y="0"/>
          <a:chExt cx="0" cy="0"/>
        </a:xfrm>
      </p:grpSpPr>
      <p:sp>
        <p:nvSpPr>
          <p:cNvPr id="212" name="Google Shape;212;p3"/>
          <p:cNvSpPr txBox="1">
            <a:spLocks noGrp="1"/>
          </p:cNvSpPr>
          <p:nvPr>
            <p:ph type="title"/>
          </p:nvPr>
        </p:nvSpPr>
        <p:spPr>
          <a:xfrm>
            <a:off x="623475" y="631657"/>
            <a:ext cx="17041050" cy="1845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7500"/>
            </a:lvl1pPr>
            <a:lvl2pPr lvl="1" algn="ctr" rtl="0">
              <a:spcBef>
                <a:spcPts val="0"/>
              </a:spcBef>
              <a:spcAft>
                <a:spcPts val="0"/>
              </a:spcAft>
              <a:buSzPts val="7000"/>
              <a:buNone/>
              <a:defRPr sz="10500"/>
            </a:lvl2pPr>
            <a:lvl3pPr lvl="2" algn="ctr" rtl="0">
              <a:spcBef>
                <a:spcPts val="0"/>
              </a:spcBef>
              <a:spcAft>
                <a:spcPts val="0"/>
              </a:spcAft>
              <a:buSzPts val="7000"/>
              <a:buNone/>
              <a:defRPr sz="10500"/>
            </a:lvl3pPr>
            <a:lvl4pPr lvl="3" algn="ctr" rtl="0">
              <a:spcBef>
                <a:spcPts val="0"/>
              </a:spcBef>
              <a:spcAft>
                <a:spcPts val="0"/>
              </a:spcAft>
              <a:buSzPts val="7000"/>
              <a:buNone/>
              <a:defRPr sz="10500"/>
            </a:lvl4pPr>
            <a:lvl5pPr lvl="4" algn="ctr" rtl="0">
              <a:spcBef>
                <a:spcPts val="0"/>
              </a:spcBef>
              <a:spcAft>
                <a:spcPts val="0"/>
              </a:spcAft>
              <a:buSzPts val="7000"/>
              <a:buNone/>
              <a:defRPr sz="10500"/>
            </a:lvl5pPr>
            <a:lvl6pPr lvl="5" algn="ctr" rtl="0">
              <a:spcBef>
                <a:spcPts val="0"/>
              </a:spcBef>
              <a:spcAft>
                <a:spcPts val="0"/>
              </a:spcAft>
              <a:buSzPts val="7000"/>
              <a:buNone/>
              <a:defRPr sz="10500"/>
            </a:lvl6pPr>
            <a:lvl7pPr lvl="6" algn="ctr" rtl="0">
              <a:spcBef>
                <a:spcPts val="0"/>
              </a:spcBef>
              <a:spcAft>
                <a:spcPts val="0"/>
              </a:spcAft>
              <a:buSzPts val="7000"/>
              <a:buNone/>
              <a:defRPr sz="10500"/>
            </a:lvl7pPr>
            <a:lvl8pPr lvl="7" algn="ctr" rtl="0">
              <a:spcBef>
                <a:spcPts val="0"/>
              </a:spcBef>
              <a:spcAft>
                <a:spcPts val="0"/>
              </a:spcAft>
              <a:buSzPts val="7000"/>
              <a:buNone/>
              <a:defRPr sz="10500"/>
            </a:lvl8pPr>
            <a:lvl9pPr lvl="8" algn="ctr" rtl="0">
              <a:spcBef>
                <a:spcPts val="0"/>
              </a:spcBef>
              <a:spcAft>
                <a:spcPts val="0"/>
              </a:spcAft>
              <a:buSzPts val="7000"/>
              <a:buNone/>
              <a:defRPr sz="10500"/>
            </a:lvl9pPr>
          </a:lstStyle>
          <a:p>
            <a:endParaRPr/>
          </a:p>
        </p:txBody>
      </p:sp>
    </p:spTree>
    <p:extLst>
      <p:ext uri="{BB962C8B-B14F-4D97-AF65-F5344CB8AC3E}">
        <p14:creationId xmlns:p14="http://schemas.microsoft.com/office/powerpoint/2010/main" val="2451122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884"/>
        <p:cNvGrpSpPr/>
        <p:nvPr/>
      </p:nvGrpSpPr>
      <p:grpSpPr>
        <a:xfrm>
          <a:off x="0" y="0"/>
          <a:ext cx="0" cy="0"/>
          <a:chOff x="0" y="0"/>
          <a:chExt cx="0" cy="0"/>
        </a:xfrm>
      </p:grpSpPr>
      <p:sp>
        <p:nvSpPr>
          <p:cNvPr id="885" name="Google Shape;885;p11"/>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86" name="Google Shape;886;p11"/>
          <p:cNvSpPr/>
          <p:nvPr/>
        </p:nvSpPr>
        <p:spPr>
          <a:xfrm>
            <a:off x="364463" y="1425150"/>
            <a:ext cx="11694150" cy="7436700"/>
          </a:xfrm>
          <a:prstGeom prst="roundRect">
            <a:avLst>
              <a:gd name="adj" fmla="val 4504"/>
            </a:avLst>
          </a:prstGeom>
          <a:solidFill>
            <a:srgbClr val="FFFFFF">
              <a:alpha val="58819"/>
            </a:srgbClr>
          </a:solidFill>
          <a:ln w="76200" cap="flat" cmpd="sng">
            <a:solidFill>
              <a:srgbClr val="000000"/>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887" name="Google Shape;887;p11"/>
          <p:cNvGrpSpPr/>
          <p:nvPr/>
        </p:nvGrpSpPr>
        <p:grpSpPr>
          <a:xfrm flipH="1">
            <a:off x="11231451" y="2498351"/>
            <a:ext cx="6856818" cy="5759466"/>
            <a:chOff x="2076453" y="1626619"/>
            <a:chExt cx="3249831" cy="2729734"/>
          </a:xfrm>
        </p:grpSpPr>
        <p:grpSp>
          <p:nvGrpSpPr>
            <p:cNvPr id="888" name="Google Shape;888;p11"/>
            <p:cNvGrpSpPr/>
            <p:nvPr/>
          </p:nvGrpSpPr>
          <p:grpSpPr>
            <a:xfrm>
              <a:off x="2076453" y="2309959"/>
              <a:ext cx="833410" cy="861198"/>
              <a:chOff x="2076453" y="2309959"/>
              <a:chExt cx="833410" cy="861198"/>
            </a:xfrm>
          </p:grpSpPr>
          <p:sp>
            <p:nvSpPr>
              <p:cNvPr id="889" name="Google Shape;889;p11"/>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0" name="Google Shape;890;p11"/>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891" name="Google Shape;891;p11"/>
            <p:cNvGrpSpPr/>
            <p:nvPr/>
          </p:nvGrpSpPr>
          <p:grpSpPr>
            <a:xfrm>
              <a:off x="2450412" y="1626619"/>
              <a:ext cx="1134652" cy="1350990"/>
              <a:chOff x="2450412" y="1626619"/>
              <a:chExt cx="1134652" cy="1350990"/>
            </a:xfrm>
          </p:grpSpPr>
          <p:sp>
            <p:nvSpPr>
              <p:cNvPr id="892" name="Google Shape;892;p11"/>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3" name="Google Shape;893;p11"/>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894" name="Google Shape;894;p11"/>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5" name="Google Shape;895;p11"/>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6" name="Google Shape;896;p11"/>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7" name="Google Shape;897;p11"/>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8" name="Google Shape;898;p11"/>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9" name="Google Shape;899;p11"/>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00" name="Google Shape;900;p11"/>
            <p:cNvGrpSpPr/>
            <p:nvPr/>
          </p:nvGrpSpPr>
          <p:grpSpPr>
            <a:xfrm>
              <a:off x="3468909" y="2291619"/>
              <a:ext cx="809625" cy="809625"/>
              <a:chOff x="3468909" y="2291619"/>
              <a:chExt cx="809625" cy="809625"/>
            </a:xfrm>
          </p:grpSpPr>
          <p:sp>
            <p:nvSpPr>
              <p:cNvPr id="901" name="Google Shape;901;p11"/>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2" name="Google Shape;902;p11"/>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03" name="Google Shape;903;p11"/>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4" name="Google Shape;904;p11"/>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5" name="Google Shape;905;p11"/>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6" name="Google Shape;906;p11"/>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7" name="Google Shape;907;p11"/>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8" name="Google Shape;908;p11"/>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9" name="Google Shape;909;p11"/>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0" name="Google Shape;910;p11"/>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11" name="Google Shape;911;p11"/>
            <p:cNvGrpSpPr/>
            <p:nvPr/>
          </p:nvGrpSpPr>
          <p:grpSpPr>
            <a:xfrm>
              <a:off x="4516659" y="2291619"/>
              <a:ext cx="809625" cy="809625"/>
              <a:chOff x="4516659" y="2291619"/>
              <a:chExt cx="809625" cy="809625"/>
            </a:xfrm>
          </p:grpSpPr>
          <p:sp>
            <p:nvSpPr>
              <p:cNvPr id="912" name="Google Shape;912;p11"/>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3" name="Google Shape;913;p11"/>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14" name="Google Shape;914;p11"/>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5" name="Google Shape;915;p11"/>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16" name="Google Shape;916;p11"/>
          <p:cNvSpPr txBox="1">
            <a:spLocks noGrp="1"/>
          </p:cNvSpPr>
          <p:nvPr>
            <p:ph type="title"/>
          </p:nvPr>
        </p:nvSpPr>
        <p:spPr>
          <a:xfrm>
            <a:off x="1835438" y="2005613"/>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17" name="Google Shape;917;p11"/>
          <p:cNvSpPr txBox="1">
            <a:spLocks noGrp="1"/>
          </p:cNvSpPr>
          <p:nvPr>
            <p:ph type="body" idx="1"/>
          </p:nvPr>
        </p:nvSpPr>
        <p:spPr>
          <a:xfrm>
            <a:off x="1835588" y="3284138"/>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918" name="Google Shape;918;p11">
            <a:hlinkClick r:id="rId2"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919" name="Google Shape;919;p11"/>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289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920"/>
        <p:cNvGrpSpPr/>
        <p:nvPr/>
      </p:nvGrpSpPr>
      <p:grpSpPr>
        <a:xfrm>
          <a:off x="0" y="0"/>
          <a:ext cx="0" cy="0"/>
          <a:chOff x="0" y="0"/>
          <a:chExt cx="0" cy="0"/>
        </a:xfrm>
      </p:grpSpPr>
      <p:sp>
        <p:nvSpPr>
          <p:cNvPr id="921" name="Google Shape;921;p12"/>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2" name="Google Shape;922;p12"/>
          <p:cNvSpPr/>
          <p:nvPr/>
        </p:nvSpPr>
        <p:spPr>
          <a:xfrm>
            <a:off x="6212051" y="1425150"/>
            <a:ext cx="1169415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sp>
        <p:nvSpPr>
          <p:cNvPr id="923" name="Google Shape;923;p12"/>
          <p:cNvSpPr txBox="1">
            <a:spLocks noGrp="1"/>
          </p:cNvSpPr>
          <p:nvPr>
            <p:ph type="title"/>
          </p:nvPr>
        </p:nvSpPr>
        <p:spPr>
          <a:xfrm>
            <a:off x="7758638" y="2005650"/>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24" name="Google Shape;924;p12"/>
          <p:cNvSpPr txBox="1">
            <a:spLocks noGrp="1"/>
          </p:cNvSpPr>
          <p:nvPr>
            <p:ph type="body" idx="1"/>
          </p:nvPr>
        </p:nvSpPr>
        <p:spPr>
          <a:xfrm>
            <a:off x="7758788" y="3284175"/>
            <a:ext cx="8752050" cy="4997250"/>
          </a:xfrm>
          <a:prstGeom prst="rect">
            <a:avLst/>
          </a:prstGeom>
        </p:spPr>
        <p:txBody>
          <a:bodyPr spcFirstLastPara="1" wrap="square" lIns="121900" tIns="121900" rIns="121900" bIns="121900" anchor="ctr" anchorCtr="0">
            <a:noAutofit/>
          </a:bodyPr>
          <a:lstStyle>
            <a:lvl1pPr marL="685800" lvl="0" indent="-523875" algn="ctr">
              <a:spcBef>
                <a:spcPts val="0"/>
              </a:spcBef>
              <a:spcAft>
                <a:spcPts val="0"/>
              </a:spcAft>
              <a:buSzPts val="1900"/>
              <a:buChar char="●"/>
              <a:defRPr/>
            </a:lvl1pPr>
            <a:lvl2pPr marL="1371600" lvl="1" indent="-523875" algn="ctr">
              <a:spcBef>
                <a:spcPts val="3150"/>
              </a:spcBef>
              <a:spcAft>
                <a:spcPts val="0"/>
              </a:spcAft>
              <a:buSzPts val="1900"/>
              <a:buChar char="○"/>
              <a:defRPr/>
            </a:lvl2pPr>
            <a:lvl3pPr marL="2057400" lvl="2" indent="-523875" algn="ctr">
              <a:spcBef>
                <a:spcPts val="3150"/>
              </a:spcBef>
              <a:spcAft>
                <a:spcPts val="0"/>
              </a:spcAft>
              <a:buSzPts val="1900"/>
              <a:buChar char="■"/>
              <a:defRPr/>
            </a:lvl3pPr>
            <a:lvl4pPr marL="2743200" lvl="3" indent="-523875" algn="ctr">
              <a:spcBef>
                <a:spcPts val="3150"/>
              </a:spcBef>
              <a:spcAft>
                <a:spcPts val="0"/>
              </a:spcAft>
              <a:buSzPts val="1900"/>
              <a:buChar char="●"/>
              <a:defRPr/>
            </a:lvl4pPr>
            <a:lvl5pPr marL="3429000" lvl="4" indent="-523875" algn="ctr">
              <a:spcBef>
                <a:spcPts val="3150"/>
              </a:spcBef>
              <a:spcAft>
                <a:spcPts val="0"/>
              </a:spcAft>
              <a:buSzPts val="1900"/>
              <a:buChar char="○"/>
              <a:defRPr/>
            </a:lvl5pPr>
            <a:lvl6pPr marL="4114800" lvl="5" indent="-523875" algn="ctr">
              <a:spcBef>
                <a:spcPts val="3150"/>
              </a:spcBef>
              <a:spcAft>
                <a:spcPts val="0"/>
              </a:spcAft>
              <a:buSzPts val="1900"/>
              <a:buChar char="■"/>
              <a:defRPr/>
            </a:lvl6pPr>
            <a:lvl7pPr marL="4800600" lvl="6" indent="-523875" algn="ctr">
              <a:spcBef>
                <a:spcPts val="3150"/>
              </a:spcBef>
              <a:spcAft>
                <a:spcPts val="0"/>
              </a:spcAft>
              <a:buSzPts val="1900"/>
              <a:buChar char="●"/>
              <a:defRPr/>
            </a:lvl7pPr>
            <a:lvl8pPr marL="5486400" lvl="7" indent="-523875" algn="ctr">
              <a:spcBef>
                <a:spcPts val="3150"/>
              </a:spcBef>
              <a:spcAft>
                <a:spcPts val="0"/>
              </a:spcAft>
              <a:buSzPts val="1900"/>
              <a:buChar char="○"/>
              <a:defRPr/>
            </a:lvl8pPr>
            <a:lvl9pPr marL="6172200" lvl="8" indent="-523875" algn="ctr">
              <a:spcBef>
                <a:spcPts val="3150"/>
              </a:spcBef>
              <a:spcAft>
                <a:spcPts val="3150"/>
              </a:spcAft>
              <a:buSzPts val="1900"/>
              <a:buChar char="■"/>
              <a:defRPr/>
            </a:lvl9pPr>
          </a:lstStyle>
          <a:p>
            <a:endParaRPr/>
          </a:p>
        </p:txBody>
      </p:sp>
      <p:grpSp>
        <p:nvGrpSpPr>
          <p:cNvPr id="925" name="Google Shape;925;p12"/>
          <p:cNvGrpSpPr/>
          <p:nvPr/>
        </p:nvGrpSpPr>
        <p:grpSpPr>
          <a:xfrm>
            <a:off x="164468" y="1603547"/>
            <a:ext cx="7541720" cy="6592374"/>
            <a:chOff x="5916127" y="1590589"/>
            <a:chExt cx="4201749" cy="3672836"/>
          </a:xfrm>
        </p:grpSpPr>
        <p:grpSp>
          <p:nvGrpSpPr>
            <p:cNvPr id="926" name="Google Shape;926;p12"/>
            <p:cNvGrpSpPr/>
            <p:nvPr/>
          </p:nvGrpSpPr>
          <p:grpSpPr>
            <a:xfrm>
              <a:off x="5916127" y="2814232"/>
              <a:ext cx="1535513" cy="2166104"/>
              <a:chOff x="5916127" y="2814232"/>
              <a:chExt cx="1535513" cy="2166104"/>
            </a:xfrm>
          </p:grpSpPr>
          <p:grpSp>
            <p:nvGrpSpPr>
              <p:cNvPr id="927" name="Google Shape;927;p12"/>
              <p:cNvGrpSpPr/>
              <p:nvPr/>
            </p:nvGrpSpPr>
            <p:grpSpPr>
              <a:xfrm>
                <a:off x="6331772" y="4075467"/>
                <a:ext cx="1082944" cy="904869"/>
                <a:chOff x="6331772" y="4075467"/>
                <a:chExt cx="1082944" cy="904869"/>
              </a:xfrm>
            </p:grpSpPr>
            <p:sp>
              <p:nvSpPr>
                <p:cNvPr id="928" name="Google Shape;928;p12"/>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9" name="Google Shape;929;p12"/>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30" name="Google Shape;930;p12"/>
              <p:cNvGrpSpPr/>
              <p:nvPr/>
            </p:nvGrpSpPr>
            <p:grpSpPr>
              <a:xfrm>
                <a:off x="5916127" y="2814232"/>
                <a:ext cx="1535513" cy="1411057"/>
                <a:chOff x="5916127" y="2814232"/>
                <a:chExt cx="1535513" cy="1411057"/>
              </a:xfrm>
            </p:grpSpPr>
            <p:sp>
              <p:nvSpPr>
                <p:cNvPr id="931" name="Google Shape;931;p12"/>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2" name="Google Shape;932;p12"/>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33" name="Google Shape;933;p12"/>
            <p:cNvGrpSpPr/>
            <p:nvPr/>
          </p:nvGrpSpPr>
          <p:grpSpPr>
            <a:xfrm>
              <a:off x="6040232" y="3501675"/>
              <a:ext cx="1171621" cy="1354244"/>
              <a:chOff x="6040232" y="3501675"/>
              <a:chExt cx="1171621" cy="1354244"/>
            </a:xfrm>
          </p:grpSpPr>
          <p:sp>
            <p:nvSpPr>
              <p:cNvPr id="934" name="Google Shape;934;p12"/>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5" name="Google Shape;935;p12"/>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36" name="Google Shape;936;p12"/>
            <p:cNvGrpSpPr/>
            <p:nvPr/>
          </p:nvGrpSpPr>
          <p:grpSpPr>
            <a:xfrm>
              <a:off x="8582268" y="2814463"/>
              <a:ext cx="1535608" cy="2165872"/>
              <a:chOff x="8582268" y="2814463"/>
              <a:chExt cx="1535608" cy="2165872"/>
            </a:xfrm>
          </p:grpSpPr>
          <p:grpSp>
            <p:nvGrpSpPr>
              <p:cNvPr id="937" name="Google Shape;937;p12"/>
              <p:cNvGrpSpPr/>
              <p:nvPr/>
            </p:nvGrpSpPr>
            <p:grpSpPr>
              <a:xfrm>
                <a:off x="8619191" y="4075403"/>
                <a:ext cx="1082950" cy="904932"/>
                <a:chOff x="8619191" y="4075403"/>
                <a:chExt cx="1082950" cy="904932"/>
              </a:xfrm>
            </p:grpSpPr>
            <p:sp>
              <p:nvSpPr>
                <p:cNvPr id="938" name="Google Shape;938;p12"/>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9" name="Google Shape;939;p12"/>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40" name="Google Shape;940;p12"/>
              <p:cNvGrpSpPr/>
              <p:nvPr/>
            </p:nvGrpSpPr>
            <p:grpSpPr>
              <a:xfrm>
                <a:off x="8582268" y="2814463"/>
                <a:ext cx="1535608" cy="1410826"/>
                <a:chOff x="8582268" y="2814463"/>
                <a:chExt cx="1535608" cy="1410826"/>
              </a:xfrm>
            </p:grpSpPr>
            <p:sp>
              <p:nvSpPr>
                <p:cNvPr id="941" name="Google Shape;941;p12"/>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2" name="Google Shape;942;p12"/>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43" name="Google Shape;943;p12"/>
            <p:cNvGrpSpPr/>
            <p:nvPr/>
          </p:nvGrpSpPr>
          <p:grpSpPr>
            <a:xfrm>
              <a:off x="8812053" y="3501675"/>
              <a:ext cx="1171620" cy="1354244"/>
              <a:chOff x="8812053" y="3501675"/>
              <a:chExt cx="1171620" cy="1354244"/>
            </a:xfrm>
          </p:grpSpPr>
          <p:sp>
            <p:nvSpPr>
              <p:cNvPr id="944" name="Google Shape;944;p12"/>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5" name="Google Shape;945;p12"/>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46" name="Google Shape;946;p12"/>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7" name="Google Shape;947;p12"/>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8" name="Google Shape;948;p12"/>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9" name="Google Shape;949;p12"/>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50" name="Google Shape;950;p12"/>
            <p:cNvGrpSpPr/>
            <p:nvPr/>
          </p:nvGrpSpPr>
          <p:grpSpPr>
            <a:xfrm>
              <a:off x="7116984" y="2129694"/>
              <a:ext cx="809625" cy="809624"/>
              <a:chOff x="7116984" y="2129694"/>
              <a:chExt cx="809625" cy="809624"/>
            </a:xfrm>
          </p:grpSpPr>
          <p:sp>
            <p:nvSpPr>
              <p:cNvPr id="951" name="Google Shape;951;p12"/>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2" name="Google Shape;952;p12"/>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53" name="Google Shape;953;p12"/>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4" name="Google Shape;954;p12"/>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5" name="Google Shape;955;p12"/>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6" name="Google Shape;956;p12"/>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7" name="Google Shape;957;p12"/>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8" name="Google Shape;958;p12"/>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9" name="Google Shape;959;p12"/>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60" name="Google Shape;960;p12"/>
            <p:cNvGrpSpPr/>
            <p:nvPr/>
          </p:nvGrpSpPr>
          <p:grpSpPr>
            <a:xfrm>
              <a:off x="8164734" y="2129694"/>
              <a:ext cx="809625" cy="809624"/>
              <a:chOff x="8164734" y="2129694"/>
              <a:chExt cx="809625" cy="809624"/>
            </a:xfrm>
          </p:grpSpPr>
          <p:sp>
            <p:nvSpPr>
              <p:cNvPr id="961" name="Google Shape;961;p12"/>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2" name="Google Shape;962;p12"/>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63" name="Google Shape;963;p12"/>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64" name="Google Shape;964;p12">
            <a:hlinkClick r:id="rId2"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965" name="Google Shape;965;p12"/>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940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966"/>
        <p:cNvGrpSpPr/>
        <p:nvPr/>
      </p:nvGrpSpPr>
      <p:grpSpPr>
        <a:xfrm>
          <a:off x="0" y="0"/>
          <a:ext cx="0" cy="0"/>
          <a:chOff x="0" y="0"/>
          <a:chExt cx="0" cy="0"/>
        </a:xfrm>
      </p:grpSpPr>
      <p:sp>
        <p:nvSpPr>
          <p:cNvPr id="967" name="Google Shape;967;p13"/>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8" name="Google Shape;968;p13"/>
          <p:cNvSpPr/>
          <p:nvPr/>
        </p:nvSpPr>
        <p:spPr>
          <a:xfrm>
            <a:off x="364463" y="1425150"/>
            <a:ext cx="11694150" cy="7436700"/>
          </a:xfrm>
          <a:prstGeom prst="roundRect">
            <a:avLst>
              <a:gd name="adj" fmla="val 4504"/>
            </a:avLst>
          </a:prstGeom>
          <a:solidFill>
            <a:srgbClr val="FFFFFF">
              <a:alpha val="58819"/>
            </a:srgbClr>
          </a:solidFill>
          <a:ln w="76200" cap="flat" cmpd="sng">
            <a:solidFill>
              <a:srgbClr val="000000"/>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969" name="Google Shape;969;p13"/>
          <p:cNvGrpSpPr/>
          <p:nvPr/>
        </p:nvGrpSpPr>
        <p:grpSpPr>
          <a:xfrm>
            <a:off x="10565768" y="1603547"/>
            <a:ext cx="7541720" cy="6592374"/>
            <a:chOff x="5916127" y="1590589"/>
            <a:chExt cx="4201749" cy="3672836"/>
          </a:xfrm>
        </p:grpSpPr>
        <p:grpSp>
          <p:nvGrpSpPr>
            <p:cNvPr id="970" name="Google Shape;970;p13"/>
            <p:cNvGrpSpPr/>
            <p:nvPr/>
          </p:nvGrpSpPr>
          <p:grpSpPr>
            <a:xfrm>
              <a:off x="5916127" y="2814232"/>
              <a:ext cx="1535513" cy="2166104"/>
              <a:chOff x="5916127" y="2814232"/>
              <a:chExt cx="1535513" cy="2166104"/>
            </a:xfrm>
          </p:grpSpPr>
          <p:grpSp>
            <p:nvGrpSpPr>
              <p:cNvPr id="971" name="Google Shape;971;p13"/>
              <p:cNvGrpSpPr/>
              <p:nvPr/>
            </p:nvGrpSpPr>
            <p:grpSpPr>
              <a:xfrm>
                <a:off x="6331772" y="4075467"/>
                <a:ext cx="1082944" cy="904869"/>
                <a:chOff x="6331772" y="4075467"/>
                <a:chExt cx="1082944" cy="904869"/>
              </a:xfrm>
            </p:grpSpPr>
            <p:sp>
              <p:nvSpPr>
                <p:cNvPr id="972" name="Google Shape;972;p13"/>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3" name="Google Shape;973;p13"/>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74" name="Google Shape;974;p13"/>
              <p:cNvGrpSpPr/>
              <p:nvPr/>
            </p:nvGrpSpPr>
            <p:grpSpPr>
              <a:xfrm>
                <a:off x="5916127" y="2814232"/>
                <a:ext cx="1535513" cy="1411057"/>
                <a:chOff x="5916127" y="2814232"/>
                <a:chExt cx="1535513" cy="1411057"/>
              </a:xfrm>
            </p:grpSpPr>
            <p:sp>
              <p:nvSpPr>
                <p:cNvPr id="975" name="Google Shape;975;p13"/>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6" name="Google Shape;976;p13"/>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77" name="Google Shape;977;p13"/>
            <p:cNvGrpSpPr/>
            <p:nvPr/>
          </p:nvGrpSpPr>
          <p:grpSpPr>
            <a:xfrm>
              <a:off x="6040232" y="3501675"/>
              <a:ext cx="1171621" cy="1354244"/>
              <a:chOff x="6040232" y="3501675"/>
              <a:chExt cx="1171621" cy="1354244"/>
            </a:xfrm>
          </p:grpSpPr>
          <p:sp>
            <p:nvSpPr>
              <p:cNvPr id="978" name="Google Shape;978;p13"/>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9" name="Google Shape;979;p13"/>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80" name="Google Shape;980;p13"/>
            <p:cNvGrpSpPr/>
            <p:nvPr/>
          </p:nvGrpSpPr>
          <p:grpSpPr>
            <a:xfrm>
              <a:off x="8582268" y="2814463"/>
              <a:ext cx="1535608" cy="2165872"/>
              <a:chOff x="8582268" y="2814463"/>
              <a:chExt cx="1535608" cy="2165872"/>
            </a:xfrm>
          </p:grpSpPr>
          <p:grpSp>
            <p:nvGrpSpPr>
              <p:cNvPr id="981" name="Google Shape;981;p13"/>
              <p:cNvGrpSpPr/>
              <p:nvPr/>
            </p:nvGrpSpPr>
            <p:grpSpPr>
              <a:xfrm>
                <a:off x="8619191" y="4075403"/>
                <a:ext cx="1082950" cy="904932"/>
                <a:chOff x="8619191" y="4075403"/>
                <a:chExt cx="1082950" cy="904932"/>
              </a:xfrm>
            </p:grpSpPr>
            <p:sp>
              <p:nvSpPr>
                <p:cNvPr id="982" name="Google Shape;982;p13"/>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3" name="Google Shape;983;p13"/>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84" name="Google Shape;984;p13"/>
              <p:cNvGrpSpPr/>
              <p:nvPr/>
            </p:nvGrpSpPr>
            <p:grpSpPr>
              <a:xfrm>
                <a:off x="8582268" y="2814463"/>
                <a:ext cx="1535608" cy="1410826"/>
                <a:chOff x="8582268" y="2814463"/>
                <a:chExt cx="1535608" cy="1410826"/>
              </a:xfrm>
            </p:grpSpPr>
            <p:sp>
              <p:nvSpPr>
                <p:cNvPr id="985" name="Google Shape;985;p13"/>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6" name="Google Shape;986;p13"/>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87" name="Google Shape;987;p13"/>
            <p:cNvGrpSpPr/>
            <p:nvPr/>
          </p:nvGrpSpPr>
          <p:grpSpPr>
            <a:xfrm>
              <a:off x="8812053" y="3501675"/>
              <a:ext cx="1171620" cy="1354244"/>
              <a:chOff x="8812053" y="3501675"/>
              <a:chExt cx="1171620" cy="1354244"/>
            </a:xfrm>
          </p:grpSpPr>
          <p:sp>
            <p:nvSpPr>
              <p:cNvPr id="988" name="Google Shape;988;p13"/>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9" name="Google Shape;989;p13"/>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90" name="Google Shape;990;p13"/>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1" name="Google Shape;991;p13"/>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2" name="Google Shape;992;p13"/>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3" name="Google Shape;993;p13"/>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94" name="Google Shape;994;p13"/>
            <p:cNvGrpSpPr/>
            <p:nvPr/>
          </p:nvGrpSpPr>
          <p:grpSpPr>
            <a:xfrm>
              <a:off x="7116984" y="2129694"/>
              <a:ext cx="809625" cy="809624"/>
              <a:chOff x="7116984" y="2129694"/>
              <a:chExt cx="809625" cy="809624"/>
            </a:xfrm>
          </p:grpSpPr>
          <p:sp>
            <p:nvSpPr>
              <p:cNvPr id="995" name="Google Shape;995;p13"/>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6" name="Google Shape;996;p13"/>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97" name="Google Shape;997;p13"/>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8" name="Google Shape;998;p13"/>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9" name="Google Shape;999;p13"/>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0" name="Google Shape;1000;p13"/>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1" name="Google Shape;1001;p13"/>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2" name="Google Shape;1002;p13"/>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3" name="Google Shape;1003;p13"/>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04" name="Google Shape;1004;p13"/>
            <p:cNvGrpSpPr/>
            <p:nvPr/>
          </p:nvGrpSpPr>
          <p:grpSpPr>
            <a:xfrm>
              <a:off x="8164734" y="2129694"/>
              <a:ext cx="809625" cy="809624"/>
              <a:chOff x="8164734" y="2129694"/>
              <a:chExt cx="809625" cy="809624"/>
            </a:xfrm>
          </p:grpSpPr>
          <p:sp>
            <p:nvSpPr>
              <p:cNvPr id="1005" name="Google Shape;1005;p13"/>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6" name="Google Shape;1006;p13"/>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07" name="Google Shape;1007;p13"/>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08" name="Google Shape;1008;p13"/>
          <p:cNvSpPr txBox="1">
            <a:spLocks noGrp="1"/>
          </p:cNvSpPr>
          <p:nvPr>
            <p:ph type="title"/>
          </p:nvPr>
        </p:nvSpPr>
        <p:spPr>
          <a:xfrm>
            <a:off x="1835438" y="2005613"/>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009" name="Google Shape;1009;p13"/>
          <p:cNvSpPr txBox="1">
            <a:spLocks noGrp="1"/>
          </p:cNvSpPr>
          <p:nvPr>
            <p:ph type="body" idx="1"/>
          </p:nvPr>
        </p:nvSpPr>
        <p:spPr>
          <a:xfrm>
            <a:off x="1835588" y="3284138"/>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1010" name="Google Shape;1010;p13">
            <a:hlinkClick r:id="rId2"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011" name="Google Shape;1011;p13"/>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834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1012"/>
        <p:cNvGrpSpPr/>
        <p:nvPr/>
      </p:nvGrpSpPr>
      <p:grpSpPr>
        <a:xfrm>
          <a:off x="0" y="0"/>
          <a:ext cx="0" cy="0"/>
          <a:chOff x="0" y="0"/>
          <a:chExt cx="0" cy="0"/>
        </a:xfrm>
      </p:grpSpPr>
      <p:sp>
        <p:nvSpPr>
          <p:cNvPr id="1013" name="Google Shape;1013;p14"/>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4" name="Google Shape;1014;p14"/>
          <p:cNvSpPr/>
          <p:nvPr/>
        </p:nvSpPr>
        <p:spPr>
          <a:xfrm>
            <a:off x="6212051" y="1425150"/>
            <a:ext cx="1169415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1015" name="Google Shape;1015;p14"/>
          <p:cNvGrpSpPr/>
          <p:nvPr/>
        </p:nvGrpSpPr>
        <p:grpSpPr>
          <a:xfrm>
            <a:off x="238017" y="2498351"/>
            <a:ext cx="6856818" cy="5759466"/>
            <a:chOff x="2076453" y="1626619"/>
            <a:chExt cx="3249831" cy="2729734"/>
          </a:xfrm>
        </p:grpSpPr>
        <p:grpSp>
          <p:nvGrpSpPr>
            <p:cNvPr id="1016" name="Google Shape;1016;p14"/>
            <p:cNvGrpSpPr/>
            <p:nvPr/>
          </p:nvGrpSpPr>
          <p:grpSpPr>
            <a:xfrm>
              <a:off x="2076453" y="2309959"/>
              <a:ext cx="833410" cy="861198"/>
              <a:chOff x="2076453" y="2309959"/>
              <a:chExt cx="833410" cy="861198"/>
            </a:xfrm>
          </p:grpSpPr>
          <p:sp>
            <p:nvSpPr>
              <p:cNvPr id="1017" name="Google Shape;1017;p14"/>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8" name="Google Shape;1018;p14"/>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019" name="Google Shape;1019;p14"/>
            <p:cNvGrpSpPr/>
            <p:nvPr/>
          </p:nvGrpSpPr>
          <p:grpSpPr>
            <a:xfrm>
              <a:off x="2450412" y="1626619"/>
              <a:ext cx="1134652" cy="1350990"/>
              <a:chOff x="2450412" y="1626619"/>
              <a:chExt cx="1134652" cy="1350990"/>
            </a:xfrm>
          </p:grpSpPr>
          <p:sp>
            <p:nvSpPr>
              <p:cNvPr id="1020" name="Google Shape;1020;p14"/>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1" name="Google Shape;1021;p14"/>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22" name="Google Shape;1022;p14"/>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3" name="Google Shape;1023;p14"/>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4" name="Google Shape;1024;p14"/>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5" name="Google Shape;1025;p14"/>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6" name="Google Shape;1026;p14"/>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7" name="Google Shape;1027;p14"/>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28" name="Google Shape;1028;p14"/>
            <p:cNvGrpSpPr/>
            <p:nvPr/>
          </p:nvGrpSpPr>
          <p:grpSpPr>
            <a:xfrm>
              <a:off x="3468909" y="2291619"/>
              <a:ext cx="809625" cy="809625"/>
              <a:chOff x="3468909" y="2291619"/>
              <a:chExt cx="809625" cy="809625"/>
            </a:xfrm>
          </p:grpSpPr>
          <p:sp>
            <p:nvSpPr>
              <p:cNvPr id="1029" name="Google Shape;1029;p14"/>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0" name="Google Shape;1030;p14"/>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31" name="Google Shape;1031;p14"/>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2" name="Google Shape;1032;p14"/>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3" name="Google Shape;1033;p14"/>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4" name="Google Shape;1034;p14"/>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5" name="Google Shape;1035;p14"/>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6" name="Google Shape;1036;p14"/>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7" name="Google Shape;1037;p14"/>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8" name="Google Shape;1038;p14"/>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39" name="Google Shape;1039;p14"/>
            <p:cNvGrpSpPr/>
            <p:nvPr/>
          </p:nvGrpSpPr>
          <p:grpSpPr>
            <a:xfrm>
              <a:off x="4516659" y="2291619"/>
              <a:ext cx="809625" cy="809625"/>
              <a:chOff x="4516659" y="2291619"/>
              <a:chExt cx="809625" cy="809625"/>
            </a:xfrm>
          </p:grpSpPr>
          <p:sp>
            <p:nvSpPr>
              <p:cNvPr id="1040" name="Google Shape;1040;p14"/>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1" name="Google Shape;1041;p14"/>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42" name="Google Shape;1042;p14"/>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3" name="Google Shape;1043;p14"/>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44" name="Google Shape;1044;p14"/>
          <p:cNvSpPr txBox="1">
            <a:spLocks noGrp="1"/>
          </p:cNvSpPr>
          <p:nvPr>
            <p:ph type="title"/>
          </p:nvPr>
        </p:nvSpPr>
        <p:spPr>
          <a:xfrm>
            <a:off x="7758638" y="2005650"/>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045" name="Google Shape;1045;p14"/>
          <p:cNvSpPr txBox="1">
            <a:spLocks noGrp="1"/>
          </p:cNvSpPr>
          <p:nvPr>
            <p:ph type="body" idx="1"/>
          </p:nvPr>
        </p:nvSpPr>
        <p:spPr>
          <a:xfrm>
            <a:off x="7758788" y="3284175"/>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1046" name="Google Shape;1046;p14">
            <a:hlinkClick r:id="rId2"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047" name="Google Shape;1047;p14"/>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3981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9C7808-54FF-4679-BE17-81ED3711FC9F}"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0C82BF-5AE6-4230-B435-FDE45BC8C8CA}" type="slidenum">
              <a:rPr lang="en-US"/>
              <a:pPr>
                <a:defRPr/>
              </a:pPr>
              <a:t>‹#›</a:t>
            </a:fld>
            <a:endParaRPr lang="en-US"/>
          </a:p>
        </p:txBody>
      </p:sp>
    </p:spTree>
    <p:extLst>
      <p:ext uri="{BB962C8B-B14F-4D97-AF65-F5344CB8AC3E}">
        <p14:creationId xmlns:p14="http://schemas.microsoft.com/office/powerpoint/2010/main" val="2822613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63B315-693F-4847-B9F1-49741BEA7F17}"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21DD1E-B641-4544-BF16-06DBAEF8FFE3}" type="slidenum">
              <a:rPr lang="en-US"/>
              <a:pPr>
                <a:defRPr/>
              </a:pPr>
              <a:t>‹#›</a:t>
            </a:fld>
            <a:endParaRPr lang="en-US"/>
          </a:p>
        </p:txBody>
      </p:sp>
    </p:spTree>
    <p:extLst>
      <p:ext uri="{BB962C8B-B14F-4D97-AF65-F5344CB8AC3E}">
        <p14:creationId xmlns:p14="http://schemas.microsoft.com/office/powerpoint/2010/main" val="45401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E590FB-ED0B-48B1-B114-BD93CE83BF41}"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01A75C-194F-45F3-A8A7-2CE88E6C312D}" type="slidenum">
              <a:rPr lang="en-US"/>
              <a:pPr>
                <a:defRPr/>
              </a:pPr>
              <a:t>‹#›</a:t>
            </a:fld>
            <a:endParaRPr lang="en-US"/>
          </a:p>
        </p:txBody>
      </p:sp>
    </p:spTree>
    <p:extLst>
      <p:ext uri="{BB962C8B-B14F-4D97-AF65-F5344CB8AC3E}">
        <p14:creationId xmlns:p14="http://schemas.microsoft.com/office/powerpoint/2010/main" val="416787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628473-4AF3-488C-9541-920B1112B491}"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576276-7C07-47F6-B2FC-A30B692D9999}" type="slidenum">
              <a:rPr lang="en-US"/>
              <a:pPr>
                <a:defRPr/>
              </a:pPr>
              <a:t>‹#›</a:t>
            </a:fld>
            <a:endParaRPr lang="en-US"/>
          </a:p>
        </p:txBody>
      </p:sp>
    </p:spTree>
    <p:extLst>
      <p:ext uri="{BB962C8B-B14F-4D97-AF65-F5344CB8AC3E}">
        <p14:creationId xmlns:p14="http://schemas.microsoft.com/office/powerpoint/2010/main" val="352836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A7684D-D084-4C9F-B9F5-373045FD4209}" type="datetimeFigureOut">
              <a:rPr lang="en-US">
                <a:solidFill>
                  <a:prstClr val="black">
                    <a:tint val="75000"/>
                  </a:prstClr>
                </a:solidFill>
              </a:rPr>
              <a:pPr>
                <a:defRPr/>
              </a:pPr>
              <a:t>5/7/2024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E7B92A-D46E-4CFD-920B-A63F299F197A}" type="slidenum">
              <a:rPr lang="en-US"/>
              <a:pPr>
                <a:defRPr/>
              </a:pPr>
              <a:t>‹#›</a:t>
            </a:fld>
            <a:endParaRPr lang="en-US"/>
          </a:p>
        </p:txBody>
      </p:sp>
    </p:spTree>
    <p:extLst>
      <p:ext uri="{BB962C8B-B14F-4D97-AF65-F5344CB8AC3E}">
        <p14:creationId xmlns:p14="http://schemas.microsoft.com/office/powerpoint/2010/main" val="39637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B6C5CE-1386-4457-AA9F-353696B35BE4}" type="datetimeFigureOut">
              <a:rPr lang="en-US">
                <a:solidFill>
                  <a:prstClr val="black">
                    <a:tint val="75000"/>
                  </a:prstClr>
                </a:solidFill>
              </a:rPr>
              <a:pPr>
                <a:defRPr/>
              </a:pPr>
              <a:t>5/7/2024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01256C-F710-4B1E-8374-1ED59E0D3AD4}" type="slidenum">
              <a:rPr lang="en-US"/>
              <a:pPr>
                <a:defRPr/>
              </a:pPr>
              <a:t>‹#›</a:t>
            </a:fld>
            <a:endParaRPr lang="en-US"/>
          </a:p>
        </p:txBody>
      </p:sp>
    </p:spTree>
    <p:extLst>
      <p:ext uri="{BB962C8B-B14F-4D97-AF65-F5344CB8AC3E}">
        <p14:creationId xmlns:p14="http://schemas.microsoft.com/office/powerpoint/2010/main" val="1808594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DD6099-C50D-4174-966B-807F7B67FFF7}" type="datetimeFigureOut">
              <a:rPr lang="en-US">
                <a:solidFill>
                  <a:prstClr val="black">
                    <a:tint val="75000"/>
                  </a:prstClr>
                </a:solidFill>
              </a:rPr>
              <a:pPr>
                <a:defRPr/>
              </a:pPr>
              <a:t>5/7/2024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BF5151-60DE-4B13-A498-2D249A1E356B}" type="slidenum">
              <a:rPr lang="en-US"/>
              <a:pPr>
                <a:defRPr/>
              </a:pPr>
              <a:t>‹#›</a:t>
            </a:fld>
            <a:endParaRPr lang="en-US"/>
          </a:p>
        </p:txBody>
      </p:sp>
    </p:spTree>
    <p:extLst>
      <p:ext uri="{BB962C8B-B14F-4D97-AF65-F5344CB8AC3E}">
        <p14:creationId xmlns:p14="http://schemas.microsoft.com/office/powerpoint/2010/main" val="2048052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4D319B-A134-4CD3-A4A6-F793205DE99D}"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28CF6E-EF60-438C-8674-B269C228E4CE}" type="slidenum">
              <a:rPr lang="en-US"/>
              <a:pPr>
                <a:defRPr/>
              </a:pPr>
              <a:t>‹#›</a:t>
            </a:fld>
            <a:endParaRPr lang="en-US"/>
          </a:p>
        </p:txBody>
      </p:sp>
    </p:spTree>
    <p:extLst>
      <p:ext uri="{BB962C8B-B14F-4D97-AF65-F5344CB8AC3E}">
        <p14:creationId xmlns:p14="http://schemas.microsoft.com/office/powerpoint/2010/main" val="163640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3049C7-912B-4D88-9763-742C4935130F}"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6797F9-303E-4C8B-AC7A-154776737F68}" type="slidenum">
              <a:rPr lang="en-US"/>
              <a:pPr>
                <a:defRPr/>
              </a:pPr>
              <a:t>‹#›</a:t>
            </a:fld>
            <a:endParaRPr lang="en-US"/>
          </a:p>
        </p:txBody>
      </p:sp>
    </p:spTree>
    <p:extLst>
      <p:ext uri="{BB962C8B-B14F-4D97-AF65-F5344CB8AC3E}">
        <p14:creationId xmlns:p14="http://schemas.microsoft.com/office/powerpoint/2010/main" val="945006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CF52E3-1A24-4036-8CBD-1F0D2921AB93}"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8D1AEF-7C77-4FDC-907F-37A2019E54FC}" type="slidenum">
              <a:rPr lang="en-US"/>
              <a:pPr>
                <a:defRPr/>
              </a:pPr>
              <a:t>‹#›</a:t>
            </a:fld>
            <a:endParaRPr lang="en-US"/>
          </a:p>
        </p:txBody>
      </p:sp>
    </p:spTree>
    <p:extLst>
      <p:ext uri="{BB962C8B-B14F-4D97-AF65-F5344CB8AC3E}">
        <p14:creationId xmlns:p14="http://schemas.microsoft.com/office/powerpoint/2010/main" val="1922928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F14BE6-F9E2-4710-889C-51DBE9D76A83}"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D02279-E1EA-45B6-92B6-C0F28EC6FFAD}" type="slidenum">
              <a:rPr lang="en-US"/>
              <a:pPr>
                <a:defRPr/>
              </a:pPr>
              <a:t>‹#›</a:t>
            </a:fld>
            <a:endParaRPr lang="en-US"/>
          </a:p>
        </p:txBody>
      </p:sp>
    </p:spTree>
    <p:extLst>
      <p:ext uri="{BB962C8B-B14F-4D97-AF65-F5344CB8AC3E}">
        <p14:creationId xmlns:p14="http://schemas.microsoft.com/office/powerpoint/2010/main" val="219575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050" cy="114525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1pPr>
            <a:lvl2pPr lvl="1">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2pPr>
            <a:lvl3pPr lvl="2">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3pPr>
            <a:lvl4pPr lvl="3">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4pPr>
            <a:lvl5pPr lvl="4">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5pPr>
            <a:lvl6pPr lvl="5">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6pPr>
            <a:lvl7pPr lvl="6">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7pPr>
            <a:lvl8pPr lvl="7">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8pPr>
            <a:lvl9pPr lvl="8">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623400" y="2304950"/>
            <a:ext cx="17041050" cy="68328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Baloo 2"/>
              <a:buChar char="●"/>
              <a:defRPr sz="1900">
                <a:solidFill>
                  <a:schemeClr val="dk2"/>
                </a:solidFill>
                <a:latin typeface="Baloo 2"/>
                <a:ea typeface="Baloo 2"/>
                <a:cs typeface="Baloo 2"/>
                <a:sym typeface="Baloo 2"/>
              </a:defRPr>
            </a:lvl1pPr>
            <a:lvl2pPr marL="914400" lvl="1"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2pPr>
            <a:lvl3pPr marL="1371600" lvl="2"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3pPr>
            <a:lvl4pPr marL="1828800" lvl="3"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4pPr>
            <a:lvl5pPr marL="2286000" lvl="4"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5pPr>
            <a:lvl6pPr marL="2743200" lvl="5"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6pPr>
            <a:lvl7pPr marL="3200400" lvl="6"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7pPr>
            <a:lvl8pPr marL="3657600" lvl="7"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8pPr>
            <a:lvl9pPr marL="4114800" lvl="8" indent="-349250">
              <a:lnSpc>
                <a:spcPct val="115000"/>
              </a:lnSpc>
              <a:spcBef>
                <a:spcPts val="2100"/>
              </a:spcBef>
              <a:spcAft>
                <a:spcPts val="2100"/>
              </a:spcAft>
              <a:buClr>
                <a:schemeClr val="dk2"/>
              </a:buClr>
              <a:buSzPts val="1900"/>
              <a:buFont typeface="Baloo 2"/>
              <a:buChar char="■"/>
              <a:defRPr sz="1900">
                <a:solidFill>
                  <a:schemeClr val="dk2"/>
                </a:solidFill>
                <a:latin typeface="Baloo 2"/>
                <a:ea typeface="Baloo 2"/>
                <a:cs typeface="Baloo 2"/>
                <a:sym typeface="Baloo 2"/>
              </a:defRPr>
            </a:lvl9pPr>
          </a:lstStyle>
          <a:p>
            <a:endParaRPr/>
          </a:p>
        </p:txBody>
      </p:sp>
      <p:sp>
        <p:nvSpPr>
          <p:cNvPr id="8" name="Google Shape;8;p1"/>
          <p:cNvSpPr txBox="1">
            <a:spLocks noGrp="1"/>
          </p:cNvSpPr>
          <p:nvPr>
            <p:ph type="sldNum" idx="12"/>
          </p:nvPr>
        </p:nvSpPr>
        <p:spPr>
          <a:xfrm>
            <a:off x="16944915" y="9326433"/>
            <a:ext cx="1097550" cy="787050"/>
          </a:xfrm>
          <a:prstGeom prst="rect">
            <a:avLst/>
          </a:prstGeom>
          <a:noFill/>
          <a:ln>
            <a:noFill/>
          </a:ln>
        </p:spPr>
        <p:txBody>
          <a:bodyPr spcFirstLastPara="1" wrap="square" lIns="121900" tIns="121900" rIns="121900" bIns="121900" anchor="ctr" anchorCtr="0">
            <a:noAutofit/>
          </a:bodyPr>
          <a:lstStyle>
            <a:lvl1pPr lvl="0" algn="r">
              <a:buNone/>
              <a:defRPr sz="1950">
                <a:solidFill>
                  <a:schemeClr val="dk2"/>
                </a:solidFill>
              </a:defRPr>
            </a:lvl1pPr>
            <a:lvl2pPr lvl="1" algn="r">
              <a:buNone/>
              <a:defRPr sz="1950">
                <a:solidFill>
                  <a:schemeClr val="dk2"/>
                </a:solidFill>
              </a:defRPr>
            </a:lvl2pPr>
            <a:lvl3pPr lvl="2" algn="r">
              <a:buNone/>
              <a:defRPr sz="1950">
                <a:solidFill>
                  <a:schemeClr val="dk2"/>
                </a:solidFill>
              </a:defRPr>
            </a:lvl3pPr>
            <a:lvl4pPr lvl="3" algn="r">
              <a:buNone/>
              <a:defRPr sz="1950">
                <a:solidFill>
                  <a:schemeClr val="dk2"/>
                </a:solidFill>
              </a:defRPr>
            </a:lvl4pPr>
            <a:lvl5pPr lvl="4" algn="r">
              <a:buNone/>
              <a:defRPr sz="1950">
                <a:solidFill>
                  <a:schemeClr val="dk2"/>
                </a:solidFill>
              </a:defRPr>
            </a:lvl5pPr>
            <a:lvl6pPr lvl="5" algn="r">
              <a:buNone/>
              <a:defRPr sz="1950">
                <a:solidFill>
                  <a:schemeClr val="dk2"/>
                </a:solidFill>
              </a:defRPr>
            </a:lvl6pPr>
            <a:lvl7pPr lvl="6" algn="r">
              <a:buNone/>
              <a:defRPr sz="1950">
                <a:solidFill>
                  <a:schemeClr val="dk2"/>
                </a:solidFill>
              </a:defRPr>
            </a:lvl7pPr>
            <a:lvl8pPr lvl="7" algn="r">
              <a:buNone/>
              <a:defRPr sz="1950">
                <a:solidFill>
                  <a:schemeClr val="dk2"/>
                </a:solidFill>
              </a:defRPr>
            </a:lvl8pPr>
            <a:lvl9pPr lvl="8" algn="r">
              <a:buNone/>
              <a:defRPr sz="1950">
                <a:solidFill>
                  <a:schemeClr val="dk2"/>
                </a:solidFill>
              </a:defRPr>
            </a:lvl9pPr>
          </a:lstStyle>
          <a:p>
            <a:pPr>
              <a:buClr>
                <a:srgbClr val="000000"/>
              </a:buClr>
              <a:buFont typeface="Arial"/>
              <a:buNone/>
            </a:pPr>
            <a:fld id="{00000000-1234-1234-1234-123412341234}" type="slidenum">
              <a:rPr lang="en" kern="0">
                <a:solidFill>
                  <a:srgbClr val="000000"/>
                </a:solidFill>
                <a:cs typeface="Arial"/>
                <a:sym typeface="Arial"/>
              </a:rPr>
              <a:pPr>
                <a:buClr>
                  <a:srgbClr val="000000"/>
                </a:buClr>
                <a:buFont typeface="Arial"/>
                <a:buNone/>
              </a:pPr>
              <a:t>‹#›</a:t>
            </a:fld>
            <a:endParaRPr kern="0">
              <a:solidFill>
                <a:srgbClr val="000000"/>
              </a:solidFill>
              <a:cs typeface="Arial"/>
              <a:sym typeface="Arial"/>
            </a:endParaRPr>
          </a:p>
        </p:txBody>
      </p:sp>
      <p:sp>
        <p:nvSpPr>
          <p:cNvPr id="9" name="Google Shape;9;p1"/>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585922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38F10162-AA7B-403A-8C9D-9367B655BC17}"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40E976A8-006E-431F-AC95-ADB6A936B939}"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5354460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7.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7.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5.gif"/></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tags" Target="../tags/tag7.xml"/><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tags" Target="../tags/tag8.xml"/><Relationship Id="rId9"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623255" y="3588046"/>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080456" y="5730763"/>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723958" y="7049703"/>
            <a:ext cx="8689154" cy="4091802"/>
          </a:xfrm>
          <a:custGeom>
            <a:avLst/>
            <a:gdLst/>
            <a:ahLst/>
            <a:cxnLst/>
            <a:rect l="l" t="t" r="r" b="b"/>
            <a:pathLst>
              <a:path w="8689154" h="4091802">
                <a:moveTo>
                  <a:pt x="0" y="0"/>
                </a:moveTo>
                <a:lnTo>
                  <a:pt x="8689154" y="0"/>
                </a:lnTo>
                <a:lnTo>
                  <a:pt x="8689154"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0" name="Picture 10"/>
          <p:cNvPicPr>
            <a:picLocks noChangeAspect="1"/>
          </p:cNvPicPr>
          <p:nvPr/>
        </p:nvPicPr>
        <p:blipFill>
          <a:blip r:embed="rId14">
            <a:alphaModFix amt="40000"/>
          </a:blip>
          <a:srcRect/>
          <a:stretch>
            <a:fillRect/>
          </a:stretch>
        </p:blipFill>
        <p:spPr>
          <a:xfrm flipH="1">
            <a:off x="8975958" y="4773484"/>
            <a:ext cx="2933169" cy="2669184"/>
          </a:xfrm>
          <a:prstGeom prst="rect">
            <a:avLst/>
          </a:prstGeom>
        </p:spPr>
      </p:pic>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819400" y="2749753"/>
            <a:ext cx="12617916" cy="1477328"/>
          </a:xfrm>
          <a:prstGeom prst="rect">
            <a:avLst/>
          </a:prstGeom>
        </p:spPr>
        <p:txBody>
          <a:bodyPr lIns="0" tIns="0" rIns="0" bIns="0" rtlCol="0" anchor="t">
            <a:spAutoFit/>
          </a:bodyPr>
          <a:lstStyle/>
          <a:p>
            <a:r>
              <a:rPr lang="de-DE"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ĐIỂN TÍCH, ĐIỂN CỐ</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1838759" y="-919591"/>
            <a:ext cx="2473853" cy="2251206"/>
          </a:xfrm>
          <a:prstGeom prst="rect">
            <a:avLst/>
          </a:prstGeom>
        </p:spPr>
      </p:pic>
      <p:sp>
        <p:nvSpPr>
          <p:cNvPr id="15" name="Rectangle 14"/>
          <p:cNvSpPr/>
          <p:nvPr/>
        </p:nvSpPr>
        <p:spPr>
          <a:xfrm>
            <a:off x="4883469" y="873794"/>
            <a:ext cx="7553671" cy="830997"/>
          </a:xfrm>
          <a:prstGeom prst="rect">
            <a:avLst/>
          </a:prstGeom>
        </p:spPr>
        <p:txBody>
          <a:bodyPr wrap="none">
            <a:spAutoFit/>
          </a:bodyPr>
          <a:lstStyle/>
          <a:p>
            <a:r>
              <a:rPr lang="de-DE" sz="4800" b="1" i="1" u="sng">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THỰC HÀNH TIẾNG VIỆT</a:t>
            </a:r>
            <a:endParaRPr lang="en-GB" sz="4800" b="1" i="1" u="sng">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5" name="Group 5"/>
          <p:cNvGrpSpPr/>
          <p:nvPr/>
        </p:nvGrpSpPr>
        <p:grpSpPr>
          <a:xfrm>
            <a:off x="-484983" y="215562"/>
            <a:ext cx="19257966" cy="844143"/>
            <a:chOff x="0" y="0"/>
            <a:chExt cx="25677288" cy="1125524"/>
          </a:xfrm>
        </p:grpSpPr>
        <p:sp>
          <p:nvSpPr>
            <p:cNvPr id="6" name="Freeform 6"/>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10" name="Group 10"/>
          <p:cNvGrpSpPr/>
          <p:nvPr/>
        </p:nvGrpSpPr>
        <p:grpSpPr>
          <a:xfrm rot="-10800000">
            <a:off x="-484983" y="9227296"/>
            <a:ext cx="19257966" cy="844143"/>
            <a:chOff x="0" y="0"/>
            <a:chExt cx="25677288" cy="1125524"/>
          </a:xfrm>
        </p:grpSpPr>
        <p:sp>
          <p:nvSpPr>
            <p:cNvPr id="11" name="Freeform 11"/>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5" name="Rectangle 14"/>
          <p:cNvSpPr/>
          <p:nvPr/>
        </p:nvSpPr>
        <p:spPr>
          <a:xfrm>
            <a:off x="6553200" y="1270534"/>
            <a:ext cx="4326954" cy="971100"/>
          </a:xfrm>
          <a:prstGeom prst="rect">
            <a:avLst/>
          </a:prstGeom>
        </p:spPr>
        <p:txBody>
          <a:bodyPr wrap="none">
            <a:spAutoFit/>
          </a:bodyPr>
          <a:lstStyle/>
          <a:p>
            <a:pPr>
              <a:lnSpc>
                <a:spcPct val="130000"/>
              </a:lnSpc>
              <a:spcAft>
                <a:spcPts val="0"/>
              </a:spcAft>
            </a:pPr>
            <a:r>
              <a:rPr lang="en-US" sz="4800" b="1">
                <a:solidFill>
                  <a:srgbClr val="FFFF00"/>
                </a:solidFill>
                <a:latin typeface="Times New Roman" panose="02020603050405020304" pitchFamily="18" charset="0"/>
                <a:ea typeface="Arial" panose="020B0604020202020204" pitchFamily="34" charset="0"/>
                <a:cs typeface="Times New Roman" panose="02020603050405020304" pitchFamily="18" charset="0"/>
              </a:rPr>
              <a:t>I. LÝ THUYẾT</a:t>
            </a:r>
            <a:endParaRPr lang="en-GB" sz="4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2667000" y="2452463"/>
            <a:ext cx="12611273" cy="971100"/>
          </a:xfrm>
          <a:prstGeom prst="rect">
            <a:avLst/>
          </a:prstGeom>
        </p:spPr>
        <p:txBody>
          <a:bodyPr wrap="none">
            <a:spAutoFit/>
          </a:bodyPr>
          <a:lstStyle/>
          <a:p>
            <a:pPr algn="ctr">
              <a:lnSpc>
                <a:spcPct val="130000"/>
              </a:lnSpc>
              <a:spcAft>
                <a:spcPts val="0"/>
              </a:spcAft>
            </a:pPr>
            <a:r>
              <a:rPr lang="en-US" sz="4800" b="1">
                <a:solidFill>
                  <a:srgbClr val="FFFF00"/>
                </a:solidFill>
                <a:latin typeface="Times New Roman" panose="02020603050405020304" pitchFamily="18" charset="0"/>
                <a:ea typeface="Arial" panose="020B0604020202020204" pitchFamily="34" charset="0"/>
                <a:cs typeface="Times New Roman" panose="02020603050405020304" pitchFamily="18" charset="0"/>
              </a:rPr>
              <a:t>Phiếu học tập 01: Tìm hiểu về điển tích, điển cố</a:t>
            </a:r>
            <a:endParaRPr lang="en-GB" sz="4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773533391"/>
              </p:ext>
            </p:extLst>
          </p:nvPr>
        </p:nvGraphicFramePr>
        <p:xfrm>
          <a:off x="1894196" y="4437267"/>
          <a:ext cx="13944600" cy="3736411"/>
        </p:xfrm>
        <a:graphic>
          <a:graphicData uri="http://schemas.openxmlformats.org/drawingml/2006/table">
            <a:tbl>
              <a:tblPr firstRow="1" firstCol="1" bandRow="1">
                <a:effectLst>
                  <a:outerShdw blurRad="50800" dist="38100" algn="l" rotWithShape="0">
                    <a:prstClr val="black">
                      <a:alpha val="40000"/>
                    </a:prstClr>
                  </a:outerShdw>
                </a:effectLst>
              </a:tblPr>
              <a:tblGrid>
                <a:gridCol w="5791200"/>
                <a:gridCol w="3083666"/>
                <a:gridCol w="5069734"/>
              </a:tblGrid>
              <a:tr h="560614">
                <a:tc>
                  <a:txBody>
                    <a:bodyPr/>
                    <a:lstStyle/>
                    <a:p>
                      <a:pPr>
                        <a:lnSpc>
                          <a:spcPct val="130000"/>
                        </a:lnSpc>
                        <a:spcAft>
                          <a:spcPts val="0"/>
                        </a:spcAft>
                      </a:pPr>
                      <a:r>
                        <a:rPr lang="en-US" sz="4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30000"/>
                        </a:lnSpc>
                        <a:spcAft>
                          <a:spcPts val="0"/>
                        </a:spcAft>
                      </a:pPr>
                      <a:r>
                        <a:rPr lang="en-US" sz="4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Điển tích</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30000"/>
                        </a:lnSpc>
                        <a:spcAft>
                          <a:spcPts val="0"/>
                        </a:spcAft>
                      </a:pPr>
                      <a:r>
                        <a:rPr lang="en-US" sz="4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Điển cố</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121227">
                <a:tc>
                  <a:txBody>
                    <a:bodyPr/>
                    <a:lstStyle/>
                    <a:p>
                      <a:pPr>
                        <a:lnSpc>
                          <a:spcPct val="130000"/>
                        </a:lnSpc>
                        <a:spcAft>
                          <a:spcPts val="0"/>
                        </a:spcAft>
                      </a:pPr>
                      <a:r>
                        <a:rPr lang="en-US" sz="4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1. Là gì?</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30000"/>
                        </a:lnSpc>
                        <a:spcAft>
                          <a:spcPts val="0"/>
                        </a:spcAft>
                      </a:pPr>
                      <a:r>
                        <a:rPr lang="en-US" sz="440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30000"/>
                        </a:lnSpc>
                        <a:spcAft>
                          <a:spcPts val="0"/>
                        </a:spcAft>
                      </a:pPr>
                      <a:r>
                        <a:rPr lang="en-US" sz="440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560614">
                <a:tc>
                  <a:txBody>
                    <a:bodyPr/>
                    <a:lstStyle/>
                    <a:p>
                      <a:pPr>
                        <a:lnSpc>
                          <a:spcPct val="130000"/>
                        </a:lnSpc>
                        <a:spcAft>
                          <a:spcPts val="0"/>
                        </a:spcAft>
                      </a:pPr>
                      <a:r>
                        <a:rPr lang="en-US" sz="4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2. Ý nghĩa – tác dụng</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ctr">
                        <a:lnSpc>
                          <a:spcPct val="130000"/>
                        </a:lnSpc>
                        <a:spcAft>
                          <a:spcPts val="0"/>
                        </a:spcAft>
                      </a:pPr>
                      <a:r>
                        <a:rPr lang="en-US" sz="4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r>
              <a:tr h="560614">
                <a:tc>
                  <a:txBody>
                    <a:bodyPr/>
                    <a:lstStyle/>
                    <a:p>
                      <a:pPr>
                        <a:lnSpc>
                          <a:spcPct val="130000"/>
                        </a:lnSpc>
                        <a:spcAft>
                          <a:spcPts val="0"/>
                        </a:spcAft>
                      </a:pPr>
                      <a:r>
                        <a:rPr lang="en-US" sz="4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3. Cách nhận biết</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ctr">
                        <a:lnSpc>
                          <a:spcPct val="130000"/>
                        </a:lnSpc>
                        <a:spcAft>
                          <a:spcPts val="0"/>
                        </a:spcAft>
                      </a:pPr>
                      <a:r>
                        <a:rPr lang="en-US" sz="4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5" name="Group 5"/>
          <p:cNvGrpSpPr/>
          <p:nvPr/>
        </p:nvGrpSpPr>
        <p:grpSpPr>
          <a:xfrm>
            <a:off x="-484983" y="215562"/>
            <a:ext cx="19257966" cy="844143"/>
            <a:chOff x="0" y="0"/>
            <a:chExt cx="25677288" cy="1125524"/>
          </a:xfrm>
        </p:grpSpPr>
        <p:sp>
          <p:nvSpPr>
            <p:cNvPr id="6" name="Freeform 6"/>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10" name="Group 10"/>
          <p:cNvGrpSpPr/>
          <p:nvPr/>
        </p:nvGrpSpPr>
        <p:grpSpPr>
          <a:xfrm rot="-10800000">
            <a:off x="-478862" y="9680245"/>
            <a:ext cx="19257966" cy="844143"/>
            <a:chOff x="0" y="0"/>
            <a:chExt cx="25677288" cy="1125524"/>
          </a:xfrm>
        </p:grpSpPr>
        <p:sp>
          <p:nvSpPr>
            <p:cNvPr id="11" name="Freeform 11"/>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aphicFrame>
        <p:nvGraphicFramePr>
          <p:cNvPr id="2" name="Table 1"/>
          <p:cNvGraphicFramePr>
            <a:graphicFrameLocks noGrp="1"/>
          </p:cNvGraphicFramePr>
          <p:nvPr>
            <p:extLst>
              <p:ext uri="{D42A27DB-BD31-4B8C-83A1-F6EECF244321}">
                <p14:modId xmlns:p14="http://schemas.microsoft.com/office/powerpoint/2010/main" val="3425907462"/>
              </p:ext>
            </p:extLst>
          </p:nvPr>
        </p:nvGraphicFramePr>
        <p:xfrm>
          <a:off x="70078" y="1090583"/>
          <a:ext cx="18135600" cy="8558784"/>
        </p:xfrm>
        <a:graphic>
          <a:graphicData uri="http://schemas.openxmlformats.org/drawingml/2006/table">
            <a:tbl>
              <a:tblPr firstRow="1" firstCol="1" bandRow="1">
                <a:effectLst>
                  <a:outerShdw blurRad="50800" dist="38100" algn="l" rotWithShape="0">
                    <a:prstClr val="black">
                      <a:alpha val="40000"/>
                    </a:prstClr>
                  </a:outerShdw>
                </a:effectLst>
              </a:tblPr>
              <a:tblGrid>
                <a:gridCol w="1834922"/>
                <a:gridCol w="9237805"/>
                <a:gridCol w="7062873"/>
              </a:tblGrid>
              <a:tr h="238209">
                <a:tc>
                  <a:txBody>
                    <a:bodyPr/>
                    <a:lstStyle/>
                    <a:p>
                      <a:pPr algn="ct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30000"/>
                        </a:lnSpc>
                        <a:spcAft>
                          <a:spcPts val="0"/>
                        </a:spcAft>
                      </a:pPr>
                      <a:r>
                        <a:rPr lang="en-US"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Điển tích</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30000"/>
                        </a:lnSpc>
                        <a:spcAft>
                          <a:spcPts val="0"/>
                        </a:spcAft>
                      </a:pPr>
                      <a:r>
                        <a:rPr lang="en-US"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Điển cố</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191043">
                <a:tc>
                  <a:txBody>
                    <a:bodyPr/>
                    <a:lstStyle/>
                    <a:p>
                      <a:pPr algn="ctr">
                        <a:lnSpc>
                          <a:spcPct val="130000"/>
                        </a:lnSpc>
                        <a:spcAft>
                          <a:spcPts val="0"/>
                        </a:spcAft>
                      </a:pPr>
                      <a:r>
                        <a:rPr lang="en-US"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1. Là gì?</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 </a:t>
                      </a:r>
                      <a:r>
                        <a:rPr lang="en-GB"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 chuyện</a:t>
                      </a: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trong sách xưa, được dẫn lại một cách cô đúc trong văn bản của các tác giả đời sau.</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 </a:t>
                      </a:r>
                      <a:r>
                        <a:rPr lang="en-GB"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sự việc</a:t>
                      </a: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hay </a:t>
                      </a:r>
                      <a:r>
                        <a:rPr lang="en-GB"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 chữ </a:t>
                      </a: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 sách xưa, được dẫn lại trong văn bản của các tác giả đời sau.</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952834">
                <a:tc>
                  <a:txBody>
                    <a:bodyPr/>
                    <a:lstStyle/>
                    <a:p>
                      <a:pPr algn="ctr">
                        <a:lnSpc>
                          <a:spcPct val="130000"/>
                        </a:lnSpc>
                        <a:spcAft>
                          <a:spcPts val="0"/>
                        </a:spcAft>
                      </a:pPr>
                      <a:r>
                        <a:rPr lang="en-US"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2. Ý nghĩa - tác dụng</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Làm cho câu văn, câu thơ thêm hàm súc, trang nhã,  gợi liên tưởng phong phú cho người đọc.</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Giúp củng cố lí lẽ, làm tăng sức thuyết phục cho văn bản nghị luận.</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r>
              <a:tr h="2143877">
                <a:tc>
                  <a:txBody>
                    <a:bodyPr/>
                    <a:lstStyle/>
                    <a:p>
                      <a:pPr algn="ctr">
                        <a:lnSpc>
                          <a:spcPct val="130000"/>
                        </a:lnSpc>
                        <a:spcAft>
                          <a:spcPts val="0"/>
                        </a:spcAft>
                      </a:pPr>
                      <a:r>
                        <a:rPr lang="en-US" sz="36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3. Cách nhận biết</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Điển tích, điển cố tuy xuất hiện chỉ là từ ngữ trong văn bản nhưng đằng sau từ ngữ là một câu chuyện, sự tích, câu kinh, câu thơ nào đó.</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Điển tích, điển cố trong VB của người Việt chủ yếu có nguồn gốc từ Trung Quốc hoặc từ văn học cổ trong nước; một số điển tích xuất phát từ văn học châu Âu.</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GB" sz="36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Cần xem chú giải để hiểu đúng ý nghĩa của các điển cố, điển tích.</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r>
            </a:tbl>
          </a:graphicData>
        </a:graphic>
      </p:graphicFrame>
    </p:spTree>
    <p:extLst>
      <p:ext uri="{BB962C8B-B14F-4D97-AF65-F5344CB8AC3E}">
        <p14:creationId xmlns:p14="http://schemas.microsoft.com/office/powerpoint/2010/main" val="34927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98444" y="3128013"/>
            <a:ext cx="8596380" cy="8937635"/>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23958" y="3536208"/>
            <a:ext cx="1748179" cy="7284080"/>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59966" y="4560063"/>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522681" y="6354546"/>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42718" y="7606355"/>
            <a:ext cx="8689154" cy="4091802"/>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0" name="Picture 10"/>
          <p:cNvPicPr>
            <a:picLocks noChangeAspect="1"/>
          </p:cNvPicPr>
          <p:nvPr/>
        </p:nvPicPr>
        <p:blipFill>
          <a:blip r:embed="rId14">
            <a:alphaModFix amt="40000"/>
          </a:blip>
          <a:srcRect/>
          <a:stretch>
            <a:fillRect/>
          </a:stretch>
        </p:blipFill>
        <p:spPr>
          <a:xfrm flipH="1">
            <a:off x="8765288" y="3685362"/>
            <a:ext cx="2933169" cy="2669184"/>
          </a:xfrm>
          <a:prstGeom prst="rect">
            <a:avLst/>
          </a:prstGeom>
        </p:spPr>
      </p:pic>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993216" y="1444076"/>
            <a:ext cx="12301567" cy="2954655"/>
          </a:xfrm>
          <a:prstGeom prst="rect">
            <a:avLst/>
          </a:prstGeom>
        </p:spPr>
        <p:txBody>
          <a:bodyPr lIns="0" tIns="0" rIns="0" bIns="0" rtlCol="0" anchor="t">
            <a:spAutoFit/>
          </a:bodyPr>
          <a:lstStyle/>
          <a:p>
            <a:pPr algn="ct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a:t>
            </a: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 </a:t>
            </a:r>
            <a:r>
              <a:rPr lang="en-US"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3</a:t>
            </a:r>
            <a:endParaRPr lang="vi-VN"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TẬP</a:t>
            </a:r>
            <a:endParaRPr lang="en-GB"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4669463" y="-847467"/>
            <a:ext cx="2473853" cy="2251206"/>
          </a:xfrm>
          <a:prstGeom prst="rect">
            <a:avLst/>
          </a:prstGeom>
        </p:spPr>
      </p:pic>
    </p:spTree>
    <p:extLst>
      <p:ext uri="{BB962C8B-B14F-4D97-AF65-F5344CB8AC3E}">
        <p14:creationId xmlns:p14="http://schemas.microsoft.com/office/powerpoint/2010/main" val="23631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05000" y="4571245"/>
            <a:ext cx="4466462" cy="3093439"/>
            <a:chOff x="0" y="0"/>
            <a:chExt cx="3429000" cy="2374900"/>
          </a:xfrm>
        </p:grpSpPr>
        <p:sp>
          <p:nvSpPr>
            <p:cNvPr id="3"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372" b="-372"/>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a:off x="6899427" y="4571245"/>
            <a:ext cx="4466462" cy="3093439"/>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TextBox 8"/>
          <p:cNvSpPr txBox="1"/>
          <p:nvPr/>
        </p:nvSpPr>
        <p:spPr>
          <a:xfrm>
            <a:off x="2971800" y="2144618"/>
            <a:ext cx="13810911" cy="1341714"/>
          </a:xfrm>
          <a:prstGeom prst="rect">
            <a:avLst/>
          </a:prstGeom>
        </p:spPr>
        <p:txBody>
          <a:bodyPr lIns="0" tIns="0" rIns="0" bIns="0" rtlCol="0" anchor="t">
            <a:spAutoFit/>
          </a:bodyPr>
          <a:lstStyle/>
          <a:p>
            <a:pPr algn="ctr">
              <a:lnSpc>
                <a:spcPts val="11213"/>
              </a:lnSpc>
              <a:spcBef>
                <a:spcPct val="0"/>
              </a:spcBef>
            </a:pPr>
            <a:r>
              <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tập 1 (Tr.17/ SGK )</a:t>
            </a:r>
            <a:endParaRPr lang="en-US" sz="8009"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nvGrpSpPr>
          <p:cNvPr id="9" name="Group 9"/>
          <p:cNvGrpSpPr>
            <a:grpSpLocks noChangeAspect="1"/>
          </p:cNvGrpSpPr>
          <p:nvPr/>
        </p:nvGrpSpPr>
        <p:grpSpPr>
          <a:xfrm>
            <a:off x="11889764" y="4571245"/>
            <a:ext cx="4466462" cy="3093439"/>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372" b="-372"/>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18" name="Group 18"/>
          <p:cNvGrpSpPr/>
          <p:nvPr/>
        </p:nvGrpSpPr>
        <p:grpSpPr>
          <a:xfrm>
            <a:off x="-484983" y="215562"/>
            <a:ext cx="19257966" cy="844143"/>
            <a:chOff x="0" y="0"/>
            <a:chExt cx="25677288" cy="1125524"/>
          </a:xfrm>
        </p:grpSpPr>
        <p:sp>
          <p:nvSpPr>
            <p:cNvPr id="19"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23" name="Group 23"/>
          <p:cNvGrpSpPr/>
          <p:nvPr/>
        </p:nvGrpSpPr>
        <p:grpSpPr>
          <a:xfrm rot="-10800000">
            <a:off x="-484983" y="9227296"/>
            <a:ext cx="19257966" cy="844143"/>
            <a:chOff x="0" y="0"/>
            <a:chExt cx="25677288" cy="1125524"/>
          </a:xfrm>
        </p:grpSpPr>
        <p:sp>
          <p:nvSpPr>
            <p:cNvPr id="24"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38409" y="1223419"/>
            <a:ext cx="1115788" cy="1099051"/>
          </a:xfrm>
          <a:prstGeom prst="rect">
            <a:avLst/>
          </a:prstGeom>
        </p:spPr>
      </p:pic>
      <p:pic>
        <p:nvPicPr>
          <p:cNvPr id="3" name="Picture 3"/>
          <p:cNvPicPr>
            <a:picLocks noChangeAspect="1"/>
          </p:cNvPicPr>
          <p:nvPr/>
        </p:nvPicPr>
        <p:blipFill>
          <a:blip r:embed="rId2"/>
          <a:srcRect/>
          <a:stretch>
            <a:fillRect/>
          </a:stretch>
        </p:blipFill>
        <p:spPr>
          <a:xfrm>
            <a:off x="3573589" y="5623906"/>
            <a:ext cx="990600" cy="975741"/>
          </a:xfrm>
          <a:prstGeom prst="rect">
            <a:avLst/>
          </a:prstGeom>
        </p:spPr>
      </p:pic>
      <p:sp>
        <p:nvSpPr>
          <p:cNvPr id="5" name="Freeform 5"/>
          <p:cNvSpPr/>
          <p:nvPr/>
        </p:nvSpPr>
        <p:spPr>
          <a:xfrm>
            <a:off x="14411191" y="-1328880"/>
            <a:ext cx="4559747" cy="4250064"/>
          </a:xfrm>
          <a:custGeom>
            <a:avLst/>
            <a:gdLst/>
            <a:ahLst/>
            <a:cxnLst/>
            <a:rect l="l" t="t" r="r" b="b"/>
            <a:pathLst>
              <a:path w="4559747" h="4250064">
                <a:moveTo>
                  <a:pt x="0" y="0"/>
                </a:moveTo>
                <a:lnTo>
                  <a:pt x="4559747" y="0"/>
                </a:lnTo>
                <a:lnTo>
                  <a:pt x="4559747" y="4250064"/>
                </a:lnTo>
                <a:lnTo>
                  <a:pt x="0" y="4250064"/>
                </a:lnTo>
                <a:lnTo>
                  <a:pt x="0" y="0"/>
                </a:lnTo>
                <a:close/>
              </a:path>
            </a:pathLst>
          </a:custGeom>
          <a:blipFill>
            <a:blip r:embed="rId3"/>
            <a:stretch>
              <a:fillRect/>
            </a:stretch>
          </a:blipFill>
        </p:spPr>
      </p:sp>
      <p:sp>
        <p:nvSpPr>
          <p:cNvPr id="6" name="Freeform 6"/>
          <p:cNvSpPr/>
          <p:nvPr/>
        </p:nvSpPr>
        <p:spPr>
          <a:xfrm flipH="1">
            <a:off x="-1517844" y="7426384"/>
            <a:ext cx="6138113" cy="5721232"/>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a:blip r:embed="rId3"/>
            <a:stretch>
              <a:fillRect/>
            </a:stretch>
          </a:blipFill>
        </p:spPr>
      </p:sp>
      <p:sp>
        <p:nvSpPr>
          <p:cNvPr id="7" name="Freeform 7"/>
          <p:cNvSpPr/>
          <p:nvPr/>
        </p:nvSpPr>
        <p:spPr>
          <a:xfrm flipH="1">
            <a:off x="-2938196" y="3718160"/>
            <a:ext cx="4138725" cy="3857636"/>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a:blip r:embed="rId3"/>
            <a:stretch>
              <a:fillRect/>
            </a:stretch>
          </a:blipFill>
        </p:spPr>
      </p:sp>
      <p:sp>
        <p:nvSpPr>
          <p:cNvPr id="8" name="Freeform 8"/>
          <p:cNvSpPr/>
          <p:nvPr/>
        </p:nvSpPr>
        <p:spPr>
          <a:xfrm>
            <a:off x="14411191" y="259325"/>
            <a:ext cx="5858788" cy="3229657"/>
          </a:xfrm>
          <a:custGeom>
            <a:avLst/>
            <a:gdLst/>
            <a:ahLst/>
            <a:cxnLst/>
            <a:rect l="l" t="t" r="r" b="b"/>
            <a:pathLst>
              <a:path w="5858788" h="3229657">
                <a:moveTo>
                  <a:pt x="0" y="0"/>
                </a:moveTo>
                <a:lnTo>
                  <a:pt x="5858788" y="0"/>
                </a:lnTo>
                <a:lnTo>
                  <a:pt x="5858788" y="3229657"/>
                </a:lnTo>
                <a:lnTo>
                  <a:pt x="0" y="32296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7201472" y="1589197"/>
            <a:ext cx="6906766" cy="6437681"/>
          </a:xfrm>
          <a:custGeom>
            <a:avLst/>
            <a:gdLst/>
            <a:ahLst/>
            <a:cxnLst/>
            <a:rect l="l" t="t" r="r" b="b"/>
            <a:pathLst>
              <a:path w="6906766" h="6437681">
                <a:moveTo>
                  <a:pt x="0" y="0"/>
                </a:moveTo>
                <a:lnTo>
                  <a:pt x="6906766" y="0"/>
                </a:lnTo>
                <a:lnTo>
                  <a:pt x="6906766" y="6437681"/>
                </a:lnTo>
                <a:lnTo>
                  <a:pt x="0" y="6437681"/>
                </a:lnTo>
                <a:lnTo>
                  <a:pt x="0" y="0"/>
                </a:lnTo>
                <a:close/>
              </a:path>
            </a:pathLst>
          </a:custGeom>
          <a:blipFill>
            <a:blip r:embed="rId3"/>
            <a:stretch>
              <a:fillRect/>
            </a:stretch>
          </a:blipFill>
        </p:spPr>
      </p:sp>
      <p:pic>
        <p:nvPicPr>
          <p:cNvPr id="11" name="Picture 11"/>
          <p:cNvPicPr>
            <a:picLocks noChangeAspect="1"/>
          </p:cNvPicPr>
          <p:nvPr/>
        </p:nvPicPr>
        <p:blipFill>
          <a:blip r:embed="rId6"/>
          <a:srcRect/>
          <a:stretch>
            <a:fillRect/>
          </a:stretch>
        </p:blipFill>
        <p:spPr>
          <a:xfrm>
            <a:off x="15937284" y="1874153"/>
            <a:ext cx="4052763" cy="3688014"/>
          </a:xfrm>
          <a:prstGeom prst="rect">
            <a:avLst/>
          </a:prstGeom>
        </p:spPr>
      </p:pic>
      <p:pic>
        <p:nvPicPr>
          <p:cNvPr id="12" name="Picture 12"/>
          <p:cNvPicPr>
            <a:picLocks noChangeAspect="1"/>
          </p:cNvPicPr>
          <p:nvPr/>
        </p:nvPicPr>
        <p:blipFill>
          <a:blip r:embed="rId6"/>
          <a:srcRect/>
          <a:stretch>
            <a:fillRect/>
          </a:stretch>
        </p:blipFill>
        <p:spPr>
          <a:xfrm flipH="1">
            <a:off x="-1631634" y="6182246"/>
            <a:ext cx="4052763" cy="3688014"/>
          </a:xfrm>
          <a:prstGeom prst="rect">
            <a:avLst/>
          </a:prstGeom>
        </p:spPr>
      </p:pic>
      <p:sp>
        <p:nvSpPr>
          <p:cNvPr id="16" name="Rectangle 15"/>
          <p:cNvSpPr/>
          <p:nvPr/>
        </p:nvSpPr>
        <p:spPr>
          <a:xfrm>
            <a:off x="2495319" y="922125"/>
            <a:ext cx="11961771" cy="4401205"/>
          </a:xfrm>
          <a:prstGeom prst="rect">
            <a:avLst/>
          </a:prstGeom>
        </p:spPr>
        <p:txBody>
          <a:bodyPr wrap="square">
            <a:spAutoFit/>
          </a:bodyPr>
          <a:lstStyle/>
          <a:p>
            <a:pPr algn="just">
              <a:spcAft>
                <a:spcPts val="0"/>
              </a:spcAft>
              <a:tabLst>
                <a:tab pos="1386840" algn="l"/>
              </a:tabLst>
            </a:pPr>
            <a:r>
              <a:rPr lang="en-US"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 </a:t>
            </a: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trường hợp sử dụng điển tích, điển cố. trong văn bản “Chuyện người con gái Nam Xương” là:</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1386840" algn="l"/>
              </a:tabLst>
            </a:pPr>
            <a:r>
              <a:rPr lang="en-US" sz="40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Núi Vọng Phu; ngọc Mị Nương; cỏ Ngu mĩ, Tào Nga; Tinh Vệ; ngựa Hồ gầm gió Bắc, chim Việt đậu cành Nam; quăng thoi đứng dậy, tuy mẹ bậc đại hiền cũng phải phân vân; mất búa đổ ngờ; Ý dĩ đầy xe, quan võ đổ ngờ lão tướng; Tào Tháo đến phụ ân nhân.</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4620269" y="5562167"/>
            <a:ext cx="12537615" cy="4401205"/>
          </a:xfrm>
          <a:prstGeom prst="rect">
            <a:avLst/>
          </a:prstGeom>
        </p:spPr>
        <p:txBody>
          <a:bodyPr wrap="square">
            <a:spAutoFit/>
          </a:bodyPr>
          <a:lstStyle/>
          <a:p>
            <a:pPr algn="just"/>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Nếu sách giáo khoa không </a:t>
            </a: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 </a:t>
            </a:r>
            <a:r>
              <a:rPr lang="en-US"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vi-VN"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thì </a:t>
            </a:r>
            <a:r>
              <a:rPr lang="en-US"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sẽ </a:t>
            </a: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khó hiểu được ý nghĩa của các câu văn có sử dụng điển tích, điển cố đó vì các điển tích, điển cố có tính hàm súc, tuy chỉ là một từ ngữ nhưng đằng sau đó là cả một câu chuyện, sự tích có nguồn gốc từ Trung Quốc hoặc văn học cổ. Do vậy, nếu chúng ta không có thông tin về câu chuyện đó thì không thể hiểu được ý nghĩa của điển tích, điển cố đang được sử dụng.</a:t>
            </a:r>
            <a:endParaRPr lang="en-GB" sz="40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569565" y="5990554"/>
            <a:ext cx="4466462" cy="3093439"/>
            <a:chOff x="0" y="0"/>
            <a:chExt cx="3429000" cy="2374900"/>
          </a:xfrm>
        </p:grpSpPr>
        <p:sp>
          <p:nvSpPr>
            <p:cNvPr id="3"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372" b="-372"/>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a:off x="9471962" y="2988171"/>
            <a:ext cx="4466462" cy="3093439"/>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TextBox 8"/>
          <p:cNvSpPr txBox="1"/>
          <p:nvPr/>
        </p:nvSpPr>
        <p:spPr>
          <a:xfrm>
            <a:off x="2238545" y="1241994"/>
            <a:ext cx="13810911" cy="1341714"/>
          </a:xfrm>
          <a:prstGeom prst="rect">
            <a:avLst/>
          </a:prstGeom>
        </p:spPr>
        <p:txBody>
          <a:bodyPr lIns="0" tIns="0" rIns="0" bIns="0" rtlCol="0" anchor="t">
            <a:spAutoFit/>
          </a:bodyPr>
          <a:lstStyle/>
          <a:p>
            <a:pPr algn="ctr">
              <a:lnSpc>
                <a:spcPts val="11213"/>
              </a:lnSpc>
              <a:spcBef>
                <a:spcPct val="0"/>
              </a:spcBef>
            </a:pPr>
            <a:r>
              <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tập 2 (Tr 17/SGK)</a:t>
            </a:r>
            <a:endParaRPr lang="en-US" sz="8009"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nvGrpSpPr>
          <p:cNvPr id="9" name="Group 9"/>
          <p:cNvGrpSpPr>
            <a:grpSpLocks noChangeAspect="1"/>
          </p:cNvGrpSpPr>
          <p:nvPr/>
        </p:nvGrpSpPr>
        <p:grpSpPr>
          <a:xfrm>
            <a:off x="13767027" y="2324100"/>
            <a:ext cx="4466462" cy="3093439"/>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372" b="-372"/>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18" name="Group 18"/>
          <p:cNvGrpSpPr/>
          <p:nvPr/>
        </p:nvGrpSpPr>
        <p:grpSpPr>
          <a:xfrm>
            <a:off x="-484983" y="215562"/>
            <a:ext cx="19257966" cy="844143"/>
            <a:chOff x="0" y="0"/>
            <a:chExt cx="25677288" cy="1125524"/>
          </a:xfrm>
        </p:grpSpPr>
        <p:sp>
          <p:nvSpPr>
            <p:cNvPr id="19"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23" name="Group 23"/>
          <p:cNvGrpSpPr/>
          <p:nvPr/>
        </p:nvGrpSpPr>
        <p:grpSpPr>
          <a:xfrm rot="-10800000">
            <a:off x="-484983" y="9227296"/>
            <a:ext cx="19257966" cy="844143"/>
            <a:chOff x="0" y="0"/>
            <a:chExt cx="25677288" cy="1125524"/>
          </a:xfrm>
        </p:grpSpPr>
        <p:sp>
          <p:nvSpPr>
            <p:cNvPr id="24"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aphicFrame>
        <p:nvGraphicFramePr>
          <p:cNvPr id="12" name="Table 11"/>
          <p:cNvGraphicFramePr>
            <a:graphicFrameLocks noGrp="1"/>
          </p:cNvGraphicFramePr>
          <p:nvPr>
            <p:extLst>
              <p:ext uri="{D42A27DB-BD31-4B8C-83A1-F6EECF244321}">
                <p14:modId xmlns:p14="http://schemas.microsoft.com/office/powerpoint/2010/main" val="2261613746"/>
              </p:ext>
            </p:extLst>
          </p:nvPr>
        </p:nvGraphicFramePr>
        <p:xfrm>
          <a:off x="227006" y="3552154"/>
          <a:ext cx="9138135" cy="4876800"/>
        </p:xfrm>
        <a:graphic>
          <a:graphicData uri="http://schemas.openxmlformats.org/drawingml/2006/table">
            <a:tbl>
              <a:tblPr firstRow="1" firstCol="1" bandRow="1"/>
              <a:tblGrid>
                <a:gridCol w="4568094"/>
                <a:gridCol w="4570041"/>
              </a:tblGrid>
              <a:tr h="0">
                <a:tc gridSpan="2">
                  <a:txBody>
                    <a:bodyPr/>
                    <a:lstStyle/>
                    <a:p>
                      <a:pPr marL="457200" algn="ctr">
                        <a:lnSpc>
                          <a:spcPct val="100000"/>
                        </a:lnSpc>
                        <a:spcAft>
                          <a:spcPts val="0"/>
                        </a:spcAft>
                        <a:tabLst>
                          <a:tab pos="413385" algn="l"/>
                        </a:tabLst>
                      </a:pP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a:t>
                      </a: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lang="en-US"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vi-VN"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ctr">
                        <a:lnSpc>
                          <a:spcPct val="100000"/>
                        </a:lnSpc>
                        <a:spcAft>
                          <a:spcPts val="0"/>
                        </a:spcAft>
                        <a:tabLst>
                          <a:tab pos="413385" algn="l"/>
                        </a:tabLst>
                      </a:pPr>
                      <a:r>
                        <a:rPr lang="en-US"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a:t>
                      </a:r>
                      <a:r>
                        <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 2 (</a:t>
                      </a:r>
                      <a:r>
                        <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 </a:t>
                      </a:r>
                      <a:r>
                        <a:rPr lang="en-US"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17/SGK)</a:t>
                      </a:r>
                      <a:r>
                        <a:rPr lang="vi-VN" sz="4000" b="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t>
                      </a:r>
                      <a:r>
                        <a:rPr lang="en-US" sz="4000" b="1"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 các cụm từ in đậm trong </a:t>
                      </a:r>
                      <a:r>
                        <a:rPr lang="en-US" sz="4000" b="1"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40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r>
              <a:tr h="0">
                <a:tc>
                  <a:txBody>
                    <a:bodyPr/>
                    <a:lstStyle/>
                    <a:p>
                      <a:pPr marL="457200" algn="just">
                        <a:lnSpc>
                          <a:spcPct val="100000"/>
                        </a:lnSpc>
                        <a:spcAft>
                          <a:spcPts val="0"/>
                        </a:spcAft>
                        <a:tabLst>
                          <a:tab pos="413385" algn="l"/>
                        </a:tabLst>
                      </a:pP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Đặc điểm chung</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lnSpc>
                          <a:spcPct val="100000"/>
                        </a:lnSpc>
                        <a:spcAft>
                          <a:spcPts val="0"/>
                        </a:spcAft>
                        <a:tabLst>
                          <a:tab pos="413385" algn="l"/>
                        </a:tabLst>
                      </a:pP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0">
                <a:tc>
                  <a:txBody>
                    <a:bodyPr/>
                    <a:lstStyle/>
                    <a:p>
                      <a:pPr marL="457200" algn="just">
                        <a:lnSpc>
                          <a:spcPct val="100000"/>
                        </a:lnSpc>
                        <a:spcAft>
                          <a:spcPts val="0"/>
                        </a:spcAft>
                        <a:tabLst>
                          <a:tab pos="413385" algn="l"/>
                        </a:tabLst>
                      </a:pP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Nghĩa của các cụm từ</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0">
                <a:tc>
                  <a:txBody>
                    <a:bodyPr/>
                    <a:lstStyle/>
                    <a:p>
                      <a:pPr marL="457200" algn="just">
                        <a:lnSpc>
                          <a:spcPct val="100000"/>
                        </a:lnSpc>
                        <a:spcAft>
                          <a:spcPts val="0"/>
                        </a:spcAft>
                        <a:tabLst>
                          <a:tab pos="413385" algn="l"/>
                        </a:tabLst>
                      </a:pPr>
                      <a:r>
                        <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Tác dụng trong ngữ cảnh</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94398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15852" y="673894"/>
            <a:ext cx="1115788" cy="1099051"/>
          </a:xfrm>
          <a:prstGeom prst="rect">
            <a:avLst/>
          </a:prstGeom>
        </p:spPr>
      </p:pic>
      <p:pic>
        <p:nvPicPr>
          <p:cNvPr id="3" name="Picture 3"/>
          <p:cNvPicPr>
            <a:picLocks noChangeAspect="1"/>
          </p:cNvPicPr>
          <p:nvPr/>
        </p:nvPicPr>
        <p:blipFill>
          <a:blip r:embed="rId2"/>
          <a:srcRect/>
          <a:stretch>
            <a:fillRect/>
          </a:stretch>
        </p:blipFill>
        <p:spPr>
          <a:xfrm>
            <a:off x="2231322" y="3261290"/>
            <a:ext cx="990600" cy="975741"/>
          </a:xfrm>
          <a:prstGeom prst="rect">
            <a:avLst/>
          </a:prstGeom>
        </p:spPr>
      </p:pic>
      <p:sp>
        <p:nvSpPr>
          <p:cNvPr id="5" name="Freeform 5"/>
          <p:cNvSpPr/>
          <p:nvPr/>
        </p:nvSpPr>
        <p:spPr>
          <a:xfrm>
            <a:off x="14411191" y="-1328880"/>
            <a:ext cx="4559747" cy="4250064"/>
          </a:xfrm>
          <a:custGeom>
            <a:avLst/>
            <a:gdLst/>
            <a:ahLst/>
            <a:cxnLst/>
            <a:rect l="l" t="t" r="r" b="b"/>
            <a:pathLst>
              <a:path w="4559747" h="4250064">
                <a:moveTo>
                  <a:pt x="0" y="0"/>
                </a:moveTo>
                <a:lnTo>
                  <a:pt x="4559747" y="0"/>
                </a:lnTo>
                <a:lnTo>
                  <a:pt x="4559747" y="4250064"/>
                </a:lnTo>
                <a:lnTo>
                  <a:pt x="0" y="4250064"/>
                </a:lnTo>
                <a:lnTo>
                  <a:pt x="0" y="0"/>
                </a:lnTo>
                <a:close/>
              </a:path>
            </a:pathLst>
          </a:custGeom>
          <a:blipFill>
            <a:blip r:embed="rId3"/>
            <a:stretch>
              <a:fillRect/>
            </a:stretch>
          </a:blipFill>
        </p:spPr>
      </p:sp>
      <p:sp>
        <p:nvSpPr>
          <p:cNvPr id="6" name="Freeform 6"/>
          <p:cNvSpPr/>
          <p:nvPr/>
        </p:nvSpPr>
        <p:spPr>
          <a:xfrm flipH="1">
            <a:off x="-1517844" y="7426384"/>
            <a:ext cx="6138113" cy="5721232"/>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a:blip r:embed="rId3"/>
            <a:stretch>
              <a:fillRect/>
            </a:stretch>
          </a:blipFill>
        </p:spPr>
      </p:sp>
      <p:sp>
        <p:nvSpPr>
          <p:cNvPr id="7" name="Freeform 7"/>
          <p:cNvSpPr/>
          <p:nvPr/>
        </p:nvSpPr>
        <p:spPr>
          <a:xfrm flipH="1">
            <a:off x="-2938196" y="3718160"/>
            <a:ext cx="4138725" cy="3857636"/>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a:blip r:embed="rId3"/>
            <a:stretch>
              <a:fillRect/>
            </a:stretch>
          </a:blipFill>
        </p:spPr>
      </p:sp>
      <p:sp>
        <p:nvSpPr>
          <p:cNvPr id="8" name="Freeform 8"/>
          <p:cNvSpPr/>
          <p:nvPr/>
        </p:nvSpPr>
        <p:spPr>
          <a:xfrm>
            <a:off x="14411191" y="259325"/>
            <a:ext cx="5858788" cy="3229657"/>
          </a:xfrm>
          <a:custGeom>
            <a:avLst/>
            <a:gdLst/>
            <a:ahLst/>
            <a:cxnLst/>
            <a:rect l="l" t="t" r="r" b="b"/>
            <a:pathLst>
              <a:path w="5858788" h="3229657">
                <a:moveTo>
                  <a:pt x="0" y="0"/>
                </a:moveTo>
                <a:lnTo>
                  <a:pt x="5858788" y="0"/>
                </a:lnTo>
                <a:lnTo>
                  <a:pt x="5858788" y="3229657"/>
                </a:lnTo>
                <a:lnTo>
                  <a:pt x="0" y="32296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6816596" y="1772945"/>
            <a:ext cx="6906766" cy="6437681"/>
          </a:xfrm>
          <a:custGeom>
            <a:avLst/>
            <a:gdLst/>
            <a:ahLst/>
            <a:cxnLst/>
            <a:rect l="l" t="t" r="r" b="b"/>
            <a:pathLst>
              <a:path w="6906766" h="6437681">
                <a:moveTo>
                  <a:pt x="0" y="0"/>
                </a:moveTo>
                <a:lnTo>
                  <a:pt x="6906766" y="0"/>
                </a:lnTo>
                <a:lnTo>
                  <a:pt x="6906766" y="6437681"/>
                </a:lnTo>
                <a:lnTo>
                  <a:pt x="0" y="6437681"/>
                </a:lnTo>
                <a:lnTo>
                  <a:pt x="0" y="0"/>
                </a:lnTo>
                <a:close/>
              </a:path>
            </a:pathLst>
          </a:custGeom>
          <a:blipFill>
            <a:blip r:embed="rId3"/>
            <a:stretch>
              <a:fillRect/>
            </a:stretch>
          </a:blipFill>
        </p:spPr>
      </p:sp>
      <p:pic>
        <p:nvPicPr>
          <p:cNvPr id="11" name="Picture 11"/>
          <p:cNvPicPr>
            <a:picLocks noChangeAspect="1"/>
          </p:cNvPicPr>
          <p:nvPr/>
        </p:nvPicPr>
        <p:blipFill>
          <a:blip r:embed="rId6"/>
          <a:srcRect/>
          <a:stretch>
            <a:fillRect/>
          </a:stretch>
        </p:blipFill>
        <p:spPr>
          <a:xfrm>
            <a:off x="15937284" y="1874153"/>
            <a:ext cx="4052763" cy="3688014"/>
          </a:xfrm>
          <a:prstGeom prst="rect">
            <a:avLst/>
          </a:prstGeom>
        </p:spPr>
      </p:pic>
      <p:pic>
        <p:nvPicPr>
          <p:cNvPr id="12" name="Picture 12"/>
          <p:cNvPicPr>
            <a:picLocks noChangeAspect="1"/>
          </p:cNvPicPr>
          <p:nvPr/>
        </p:nvPicPr>
        <p:blipFill>
          <a:blip r:embed="rId6"/>
          <a:srcRect/>
          <a:stretch>
            <a:fillRect/>
          </a:stretch>
        </p:blipFill>
        <p:spPr>
          <a:xfrm flipH="1">
            <a:off x="-1631634" y="6182246"/>
            <a:ext cx="4052763" cy="3688014"/>
          </a:xfrm>
          <a:prstGeom prst="rect">
            <a:avLst/>
          </a:prstGeom>
        </p:spPr>
      </p:pic>
      <p:sp>
        <p:nvSpPr>
          <p:cNvPr id="16" name="Rectangle 15"/>
          <p:cNvSpPr/>
          <p:nvPr/>
        </p:nvSpPr>
        <p:spPr>
          <a:xfrm>
            <a:off x="2819399" y="626692"/>
            <a:ext cx="7848601" cy="1917063"/>
          </a:xfrm>
          <a:prstGeom prst="rect">
            <a:avLst/>
          </a:prstGeom>
        </p:spPr>
        <p:txBody>
          <a:bodyPr wrap="square">
            <a:spAutoFit/>
          </a:bodyPr>
          <a:lstStyle/>
          <a:p>
            <a:pPr algn="ctr">
              <a:lnSpc>
                <a:spcPct val="130000"/>
              </a:lnSpc>
              <a:tabLst>
                <a:tab pos="1386840" algn="l"/>
              </a:tabLst>
            </a:pPr>
            <a:r>
              <a:rPr lang="vi-VN" sz="4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 điểm chung</a:t>
            </a:r>
            <a:r>
              <a:rPr lang="vi-VN" sz="4800">
                <a:solidFill>
                  <a:schemeClr val="bg1"/>
                </a:solidFill>
                <a:latin typeface="Times New Roman" panose="02020603050405020304" pitchFamily="18" charset="0"/>
                <a:cs typeface="Times New Roman" panose="02020603050405020304" pitchFamily="18" charset="0"/>
              </a:rPr>
              <a:t>: Đều là các điển tích, điển cố.</a:t>
            </a:r>
            <a:endParaRPr lang="en-GB" sz="4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3481510" y="3199199"/>
            <a:ext cx="8558090" cy="1569660"/>
          </a:xfrm>
          <a:prstGeom prst="rect">
            <a:avLst/>
          </a:prstGeom>
        </p:spPr>
        <p:txBody>
          <a:bodyPr wrap="square">
            <a:spAutoFit/>
          </a:bodyPr>
          <a:lstStyle/>
          <a:p>
            <a:pPr algn="ctr"/>
            <a:r>
              <a:rPr lang="vi-VN" sz="4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Nghĩa của các cụm từ in đậm </a:t>
            </a:r>
            <a:r>
              <a:rPr lang="vi-VN" sz="4800">
                <a:solidFill>
                  <a:schemeClr val="bg1"/>
                </a:solidFill>
                <a:latin typeface="Times New Roman" panose="02020603050405020304" pitchFamily="18" charset="0"/>
                <a:cs typeface="Times New Roman" panose="02020603050405020304" pitchFamily="18" charset="0"/>
              </a:rPr>
              <a:t>(các điển tích, điển cố):</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45952" y="5511388"/>
            <a:ext cx="11991331" cy="3933384"/>
          </a:xfrm>
          <a:prstGeom prst="rect">
            <a:avLst/>
          </a:prstGeom>
        </p:spPr>
        <p:txBody>
          <a:bodyPr wrap="square">
            <a:spAutoFit/>
          </a:bodyPr>
          <a:lstStyle/>
          <a:p>
            <a:pPr marL="457200" algn="just">
              <a:lnSpc>
                <a:spcPct val="130000"/>
              </a:lnSpc>
              <a:spcAft>
                <a:spcPts val="0"/>
              </a:spcAft>
              <a:tabLst>
                <a:tab pos="107315" algn="l"/>
              </a:tabLst>
            </a:pPr>
            <a:r>
              <a:rPr lang="en-US"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Đâu còn có thể lên núi Vọng Phu kia nữa</a:t>
            </a:r>
            <a:r>
              <a:rPr lang="en-US" sz="4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truyền thuyết người đàn bà có chồng đi xa, ngày ngày lên núi ngóng trông đến nỗi hóa đá. </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4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a:off x="14411191" y="-1328880"/>
            <a:ext cx="4559747" cy="4250064"/>
          </a:xfrm>
          <a:custGeom>
            <a:avLst/>
            <a:gdLst/>
            <a:ahLst/>
            <a:cxnLst/>
            <a:rect l="l" t="t" r="r" b="b"/>
            <a:pathLst>
              <a:path w="4559747" h="4250064">
                <a:moveTo>
                  <a:pt x="0" y="0"/>
                </a:moveTo>
                <a:lnTo>
                  <a:pt x="4559747" y="0"/>
                </a:lnTo>
                <a:lnTo>
                  <a:pt x="4559747" y="4250064"/>
                </a:lnTo>
                <a:lnTo>
                  <a:pt x="0" y="4250064"/>
                </a:lnTo>
                <a:lnTo>
                  <a:pt x="0" y="0"/>
                </a:lnTo>
                <a:close/>
              </a:path>
            </a:pathLst>
          </a:custGeom>
          <a:blipFill>
            <a:blip r:embed="rId6"/>
            <a:stretch>
              <a:fillRect/>
            </a:stretch>
          </a:blipFill>
        </p:spPr>
      </p:sp>
      <p:sp>
        <p:nvSpPr>
          <p:cNvPr id="3" name="Freeform 3"/>
          <p:cNvSpPr/>
          <p:nvPr/>
        </p:nvSpPr>
        <p:spPr>
          <a:xfrm flipH="1">
            <a:off x="-1517844" y="7426384"/>
            <a:ext cx="6138113" cy="5721232"/>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a:blip r:embed="rId6"/>
            <a:stretch>
              <a:fillRect/>
            </a:stretch>
          </a:blipFill>
        </p:spPr>
      </p:sp>
      <p:sp>
        <p:nvSpPr>
          <p:cNvPr id="4" name="Freeform 4"/>
          <p:cNvSpPr/>
          <p:nvPr/>
        </p:nvSpPr>
        <p:spPr>
          <a:xfrm flipH="1">
            <a:off x="-2938196" y="3718160"/>
            <a:ext cx="4138725" cy="3857636"/>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a:blip r:embed="rId6"/>
            <a:stretch>
              <a:fillRect/>
            </a:stretch>
          </a:blipFill>
        </p:spPr>
      </p:sp>
      <p:sp>
        <p:nvSpPr>
          <p:cNvPr id="5" name="Freeform 5"/>
          <p:cNvSpPr/>
          <p:nvPr/>
        </p:nvSpPr>
        <p:spPr>
          <a:xfrm>
            <a:off x="14411191" y="259325"/>
            <a:ext cx="5858788" cy="3229657"/>
          </a:xfrm>
          <a:custGeom>
            <a:avLst/>
            <a:gdLst/>
            <a:ahLst/>
            <a:cxnLst/>
            <a:rect l="l" t="t" r="r" b="b"/>
            <a:pathLst>
              <a:path w="5858788" h="3229657">
                <a:moveTo>
                  <a:pt x="0" y="0"/>
                </a:moveTo>
                <a:lnTo>
                  <a:pt x="5858788" y="0"/>
                </a:lnTo>
                <a:lnTo>
                  <a:pt x="5858788" y="3229657"/>
                </a:lnTo>
                <a:lnTo>
                  <a:pt x="0" y="3229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816596" y="1772945"/>
            <a:ext cx="6906766" cy="6437681"/>
          </a:xfrm>
          <a:custGeom>
            <a:avLst/>
            <a:gdLst/>
            <a:ahLst/>
            <a:cxnLst/>
            <a:rect l="l" t="t" r="r" b="b"/>
            <a:pathLst>
              <a:path w="6906766" h="6437681">
                <a:moveTo>
                  <a:pt x="0" y="0"/>
                </a:moveTo>
                <a:lnTo>
                  <a:pt x="6906766" y="0"/>
                </a:lnTo>
                <a:lnTo>
                  <a:pt x="6906766" y="6437681"/>
                </a:lnTo>
                <a:lnTo>
                  <a:pt x="0" y="6437681"/>
                </a:lnTo>
                <a:lnTo>
                  <a:pt x="0" y="0"/>
                </a:lnTo>
                <a:close/>
              </a:path>
            </a:pathLst>
          </a:custGeom>
          <a:blipFill>
            <a:blip r:embed="rId6"/>
            <a:stretch>
              <a:fillRect/>
            </a:stretch>
          </a:blipFill>
        </p:spPr>
      </p:sp>
      <p:pic>
        <p:nvPicPr>
          <p:cNvPr id="7" name="Picture 7"/>
          <p:cNvPicPr>
            <a:picLocks noChangeAspect="1"/>
          </p:cNvPicPr>
          <p:nvPr/>
        </p:nvPicPr>
        <p:blipFill>
          <a:blip r:embed="rId9"/>
          <a:srcRect/>
          <a:stretch>
            <a:fillRect/>
          </a:stretch>
        </p:blipFill>
        <p:spPr>
          <a:xfrm>
            <a:off x="15937284" y="1874153"/>
            <a:ext cx="4052763" cy="3688014"/>
          </a:xfrm>
          <a:prstGeom prst="rect">
            <a:avLst/>
          </a:prstGeom>
        </p:spPr>
      </p:pic>
      <p:pic>
        <p:nvPicPr>
          <p:cNvPr id="8" name="Picture 8"/>
          <p:cNvPicPr>
            <a:picLocks noChangeAspect="1"/>
          </p:cNvPicPr>
          <p:nvPr/>
        </p:nvPicPr>
        <p:blipFill>
          <a:blip r:embed="rId9"/>
          <a:srcRect/>
          <a:stretch>
            <a:fillRect/>
          </a:stretch>
        </p:blipFill>
        <p:spPr>
          <a:xfrm flipH="1">
            <a:off x="-1631634" y="6182246"/>
            <a:ext cx="4052763" cy="3688014"/>
          </a:xfrm>
          <a:prstGeom prst="rect">
            <a:avLst/>
          </a:prstGeom>
        </p:spPr>
      </p:pic>
      <p:pic>
        <p:nvPicPr>
          <p:cNvPr id="22"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00806" y="1804194"/>
            <a:ext cx="15081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3" name="1"/>
          <p:cNvSpPr/>
          <p:nvPr>
            <p:custDataLst>
              <p:tags r:id="rId2"/>
            </p:custDataLst>
          </p:nvPr>
        </p:nvSpPr>
        <p:spPr>
          <a:xfrm>
            <a:off x="628650" y="2047875"/>
            <a:ext cx="1190625" cy="1103313"/>
          </a:xfrm>
          <a:prstGeom prst="ellipse">
            <a:avLst/>
          </a:prstGeom>
          <a:solidFill>
            <a:srgbClr val="4F81BD"/>
          </a:solidFill>
          <a:ln w="28575" cap="flat" cmpd="sng" algn="ctr">
            <a:solidFill>
              <a:srgbClr val="C1A438"/>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01</a:t>
            </a:r>
            <a:endParaRPr kumimoji="0" lang="zh-CN" altLang="en-US" sz="4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76449" y="1779587"/>
            <a:ext cx="12054809" cy="232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2563377" y="1851410"/>
            <a:ext cx="11385545"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GB" sz="36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Ngọc </a:t>
            </a:r>
            <a:r>
              <a:rPr lang="en-GB" sz="36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Mị </a:t>
            </a:r>
            <a:r>
              <a:rPr lang="en-GB" sz="36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Nương</a:t>
            </a:r>
            <a:endParaRPr lang="vi-VN" sz="3600">
              <a:latin typeface="Times New Roman" panose="02020603050405020304" pitchFamily="18" charset="0"/>
              <a:cs typeface="Times New Roman" panose="02020603050405020304" pitchFamily="18" charset="0"/>
            </a:endParaRPr>
          </a:p>
          <a:p>
            <a:pPr>
              <a:buNone/>
            </a:pPr>
            <a:r>
              <a:rPr lang="en-GB"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a:t>
            </a:r>
            <a:r>
              <a:rPr lang="en-GB" sz="3600" smtClean="0">
                <a:latin typeface="Times New Roman" panose="02020603050405020304" pitchFamily="18" charset="0"/>
                <a:cs typeface="Times New Roman" panose="02020603050405020304" pitchFamily="18" charset="0"/>
              </a:rPr>
              <a:t>heo </a:t>
            </a:r>
            <a:r>
              <a:rPr lang="en-GB" sz="3600">
                <a:latin typeface="Times New Roman" panose="02020603050405020304" pitchFamily="18" charset="0"/>
                <a:cs typeface="Times New Roman" panose="02020603050405020304" pitchFamily="18" charset="0"/>
              </a:rPr>
              <a:t>tích ngọc trai giếng nước trong truyền thuyết Mị Châu – Trọng Thủy, ý nói đến chết vẫn giữ lòng trong sáng.</a:t>
            </a: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98192" y="4578467"/>
            <a:ext cx="1365969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4377504" y="4650909"/>
            <a:ext cx="12005496"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36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Cỏ </a:t>
            </a:r>
            <a:r>
              <a:rPr lang="en-US" sz="36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 </a:t>
            </a:r>
            <a:r>
              <a:rPr lang="en-US" sz="36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mĩ</a:t>
            </a:r>
            <a:endParaRPr lang="vi-VN" sz="3600">
              <a:latin typeface="Times New Roman" panose="02020603050405020304" pitchFamily="18" charset="0"/>
              <a:cs typeface="Times New Roman" panose="02020603050405020304" pitchFamily="18" charset="0"/>
            </a:endParaRPr>
          </a:p>
          <a:p>
            <a:pPr algn="just">
              <a:buNone/>
            </a:pPr>
            <a:r>
              <a:rPr lang="en-US" sz="3600" smtClean="0">
                <a:latin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cs typeface="Times New Roman" panose="02020603050405020304" pitchFamily="18" charset="0"/>
              </a:rPr>
              <a:t>Đ</a:t>
            </a:r>
            <a:r>
              <a:rPr lang="en-US" sz="3600" smtClean="0">
                <a:latin typeface="Times New Roman" panose="02020603050405020304" pitchFamily="18" charset="0"/>
                <a:cs typeface="Times New Roman" panose="02020603050405020304" pitchFamily="18" charset="0"/>
              </a:rPr>
              <a:t>iển </a:t>
            </a:r>
            <a:r>
              <a:rPr lang="en-US" sz="3600">
                <a:latin typeface="Times New Roman" panose="02020603050405020304" pitchFamily="18" charset="0"/>
                <a:cs typeface="Times New Roman" panose="02020603050405020304" pitchFamily="18" charset="0"/>
              </a:rPr>
              <a:t>tích về nàng Ngu Cơ, vợ Hạng Vũ. (Khi Hạng Vũ thua trận, thế cùng, chạy đến Cai Hạ, Ngu Cơ rút gươm tự vẫn; tục truyền hồn nàng nhập vào cỏ bên bờ sông Ô thành cỏ Ngu mĩ nhân, thứ cỏ này khi thấy người ta xướng lên khúc </a:t>
            </a:r>
            <a:r>
              <a:rPr lang="en-US" sz="3600" i="1">
                <a:latin typeface="Times New Roman" panose="02020603050405020304" pitchFamily="18" charset="0"/>
                <a:cs typeface="Times New Roman" panose="02020603050405020304" pitchFamily="18" charset="0"/>
              </a:rPr>
              <a:t>Ngu mĩ nhân</a:t>
            </a:r>
            <a:r>
              <a:rPr lang="en-US" sz="3600">
                <a:latin typeface="Times New Roman" panose="02020603050405020304" pitchFamily="18" charset="0"/>
                <a:cs typeface="Times New Roman" panose="02020603050405020304" pitchFamily="18" charset="0"/>
              </a:rPr>
              <a:t> kể chuyện Hạng Vũ – Ngu Cơ thì cành lá rung rinh, có vẻ như cảm động.)</a:t>
            </a:r>
            <a:endParaRPr lang="en-GB" sz="3600">
              <a:latin typeface="Times New Roman" panose="02020603050405020304" pitchFamily="18" charset="0"/>
              <a:cs typeface="Times New Roman" panose="02020603050405020304" pitchFamily="18" charset="0"/>
            </a:endParaRPr>
          </a:p>
        </p:txBody>
      </p:sp>
      <p:pic>
        <p:nvPicPr>
          <p:cNvPr id="28"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846649" y="4614934"/>
            <a:ext cx="150653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4"/>
            </p:custDataLst>
          </p:nvPr>
        </p:nvSpPr>
        <p:spPr>
          <a:xfrm>
            <a:off x="2431643" y="4885602"/>
            <a:ext cx="1189037" cy="1103313"/>
          </a:xfrm>
          <a:prstGeom prst="ellipse">
            <a:avLst/>
          </a:prstGeom>
          <a:solidFill>
            <a:srgbClr val="4F81BD"/>
          </a:solidFill>
          <a:ln w="28575" cap="flat" cmpd="sng" algn="ctr">
            <a:solidFill>
              <a:srgbClr val="C1A438"/>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02</a:t>
            </a:r>
            <a:endParaRPr kumimoji="0" lang="zh-CN" altLang="en-US" sz="4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Rectangle: Rounded Corners 2">
            <a:extLst>
              <a:ext uri="{FF2B5EF4-FFF2-40B4-BE49-F238E27FC236}"/>
            </a:extLst>
          </p:cNvPr>
          <p:cNvSpPr/>
          <p:nvPr/>
        </p:nvSpPr>
        <p:spPr>
          <a:xfrm>
            <a:off x="4188838" y="114301"/>
            <a:ext cx="9527162" cy="1340644"/>
          </a:xfrm>
          <a:prstGeom prst="roundRect">
            <a:avLst/>
          </a:prstGeom>
          <a:solidFill>
            <a:sysClr val="window" lastClr="FFFFFF"/>
          </a:solidFill>
          <a:ln w="25400" cap="flat" cmpd="sng" algn="ctr">
            <a:solidFill>
              <a:srgbClr val="F79646"/>
            </a:solidFill>
            <a:prstDash val="solid"/>
          </a:ln>
          <a:effec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fontAlgn="base">
              <a:spcBef>
                <a:spcPct val="0"/>
              </a:spcBef>
              <a:spcAft>
                <a:spcPct val="0"/>
              </a:spcAft>
              <a:defRPr/>
            </a:pPr>
            <a:r>
              <a:rPr lang="en-US" sz="40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 nước xin làm ngọc Mỵ Nương, xuống đất xin làm cỏ Ngu mĩ</a:t>
            </a:r>
            <a:endParaRPr kumimoji="0" lang="zh-CN" altLang="en-US" sz="4000" b="1" i="0" u="none" strike="noStrike" kern="0" cap="none" spc="0" normalizeH="0" baseline="0" noProof="0" smtClean="0">
              <a:ln>
                <a:noFill/>
              </a:ln>
              <a:solidFill>
                <a:srgbClr val="40404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a:off x="14411191" y="-1328880"/>
            <a:ext cx="4559747" cy="4250064"/>
          </a:xfrm>
          <a:custGeom>
            <a:avLst/>
            <a:gdLst/>
            <a:ahLst/>
            <a:cxnLst/>
            <a:rect l="l" t="t" r="r" b="b"/>
            <a:pathLst>
              <a:path w="4559747" h="4250064">
                <a:moveTo>
                  <a:pt x="0" y="0"/>
                </a:moveTo>
                <a:lnTo>
                  <a:pt x="4559747" y="0"/>
                </a:lnTo>
                <a:lnTo>
                  <a:pt x="4559747" y="4250064"/>
                </a:lnTo>
                <a:lnTo>
                  <a:pt x="0" y="4250064"/>
                </a:lnTo>
                <a:lnTo>
                  <a:pt x="0" y="0"/>
                </a:lnTo>
                <a:close/>
              </a:path>
            </a:pathLst>
          </a:custGeom>
          <a:blipFill>
            <a:blip r:embed="rId6"/>
            <a:stretch>
              <a:fillRect/>
            </a:stretch>
          </a:blipFill>
        </p:spPr>
      </p:sp>
      <p:sp>
        <p:nvSpPr>
          <p:cNvPr id="3" name="Freeform 3"/>
          <p:cNvSpPr/>
          <p:nvPr/>
        </p:nvSpPr>
        <p:spPr>
          <a:xfrm flipH="1">
            <a:off x="-1517844" y="7426384"/>
            <a:ext cx="6138113" cy="5721232"/>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a:blip r:embed="rId6"/>
            <a:stretch>
              <a:fillRect/>
            </a:stretch>
          </a:blipFill>
        </p:spPr>
      </p:sp>
      <p:sp>
        <p:nvSpPr>
          <p:cNvPr id="4" name="Freeform 4"/>
          <p:cNvSpPr/>
          <p:nvPr/>
        </p:nvSpPr>
        <p:spPr>
          <a:xfrm flipH="1">
            <a:off x="-2938196" y="3718160"/>
            <a:ext cx="4138725" cy="3857636"/>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a:blip r:embed="rId6"/>
            <a:stretch>
              <a:fillRect/>
            </a:stretch>
          </a:blipFill>
        </p:spPr>
      </p:sp>
      <p:sp>
        <p:nvSpPr>
          <p:cNvPr id="5" name="Freeform 5"/>
          <p:cNvSpPr/>
          <p:nvPr/>
        </p:nvSpPr>
        <p:spPr>
          <a:xfrm>
            <a:off x="14411191" y="259325"/>
            <a:ext cx="5858788" cy="3229657"/>
          </a:xfrm>
          <a:custGeom>
            <a:avLst/>
            <a:gdLst/>
            <a:ahLst/>
            <a:cxnLst/>
            <a:rect l="l" t="t" r="r" b="b"/>
            <a:pathLst>
              <a:path w="5858788" h="3229657">
                <a:moveTo>
                  <a:pt x="0" y="0"/>
                </a:moveTo>
                <a:lnTo>
                  <a:pt x="5858788" y="0"/>
                </a:lnTo>
                <a:lnTo>
                  <a:pt x="5858788" y="3229657"/>
                </a:lnTo>
                <a:lnTo>
                  <a:pt x="0" y="3229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816596" y="1772945"/>
            <a:ext cx="6906766" cy="6437681"/>
          </a:xfrm>
          <a:custGeom>
            <a:avLst/>
            <a:gdLst/>
            <a:ahLst/>
            <a:cxnLst/>
            <a:rect l="l" t="t" r="r" b="b"/>
            <a:pathLst>
              <a:path w="6906766" h="6437681">
                <a:moveTo>
                  <a:pt x="0" y="0"/>
                </a:moveTo>
                <a:lnTo>
                  <a:pt x="6906766" y="0"/>
                </a:lnTo>
                <a:lnTo>
                  <a:pt x="6906766" y="6437681"/>
                </a:lnTo>
                <a:lnTo>
                  <a:pt x="0" y="6437681"/>
                </a:lnTo>
                <a:lnTo>
                  <a:pt x="0" y="0"/>
                </a:lnTo>
                <a:close/>
              </a:path>
            </a:pathLst>
          </a:custGeom>
          <a:blipFill>
            <a:blip r:embed="rId6"/>
            <a:stretch>
              <a:fillRect/>
            </a:stretch>
          </a:blipFill>
        </p:spPr>
      </p:sp>
      <p:pic>
        <p:nvPicPr>
          <p:cNvPr id="7" name="Picture 7"/>
          <p:cNvPicPr>
            <a:picLocks noChangeAspect="1"/>
          </p:cNvPicPr>
          <p:nvPr/>
        </p:nvPicPr>
        <p:blipFill>
          <a:blip r:embed="rId9"/>
          <a:srcRect/>
          <a:stretch>
            <a:fillRect/>
          </a:stretch>
        </p:blipFill>
        <p:spPr>
          <a:xfrm>
            <a:off x="15937284" y="1874153"/>
            <a:ext cx="4052763" cy="3688014"/>
          </a:xfrm>
          <a:prstGeom prst="rect">
            <a:avLst/>
          </a:prstGeom>
        </p:spPr>
      </p:pic>
      <p:pic>
        <p:nvPicPr>
          <p:cNvPr id="8" name="Picture 8"/>
          <p:cNvPicPr>
            <a:picLocks noChangeAspect="1"/>
          </p:cNvPicPr>
          <p:nvPr/>
        </p:nvPicPr>
        <p:blipFill>
          <a:blip r:embed="rId9"/>
          <a:srcRect/>
          <a:stretch>
            <a:fillRect/>
          </a:stretch>
        </p:blipFill>
        <p:spPr>
          <a:xfrm flipH="1">
            <a:off x="-1631634" y="6182246"/>
            <a:ext cx="4052763" cy="3688014"/>
          </a:xfrm>
          <a:prstGeom prst="rect">
            <a:avLst/>
          </a:prstGeom>
        </p:spPr>
      </p:pic>
      <p:pic>
        <p:nvPicPr>
          <p:cNvPr id="22"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00806" y="1804194"/>
            <a:ext cx="15081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3" name="1"/>
          <p:cNvSpPr/>
          <p:nvPr>
            <p:custDataLst>
              <p:tags r:id="rId2"/>
            </p:custDataLst>
          </p:nvPr>
        </p:nvSpPr>
        <p:spPr>
          <a:xfrm>
            <a:off x="628650" y="2047875"/>
            <a:ext cx="1190625" cy="1103313"/>
          </a:xfrm>
          <a:prstGeom prst="ellipse">
            <a:avLst/>
          </a:prstGeom>
          <a:solidFill>
            <a:srgbClr val="4F81BD"/>
          </a:solidFill>
          <a:ln w="28575" cap="flat" cmpd="sng" algn="ctr">
            <a:solidFill>
              <a:srgbClr val="C1A438"/>
            </a:solidFill>
            <a:prstDash val="solid"/>
          </a:ln>
          <a:effectLst/>
        </p:spPr>
        <p:txBody>
          <a:bodyPr anchor="ctr"/>
          <a:lstStyle/>
          <a:p>
            <a:pPr algn="ctr">
              <a:defRPr/>
            </a:pPr>
            <a:r>
              <a:rPr lang="en-US" altLang="zh-CN" sz="4800" kern="0" dirty="0">
                <a:solidFill>
                  <a:srgbClr val="FF0000"/>
                </a:solidFill>
                <a:latin typeface="Times New Roman" panose="02020603050405020304" pitchFamily="18" charset="0"/>
                <a:cs typeface="Times New Roman" panose="02020603050405020304" pitchFamily="18" charset="0"/>
              </a:rPr>
              <a:t>01</a:t>
            </a:r>
            <a:endParaRPr lang="zh-CN" altLang="en-US" sz="4800" kern="0" dirty="0">
              <a:solidFill>
                <a:srgbClr val="FF0000"/>
              </a:solidFill>
              <a:latin typeface="Times New Roman" panose="02020603050405020304" pitchFamily="18" charset="0"/>
              <a:cs typeface="Times New Roman" panose="02020603050405020304" pitchFamily="18" charset="0"/>
            </a:endParaRPr>
          </a:p>
        </p:txBody>
      </p:sp>
      <p:pic>
        <p:nvPicPr>
          <p:cNvPr id="24"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87828" y="1872181"/>
            <a:ext cx="13075972" cy="368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2587950" y="2003478"/>
            <a:ext cx="1165642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vi-VN" sz="40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40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ào Nga</a:t>
            </a:r>
            <a:endPar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buNone/>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Tương truyền vào thời Đông Hán (Trung Quốc), Tào Nga khi ấy 14 tuổi, cha bị chết đuối, khóc thương thảm thiết, sau nàng gieo mình xuống sông, ít ngày sau, người ta tìm thấy thi thể nàng ôm xác cha nổi lên.</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20269" y="6116478"/>
            <a:ext cx="11641137" cy="323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5305115" y="6430424"/>
            <a:ext cx="105219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40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Tinh </a:t>
            </a:r>
            <a:r>
              <a:rPr lang="en-US" sz="40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Vệ</a:t>
            </a:r>
            <a:endParaRPr lang="vi-VN" sz="40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buNone/>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Con gái vua Viêm Đế, khi chết đuối hóa thành chim Tinh Vệ, ngày ngày ngậm đá toan lấp biển. </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8"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2724001" y="6060122"/>
            <a:ext cx="150653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4"/>
            </p:custDataLst>
          </p:nvPr>
        </p:nvSpPr>
        <p:spPr>
          <a:xfrm>
            <a:off x="3308995" y="6330790"/>
            <a:ext cx="1189037" cy="1103313"/>
          </a:xfrm>
          <a:prstGeom prst="ellipse">
            <a:avLst/>
          </a:prstGeom>
          <a:solidFill>
            <a:srgbClr val="4F81BD"/>
          </a:solidFill>
          <a:ln w="28575" cap="flat" cmpd="sng" algn="ctr">
            <a:solidFill>
              <a:srgbClr val="C1A438"/>
            </a:solidFill>
            <a:prstDash val="solid"/>
          </a:ln>
          <a:effectLst/>
        </p:spPr>
        <p:txBody>
          <a:bodyPr anchor="ctr"/>
          <a:lstStyle/>
          <a:p>
            <a:pPr algn="ctr">
              <a:defRPr/>
            </a:pPr>
            <a:r>
              <a:rPr lang="en-US" altLang="zh-CN" sz="4800" kern="0" dirty="0">
                <a:solidFill>
                  <a:srgbClr val="FF0000"/>
                </a:solidFill>
                <a:latin typeface="Times New Roman" panose="02020603050405020304" pitchFamily="18" charset="0"/>
                <a:cs typeface="Times New Roman" panose="02020603050405020304" pitchFamily="18" charset="0"/>
              </a:rPr>
              <a:t>02</a:t>
            </a:r>
            <a:endParaRPr lang="zh-CN" altLang="en-US" sz="4800" kern="0" dirty="0">
              <a:solidFill>
                <a:srgbClr val="FF0000"/>
              </a:solidFill>
              <a:latin typeface="Times New Roman" panose="02020603050405020304" pitchFamily="18" charset="0"/>
              <a:cs typeface="Times New Roman" panose="02020603050405020304" pitchFamily="18" charset="0"/>
            </a:endParaRPr>
          </a:p>
        </p:txBody>
      </p:sp>
      <p:sp>
        <p:nvSpPr>
          <p:cNvPr id="34" name="Rectangle: Rounded Corners 2">
            <a:extLst>
              <a:ext uri="{FF2B5EF4-FFF2-40B4-BE49-F238E27FC236}"/>
            </a:extLst>
          </p:cNvPr>
          <p:cNvSpPr/>
          <p:nvPr/>
        </p:nvSpPr>
        <p:spPr>
          <a:xfrm>
            <a:off x="4188838" y="429419"/>
            <a:ext cx="7715250" cy="1025525"/>
          </a:xfrm>
          <a:prstGeom prst="roundRect">
            <a:avLst/>
          </a:prstGeom>
          <a:solidFill>
            <a:sysClr val="window" lastClr="FFFFFF"/>
          </a:solidFill>
          <a:ln w="25400" cap="flat" cmpd="sng" algn="ctr">
            <a:solidFill>
              <a:srgbClr val="F79646"/>
            </a:solidFill>
            <a:prstDash val="solid"/>
          </a:ln>
          <a:effec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defRPr/>
            </a:pPr>
            <a:r>
              <a:rPr lang="en-US" sz="48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Tào NgaTinh </a:t>
            </a:r>
            <a:r>
              <a:rPr lang="en-US" sz="48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Vệ</a:t>
            </a:r>
            <a:endParaRPr lang="zh-CN" altLang="en-US" sz="4800" b="1" kern="0" smtClean="0">
              <a:solidFill>
                <a:srgbClr val="40404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27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a:off x="14411191" y="-1328880"/>
            <a:ext cx="4559747" cy="4250064"/>
          </a:xfrm>
          <a:custGeom>
            <a:avLst/>
            <a:gdLst/>
            <a:ahLst/>
            <a:cxnLst/>
            <a:rect l="l" t="t" r="r" b="b"/>
            <a:pathLst>
              <a:path w="4559747" h="4250064">
                <a:moveTo>
                  <a:pt x="0" y="0"/>
                </a:moveTo>
                <a:lnTo>
                  <a:pt x="4559747" y="0"/>
                </a:lnTo>
                <a:lnTo>
                  <a:pt x="4559747" y="4250064"/>
                </a:lnTo>
                <a:lnTo>
                  <a:pt x="0" y="4250064"/>
                </a:lnTo>
                <a:lnTo>
                  <a:pt x="0" y="0"/>
                </a:lnTo>
                <a:close/>
              </a:path>
            </a:pathLst>
          </a:custGeom>
          <a:blipFill>
            <a:blip r:embed="rId2"/>
            <a:stretch>
              <a:fillRect/>
            </a:stretch>
          </a:blipFill>
        </p:spPr>
      </p:sp>
      <p:sp>
        <p:nvSpPr>
          <p:cNvPr id="3" name="Freeform 3"/>
          <p:cNvSpPr/>
          <p:nvPr/>
        </p:nvSpPr>
        <p:spPr>
          <a:xfrm flipH="1">
            <a:off x="-1517844" y="7426384"/>
            <a:ext cx="6138113" cy="5721232"/>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a:blip r:embed="rId2"/>
            <a:stretch>
              <a:fillRect/>
            </a:stretch>
          </a:blipFill>
        </p:spPr>
      </p:sp>
      <p:sp>
        <p:nvSpPr>
          <p:cNvPr id="4" name="Freeform 4"/>
          <p:cNvSpPr/>
          <p:nvPr/>
        </p:nvSpPr>
        <p:spPr>
          <a:xfrm flipH="1">
            <a:off x="-2938196" y="3718160"/>
            <a:ext cx="4138725" cy="3857636"/>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a:blip r:embed="rId2"/>
            <a:stretch>
              <a:fillRect/>
            </a:stretch>
          </a:blipFill>
        </p:spPr>
      </p:sp>
      <p:sp>
        <p:nvSpPr>
          <p:cNvPr id="5" name="Freeform 5"/>
          <p:cNvSpPr/>
          <p:nvPr/>
        </p:nvSpPr>
        <p:spPr>
          <a:xfrm>
            <a:off x="13130952" y="-308473"/>
            <a:ext cx="5858788" cy="3229657"/>
          </a:xfrm>
          <a:custGeom>
            <a:avLst/>
            <a:gdLst/>
            <a:ahLst/>
            <a:cxnLst/>
            <a:rect l="l" t="t" r="r" b="b"/>
            <a:pathLst>
              <a:path w="5858788" h="3229657">
                <a:moveTo>
                  <a:pt x="0" y="0"/>
                </a:moveTo>
                <a:lnTo>
                  <a:pt x="5858788" y="0"/>
                </a:lnTo>
                <a:lnTo>
                  <a:pt x="5858788" y="3229657"/>
                </a:lnTo>
                <a:lnTo>
                  <a:pt x="0" y="32296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6060346" y="2324100"/>
            <a:ext cx="6906766" cy="6437681"/>
          </a:xfrm>
          <a:custGeom>
            <a:avLst/>
            <a:gdLst/>
            <a:ahLst/>
            <a:cxnLst/>
            <a:rect l="l" t="t" r="r" b="b"/>
            <a:pathLst>
              <a:path w="6906766" h="6437681">
                <a:moveTo>
                  <a:pt x="0" y="0"/>
                </a:moveTo>
                <a:lnTo>
                  <a:pt x="6906766" y="0"/>
                </a:lnTo>
                <a:lnTo>
                  <a:pt x="6906766" y="6437681"/>
                </a:lnTo>
                <a:lnTo>
                  <a:pt x="0" y="6437681"/>
                </a:lnTo>
                <a:lnTo>
                  <a:pt x="0" y="0"/>
                </a:lnTo>
                <a:close/>
              </a:path>
            </a:pathLst>
          </a:custGeom>
          <a:blipFill>
            <a:blip r:embed="rId2"/>
            <a:stretch>
              <a:fillRect/>
            </a:stretch>
          </a:blipFill>
        </p:spPr>
      </p:sp>
      <p:pic>
        <p:nvPicPr>
          <p:cNvPr id="7" name="Picture 7"/>
          <p:cNvPicPr>
            <a:picLocks noChangeAspect="1"/>
          </p:cNvPicPr>
          <p:nvPr/>
        </p:nvPicPr>
        <p:blipFill>
          <a:blip r:embed="rId5"/>
          <a:srcRect/>
          <a:stretch>
            <a:fillRect/>
          </a:stretch>
        </p:blipFill>
        <p:spPr>
          <a:xfrm>
            <a:off x="14411191" y="2161790"/>
            <a:ext cx="4052763" cy="3688014"/>
          </a:xfrm>
          <a:prstGeom prst="rect">
            <a:avLst/>
          </a:prstGeom>
        </p:spPr>
      </p:pic>
      <p:pic>
        <p:nvPicPr>
          <p:cNvPr id="8" name="Picture 8"/>
          <p:cNvPicPr>
            <a:picLocks noChangeAspect="1"/>
          </p:cNvPicPr>
          <p:nvPr/>
        </p:nvPicPr>
        <p:blipFill>
          <a:blip r:embed="rId5"/>
          <a:srcRect/>
          <a:stretch>
            <a:fillRect/>
          </a:stretch>
        </p:blipFill>
        <p:spPr>
          <a:xfrm flipH="1">
            <a:off x="-1631634" y="6182246"/>
            <a:ext cx="4052763" cy="3688014"/>
          </a:xfrm>
          <a:prstGeom prst="rect">
            <a:avLst/>
          </a:prstGeom>
        </p:spPr>
      </p:pic>
      <p:sp>
        <p:nvSpPr>
          <p:cNvPr id="34" name="Rectangle: Rounded Corners 2">
            <a:extLst>
              <a:ext uri="{FF2B5EF4-FFF2-40B4-BE49-F238E27FC236}"/>
            </a:extLst>
          </p:cNvPr>
          <p:cNvSpPr/>
          <p:nvPr/>
        </p:nvSpPr>
        <p:spPr>
          <a:xfrm>
            <a:off x="3722694" y="1565837"/>
            <a:ext cx="10145706" cy="6851896"/>
          </a:xfrm>
          <a:prstGeom prst="roundRect">
            <a:avLst/>
          </a:prstGeom>
          <a:solidFill>
            <a:sysClr val="window" lastClr="FFFFFF"/>
          </a:solidFill>
          <a:ln w="25400" cap="flat" cmpd="sng" algn="ctr">
            <a:solidFill>
              <a:srgbClr val="F79646"/>
            </a:solidFill>
            <a:prstDash val="solid"/>
          </a:ln>
          <a:effec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a:r>
              <a:rPr lang="en-US" sz="44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Ngựa Hồ gầm gió bắc, chim Việt đậu </a:t>
            </a:r>
            <a:r>
              <a:rPr lang="en-US" sz="44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cành </a:t>
            </a:r>
            <a:r>
              <a:rPr lang="en-US" sz="44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vi-VN" sz="4400" i="1">
              <a:latin typeface="Times New Roman" panose="02020603050405020304" pitchFamily="18" charset="0"/>
              <a:cs typeface="Times New Roman" panose="02020603050405020304" pitchFamily="18" charset="0"/>
            </a:endParaRPr>
          </a:p>
          <a:p>
            <a:pPr lvl="0" algn="just"/>
            <a:r>
              <a:rPr lang="vi-VN" sz="4400" smtClean="0">
                <a:latin typeface="Times New Roman" panose="02020603050405020304" pitchFamily="18" charset="0"/>
                <a:cs typeface="Times New Roman" panose="02020603050405020304" pitchFamily="18" charset="0"/>
              </a:rPr>
              <a:t>Đ</a:t>
            </a:r>
            <a:r>
              <a:rPr lang="en-US" sz="4400" smtClean="0">
                <a:latin typeface="Times New Roman" panose="02020603050405020304" pitchFamily="18" charset="0"/>
                <a:cs typeface="Times New Roman" panose="02020603050405020304" pitchFamily="18" charset="0"/>
              </a:rPr>
              <a:t>ất </a:t>
            </a:r>
            <a:r>
              <a:rPr lang="en-US" sz="4400">
                <a:latin typeface="Times New Roman" panose="02020603050405020304" pitchFamily="18" charset="0"/>
                <a:cs typeface="Times New Roman" panose="02020603050405020304" pitchFamily="18" charset="0"/>
              </a:rPr>
              <a:t>Hồ ở phương Bắc lắm ngựa quý, đất Việt ở phương Nam lắm chim lạ; ngựa và chim ấy đưa vào Trung Quốc vẫn nhớ nước cũ; mỗi khi thấy gió bắc, dù ở đây, ngựa Hồ vẫn hí lên; chim Việt luôn nhớ khí hậu ấm áp ở phương nam nên thường tìm cành cây phía nam để đậu. </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2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98444" y="3128013"/>
            <a:ext cx="8596380" cy="8937635"/>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23958" y="3536208"/>
            <a:ext cx="1748179" cy="7284080"/>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59966" y="4560063"/>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522681" y="6354546"/>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42718" y="7606355"/>
            <a:ext cx="8689154" cy="4091802"/>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0" name="Picture 10"/>
          <p:cNvPicPr>
            <a:picLocks noChangeAspect="1"/>
          </p:cNvPicPr>
          <p:nvPr/>
        </p:nvPicPr>
        <p:blipFill>
          <a:blip r:embed="rId14">
            <a:alphaModFix amt="40000"/>
          </a:blip>
          <a:srcRect/>
          <a:stretch>
            <a:fillRect/>
          </a:stretch>
        </p:blipFill>
        <p:spPr>
          <a:xfrm flipH="1">
            <a:off x="8765288" y="3685362"/>
            <a:ext cx="2933169" cy="2669184"/>
          </a:xfrm>
          <a:prstGeom prst="rect">
            <a:avLst/>
          </a:prstGeom>
        </p:spPr>
      </p:pic>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993215" y="1315243"/>
            <a:ext cx="12301567" cy="2954655"/>
          </a:xfrm>
          <a:prstGeom prst="rect">
            <a:avLst/>
          </a:prstGeom>
        </p:spPr>
        <p:txBody>
          <a:bodyPr lIns="0" tIns="0" rIns="0" bIns="0" rtlCol="0" anchor="t">
            <a:spAutoFit/>
          </a:bodyPr>
          <a:lstStyle/>
          <a:p>
            <a:pPr algn="ctr"/>
            <a:r>
              <a:rPr lang="it-IT"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HOẠT </a:t>
            </a:r>
            <a:r>
              <a:rPr lang="it-IT"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ĐỘNG </a:t>
            </a:r>
            <a:r>
              <a:rPr lang="it-IT" sz="96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1</a:t>
            </a:r>
            <a:endParaRPr lang="vi-VN" sz="96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pPr algn="ctr"/>
            <a:r>
              <a:rPr lang="it-IT" sz="96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it-IT"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KHỞI ĐỘNG</a:t>
            </a:r>
            <a:endParaRPr lang="en-GB"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4669463" y="-847467"/>
            <a:ext cx="2473853" cy="2251206"/>
          </a:xfrm>
          <a:prstGeom prst="rect">
            <a:avLst/>
          </a:prstGeom>
        </p:spPr>
      </p:pic>
    </p:spTree>
    <p:extLst>
      <p:ext uri="{BB962C8B-B14F-4D97-AF65-F5344CB8AC3E}">
        <p14:creationId xmlns:p14="http://schemas.microsoft.com/office/powerpoint/2010/main" val="35595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7" name="Title 1"/>
          <p:cNvSpPr txBox="1">
            <a:spLocks/>
          </p:cNvSpPr>
          <p:nvPr/>
        </p:nvSpPr>
        <p:spPr bwMode="auto">
          <a:xfrm>
            <a:off x="4572000" y="800100"/>
            <a:ext cx="10515600" cy="2165350"/>
          </a:xfrm>
          <a:prstGeom prst="rect">
            <a:avLst/>
          </a:prstGeom>
          <a:solidFill>
            <a:schemeClr val="tx1"/>
          </a:solidFill>
          <a:ln w="9525">
            <a:solidFill>
              <a:srgbClr val="FFFF66"/>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chemeClr val="bg1"/>
                </a:solidFill>
                <a:latin typeface="Times New Roman" panose="02020603050405020304" pitchFamily="18" charset="0"/>
                <a:cs typeface="Times New Roman" panose="02020603050405020304" pitchFamily="18" charset="0"/>
              </a:rPr>
              <a:t>c. Tác dụng của việc sử dụng các điển tích điển cố</a:t>
            </a:r>
            <a:endParaRPr lang="en-US" altLang="en-US" sz="6600" b="1">
              <a:solidFill>
                <a:schemeClr val="bg1"/>
              </a:solidFill>
              <a:latin typeface="Times New Roman" panose="02020603050405020304" pitchFamily="18" charset="0"/>
              <a:cs typeface="Times New Roman" panose="02020603050405020304" pitchFamily="18" charset="0"/>
            </a:endParaRPr>
          </a:p>
        </p:txBody>
      </p:sp>
      <p:sp>
        <p:nvSpPr>
          <p:cNvPr id="52228" name="Content Placeholder 2"/>
          <p:cNvSpPr txBox="1">
            <a:spLocks/>
          </p:cNvSpPr>
          <p:nvPr/>
        </p:nvSpPr>
        <p:spPr bwMode="auto">
          <a:xfrm>
            <a:off x="4876800" y="4457701"/>
            <a:ext cx="12268200" cy="3776663"/>
          </a:xfrm>
          <a:prstGeom prst="rect">
            <a:avLst/>
          </a:prstGeom>
          <a:solidFill>
            <a:schemeClr val="bg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sz="4800">
                <a:latin typeface="Times New Roman" panose="02020603050405020304" pitchFamily="18" charset="0"/>
                <a:cs typeface="Times New Roman" panose="02020603050405020304" pitchFamily="18" charset="0"/>
              </a:rPr>
              <a:t>- Làm nổi bật lên vẻ đẹp, giá trị bên trong và nỗi lòng của nhân vật Vũ Nương. </a:t>
            </a:r>
            <a:endParaRPr lang="en-GB" sz="4800">
              <a:latin typeface="Times New Roman" panose="02020603050405020304" pitchFamily="18" charset="0"/>
              <a:cs typeface="Times New Roman" panose="02020603050405020304" pitchFamily="18" charset="0"/>
            </a:endParaRPr>
          </a:p>
          <a:p>
            <a:pPr marL="0" indent="0">
              <a:buNone/>
            </a:pPr>
            <a:r>
              <a:rPr lang="en-US" sz="4800">
                <a:latin typeface="Times New Roman" panose="02020603050405020304" pitchFamily="18" charset="0"/>
                <a:cs typeface="Times New Roman" panose="02020603050405020304" pitchFamily="18" charset="0"/>
              </a:rPr>
              <a:t>- </a:t>
            </a:r>
            <a:r>
              <a:rPr lang="en-GB" sz="4800">
                <a:latin typeface="Times New Roman" panose="02020603050405020304" pitchFamily="18" charset="0"/>
                <a:cs typeface="Times New Roman" panose="02020603050405020304" pitchFamily="18" charset="0"/>
              </a:rPr>
              <a:t>Làm cho các câu văn thêm hàm súc, trang nhã, gợi liên tưởng phong phú cho người đọc.</a:t>
            </a:r>
            <a:endParaRPr lang="en-US" altLang="en-US" sz="4800">
              <a:solidFill>
                <a:prstClr val="black"/>
              </a:solidFill>
              <a:latin typeface="Times New Roman" panose="02020603050405020304" pitchFamily="18" charset="0"/>
              <a:cs typeface="Times New Roman" panose="02020603050405020304" pitchFamily="18" charset="0"/>
            </a:endParaRPr>
          </a:p>
        </p:txBody>
      </p:sp>
      <p:pic>
        <p:nvPicPr>
          <p:cNvPr id="5"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500000">
            <a:off x="-2082752" y="2922402"/>
            <a:ext cx="8417967" cy="373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96" y="7810500"/>
            <a:ext cx="6616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25" y="2473325"/>
            <a:ext cx="1176345" cy="99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39394"/>
            <a:ext cx="1679575" cy="141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1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3" accel="35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1+#ppt_w/2"/>
                                          </p:val>
                                        </p:tav>
                                        <p:tav tm="100000">
                                          <p:val>
                                            <p:strVal val="#ppt_x"/>
                                          </p:val>
                                        </p:tav>
                                      </p:tavLst>
                                    </p:anim>
                                    <p:anim calcmode="lin" valueType="num">
                                      <p:cBhvr additive="base">
                                        <p:cTn id="15" dur="20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3" accel="3500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 fill="hold"/>
                                        <p:tgtEl>
                                          <p:spTgt spid="8"/>
                                        </p:tgtEl>
                                        <p:attrNameLst>
                                          <p:attrName>ppt_x</p:attrName>
                                        </p:attrNameLst>
                                      </p:cBhvr>
                                      <p:tavLst>
                                        <p:tav tm="0">
                                          <p:val>
                                            <p:strVal val="1+#ppt_w/2"/>
                                          </p:val>
                                        </p:tav>
                                        <p:tav tm="100000">
                                          <p:val>
                                            <p:strVal val="#ppt_x"/>
                                          </p:val>
                                        </p:tav>
                                      </p:tavLst>
                                    </p:anim>
                                    <p:anim calcmode="lin" valueType="num">
                                      <p:cBhvr additive="base">
                                        <p:cTn id="19"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2227"/>
                                        </p:tgtEl>
                                        <p:attrNameLst>
                                          <p:attrName>style.visibility</p:attrName>
                                        </p:attrNameLst>
                                      </p:cBhvr>
                                      <p:to>
                                        <p:strVal val="visible"/>
                                      </p:to>
                                    </p:set>
                                    <p:animEffect transition="in" filter="barn(inVertical)">
                                      <p:cBhvr>
                                        <p:cTn id="24" dur="500"/>
                                        <p:tgtEl>
                                          <p:spTgt spid="5222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2228"/>
                                        </p:tgtEl>
                                        <p:attrNameLst>
                                          <p:attrName>style.visibility</p:attrName>
                                        </p:attrNameLst>
                                      </p:cBhvr>
                                      <p:to>
                                        <p:strVal val="visible"/>
                                      </p:to>
                                    </p:set>
                                    <p:animEffect transition="in" filter="circle(in)">
                                      <p:cBhvr>
                                        <p:cTn id="29" dur="2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98444" y="3128013"/>
            <a:ext cx="8596380" cy="8937635"/>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23958" y="3536208"/>
            <a:ext cx="1748179" cy="7284080"/>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59966" y="4560063"/>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522681" y="6354546"/>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42718" y="7606355"/>
            <a:ext cx="8689154" cy="4091802"/>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0" name="Picture 10"/>
          <p:cNvPicPr>
            <a:picLocks noChangeAspect="1"/>
          </p:cNvPicPr>
          <p:nvPr/>
        </p:nvPicPr>
        <p:blipFill>
          <a:blip r:embed="rId14">
            <a:alphaModFix amt="40000"/>
          </a:blip>
          <a:srcRect/>
          <a:stretch>
            <a:fillRect/>
          </a:stretch>
        </p:blipFill>
        <p:spPr>
          <a:xfrm flipH="1">
            <a:off x="8765288" y="3685362"/>
            <a:ext cx="2933169" cy="2669184"/>
          </a:xfrm>
          <a:prstGeom prst="rect">
            <a:avLst/>
          </a:prstGeom>
        </p:spPr>
      </p:pic>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901405" y="1444076"/>
            <a:ext cx="12485190" cy="2954655"/>
          </a:xfrm>
          <a:prstGeom prst="rect">
            <a:avLst/>
          </a:prstGeom>
        </p:spPr>
        <p:txBody>
          <a:bodyPr lIns="0" tIns="0" rIns="0" bIns="0" rtlCol="0" anchor="t">
            <a:spAutoFit/>
          </a:bodyPr>
          <a:lstStyle/>
          <a:p>
            <a:pPr algn="ctr">
              <a:spcBef>
                <a:spcPct val="0"/>
              </a:spcBef>
            </a:pPr>
            <a:r>
              <a:rPr lang="vi-VN"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a:t>
            </a:r>
            <a:r>
              <a:rPr lang="vi-VN"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 </a:t>
            </a:r>
            <a:r>
              <a:rPr lang="vi-VN"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4</a:t>
            </a:r>
          </a:p>
          <a:p>
            <a:pPr algn="ctr">
              <a:spcBef>
                <a:spcPct val="0"/>
              </a:spcBef>
            </a:pPr>
            <a:r>
              <a:rPr lang="vi-VN"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vi-VN"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VẬN DỤNG</a:t>
            </a:r>
            <a:endParaRPr lang="en-US" sz="13678"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4669463" y="-847467"/>
            <a:ext cx="2473853" cy="2251206"/>
          </a:xfrm>
          <a:prstGeom prst="rect">
            <a:avLst/>
          </a:prstGeom>
        </p:spPr>
      </p:pic>
    </p:spTree>
    <p:extLst>
      <p:ext uri="{BB962C8B-B14F-4D97-AF65-F5344CB8AC3E}">
        <p14:creationId xmlns:p14="http://schemas.microsoft.com/office/powerpoint/2010/main" val="22438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arn(inVertical)">
                                      <p:cBhvr>
                                        <p:cTn id="1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74165" y="3596781"/>
            <a:ext cx="4466462" cy="3093439"/>
            <a:chOff x="0" y="0"/>
            <a:chExt cx="3429000" cy="2374900"/>
          </a:xfrm>
        </p:grpSpPr>
        <p:sp>
          <p:nvSpPr>
            <p:cNvPr id="3"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278" b="-278"/>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a:off x="6738284" y="3596780"/>
            <a:ext cx="4466462" cy="3093439"/>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63054" b="-63054"/>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TextBox 8"/>
          <p:cNvSpPr txBox="1"/>
          <p:nvPr/>
        </p:nvSpPr>
        <p:spPr>
          <a:xfrm>
            <a:off x="2238545" y="1241994"/>
            <a:ext cx="14677855" cy="1846659"/>
          </a:xfrm>
          <a:prstGeom prst="rect">
            <a:avLst/>
          </a:prstGeom>
        </p:spPr>
        <p:txBody>
          <a:bodyPr wrap="square" lIns="0" tIns="0" rIns="0" bIns="0" rtlCol="0" anchor="t">
            <a:spAutoFit/>
          </a:bodyPr>
          <a:lstStyle/>
          <a:p>
            <a:pPr algn="ctr">
              <a:spcBef>
                <a:spcPct val="0"/>
              </a:spcBef>
            </a:pPr>
            <a:r>
              <a:rPr lang="en-US" sz="6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thích nghĩa và đặt câu với các điển tích, điển cố sau đây</a:t>
            </a:r>
          </a:p>
        </p:txBody>
      </p:sp>
      <p:grpSp>
        <p:nvGrpSpPr>
          <p:cNvPr id="9" name="Group 9"/>
          <p:cNvGrpSpPr>
            <a:grpSpLocks noChangeAspect="1"/>
          </p:cNvGrpSpPr>
          <p:nvPr/>
        </p:nvGrpSpPr>
        <p:grpSpPr>
          <a:xfrm>
            <a:off x="12095303" y="3596779"/>
            <a:ext cx="4466462" cy="3093439"/>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372" b="-372"/>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12" name="TextBox 12"/>
          <p:cNvSpPr txBox="1"/>
          <p:nvPr/>
        </p:nvSpPr>
        <p:spPr>
          <a:xfrm>
            <a:off x="1066800" y="6961636"/>
            <a:ext cx="4708611" cy="1231106"/>
          </a:xfrm>
          <a:prstGeom prst="rect">
            <a:avLst/>
          </a:prstGeom>
        </p:spPr>
        <p:txBody>
          <a:bodyPr wrap="square" lIns="0" tIns="0" rIns="0" bIns="0" rtlCol="0" anchor="t">
            <a:spAutoFit/>
          </a:bodyPr>
          <a:lstStyle/>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Gót chân A-sin</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Nợ như chúa Chổm</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4"/>
          <p:cNvSpPr txBox="1"/>
          <p:nvPr/>
        </p:nvSpPr>
        <p:spPr>
          <a:xfrm>
            <a:off x="6804454" y="7158187"/>
            <a:ext cx="4747993" cy="1231106"/>
          </a:xfrm>
          <a:prstGeom prst="rect">
            <a:avLst/>
          </a:prstGeom>
        </p:spPr>
        <p:txBody>
          <a:bodyPr wrap="square" lIns="0" tIns="0" rIns="0" bIns="0" rtlCol="0" anchor="t">
            <a:spAutoFit/>
          </a:bodyPr>
          <a:lstStyle/>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000" b="1" i="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Gã </a:t>
            </a:r>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Sở Khanh</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Đẽo cày giữa đường</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12906813" y="7100678"/>
            <a:ext cx="4009587" cy="1231106"/>
          </a:xfrm>
          <a:prstGeom prst="rect">
            <a:avLst/>
          </a:prstGeom>
        </p:spPr>
        <p:txBody>
          <a:bodyPr lIns="0" tIns="0" rIns="0" bIns="0" rtlCol="0" anchor="t">
            <a:spAutoFit/>
          </a:bodyPr>
          <a:lstStyle/>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Nữ Oa vá trời</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000" b="1" i="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 </a:t>
            </a:r>
            <a:r>
              <a:rPr lang="vi-VN" sz="4000" b="1" i="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bể dâu</a:t>
            </a:r>
            <a:endParaRPr lang="en-GB"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8" name="Group 18"/>
          <p:cNvGrpSpPr/>
          <p:nvPr/>
        </p:nvGrpSpPr>
        <p:grpSpPr>
          <a:xfrm>
            <a:off x="-484983" y="215562"/>
            <a:ext cx="19257966" cy="844143"/>
            <a:chOff x="0" y="0"/>
            <a:chExt cx="25677288" cy="1125524"/>
          </a:xfrm>
        </p:grpSpPr>
        <p:sp>
          <p:nvSpPr>
            <p:cNvPr id="19"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23" name="Group 23"/>
          <p:cNvGrpSpPr/>
          <p:nvPr/>
        </p:nvGrpSpPr>
        <p:grpSpPr>
          <a:xfrm rot="-10800000">
            <a:off x="-484983" y="9227296"/>
            <a:ext cx="19257966" cy="844143"/>
            <a:chOff x="0" y="0"/>
            <a:chExt cx="25677288" cy="1125524"/>
          </a:xfrm>
        </p:grpSpPr>
        <p:sp>
          <p:nvSpPr>
            <p:cNvPr id="24"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2042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14522156" y="-1397676"/>
            <a:ext cx="4052763" cy="3688014"/>
          </a:xfrm>
          <a:prstGeom prst="rect">
            <a:avLst/>
          </a:prstGeom>
        </p:spPr>
      </p:pic>
      <p:pic>
        <p:nvPicPr>
          <p:cNvPr id="14" name="Picture 14"/>
          <p:cNvPicPr>
            <a:picLocks noChangeAspect="1"/>
          </p:cNvPicPr>
          <p:nvPr/>
        </p:nvPicPr>
        <p:blipFill>
          <a:blip r:embed="rId2">
            <a:alphaModFix amt="47000"/>
          </a:blip>
          <a:srcRect/>
          <a:stretch>
            <a:fillRect/>
          </a:stretch>
        </p:blipFill>
        <p:spPr>
          <a:xfrm>
            <a:off x="4669463" y="-847467"/>
            <a:ext cx="2473853" cy="2251206"/>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572030999"/>
              </p:ext>
            </p:extLst>
          </p:nvPr>
        </p:nvGraphicFramePr>
        <p:xfrm>
          <a:off x="32657" y="802389"/>
          <a:ext cx="18135600" cy="8778240"/>
        </p:xfrm>
        <a:graphic>
          <a:graphicData uri="http://schemas.openxmlformats.org/drawingml/2006/table">
            <a:tbl>
              <a:tblPr firstRow="1" firstCol="1" bandRow="1"/>
              <a:tblGrid>
                <a:gridCol w="3211525"/>
                <a:gridCol w="8823038"/>
                <a:gridCol w="6101037"/>
              </a:tblGrid>
              <a:tr h="377164">
                <a:tc>
                  <a:txBody>
                    <a:bodyPr/>
                    <a:lstStyle/>
                    <a:p>
                      <a:pPr marL="457200" marR="197485" algn="ctr">
                        <a:lnSpc>
                          <a:spcPct val="100000"/>
                        </a:lnSpc>
                        <a:spcAft>
                          <a:spcPts val="0"/>
                        </a:spcAft>
                        <a:tabLst>
                          <a:tab pos="679450" algn="l"/>
                        </a:tabLs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Điển cố, điển tích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gn="ctr">
                        <a:lnSpc>
                          <a:spcPct val="100000"/>
                        </a:lnSpc>
                        <a:spcAft>
                          <a:spcPts val="0"/>
                        </a:spcAft>
                        <a:tabLst>
                          <a:tab pos="679450" algn="l"/>
                        </a:tabLs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nghĩa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gn="ctr">
                        <a:lnSpc>
                          <a:spcPct val="100000"/>
                        </a:lnSpc>
                        <a:spcAft>
                          <a:spcPts val="0"/>
                        </a:spcAft>
                        <a:tabLst>
                          <a:tab pos="679450" algn="l"/>
                        </a:tabLs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Đặt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565745">
                <a:tc>
                  <a:txBody>
                    <a:bodyPr/>
                    <a:lstStyle/>
                    <a:p>
                      <a:pPr algn="ctr">
                        <a:lnSpc>
                          <a:spcPct val="100000"/>
                        </a:lnSpc>
                        <a:spcAft>
                          <a:spcPts val="0"/>
                        </a:spcAft>
                      </a:pP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Gót chân A-sin</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 điểm yếu chết người của cá nhân hay đối tượng nào đó.</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Lần này thì</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hắn đã</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lộ </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gót chân A- sin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ra rồi.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125471">
                <a:tc>
                  <a:txBody>
                    <a:bodyPr/>
                    <a:lstStyle/>
                    <a:p>
                      <a:pPr marL="457200" marR="197485" algn="ctr">
                        <a:lnSpc>
                          <a:spcPct val="100000"/>
                        </a:lnSpc>
                        <a:spcAft>
                          <a:spcPts val="0"/>
                        </a:spcAft>
                        <a:tabLst>
                          <a:tab pos="679450" algn="l"/>
                        </a:tabLst>
                      </a:pP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Nợ như chúa Chổm</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 để chỉ việc </a:t>
                      </a:r>
                      <a:r>
                        <a:rPr lang="en-US" sz="3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nợ nần chồng chất nhiều nơi, nhiều người.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51435" algn="just">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Nó cứ chi tiêu không có kế hoạch gì, nên giờ </a:t>
                      </a:r>
                      <a:r>
                        <a:rPr lang="vi-VN" sz="3600" i="1">
                          <a:effectLst/>
                          <a:latin typeface="Times New Roman" panose="02020603050405020304" pitchFamily="18" charset="0"/>
                          <a:ea typeface="Calibri" panose="020F0502020204030204" pitchFamily="34" charset="0"/>
                          <a:cs typeface="Times New Roman" panose="02020603050405020304" pitchFamily="18" charset="0"/>
                        </a:rPr>
                        <a:t>nợ như chúa </a:t>
                      </a:r>
                      <a:r>
                        <a:rPr lang="vi-VN" sz="3600" i="1">
                          <a:effectLst/>
                          <a:latin typeface="Times New Roman" panose="02020603050405020304" pitchFamily="18" charset="0"/>
                          <a:ea typeface="Calibri" panose="020F0502020204030204" pitchFamily="34" charset="0"/>
                          <a:cs typeface="Times New Roman" panose="02020603050405020304" pitchFamily="18" charset="0"/>
                        </a:rPr>
                        <a:t>Chổm</a:t>
                      </a:r>
                      <a:r>
                        <a:rPr lang="vi-VN" sz="3600" i="1"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131491">
                <a:tc>
                  <a:txBody>
                    <a:bodyPr/>
                    <a:lstStyle/>
                    <a:p>
                      <a:pPr algn="ctr">
                        <a:lnSpc>
                          <a:spcPct val="100000"/>
                        </a:lnSpc>
                        <a:spcAft>
                          <a:spcPts val="0"/>
                        </a:spcAft>
                      </a:pP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Gã Sở Khanh</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vi-VN"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 kẻ dáng vẻ hào hoa, nói năng lịch thiệp nhưng chuyên đi lừa phỉnh, dụ dỗ lợi dụng, phản bội các cô gái.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vi-VN"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Hắn lộ bản chất đích thị là một </a:t>
                      </a:r>
                      <a:r>
                        <a:rPr lang="vi-VN"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gã Sở Khanh.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645920">
                <a:tc>
                  <a:txBody>
                    <a:bodyPr/>
                    <a:lstStyle/>
                    <a:p>
                      <a:pPr algn="ctr">
                        <a:lnSpc>
                          <a:spcPct val="100000"/>
                        </a:lnSpc>
                        <a:spcAft>
                          <a:spcPts val="0"/>
                        </a:spcAft>
                      </a:pP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Đẽo cày giữa đường</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en-US" sz="36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Ý chỉ việc không có chủ kiến, luôn bị động, hay thay đổi theo ý kiến người khác, cuối cùng chẳng đạt được kết quả gì.</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51435" algn="just">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Anh phải quyết đoán, chứ không là thành kẻ </a:t>
                      </a:r>
                      <a:r>
                        <a:rPr lang="vi-VN" sz="3600" i="1">
                          <a:effectLst/>
                          <a:latin typeface="Times New Roman" panose="02020603050405020304" pitchFamily="18" charset="0"/>
                          <a:ea typeface="Calibri" panose="020F0502020204030204" pitchFamily="34" charset="0"/>
                          <a:cs typeface="Times New Roman" panose="02020603050405020304" pitchFamily="18" charset="0"/>
                        </a:rPr>
                        <a:t>đẽo cày giữa đường</a:t>
                      </a: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a:effectLst/>
                          <a:latin typeface="Times New Roman" panose="02020603050405020304" pitchFamily="18" charset="0"/>
                          <a:ea typeface="Calibri" panose="020F0502020204030204" pitchFamily="34" charset="0"/>
                          <a:cs typeface="Times New Roman" panose="02020603050405020304" pitchFamily="18" charset="0"/>
                        </a:rPr>
                        <a:t>đấy</a:t>
                      </a:r>
                      <a:r>
                        <a:rPr lang="vi-VN" sz="360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754327">
                <a:tc>
                  <a:txBody>
                    <a:bodyPr/>
                    <a:lstStyle/>
                    <a:p>
                      <a:pPr algn="ctr">
                        <a:lnSpc>
                          <a:spcPct val="100000"/>
                        </a:lnSpc>
                        <a:spcAft>
                          <a:spcPts val="0"/>
                        </a:spcAft>
                      </a:pP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Cuộc bể dâu</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chỉ sự thay đổi của cuộc đời.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197485">
                        <a:lnSpc>
                          <a:spcPct val="100000"/>
                        </a:lnSpc>
                        <a:spcAft>
                          <a:spcPts val="0"/>
                        </a:spcAft>
                        <a:tabLst>
                          <a:tab pos="679450" algn="l"/>
                        </a:tabLs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 nửa đời người, đã trải qua bao cuộc bể dâu nên ông dễ đón nhận nỗi đau này.</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grpSp>
        <p:nvGrpSpPr>
          <p:cNvPr id="16" name="Group 2"/>
          <p:cNvGrpSpPr/>
          <p:nvPr/>
        </p:nvGrpSpPr>
        <p:grpSpPr>
          <a:xfrm>
            <a:off x="-304800" y="19143"/>
            <a:ext cx="19257966" cy="844143"/>
            <a:chOff x="0" y="0"/>
            <a:chExt cx="25677288" cy="1125524"/>
          </a:xfrm>
        </p:grpSpPr>
        <p:sp>
          <p:nvSpPr>
            <p:cNvPr id="17" name="Freeform 3"/>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4"/>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5"/>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Freeform 6"/>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1" name="Group 7"/>
          <p:cNvGrpSpPr/>
          <p:nvPr/>
        </p:nvGrpSpPr>
        <p:grpSpPr>
          <a:xfrm rot="-10800000">
            <a:off x="-457200" y="9588470"/>
            <a:ext cx="19257966" cy="844143"/>
            <a:chOff x="0" y="0"/>
            <a:chExt cx="25677288" cy="1125524"/>
          </a:xfrm>
        </p:grpSpPr>
        <p:sp>
          <p:nvSpPr>
            <p:cNvPr id="22" name="Freeform 8"/>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9"/>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10"/>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Freeform 11"/>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98444" y="3128013"/>
            <a:ext cx="8596380" cy="8937635"/>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23958" y="3536208"/>
            <a:ext cx="1748179" cy="7284080"/>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59966" y="4560063"/>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522681" y="6354546"/>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42718" y="7606355"/>
            <a:ext cx="8689154" cy="4091802"/>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0" name="Picture 10"/>
          <p:cNvPicPr>
            <a:picLocks noChangeAspect="1"/>
          </p:cNvPicPr>
          <p:nvPr/>
        </p:nvPicPr>
        <p:blipFill>
          <a:blip r:embed="rId14">
            <a:alphaModFix amt="40000"/>
          </a:blip>
          <a:srcRect/>
          <a:stretch>
            <a:fillRect/>
          </a:stretch>
        </p:blipFill>
        <p:spPr>
          <a:xfrm flipH="1">
            <a:off x="8765288" y="3685362"/>
            <a:ext cx="2933169" cy="2669184"/>
          </a:xfrm>
          <a:prstGeom prst="rect">
            <a:avLst/>
          </a:prstGeom>
        </p:spPr>
      </p:pic>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901405" y="1444076"/>
            <a:ext cx="12485190" cy="2251835"/>
          </a:xfrm>
          <a:prstGeom prst="rect">
            <a:avLst/>
          </a:prstGeom>
        </p:spPr>
        <p:txBody>
          <a:bodyPr lIns="0" tIns="0" rIns="0" bIns="0" rtlCol="0" anchor="t">
            <a:spAutoFit/>
          </a:bodyPr>
          <a:lstStyle/>
          <a:p>
            <a:pPr algn="ctr">
              <a:lnSpc>
                <a:spcPts val="19149"/>
              </a:lnSpc>
              <a:spcBef>
                <a:spcPct val="0"/>
              </a:spcBef>
            </a:pPr>
            <a:r>
              <a:rPr lang="vi-VN" sz="1380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THANK YOU</a:t>
            </a:r>
            <a:endParaRPr lang="en-US" sz="197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4669463" y="-847467"/>
            <a:ext cx="2473853" cy="2251206"/>
          </a:xfrm>
          <a:prstGeom prst="rect">
            <a:avLst/>
          </a:prstGeom>
        </p:spPr>
      </p:pic>
    </p:spTree>
    <p:extLst>
      <p:ext uri="{BB962C8B-B14F-4D97-AF65-F5344CB8AC3E}">
        <p14:creationId xmlns:p14="http://schemas.microsoft.com/office/powerpoint/2010/main" val="273120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25"/>
          <p:cNvSpPr txBox="1">
            <a:spLocks noGrp="1"/>
          </p:cNvSpPr>
          <p:nvPr>
            <p:ph type="title"/>
          </p:nvPr>
        </p:nvSpPr>
        <p:spPr>
          <a:xfrm>
            <a:off x="2650725" y="2504295"/>
            <a:ext cx="12986550" cy="3998250"/>
          </a:xfrm>
          <a:prstGeom prst="rect">
            <a:avLst/>
          </a:prstGeom>
        </p:spPr>
        <p:txBody>
          <a:bodyPr spcFirstLastPara="1" wrap="square" lIns="182850" tIns="182850" rIns="182850" bIns="182850" anchor="ctr" anchorCtr="0">
            <a:noAutofit/>
          </a:bodyPr>
          <a:lstStyle/>
          <a:p>
            <a:r>
              <a:rPr lang="en" sz="14400">
                <a:latin typeface="SVN-SAF" panose="02040603050506020204" pitchFamily="18" charset="0"/>
              </a:rPr>
              <a:t>ONG </a:t>
            </a:r>
            <a:r>
              <a:rPr lang="vi-VN" sz="14400" smtClean="0">
                <a:latin typeface="SVN-SAF" panose="02040603050506020204" pitchFamily="18" charset="0"/>
              </a:rPr>
              <a:t>tìm chữ</a:t>
            </a:r>
            <a:endParaRPr sz="14400">
              <a:latin typeface="SVN-SAF" panose="02040603050506020204" pitchFamily="18" charset="0"/>
            </a:endParaRPr>
          </a:p>
        </p:txBody>
      </p:sp>
    </p:spTree>
    <p:extLst>
      <p:ext uri="{BB962C8B-B14F-4D97-AF65-F5344CB8AC3E}">
        <p14:creationId xmlns:p14="http://schemas.microsoft.com/office/powerpoint/2010/main" val="2056538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30">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a16="http://schemas.microsoft.com/office/drawing/2014/main" xmlns="" id="{ED26242B-3883-C9A6-6E6A-EBB6CB3BB2DB}"/>
              </a:ext>
            </a:extLst>
          </p:cNvPr>
          <p:cNvSpPr txBox="1">
            <a:spLocks noGrp="1"/>
          </p:cNvSpPr>
          <p:nvPr>
            <p:ph type="body" idx="1"/>
          </p:nvPr>
        </p:nvSpPr>
        <p:spPr>
          <a:xfrm>
            <a:off x="1512293" y="3781380"/>
            <a:ext cx="8752050" cy="1859325"/>
          </a:xfrm>
          <a:prstGeom prst="rect">
            <a:avLst/>
          </a:prstGeom>
        </p:spPr>
        <p:txBody>
          <a:bodyPr spcFirstLastPara="1" wrap="square" lIns="182850" tIns="182850" rIns="182850" bIns="182850" anchor="ctr" anchorCtr="0">
            <a:noAutofit/>
          </a:bodyPr>
          <a:lstStyle/>
          <a:p>
            <a:pPr marL="0" indent="0">
              <a:spcAft>
                <a:spcPts val="3150"/>
              </a:spcAft>
              <a:buNone/>
            </a:pPr>
            <a:r>
              <a:rPr lang="vi-VN"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en-US" sz="8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iền </a:t>
            </a:r>
            <a:r>
              <a:rPr lang="en-US"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còn thiếu vào chỗ trống</a:t>
            </a:r>
            <a:endParaRPr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83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7"/>
          <p:cNvSpPr txBox="1">
            <a:spLocks noGrp="1"/>
          </p:cNvSpPr>
          <p:nvPr>
            <p:ph type="title"/>
          </p:nvPr>
        </p:nvSpPr>
        <p:spPr>
          <a:xfrm>
            <a:off x="7758638" y="1485900"/>
            <a:ext cx="8752050" cy="1145250"/>
          </a:xfrm>
          <a:prstGeom prst="rect">
            <a:avLst/>
          </a:prstGeom>
        </p:spPr>
        <p:txBody>
          <a:bodyPr spcFirstLastPara="1" wrap="square" lIns="182850" tIns="182850" rIns="182850" bIns="182850" anchor="t" anchorCtr="0">
            <a:noAutofit/>
          </a:bodyPr>
          <a:lstStyle/>
          <a:p>
            <a:r>
              <a:rPr lang="en" sz="7200">
                <a:latin typeface="Times New Roman" panose="02020603050405020304" pitchFamily="18" charset="0"/>
                <a:cs typeface="Times New Roman" panose="02020603050405020304" pitchFamily="18" charset="0"/>
              </a:rPr>
              <a:t>Câu </a:t>
            </a:r>
            <a:r>
              <a:rPr lang="en" sz="7200" smtClean="0">
                <a:latin typeface="Times New Roman" panose="02020603050405020304" pitchFamily="18" charset="0"/>
                <a:cs typeface="Times New Roman" panose="02020603050405020304" pitchFamily="18" charset="0"/>
              </a:rPr>
              <a:t>1</a:t>
            </a:r>
            <a:endParaRPr sz="7200">
              <a:latin typeface="Times New Roman" panose="02020603050405020304" pitchFamily="18" charset="0"/>
              <a:cs typeface="Times New Roman" panose="02020603050405020304" pitchFamily="18" charset="0"/>
            </a:endParaRPr>
          </a:p>
        </p:txBody>
      </p:sp>
      <p:sp>
        <p:nvSpPr>
          <p:cNvPr id="1555" name="Google Shape;1555;p27"/>
          <p:cNvSpPr txBox="1">
            <a:spLocks noGrp="1"/>
          </p:cNvSpPr>
          <p:nvPr>
            <p:ph type="body" idx="1"/>
          </p:nvPr>
        </p:nvSpPr>
        <p:spPr>
          <a:xfrm>
            <a:off x="7305312" y="4329262"/>
            <a:ext cx="9915888" cy="1859325"/>
          </a:xfrm>
          <a:prstGeom prst="rect">
            <a:avLst/>
          </a:prstGeom>
        </p:spPr>
        <p:txBody>
          <a:bodyPr spcFirstLastPara="1" wrap="square" lIns="182850" tIns="182850" rIns="182850" bIns="182850" anchor="ctr" anchorCtr="0">
            <a:noAutofit/>
          </a:bodyPr>
          <a:lstStyle/>
          <a:p>
            <a:pPr marL="161925" indent="0" algn="just">
              <a:buNone/>
            </a:pPr>
            <a:r>
              <a:rPr lang="en-US" sz="4400" i="1">
                <a:latin typeface="Times New Roman" panose="02020603050405020304" pitchFamily="18" charset="0"/>
                <a:cs typeface="Times New Roman" panose="02020603050405020304" pitchFamily="18" charset="0"/>
              </a:rPr>
              <a:t>Ta thường nghe: ...(1)... đem mình chết thay, cứu thoát cho Cao Ðế; ...(2)... chìa lưng chịu giáo, che chở cho cho Chiêu </a:t>
            </a:r>
            <a:r>
              <a:rPr lang="en-US" sz="4400" i="1">
                <a:latin typeface="Times New Roman" panose="02020603050405020304" pitchFamily="18" charset="0"/>
                <a:cs typeface="Times New Roman" panose="02020603050405020304" pitchFamily="18" charset="0"/>
              </a:rPr>
              <a:t>Vương</a:t>
            </a:r>
            <a:r>
              <a:rPr lang="en-US" sz="4400" i="1" smtClean="0">
                <a:latin typeface="Times New Roman" panose="02020603050405020304" pitchFamily="18" charset="0"/>
                <a:cs typeface="Times New Roman" panose="02020603050405020304" pitchFamily="18" charset="0"/>
              </a:rPr>
              <a:t>.</a:t>
            </a:r>
            <a:r>
              <a:rPr lang="en-US" sz="4400" smtClean="0">
                <a:latin typeface="Times New Roman" panose="02020603050405020304" pitchFamily="18" charset="0"/>
                <a:cs typeface="Times New Roman" panose="02020603050405020304" pitchFamily="18" charset="0"/>
              </a:rPr>
              <a:t>         </a:t>
            </a:r>
            <a:endParaRPr lang="vi-VN" sz="4400" smtClean="0">
              <a:latin typeface="Times New Roman" panose="02020603050405020304" pitchFamily="18" charset="0"/>
              <a:cs typeface="Times New Roman" panose="02020603050405020304" pitchFamily="18" charset="0"/>
            </a:endParaRPr>
          </a:p>
          <a:p>
            <a:pPr marL="161925" indent="0" algn="just">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Trích </a:t>
            </a:r>
            <a:r>
              <a:rPr lang="en-US" sz="4400" i="1">
                <a:latin typeface="Times New Roman" panose="02020603050405020304" pitchFamily="18" charset="0"/>
                <a:cs typeface="Times New Roman" panose="02020603050405020304" pitchFamily="18" charset="0"/>
              </a:rPr>
              <a:t>Hịch tướng sĩ, </a:t>
            </a:r>
            <a:r>
              <a:rPr lang="en-US" sz="4400">
                <a:latin typeface="Times New Roman" panose="02020603050405020304" pitchFamily="18" charset="0"/>
                <a:cs typeface="Times New Roman" panose="02020603050405020304" pitchFamily="18" charset="0"/>
              </a:rPr>
              <a:t>Trần Quốc Tuấn)</a:t>
            </a:r>
            <a:endParaRPr sz="4200">
              <a:latin typeface="Times New Roman" panose="02020603050405020304" pitchFamily="18" charset="0"/>
              <a:cs typeface="Times New Roman" panose="02020603050405020304" pitchFamily="18" charset="0"/>
            </a:endParaRPr>
          </a:p>
        </p:txBody>
      </p:sp>
      <p:sp>
        <p:nvSpPr>
          <p:cNvPr id="1556" name="Google Shape;1556;p27">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3" name="Rectangle 2"/>
          <p:cNvSpPr/>
          <p:nvPr/>
        </p:nvSpPr>
        <p:spPr>
          <a:xfrm>
            <a:off x="14173200" y="4099708"/>
            <a:ext cx="1809937" cy="830997"/>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4800" b="1" i="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 </a:t>
            </a:r>
            <a:r>
              <a:rPr lang="en-US" sz="4800" b="1"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Vu </a:t>
            </a:r>
            <a:endParaRPr lang="en-GB"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1658600" y="3238500"/>
            <a:ext cx="1816523" cy="884794"/>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just">
              <a:lnSpc>
                <a:spcPct val="130000"/>
              </a:lnSpc>
            </a:pPr>
            <a:r>
              <a:rPr lang="en-US" sz="4400" b="1" i="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Kỉ Tín </a:t>
            </a:r>
            <a:endParaRPr lang="en-GB" sz="4400" b="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11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8">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562" name="Google Shape;1562;p28"/>
          <p:cNvSpPr txBox="1">
            <a:spLocks noGrp="1"/>
          </p:cNvSpPr>
          <p:nvPr>
            <p:ph type="title"/>
          </p:nvPr>
        </p:nvSpPr>
        <p:spPr>
          <a:xfrm>
            <a:off x="2133600" y="1596613"/>
            <a:ext cx="8752050" cy="1145250"/>
          </a:xfrm>
          <a:prstGeom prst="rect">
            <a:avLst/>
          </a:prstGeom>
        </p:spPr>
        <p:txBody>
          <a:bodyPr spcFirstLastPara="1" wrap="square" lIns="182850" tIns="182850" rIns="182850" bIns="182850" anchor="t" anchorCtr="0">
            <a:noAutofit/>
          </a:bodyPr>
          <a:lstStyle/>
          <a:p>
            <a:r>
              <a:rPr lang="en" sz="6600" u="sng">
                <a:latin typeface="Times New Roman" panose="02020603050405020304" pitchFamily="18" charset="0"/>
                <a:cs typeface="Times New Roman" panose="02020603050405020304" pitchFamily="18" charset="0"/>
              </a:rPr>
              <a:t>Câu </a:t>
            </a:r>
            <a:r>
              <a:rPr lang="en" sz="6600" u="sng" smtClean="0">
                <a:latin typeface="Times New Roman" panose="02020603050405020304" pitchFamily="18" charset="0"/>
                <a:cs typeface="Times New Roman" panose="02020603050405020304" pitchFamily="18" charset="0"/>
              </a:rPr>
              <a:t>2</a:t>
            </a:r>
            <a:endParaRPr sz="6600" u="sng">
              <a:latin typeface="Times New Roman" panose="02020603050405020304" pitchFamily="18" charset="0"/>
              <a:cs typeface="Times New Roman" panose="02020603050405020304" pitchFamily="18" charset="0"/>
            </a:endParaRPr>
          </a:p>
        </p:txBody>
      </p:sp>
      <p:sp>
        <p:nvSpPr>
          <p:cNvPr id="3" name="Rectangle 2"/>
          <p:cNvSpPr/>
          <p:nvPr/>
        </p:nvSpPr>
        <p:spPr>
          <a:xfrm>
            <a:off x="990600" y="3083452"/>
            <a:ext cx="10287000" cy="4087273"/>
          </a:xfrm>
          <a:prstGeom prst="rect">
            <a:avLst/>
          </a:prstGeom>
        </p:spPr>
        <p:txBody>
          <a:bodyPr wrap="square">
            <a:spAutoFit/>
          </a:bodyPr>
          <a:lstStyle/>
          <a:p>
            <a:pPr>
              <a:lnSpc>
                <a:spcPct val="130000"/>
              </a:lnSpc>
              <a:spcBef>
                <a:spcPts val="1200"/>
              </a:spcBef>
              <a:spcAft>
                <a:spcPts val="0"/>
              </a:spcAft>
            </a:pPr>
            <a:r>
              <a:rPr lang="en-US" sz="44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Thiếp nếu đoan trang giữ tiết, trinh bạch gìn lòng, vào nước xin làm ngọc ...(</a:t>
            </a:r>
            <a:r>
              <a:rPr lang="en-US" sz="44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4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xuống đất xin làm cỏ ...(2)...</a:t>
            </a:r>
            <a:endParaRPr lang="en-GB" sz="4400" b="1" kern="1600">
              <a:latin typeface="Times New Roman" panose="02020603050405020304" pitchFamily="18" charset="0"/>
              <a:ea typeface="Times New Roman" panose="02020603050405020304" pitchFamily="18" charset="0"/>
              <a:cs typeface="Times New Roman" panose="02020603050405020304" pitchFamily="18" charset="0"/>
            </a:endParaRPr>
          </a:p>
          <a:p>
            <a:r>
              <a:rPr lang="en-US" sz="4400">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a:t>
            </a:r>
            <a:r>
              <a:rPr lang="en-US" sz="4400">
                <a:latin typeface="Times New Roman" panose="02020603050405020304" pitchFamily="18" charset="0"/>
                <a:ea typeface="Calibri" panose="020F0502020204030204" pitchFamily="34" charset="0"/>
                <a:cs typeface="Times New Roman" panose="02020603050405020304" pitchFamily="18" charset="0"/>
              </a:rPr>
              <a:t>Trích </a:t>
            </a:r>
            <a:r>
              <a:rPr lang="en-US" sz="4400" i="1">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r>
              <a:rPr lang="en-US" sz="4400">
                <a:latin typeface="Times New Roman" panose="02020603050405020304" pitchFamily="18" charset="0"/>
                <a:ea typeface="Calibri" panose="020F0502020204030204" pitchFamily="34" charset="0"/>
                <a:cs typeface="Times New Roman" panose="02020603050405020304" pitchFamily="18" charset="0"/>
              </a:rPr>
              <a:t>, Nguyễn Dữ)</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5791200" y="4973074"/>
            <a:ext cx="2624091" cy="76944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4400" b="1" i="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 mĩ</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20000" y="3829706"/>
            <a:ext cx="2629246" cy="972574"/>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lvl="0" algn="just">
              <a:lnSpc>
                <a:spcPct val="130000"/>
              </a:lnSpc>
            </a:pPr>
            <a:r>
              <a:rPr lang="en-US" sz="4400" b="1" i="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Mị </a:t>
            </a:r>
            <a:r>
              <a:rPr lang="en-US" sz="4400" b="1"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Nương</a:t>
            </a:r>
            <a:endParaRPr lang="en-GB" sz="44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3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9">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569" name="Google Shape;1569;p29"/>
          <p:cNvSpPr txBox="1">
            <a:spLocks noGrp="1"/>
          </p:cNvSpPr>
          <p:nvPr>
            <p:ph type="title"/>
          </p:nvPr>
        </p:nvSpPr>
        <p:spPr>
          <a:xfrm>
            <a:off x="7848600" y="1609313"/>
            <a:ext cx="8752050" cy="1145250"/>
          </a:xfrm>
          <a:prstGeom prst="rect">
            <a:avLst/>
          </a:prstGeom>
        </p:spPr>
        <p:txBody>
          <a:bodyPr spcFirstLastPara="1" wrap="square" lIns="182850" tIns="182850" rIns="182850" bIns="182850" anchor="t" anchorCtr="0">
            <a:noAutofit/>
          </a:bodyPr>
          <a:lstStyle/>
          <a:p>
            <a:r>
              <a:rPr lang="en" sz="6000" u="sng">
                <a:latin typeface="Times New Roman" panose="02020603050405020304" pitchFamily="18" charset="0"/>
                <a:cs typeface="Times New Roman" panose="02020603050405020304" pitchFamily="18" charset="0"/>
              </a:rPr>
              <a:t>Câu </a:t>
            </a:r>
            <a:r>
              <a:rPr lang="en" sz="6000" u="sng" smtClean="0">
                <a:latin typeface="Times New Roman" panose="02020603050405020304" pitchFamily="18" charset="0"/>
                <a:cs typeface="Times New Roman" panose="02020603050405020304" pitchFamily="18" charset="0"/>
              </a:rPr>
              <a:t>3</a:t>
            </a:r>
            <a:endParaRPr sz="6000" u="sng">
              <a:latin typeface="Times New Roman" panose="02020603050405020304" pitchFamily="18" charset="0"/>
              <a:cs typeface="Times New Roman" panose="02020603050405020304" pitchFamily="18" charset="0"/>
            </a:endParaRPr>
          </a:p>
        </p:txBody>
      </p:sp>
      <p:sp>
        <p:nvSpPr>
          <p:cNvPr id="3" name="Rectangle 2"/>
          <p:cNvSpPr/>
          <p:nvPr/>
        </p:nvSpPr>
        <p:spPr>
          <a:xfrm>
            <a:off x="7512000" y="3162300"/>
            <a:ext cx="10047579" cy="5047536"/>
          </a:xfrm>
          <a:prstGeom prst="rect">
            <a:avLst/>
          </a:prstGeom>
        </p:spPr>
        <p:txBody>
          <a:bodyPr wrap="square">
            <a:spAutoFit/>
          </a:bodyPr>
          <a:lstStyle/>
          <a:p>
            <a:pPr>
              <a:lnSpc>
                <a:spcPct val="130000"/>
              </a:lnSpc>
              <a:spcBef>
                <a:spcPts val="1200"/>
              </a:spcBef>
              <a:spcAft>
                <a:spcPts val="0"/>
              </a:spcAft>
            </a:pP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Nương tử nghĩa khác ...(1)... </a:t>
            </a: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hờn </a:t>
            </a: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không ...(2</a:t>
            </a: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mà </a:t>
            </a: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phải ôm mối hận gieo mình xuống </a:t>
            </a:r>
            <a:r>
              <a:rPr lang="en-US" sz="4800" i="1" kern="16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800" i="1" kern="1600" smtClean="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b="1" kern="160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Bef>
                <a:spcPts val="1200"/>
              </a:spcBef>
              <a:spcAft>
                <a:spcPts val="0"/>
              </a:spcAft>
            </a:pPr>
            <a:r>
              <a:rPr lang="en-US" sz="4800" smtClean="0">
                <a:latin typeface="Times New Roman" panose="02020603050405020304" pitchFamily="18" charset="0"/>
                <a:ea typeface="Calibri" panose="020F0502020204030204" pitchFamily="34" charset="0"/>
                <a:cs typeface="Times New Roman" panose="02020603050405020304" pitchFamily="18" charset="0"/>
              </a:rPr>
              <a:t>  </a:t>
            </a:r>
            <a:r>
              <a:rPr lang="en-US" sz="4800">
                <a:latin typeface="Times New Roman" panose="02020603050405020304" pitchFamily="18" charset="0"/>
                <a:ea typeface="Calibri" panose="020F0502020204030204" pitchFamily="34" charset="0"/>
                <a:cs typeface="Times New Roman" panose="02020603050405020304" pitchFamily="18" charset="0"/>
              </a:rPr>
              <a:t>(Trích </a:t>
            </a:r>
            <a:r>
              <a:rPr lang="en-US" sz="4800" i="1">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r>
              <a:rPr lang="en-US" sz="4800">
                <a:latin typeface="Times New Roman" panose="02020603050405020304" pitchFamily="18" charset="0"/>
                <a:ea typeface="Calibri" panose="020F0502020204030204" pitchFamily="34" charset="0"/>
                <a:cs typeface="Times New Roman" panose="02020603050405020304" pitchFamily="18" charset="0"/>
              </a:rPr>
              <a:t>, Nguyễn Dữ)</a:t>
            </a:r>
            <a:endParaRPr lang="en-GB" sz="4800">
              <a:latin typeface="Times New Roman" panose="02020603050405020304" pitchFamily="18" charset="0"/>
              <a:cs typeface="Times New Roman" panose="02020603050405020304" pitchFamily="18" charset="0"/>
            </a:endParaRPr>
          </a:p>
        </p:txBody>
      </p:sp>
      <p:sp>
        <p:nvSpPr>
          <p:cNvPr id="7" name="Rectangle 6"/>
          <p:cNvSpPr/>
          <p:nvPr/>
        </p:nvSpPr>
        <p:spPr>
          <a:xfrm>
            <a:off x="9144000" y="4305300"/>
            <a:ext cx="2057400" cy="76944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4400" b="1" i="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Tinh </a:t>
            </a:r>
            <a:r>
              <a:rPr lang="en-US" sz="4400" b="1"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Vệ</a:t>
            </a:r>
            <a:endParaRPr lang="en-GB" sz="4400" b="1">
              <a:effectLst>
                <a:outerShdw blurRad="38100" dist="38100" dir="2700000" algn="tl">
                  <a:srgbClr val="000000">
                    <a:alpha val="43137"/>
                  </a:srgbClr>
                </a:outerShdw>
              </a:effectLst>
            </a:endParaRPr>
          </a:p>
        </p:txBody>
      </p:sp>
      <p:sp>
        <p:nvSpPr>
          <p:cNvPr id="8" name="Rectangle 7"/>
          <p:cNvSpPr/>
          <p:nvPr/>
        </p:nvSpPr>
        <p:spPr>
          <a:xfrm>
            <a:off x="12801600" y="3162300"/>
            <a:ext cx="2206053" cy="897875"/>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lvl="0" algn="just">
              <a:lnSpc>
                <a:spcPct val="130000"/>
              </a:lnSpc>
              <a:spcAft>
                <a:spcPts val="0"/>
              </a:spcAft>
            </a:pPr>
            <a:r>
              <a:rPr lang="en-US" sz="4400" b="1"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Tào Nga</a:t>
            </a:r>
            <a:endParaRPr lang="en-GB" sz="44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19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6" name="Rectangle 5"/>
          <p:cNvSpPr/>
          <p:nvPr/>
        </p:nvSpPr>
        <p:spPr>
          <a:xfrm>
            <a:off x="7315200" y="1485900"/>
            <a:ext cx="10287000" cy="7494359"/>
          </a:xfrm>
          <a:prstGeom prst="rect">
            <a:avLst/>
          </a:prstGeom>
        </p:spPr>
        <p:txBody>
          <a:bodyPr wrap="square">
            <a:spAutoFit/>
          </a:bodyPr>
          <a:lstStyle/>
          <a:p>
            <a:pPr marL="152400" indent="114300" algn="just">
              <a:spcAft>
                <a:spcPts val="0"/>
              </a:spcAft>
            </a:pPr>
            <a:r>
              <a:rPr lang="en-GB" sz="370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3700" b="1" i="1">
                <a:latin typeface="Times New Roman" panose="02020603050405020304" pitchFamily="18" charset="0"/>
                <a:ea typeface="Arial" panose="020B0604020202020204" pitchFamily="34" charset="0"/>
                <a:cs typeface="Times New Roman" panose="02020603050405020304" pitchFamily="18" charset="0"/>
              </a:rPr>
              <a:t>Kỉ Tín</a:t>
            </a:r>
            <a:r>
              <a:rPr lang="en-GB" sz="3700" i="1">
                <a:latin typeface="Times New Roman" panose="02020603050405020304" pitchFamily="18" charset="0"/>
                <a:ea typeface="Arial" panose="020B0604020202020204" pitchFamily="34" charset="0"/>
                <a:cs typeface="Times New Roman" panose="02020603050405020304" pitchFamily="18" charset="0"/>
              </a:rPr>
              <a:t>:</a:t>
            </a:r>
            <a:r>
              <a:rPr lang="en-GB" sz="3700">
                <a:latin typeface="Times New Roman" panose="02020603050405020304" pitchFamily="18" charset="0"/>
                <a:ea typeface="Arial" panose="020B0604020202020204" pitchFamily="34" charset="0"/>
                <a:cs typeface="Times New Roman" panose="02020603050405020304" pitchFamily="18" charset="0"/>
              </a:rPr>
              <a:t> tướng của Lưu Bang (Hán Cao Tổ - hoàng đế sáng lập nhà Hán). Khi Lưu Bang bị Hạng Vũ vây ở đất Huỳnh Dương, thế khó thoát, Kỉ Tín (có ngoại hình giống Lưu Bang) bèn giả làm Lưu Bang ra hàng, bi Hạng Vũ giết. Nhờ đỏ Lưu Bang thoát nạn.</a:t>
            </a:r>
          </a:p>
          <a:p>
            <a:pPr marL="152400" indent="114300" algn="just">
              <a:spcAft>
                <a:spcPts val="0"/>
              </a:spcAft>
            </a:pPr>
            <a:r>
              <a:rPr lang="en-GB" sz="3700" b="1">
                <a:latin typeface="Times New Roman" panose="02020603050405020304" pitchFamily="18" charset="0"/>
                <a:ea typeface="Arial" panose="020B0604020202020204" pitchFamily="34" charset="0"/>
                <a:cs typeface="Times New Roman" panose="02020603050405020304" pitchFamily="18" charset="0"/>
              </a:rPr>
              <a:t> + </a:t>
            </a:r>
            <a:r>
              <a:rPr lang="en-GB" sz="3700" b="1" i="1">
                <a:latin typeface="Times New Roman" panose="02020603050405020304" pitchFamily="18" charset="0"/>
                <a:ea typeface="Arial" panose="020B0604020202020204" pitchFamily="34" charset="0"/>
                <a:cs typeface="Times New Roman" panose="02020603050405020304" pitchFamily="18" charset="0"/>
              </a:rPr>
              <a:t>Do Vu</a:t>
            </a:r>
            <a:r>
              <a:rPr lang="en-GB" sz="3700" i="1">
                <a:latin typeface="Times New Roman" panose="02020603050405020304" pitchFamily="18" charset="0"/>
                <a:ea typeface="Arial" panose="020B0604020202020204" pitchFamily="34" charset="0"/>
                <a:cs typeface="Times New Roman" panose="02020603050405020304" pitchFamily="18" charset="0"/>
              </a:rPr>
              <a:t>:</a:t>
            </a:r>
            <a:r>
              <a:rPr lang="en-GB" sz="3700">
                <a:latin typeface="Times New Roman" panose="02020603050405020304" pitchFamily="18" charset="0"/>
                <a:ea typeface="Arial" panose="020B0604020202020204" pitchFamily="34" charset="0"/>
                <a:cs typeface="Times New Roman" panose="02020603050405020304" pitchFamily="18" charset="0"/>
              </a:rPr>
              <a:t> tướng của sở Chiêu Vương (thời Xuân Thu). Chiêu Vương lúc lánh nạn ở đầm Vân Mộng, đang ngủ thì bị kẻ cướp đâm. Do Vu đã chìa lưng che chở cho Chiêu Vương, bị đâm trúng bả vai.</a:t>
            </a:r>
          </a:p>
          <a:p>
            <a:pPr marL="152400" indent="114300" algn="just">
              <a:spcAft>
                <a:spcPts val="0"/>
              </a:spcAft>
            </a:pPr>
            <a:r>
              <a:rPr lang="en-GB" sz="3700">
                <a:latin typeface="Times New Roman" panose="02020603050405020304" pitchFamily="18" charset="0"/>
                <a:ea typeface="Arial" panose="020B0604020202020204" pitchFamily="34" charset="0"/>
                <a:cs typeface="Times New Roman" panose="02020603050405020304" pitchFamily="18" charset="0"/>
              </a:rPr>
              <a:t>+ </a:t>
            </a:r>
            <a:r>
              <a:rPr lang="vi-VN" sz="3700" b="1" i="1" smtClean="0">
                <a:latin typeface="Times New Roman" panose="02020603050405020304" pitchFamily="18" charset="0"/>
                <a:ea typeface="Arial" panose="020B0604020202020204" pitchFamily="34" charset="0"/>
                <a:cs typeface="Times New Roman" panose="02020603050405020304" pitchFamily="18" charset="0"/>
              </a:rPr>
              <a:t>N</a:t>
            </a:r>
            <a:r>
              <a:rPr lang="en-GB" sz="3700" b="1" i="1" smtClean="0">
                <a:latin typeface="Times New Roman" panose="02020603050405020304" pitchFamily="18" charset="0"/>
                <a:ea typeface="Arial" panose="020B0604020202020204" pitchFamily="34" charset="0"/>
                <a:cs typeface="Times New Roman" panose="02020603050405020304" pitchFamily="18" charset="0"/>
              </a:rPr>
              <a:t>gọc </a:t>
            </a:r>
            <a:r>
              <a:rPr lang="en-GB" sz="3700" b="1" i="1">
                <a:latin typeface="Times New Roman" panose="02020603050405020304" pitchFamily="18" charset="0"/>
                <a:ea typeface="Arial" panose="020B0604020202020204" pitchFamily="34" charset="0"/>
                <a:cs typeface="Times New Roman" panose="02020603050405020304" pitchFamily="18" charset="0"/>
              </a:rPr>
              <a:t>Mị Nương</a:t>
            </a:r>
            <a:r>
              <a:rPr lang="en-GB" sz="3700">
                <a:latin typeface="Times New Roman" panose="02020603050405020304" pitchFamily="18" charset="0"/>
                <a:ea typeface="Arial" panose="020B0604020202020204" pitchFamily="34" charset="0"/>
                <a:cs typeface="Times New Roman" panose="02020603050405020304" pitchFamily="18" charset="0"/>
              </a:rPr>
              <a:t>: theo tích ngọc trai giếng nước trong truyền thuyết Mị Châu – Trọng Thủy, ý nói đến chết vẫn giữ lòng trong sáng.</a:t>
            </a:r>
            <a:endParaRPr lang="en-GB" sz="370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41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2" name="Freeform 2"/>
          <p:cNvSpPr/>
          <p:nvPr/>
        </p:nvSpPr>
        <p:spPr>
          <a:xfrm rot="-1697408">
            <a:off x="11808091" y="4341463"/>
            <a:ext cx="3168067" cy="497928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98444" y="3128013"/>
            <a:ext cx="8596380" cy="8937635"/>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23958" y="3536208"/>
            <a:ext cx="1748179" cy="7284080"/>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836069" y="5970095"/>
            <a:ext cx="7729539" cy="6914424"/>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59966" y="4560063"/>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670982">
            <a:off x="3300685" y="4339724"/>
            <a:ext cx="3168067" cy="497928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522681" y="6354546"/>
            <a:ext cx="13558056" cy="7617162"/>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42718" y="7606355"/>
            <a:ext cx="8689154" cy="4091802"/>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1" name="Picture 11"/>
          <p:cNvPicPr>
            <a:picLocks noChangeAspect="1"/>
          </p:cNvPicPr>
          <p:nvPr/>
        </p:nvPicPr>
        <p:blipFill>
          <a:blip r:embed="rId14"/>
          <a:srcRect/>
          <a:stretch>
            <a:fillRect/>
          </a:stretch>
        </p:blipFill>
        <p:spPr>
          <a:xfrm>
            <a:off x="14522156" y="-1397676"/>
            <a:ext cx="4052763" cy="3688014"/>
          </a:xfrm>
          <a:prstGeom prst="rect">
            <a:avLst/>
          </a:prstGeom>
        </p:spPr>
      </p:pic>
      <p:sp>
        <p:nvSpPr>
          <p:cNvPr id="12" name="TextBox 12"/>
          <p:cNvSpPr txBox="1"/>
          <p:nvPr/>
        </p:nvSpPr>
        <p:spPr>
          <a:xfrm>
            <a:off x="2993216" y="1444076"/>
            <a:ext cx="12301567" cy="4431983"/>
          </a:xfrm>
          <a:prstGeom prst="rect">
            <a:avLst/>
          </a:prstGeom>
        </p:spPr>
        <p:txBody>
          <a:bodyPr lIns="0" tIns="0" rIns="0" bIns="0" rtlCol="0" anchor="t">
            <a:spAutoFit/>
          </a:bodyPr>
          <a:lstStyle/>
          <a:p>
            <a:pPr algn="ct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a:t>
            </a: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 </a:t>
            </a:r>
            <a:r>
              <a:rPr lang="en-US"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2</a:t>
            </a:r>
            <a:endParaRPr lang="vi-VN"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9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 THÀNH KIẾN THỨC MỚI</a:t>
            </a:r>
            <a:endParaRPr lang="en-GB"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937015" y="1215634"/>
            <a:ext cx="3874029" cy="3525367"/>
          </a:xfrm>
          <a:prstGeom prst="rect">
            <a:avLst/>
          </a:prstGeom>
        </p:spPr>
      </p:pic>
      <p:pic>
        <p:nvPicPr>
          <p:cNvPr id="14" name="Picture 14"/>
          <p:cNvPicPr>
            <a:picLocks noChangeAspect="1"/>
          </p:cNvPicPr>
          <p:nvPr/>
        </p:nvPicPr>
        <p:blipFill>
          <a:blip r:embed="rId14">
            <a:alphaModFix amt="47000"/>
          </a:blip>
          <a:srcRect/>
          <a:stretch>
            <a:fillRect/>
          </a:stretch>
        </p:blipFill>
        <p:spPr>
          <a:xfrm>
            <a:off x="4669463" y="-847467"/>
            <a:ext cx="2473853" cy="2251206"/>
          </a:xfrm>
          <a:prstGeom prst="rect">
            <a:avLst/>
          </a:prstGeom>
        </p:spPr>
      </p:pic>
    </p:spTree>
    <p:extLst>
      <p:ext uri="{BB962C8B-B14F-4D97-AF65-F5344CB8AC3E}">
        <p14:creationId xmlns:p14="http://schemas.microsoft.com/office/powerpoint/2010/main" val="92874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Mania">
  <a:themeElements>
    <a:clrScheme name="Simple Light">
      <a:dk1>
        <a:srgbClr val="000000"/>
      </a:dk1>
      <a:lt1>
        <a:srgbClr val="FDE58B"/>
      </a:lt1>
      <a:dk2>
        <a:srgbClr val="000000"/>
      </a:dk2>
      <a:lt2>
        <a:srgbClr val="EEEEEE"/>
      </a:lt2>
      <a:accent1>
        <a:srgbClr val="FCCC19"/>
      </a:accent1>
      <a:accent2>
        <a:srgbClr val="FF943F"/>
      </a:accent2>
      <a:accent3>
        <a:srgbClr val="000000"/>
      </a:accent3>
      <a:accent4>
        <a:srgbClr val="FEE599"/>
      </a:accent4>
      <a:accent5>
        <a:srgbClr val="000000"/>
      </a:accent5>
      <a:accent6>
        <a:srgbClr val="000000"/>
      </a:accent6>
      <a:hlink>
        <a:srgbClr val="BF9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1501</Words>
  <Application>Microsoft Office PowerPoint</Application>
  <PresentationFormat>Custom</PresentationFormat>
  <Paragraphs>120</Paragraphs>
  <Slides>24</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Baloo 2</vt:lpstr>
      <vt:lpstr>Calibri</vt:lpstr>
      <vt:lpstr>Times New Roman</vt:lpstr>
      <vt:lpstr>Calibri Light</vt:lpstr>
      <vt:lpstr>Chelsea Market</vt:lpstr>
      <vt:lpstr>Open Sans</vt:lpstr>
      <vt:lpstr>Chiller</vt:lpstr>
      <vt:lpstr>Abril Fatface</vt:lpstr>
      <vt:lpstr>SVN-SAF</vt:lpstr>
      <vt:lpstr>SimSun</vt:lpstr>
      <vt:lpstr>Klein Heavy</vt:lpstr>
      <vt:lpstr>Arial</vt:lpstr>
      <vt:lpstr>Aldrich</vt:lpstr>
      <vt:lpstr>Office Theme</vt:lpstr>
      <vt:lpstr>SlidesMania</vt:lpstr>
      <vt:lpstr>1_Office Theme</vt:lpstr>
      <vt:lpstr>PowerPoint Presentation</vt:lpstr>
      <vt:lpstr>PowerPoint Presentation</vt:lpstr>
      <vt:lpstr>ONG tìm chữ</vt:lpstr>
      <vt:lpstr>PowerPoint Presentation</vt:lpstr>
      <vt:lpstr>Câu 1</vt:lpstr>
      <vt:lpstr>Câu 2</vt:lpstr>
      <vt:lpstr>Câu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Brick Red and Cream Modern Group Project Presentation </dc:title>
  <cp:lastModifiedBy>asus PC</cp:lastModifiedBy>
  <cp:revision>57</cp:revision>
  <dcterms:created xsi:type="dcterms:W3CDTF">2006-08-16T00:00:00Z</dcterms:created>
  <dcterms:modified xsi:type="dcterms:W3CDTF">2024-05-07T08:16:47Z</dcterms:modified>
  <dc:identifier>DAGEXLA7tcQ</dc:identifier>
</cp:coreProperties>
</file>