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7" r:id="rId2"/>
    <p:sldMasterId id="2147483719" r:id="rId3"/>
  </p:sldMasterIdLst>
  <p:sldIdLst>
    <p:sldId id="305" r:id="rId4"/>
    <p:sldId id="258" r:id="rId5"/>
    <p:sldId id="257" r:id="rId6"/>
    <p:sldId id="306" r:id="rId7"/>
    <p:sldId id="307" r:id="rId8"/>
    <p:sldId id="309" r:id="rId9"/>
    <p:sldId id="308" r:id="rId10"/>
    <p:sldId id="310" r:id="rId11"/>
    <p:sldId id="312" r:id="rId12"/>
    <p:sldId id="313" r:id="rId13"/>
    <p:sldId id="314" r:id="rId14"/>
    <p:sldId id="316" r:id="rId15"/>
    <p:sldId id="317" r:id="rId16"/>
    <p:sldId id="315" r:id="rId17"/>
    <p:sldId id="318" r:id="rId18"/>
    <p:sldId id="319" r:id="rId19"/>
    <p:sldId id="320" r:id="rId20"/>
    <p:sldId id="321" r:id="rId21"/>
    <p:sldId id="32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6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51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7385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74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9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3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9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1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18258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5DD9-195A-15B4-CFC5-00A774270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E88A7-3141-11CA-30C8-74A139868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7265-1129-8A5A-AE9F-85A22CB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ACFF-3E43-9C3C-A83E-9C5E8E6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B149-B7EA-BB17-292F-F0CD336B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8BAA-94A1-7953-DB39-0D045C07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4B7C-B8E0-C965-CEB1-5F064F7BC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EE19-6AF7-9C1C-53EF-A01A3E3B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7897-359A-DCF8-61AD-DB6ED2EF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D010D-E762-B6F5-6F57-A8B662CE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4E5B-778E-50EA-DCEF-A7669BA7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F507C-290D-5E73-1DA7-5E6F4296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CE8B-E174-B5D1-8702-E7C1176E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9308-F0C0-E69B-3978-9FFB3DBE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4D0E3-8762-FED9-402F-7A1E7FB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206A-94A3-8218-54E7-D23A67C5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A6F8-ED5A-66E6-8B75-FB16CFC4F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EACCD-8470-EFBC-FAAA-45F14E905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061DE-B291-34D1-79FD-02C0FC58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BE39A-A6B4-D85D-8026-F43F2D93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14424-A76D-BFA2-16B6-AA41DB3E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2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A0DD-0071-4251-9501-E94017AD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1885-FCA4-8895-C2CC-00191AFE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C871E-3C5E-EC14-FF19-1E8F20029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F2023-418D-C81F-992E-90329E6E5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07B3B-CA5B-7E4B-66B5-658D67177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23390-3BDA-0125-F8F2-4EA56A65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2447E-F2DA-58C9-B9B0-2D63335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2B51-3B6F-83BA-56AE-94B39C65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0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8E27-D2A1-932E-C2E8-2DE11691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765C6-9D9C-4A23-1321-1A69FE17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81135-70EC-CC82-08A7-823AD3A9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69BFA-2D3C-E64F-C5CA-551D05E3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6940D-6095-F200-CEBB-0372B73E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76E38-079A-240B-5B11-D3611E7F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84955-845B-8690-3A56-2288B0C4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1751-D1FE-BFE6-481B-4A3CBBC2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1453-6E7C-35AD-00B0-96646EBB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46CA5-8663-52CE-4CC9-ADAB6BE2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FDBD-25F0-A2EA-8482-A9AF6BCA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996E3-7511-68DF-533C-AA139770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C045E-12EB-F9B2-9FEA-DEAAA171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7804-EBD5-A165-4616-E82DA773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F26C5-6C4A-3915-E2F8-543A8913D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AC25-BB41-131A-07C4-D8EC42DB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505C9-E36F-825D-BA31-BC9F28F2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123C6-2F59-3B04-64CC-F65BEE00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5796-E9D9-ABBB-3877-57DF8463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0338-F3B4-55F5-F48E-E31944BA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28830-51E8-1BB4-3B1E-C78D4567A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D85F-D72C-1F7C-E197-0D1E3ED9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61F19-3222-BC9A-51BF-CEBBD5D8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1D4E-4693-F4EC-8498-7351DBC8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51F18-2490-1D97-77C0-A744B0D05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F3D99-FFCF-D09D-ED17-632BB4858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6D539-88E7-B724-A9AD-3A4D3A92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74339-952C-621E-FB9F-1565B2ED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B9CB6-0679-0CE3-49E6-34829B0A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56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67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9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9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87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4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81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38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10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10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0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220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C9B79-5316-2310-7851-194B02F3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BDFBA-CBBA-93FF-1E20-FFF1A312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B55C4-216F-0125-6466-F1ED8F778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8B60-0A06-497D-BE06-1F7C30A1D7B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47CB-4385-CF6A-A4CD-8A24418EF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3C53E-C821-46F8-2A6D-56AABEF2E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CE6E-A56A-403C-A176-B78AABC1A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2ADC5C-DF92-912B-D47B-D3E028BA6F3F}"/>
              </a:ext>
            </a:extLst>
          </p:cNvPr>
          <p:cNvSpPr txBox="1"/>
          <p:nvPr/>
        </p:nvSpPr>
        <p:spPr>
          <a:xfrm>
            <a:off x="3049191" y="2828835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94860" algn="l"/>
              </a:tabLst>
            </a:pPr>
            <a:r>
              <a:rPr lang="de-DE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4594860" algn="l"/>
              </a:tabLst>
            </a:pPr>
            <a:r>
              <a:rPr lang="de-DE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urple light in a dark room&#10;&#10;Description automatically generated with low confidence">
            <a:extLst>
              <a:ext uri="{FF2B5EF4-FFF2-40B4-BE49-F238E27FC236}">
                <a16:creationId xmlns:a16="http://schemas.microsoft.com/office/drawing/2014/main" id="{9C45AEF2-DCBD-DB7A-FC73-F7A46F03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3" y="643466"/>
            <a:ext cx="1088813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BDC16-2FC8-74B3-BB5A-268AA77D4B6D}"/>
              </a:ext>
            </a:extLst>
          </p:cNvPr>
          <p:cNvSpPr txBox="1"/>
          <p:nvPr/>
        </p:nvSpPr>
        <p:spPr>
          <a:xfrm>
            <a:off x="660400" y="653263"/>
            <a:ext cx="108585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7FEF-A7DA-2757-CD1F-160158FF654E}"/>
              </a:ext>
            </a:extLst>
          </p:cNvPr>
          <p:cNvSpPr txBox="1"/>
          <p:nvPr/>
        </p:nvSpPr>
        <p:spPr>
          <a:xfrm>
            <a:off x="1928814" y="1964320"/>
            <a:ext cx="86439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endParaRPr lang="en-US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Cớ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chèo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xiêu</a:t>
            </a:r>
            <a:endParaRPr lang="en-US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tui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endParaRPr lang="en-US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Tui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</a:p>
          <a:p>
            <a:pPr algn="just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(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98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D3704F2-8894-1248-3FCD-60D668208DA7}"/>
              </a:ext>
            </a:extLst>
          </p:cNvPr>
          <p:cNvSpPr/>
          <p:nvPr/>
        </p:nvSpPr>
        <p:spPr>
          <a:xfrm>
            <a:off x="911713" y="602607"/>
            <a:ext cx="4201616" cy="898337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ĐỊA PHƯƠNG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55102A1-9EB0-4470-77F6-4D0F84C53779}"/>
              </a:ext>
            </a:extLst>
          </p:cNvPr>
          <p:cNvSpPr/>
          <p:nvPr/>
        </p:nvSpPr>
        <p:spPr>
          <a:xfrm>
            <a:off x="6700002" y="602607"/>
            <a:ext cx="4567586" cy="878365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TOÀN DÂN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A5AD9E-5451-A114-528A-504E2C90DE96}"/>
              </a:ext>
            </a:extLst>
          </p:cNvPr>
          <p:cNvSpPr/>
          <p:nvPr/>
        </p:nvSpPr>
        <p:spPr>
          <a:xfrm>
            <a:off x="1888371" y="1728265"/>
            <a:ext cx="1890994" cy="930750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23BBB9E-9F96-DFF5-F63B-B6AFCB221BBC}"/>
              </a:ext>
            </a:extLst>
          </p:cNvPr>
          <p:cNvSpPr/>
          <p:nvPr/>
        </p:nvSpPr>
        <p:spPr>
          <a:xfrm>
            <a:off x="1888371" y="3906820"/>
            <a:ext cx="1890992" cy="1157287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60DE9D-2BA4-C025-C0B5-74E1D7C3EEEE}"/>
              </a:ext>
            </a:extLst>
          </p:cNvPr>
          <p:cNvSpPr/>
          <p:nvPr/>
        </p:nvSpPr>
        <p:spPr>
          <a:xfrm>
            <a:off x="1888371" y="2753095"/>
            <a:ext cx="1890993" cy="1059645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799109-F1E6-6364-1B30-6300C19C9890}"/>
              </a:ext>
            </a:extLst>
          </p:cNvPr>
          <p:cNvSpPr/>
          <p:nvPr/>
        </p:nvSpPr>
        <p:spPr>
          <a:xfrm>
            <a:off x="7985693" y="1728265"/>
            <a:ext cx="1996201" cy="930750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5D5FF0-34F2-1631-0816-085A065EAF7C}"/>
              </a:ext>
            </a:extLst>
          </p:cNvPr>
          <p:cNvSpPr/>
          <p:nvPr/>
        </p:nvSpPr>
        <p:spPr>
          <a:xfrm>
            <a:off x="7985693" y="3906820"/>
            <a:ext cx="1996201" cy="1157288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0C7F56-3D20-10D4-4F04-14A038C48E3A}"/>
              </a:ext>
            </a:extLst>
          </p:cNvPr>
          <p:cNvSpPr/>
          <p:nvPr/>
        </p:nvSpPr>
        <p:spPr>
          <a:xfrm>
            <a:off x="7985693" y="2753094"/>
            <a:ext cx="1996201" cy="1059646"/>
          </a:xfrm>
          <a:custGeom>
            <a:avLst/>
            <a:gdLst>
              <a:gd name="connsiteX0" fmla="*/ 0 w 1582808"/>
              <a:gd name="connsiteY0" fmla="*/ 791404 h 1582808"/>
              <a:gd name="connsiteX1" fmla="*/ 791404 w 1582808"/>
              <a:gd name="connsiteY1" fmla="*/ 0 h 1582808"/>
              <a:gd name="connsiteX2" fmla="*/ 1582808 w 1582808"/>
              <a:gd name="connsiteY2" fmla="*/ 791404 h 1582808"/>
              <a:gd name="connsiteX3" fmla="*/ 791404 w 1582808"/>
              <a:gd name="connsiteY3" fmla="*/ 1582808 h 1582808"/>
              <a:gd name="connsiteX4" fmla="*/ 0 w 1582808"/>
              <a:gd name="connsiteY4" fmla="*/ 791404 h 15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808" h="1582808">
                <a:moveTo>
                  <a:pt x="0" y="791404"/>
                </a:moveTo>
                <a:cubicBezTo>
                  <a:pt x="0" y="354324"/>
                  <a:pt x="354324" y="0"/>
                  <a:pt x="791404" y="0"/>
                </a:cubicBezTo>
                <a:cubicBezTo>
                  <a:pt x="1228484" y="0"/>
                  <a:pt x="1582808" y="354324"/>
                  <a:pt x="1582808" y="791404"/>
                </a:cubicBezTo>
                <a:cubicBezTo>
                  <a:pt x="1582808" y="1228484"/>
                  <a:pt x="1228484" y="1582808"/>
                  <a:pt x="791404" y="1582808"/>
                </a:cubicBezTo>
                <a:cubicBezTo>
                  <a:pt x="354324" y="1582808"/>
                  <a:pt x="0" y="1228484"/>
                  <a:pt x="0" y="791404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357" tIns="267357" rIns="267357" bIns="2673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3C44250C-9BFF-8394-038C-A439BC102915}"/>
              </a:ext>
            </a:extLst>
          </p:cNvPr>
          <p:cNvSpPr/>
          <p:nvPr/>
        </p:nvSpPr>
        <p:spPr>
          <a:xfrm>
            <a:off x="5445745" y="1913913"/>
            <a:ext cx="1219200" cy="559454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F88F4A4A-9D1E-1574-F843-2E23B6A486A2}"/>
              </a:ext>
            </a:extLst>
          </p:cNvPr>
          <p:cNvSpPr/>
          <p:nvPr/>
        </p:nvSpPr>
        <p:spPr>
          <a:xfrm>
            <a:off x="5445745" y="3027790"/>
            <a:ext cx="1219200" cy="559454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74E59C28-2D05-A6F9-EEE5-CD8420123479}"/>
              </a:ext>
            </a:extLst>
          </p:cNvPr>
          <p:cNvSpPr/>
          <p:nvPr/>
        </p:nvSpPr>
        <p:spPr>
          <a:xfrm>
            <a:off x="5445745" y="4141668"/>
            <a:ext cx="1219200" cy="559454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A6E984-3D87-CAD6-59C3-B3A38492F159}"/>
              </a:ext>
            </a:extLst>
          </p:cNvPr>
          <p:cNvSpPr/>
          <p:nvPr/>
        </p:nvSpPr>
        <p:spPr>
          <a:xfrm>
            <a:off x="1753808" y="5404635"/>
            <a:ext cx="8228086" cy="10596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urple light in a dark room&#10;&#10;Description automatically generated with low confidence">
            <a:extLst>
              <a:ext uri="{FF2B5EF4-FFF2-40B4-BE49-F238E27FC236}">
                <a16:creationId xmlns:a16="http://schemas.microsoft.com/office/drawing/2014/main" id="{9C45AEF2-DCBD-DB7A-FC73-F7A46F03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3" y="643466"/>
            <a:ext cx="1088813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BDC16-2FC8-74B3-BB5A-268AA77D4B6D}"/>
              </a:ext>
            </a:extLst>
          </p:cNvPr>
          <p:cNvSpPr txBox="1"/>
          <p:nvPr/>
        </p:nvSpPr>
        <p:spPr>
          <a:xfrm>
            <a:off x="660400" y="653263"/>
            <a:ext cx="108585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893F7-333E-C481-1489-4D5D94ADCBF1}"/>
              </a:ext>
            </a:extLst>
          </p:cNvPr>
          <p:cNvSpPr txBox="1"/>
          <p:nvPr/>
        </p:nvSpPr>
        <p:spPr>
          <a:xfrm>
            <a:off x="1990988" y="1976785"/>
            <a:ext cx="83722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Cho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chừ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				(Theo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251E1-2123-53D7-2B2F-717338C96F69}"/>
              </a:ext>
            </a:extLst>
          </p:cNvPr>
          <p:cNvSpPr txBox="1"/>
          <p:nvPr/>
        </p:nvSpPr>
        <p:spPr>
          <a:xfrm>
            <a:off x="1990989" y="2869336"/>
            <a:ext cx="82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269BC0-A016-14D6-736D-C39FC1FD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B304CA-B063-4087-AC2D-603BB746EAE5}"/>
              </a:ext>
            </a:extLst>
          </p:cNvPr>
          <p:cNvSpPr txBox="1">
            <a:spLocks/>
          </p:cNvSpPr>
          <p:nvPr/>
        </p:nvSpPr>
        <p:spPr>
          <a:xfrm>
            <a:off x="2909889" y="2894076"/>
            <a:ext cx="6712059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Luyện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tập</a:t>
            </a:r>
            <a:endParaRPr kumimoji="0" lang="en-US" sz="9600" b="0" i="0" u="none" strike="noStrike" kern="1200" cap="none" spc="200" normalizeH="0" baseline="0" noProof="0" dirty="0">
              <a:ln>
                <a:noFill/>
              </a:ln>
              <a:solidFill>
                <a:srgbClr val="E72950">
                  <a:lumMod val="75000"/>
                </a:srgbClr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5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Thực hành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DAEE2E-8572-312D-B44C-E6FE802CE67F}"/>
              </a:ext>
            </a:extLst>
          </p:cNvPr>
          <p:cNvSpPr/>
          <p:nvPr/>
        </p:nvSpPr>
        <p:spPr>
          <a:xfrm>
            <a:off x="1741714" y="1312371"/>
            <a:ext cx="2583544" cy="450785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110105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24 – mật thư 01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110105" algn="l"/>
              </a:tabLst>
            </a:pPr>
            <a:r>
              <a:rPr lang="pt-B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 ra từ ngữ địa phương và tác dụng của việc sử dụng những từ ngữ đó trong các trường hợp sau: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3C51C8-1F0E-B87B-5600-6840DCB52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82493"/>
              </p:ext>
            </p:extLst>
          </p:nvPr>
        </p:nvGraphicFramePr>
        <p:xfrm>
          <a:off x="4913110" y="2072779"/>
          <a:ext cx="626289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906964">
                  <a:extLst>
                    <a:ext uri="{9D8B030D-6E8A-4147-A177-3AD203B41FA5}">
                      <a16:colId xmlns:a16="http://schemas.microsoft.com/office/drawing/2014/main" val="3129872580"/>
                    </a:ext>
                  </a:extLst>
                </a:gridCol>
                <a:gridCol w="3077183">
                  <a:extLst>
                    <a:ext uri="{9D8B030D-6E8A-4147-A177-3AD203B41FA5}">
                      <a16:colId xmlns:a16="http://schemas.microsoft.com/office/drawing/2014/main" val="188219161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1477488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7142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8323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6071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6894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41438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22627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71557CD3-F132-E3F3-A1DA-DABD7C6C5C5A}"/>
              </a:ext>
            </a:extLst>
          </p:cNvPr>
          <p:cNvSpPr/>
          <p:nvPr/>
        </p:nvSpPr>
        <p:spPr>
          <a:xfrm>
            <a:off x="4484914" y="2902859"/>
            <a:ext cx="232229" cy="140788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B. Thực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862B5-D5AC-7204-DDAE-09B8F60B5B8C}"/>
              </a:ext>
            </a:extLst>
          </p:cNvPr>
          <p:cNvSpPr txBox="1"/>
          <p:nvPr/>
        </p:nvSpPr>
        <p:spPr>
          <a:xfrm>
            <a:off x="2144485" y="1130300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24 – mật thư 01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A021A6-BCA0-BBBF-74B2-9968C3FC5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87974"/>
              </p:ext>
            </p:extLst>
          </p:nvPr>
        </p:nvGraphicFramePr>
        <p:xfrm>
          <a:off x="1604736" y="2040195"/>
          <a:ext cx="8969828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298970">
                  <a:extLst>
                    <a:ext uri="{9D8B030D-6E8A-4147-A177-3AD203B41FA5}">
                      <a16:colId xmlns:a16="http://schemas.microsoft.com/office/drawing/2014/main" val="3188202905"/>
                    </a:ext>
                  </a:extLst>
                </a:gridCol>
                <a:gridCol w="2595325">
                  <a:extLst>
                    <a:ext uri="{9D8B030D-6E8A-4147-A177-3AD203B41FA5}">
                      <a16:colId xmlns:a16="http://schemas.microsoft.com/office/drawing/2014/main" val="3386238600"/>
                    </a:ext>
                  </a:extLst>
                </a:gridCol>
                <a:gridCol w="5075533">
                  <a:extLst>
                    <a:ext uri="{9D8B030D-6E8A-4147-A177-3AD203B41FA5}">
                      <a16:colId xmlns:a16="http://schemas.microsoft.com/office/drawing/2014/main" val="3341965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0281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Nam.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1599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00049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Chừ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81589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1229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ctr">
                        <a:tabLst>
                          <a:tab pos="2110105" algn="l"/>
                        </a:tabLs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4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B. Thực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84569-41FF-99AA-1BCF-92D85CEE8C53}"/>
              </a:ext>
            </a:extLst>
          </p:cNvPr>
          <p:cNvSpPr txBox="1"/>
          <p:nvPr/>
        </p:nvSpPr>
        <p:spPr>
          <a:xfrm>
            <a:off x="1081882" y="1240453"/>
            <a:ext cx="1001553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2/tr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02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110105" algn="l"/>
              </a:tabLst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giồng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b/  Con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giồng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Tú Nam,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c/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d/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211010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57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B. Thực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84569-41FF-99AA-1BCF-92D85CEE8C53}"/>
              </a:ext>
            </a:extLst>
          </p:cNvPr>
          <p:cNvSpPr txBox="1"/>
          <p:nvPr/>
        </p:nvSpPr>
        <p:spPr>
          <a:xfrm>
            <a:off x="1081882" y="1240453"/>
            <a:ext cx="1001553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2/tr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24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02</a:t>
            </a:r>
          </a:p>
          <a:p>
            <a:pPr algn="just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a,d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khoa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b/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c/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*Nhận xét: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B. Thực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CE445-81F2-D37A-79EF-11F09B6A3B0A}"/>
              </a:ext>
            </a:extLst>
          </p:cNvPr>
          <p:cNvSpPr txBox="1"/>
          <p:nvPr/>
        </p:nvSpPr>
        <p:spPr>
          <a:xfrm>
            <a:off x="1158677" y="1399491"/>
            <a:ext cx="986194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3/tr.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03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trường hợp giao tiếp sau đây trường hợp nào cần tránh dùng từ ngữ địa phương?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Phát biểu ý kiến tại một đại hội của trường.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b/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 chuyện với những người thân trong gia đình.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c/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biên bản cuộc họp đầu năm của lớp.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d/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Nhắn tin cho một bạn thân.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e/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 minh về di tích văn hóa ở địa phương cho khách tham quan</a:t>
            </a:r>
            <a:r>
              <a:rPr lang="vi-VN" sz="32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4C5C1-FD97-697F-1B41-D9F41153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2F098-C58B-7322-4707-05430FD77522}"/>
              </a:ext>
            </a:extLst>
          </p:cNvPr>
          <p:cNvSpPr txBox="1"/>
          <p:nvPr/>
        </p:nvSpPr>
        <p:spPr>
          <a:xfrm>
            <a:off x="660400" y="158849"/>
            <a:ext cx="29681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B. Thực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CE445-81F2-D37A-79EF-11F09B6A3B0A}"/>
              </a:ext>
            </a:extLst>
          </p:cNvPr>
          <p:cNvSpPr txBox="1"/>
          <p:nvPr/>
        </p:nvSpPr>
        <p:spPr>
          <a:xfrm>
            <a:off x="1158677" y="1399491"/>
            <a:ext cx="986194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tập 3/tr.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trường hợp giao tiếp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a,c,e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cần tránh dùng từ ngữ địa 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c/ Khi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e/ Khi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269BC0-A016-14D6-736D-C39FC1FD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B304CA-B063-4087-AC2D-603BB746EAE5}"/>
              </a:ext>
            </a:extLst>
          </p:cNvPr>
          <p:cNvSpPr txBox="1">
            <a:spLocks/>
          </p:cNvSpPr>
          <p:nvPr/>
        </p:nvSpPr>
        <p:spPr>
          <a:xfrm>
            <a:off x="2909889" y="2894076"/>
            <a:ext cx="6712059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Khởi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động</a:t>
            </a:r>
            <a:endParaRPr kumimoji="0" lang="en-US" sz="9600" b="0" i="0" u="none" strike="noStrike" kern="1200" cap="none" spc="200" normalizeH="0" baseline="0" noProof="0" dirty="0">
              <a:ln>
                <a:noFill/>
              </a:ln>
              <a:solidFill>
                <a:srgbClr val="E72950">
                  <a:lumMod val="75000"/>
                </a:srgbClr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269BC0-A016-14D6-736D-C39FC1FD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B304CA-B063-4087-AC2D-603BB746EAE5}"/>
              </a:ext>
            </a:extLst>
          </p:cNvPr>
          <p:cNvSpPr txBox="1">
            <a:spLocks/>
          </p:cNvSpPr>
          <p:nvPr/>
        </p:nvSpPr>
        <p:spPr>
          <a:xfrm>
            <a:off x="2967039" y="493776"/>
            <a:ext cx="6712059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Vận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dụng</a:t>
            </a:r>
            <a:endParaRPr kumimoji="0" lang="en-US" sz="9600" b="0" i="0" u="none" strike="noStrike" kern="1200" cap="none" spc="200" normalizeH="0" baseline="0" noProof="0" dirty="0">
              <a:ln>
                <a:noFill/>
              </a:ln>
              <a:solidFill>
                <a:srgbClr val="E72950">
                  <a:lumMod val="75000"/>
                </a:srgbClr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D9D0DCB-C72C-8DAB-3593-D9835CFC9EE6}"/>
              </a:ext>
            </a:extLst>
          </p:cNvPr>
          <p:cNvSpPr/>
          <p:nvPr/>
        </p:nvSpPr>
        <p:spPr>
          <a:xfrm>
            <a:off x="1000125" y="1843088"/>
            <a:ext cx="10129838" cy="1385887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1386840" algn="l"/>
              </a:tabLst>
            </a:pP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(Theo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B2FFA-A9BF-E18A-8604-66C49A00F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24072"/>
              </p:ext>
            </p:extLst>
          </p:nvPr>
        </p:nvGraphicFramePr>
        <p:xfrm>
          <a:off x="1000125" y="3481229"/>
          <a:ext cx="10129837" cy="2721737"/>
        </p:xfrm>
        <a:graphic>
          <a:graphicData uri="http://schemas.openxmlformats.org/drawingml/2006/table">
            <a:tbl>
              <a:tblPr/>
              <a:tblGrid>
                <a:gridCol w="4987731">
                  <a:extLst>
                    <a:ext uri="{9D8B030D-6E8A-4147-A177-3AD203B41FA5}">
                      <a16:colId xmlns:a16="http://schemas.microsoft.com/office/drawing/2014/main" val="3920810883"/>
                    </a:ext>
                  </a:extLst>
                </a:gridCol>
                <a:gridCol w="5142106">
                  <a:extLst>
                    <a:ext uri="{9D8B030D-6E8A-4147-A177-3AD203B41FA5}">
                      <a16:colId xmlns:a16="http://schemas.microsoft.com/office/drawing/2014/main" val="1304467867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địa phương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toàn dân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04556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……………………………………………………………………………………. …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1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48DD2-AE36-54D8-2502-E7CB4688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4A5EE9-FB1F-1CC2-65FB-9FA5AF749D26}"/>
              </a:ext>
            </a:extLst>
          </p:cNvPr>
          <p:cNvSpPr txBox="1">
            <a:spLocks/>
          </p:cNvSpPr>
          <p:nvPr/>
        </p:nvSpPr>
        <p:spPr>
          <a:xfrm>
            <a:off x="2852739" y="3122676"/>
            <a:ext cx="7477124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Trò</a:t>
            </a:r>
            <a:r>
              <a:rPr lang="en-US" sz="6600" dirty="0">
                <a:solidFill>
                  <a:srgbClr val="002060"/>
                </a:solidFill>
                <a:latin typeface="Modern Love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chơi</a:t>
            </a:r>
            <a:endParaRPr lang="en-US" sz="6600" dirty="0">
              <a:solidFill>
                <a:srgbClr val="002060"/>
              </a:solidFill>
              <a:latin typeface="Modern Love"/>
            </a:endParaRPr>
          </a:p>
          <a:p>
            <a:pPr algn="ctr">
              <a:defRPr/>
            </a:pP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Tiếp</a:t>
            </a:r>
            <a:r>
              <a:rPr lang="en-US" sz="6600" dirty="0">
                <a:solidFill>
                  <a:srgbClr val="002060"/>
                </a:solidFill>
                <a:latin typeface="Modern Love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sức</a:t>
            </a:r>
            <a:r>
              <a:rPr lang="en-US" sz="6600" dirty="0">
                <a:solidFill>
                  <a:srgbClr val="002060"/>
                </a:solidFill>
                <a:latin typeface="Modern Love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đồng</a:t>
            </a:r>
            <a:r>
              <a:rPr lang="en-US" sz="6600" dirty="0">
                <a:solidFill>
                  <a:srgbClr val="002060"/>
                </a:solidFill>
                <a:latin typeface="Modern Love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Modern Love"/>
              </a:rPr>
              <a:t>đội</a:t>
            </a:r>
            <a:endParaRPr lang="en-US" sz="6600" dirty="0">
              <a:solidFill>
                <a:srgbClr val="002060"/>
              </a:solidFill>
              <a:latin typeface="Modern Love"/>
            </a:endParaRPr>
          </a:p>
        </p:txBody>
      </p:sp>
    </p:spTree>
    <p:extLst>
      <p:ext uri="{BB962C8B-B14F-4D97-AF65-F5344CB8AC3E}">
        <p14:creationId xmlns:p14="http://schemas.microsoft.com/office/powerpoint/2010/main" val="23450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urple light in a dark room&#10;&#10;Description automatically generated with low confidence">
            <a:extLst>
              <a:ext uri="{FF2B5EF4-FFF2-40B4-BE49-F238E27FC236}">
                <a16:creationId xmlns:a16="http://schemas.microsoft.com/office/drawing/2014/main" id="{9C45AEF2-DCBD-DB7A-FC73-F7A46F03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85" y="1123527"/>
            <a:ext cx="9807625" cy="46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F7CF4E-6FCD-47B9-C925-02FAC1C1E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3" b="73750"/>
          <a:stretch/>
        </p:blipFill>
        <p:spPr>
          <a:xfrm>
            <a:off x="4000059" y="703475"/>
            <a:ext cx="4179182" cy="84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4C3DB-8BFE-B10A-04D4-20900109EF26}"/>
              </a:ext>
            </a:extLst>
          </p:cNvPr>
          <p:cNvSpPr txBox="1"/>
          <p:nvPr/>
        </p:nvSpPr>
        <p:spPr>
          <a:xfrm>
            <a:off x="2024062" y="2063338"/>
            <a:ext cx="79200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 chia lớp thành 4 đội. Các thành viên trong bốn đội lần lượt lên bảng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những từ ngữ địa phương trong bài thơ.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gian cho mỗi đội là 3 phút.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 nào thực hiện được nhiều từ địa phương nhất và đảm bảo đúng thời gian đội đó sẽ chiến thắng. 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boats in the water&#10;&#10;Description automatically generated with low confidence">
            <a:extLst>
              <a:ext uri="{FF2B5EF4-FFF2-40B4-BE49-F238E27FC236}">
                <a16:creationId xmlns:a16="http://schemas.microsoft.com/office/drawing/2014/main" id="{1BBC3CF5-1692-3752-90D4-9107FB928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286F69-1816-72BD-EF75-A10BAA5E4732}"/>
              </a:ext>
            </a:extLst>
          </p:cNvPr>
          <p:cNvSpPr/>
          <p:nvPr/>
        </p:nvSpPr>
        <p:spPr>
          <a:xfrm>
            <a:off x="660400" y="1817503"/>
            <a:ext cx="5111750" cy="4158657"/>
          </a:xfrm>
          <a:prstGeom prst="roundRect">
            <a:avLst>
              <a:gd name="adj" fmla="val 10206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86840" algn="l"/>
              </a:tabLst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cươi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Chộ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Trụng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nhúng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sèm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 ai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tràu</a:t>
            </a:r>
            <a:endParaRPr lang="en-US" sz="2400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troốc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8100A7-D537-EA4E-432B-4B1210999F79}"/>
              </a:ext>
            </a:extLst>
          </p:cNvPr>
          <p:cNvSpPr/>
          <p:nvPr/>
        </p:nvSpPr>
        <p:spPr>
          <a:xfrm>
            <a:off x="6331744" y="1343025"/>
            <a:ext cx="5111750" cy="5086350"/>
          </a:xfrm>
          <a:prstGeom prst="roundRect">
            <a:avLst>
              <a:gd name="adj" fmla="val 10206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 em giọng Bắc êm êm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 con hàng xóm đến xem chật nhà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Răng chưa sang nhởi nhà choa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 o đã nhốt con ga trong truồng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cười bối rối mà thương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em một lại trăm đường thương quê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 Lào thổi rạc bờ tre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 nghe giọng nói đã nghe nhọc nhằn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 từ đã sỏi đất cằn</a:t>
            </a:r>
            <a:b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i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 yêu thương mới sâu đằm đó em</a:t>
            </a:r>
            <a:endParaRPr lang="en-US" sz="2400" i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A431D97C-10D8-6289-DCF6-915B9712EE76}"/>
              </a:ext>
            </a:extLst>
          </p:cNvPr>
          <p:cNvSpPr/>
          <p:nvPr/>
        </p:nvSpPr>
        <p:spPr>
          <a:xfrm>
            <a:off x="6027341" y="1343025"/>
            <a:ext cx="124619" cy="5514975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031E76B-6FD7-56B6-8564-051A253D6CC4}"/>
              </a:ext>
            </a:extLst>
          </p:cNvPr>
          <p:cNvSpPr/>
          <p:nvPr/>
        </p:nvSpPr>
        <p:spPr>
          <a:xfrm rot="5400000">
            <a:off x="5904742" y="-1604197"/>
            <a:ext cx="349187" cy="5472114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E57A-A707-FD90-B24F-ADC29881CDFA}"/>
              </a:ext>
            </a:extLst>
          </p:cNvPr>
          <p:cNvSpPr txBox="1"/>
          <p:nvPr/>
        </p:nvSpPr>
        <p:spPr>
          <a:xfrm>
            <a:off x="3466105" y="536284"/>
            <a:ext cx="5247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nghệ (Nguyễn Bùi Vợi)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269BC0-A016-14D6-736D-C39FC1FD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B304CA-B063-4087-AC2D-603BB746EAE5}"/>
              </a:ext>
            </a:extLst>
          </p:cNvPr>
          <p:cNvSpPr txBox="1">
            <a:spLocks/>
          </p:cNvSpPr>
          <p:nvPr/>
        </p:nvSpPr>
        <p:spPr>
          <a:xfrm>
            <a:off x="2909889" y="2894076"/>
            <a:ext cx="6712059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Hình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thành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kiến</a:t>
            </a:r>
            <a:r>
              <a:rPr kumimoji="0" lang="en-US" sz="9600" b="0" i="0" u="none" strike="noStrike" kern="1200" cap="none" spc="200" normalizeH="0" baseline="0" noProof="0" dirty="0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200" normalizeH="0" baseline="0" noProof="0" dirty="0" err="1">
                <a:ln>
                  <a:noFill/>
                </a:ln>
                <a:solidFill>
                  <a:srgbClr val="E72950">
                    <a:lumMod val="75000"/>
                  </a:srgbClr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thức</a:t>
            </a:r>
            <a:endParaRPr kumimoji="0" lang="en-US" sz="9600" b="0" i="0" u="none" strike="noStrike" kern="1200" cap="none" spc="200" normalizeH="0" baseline="0" noProof="0" dirty="0">
              <a:ln>
                <a:noFill/>
              </a:ln>
              <a:solidFill>
                <a:srgbClr val="E72950">
                  <a:lumMod val="75000"/>
                </a:srgbClr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3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4DFA8-B176-D5AA-44A4-10DF784535AB}"/>
              </a:ext>
            </a:extLst>
          </p:cNvPr>
          <p:cNvSpPr txBox="1"/>
          <p:nvPr/>
        </p:nvSpPr>
        <p:spPr>
          <a:xfrm>
            <a:off x="846534" y="309890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5155" algn="l"/>
              </a:tabLs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Lý thuyết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60515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0EE3B-93EC-5469-B5F8-607A906A2B50}"/>
              </a:ext>
            </a:extLst>
          </p:cNvPr>
          <p:cNvSpPr txBox="1"/>
          <p:nvPr/>
        </p:nvSpPr>
        <p:spPr>
          <a:xfrm>
            <a:off x="660400" y="1510219"/>
            <a:ext cx="10858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nhúng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445B2-F8B9-6D6D-9BB1-79A9D313D2B1}"/>
              </a:ext>
            </a:extLst>
          </p:cNvPr>
          <p:cNvSpPr txBox="1"/>
          <p:nvPr/>
        </p:nvSpPr>
        <p:spPr>
          <a:xfrm>
            <a:off x="472876" y="3038357"/>
            <a:ext cx="5251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123E1A-9FF0-97FE-494A-8545A22EB44C}"/>
              </a:ext>
            </a:extLst>
          </p:cNvPr>
          <p:cNvGrpSpPr/>
          <p:nvPr/>
        </p:nvGrpSpPr>
        <p:grpSpPr>
          <a:xfrm>
            <a:off x="2833116" y="2136487"/>
            <a:ext cx="508000" cy="813637"/>
            <a:chOff x="2821432" y="2381543"/>
            <a:chExt cx="508000" cy="81363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FF7DB1BF-3486-EC8E-8124-517862BAC31A}"/>
                </a:ext>
              </a:extLst>
            </p:cNvPr>
            <p:cNvSpPr/>
            <p:nvPr/>
          </p:nvSpPr>
          <p:spPr>
            <a:xfrm rot="5400000">
              <a:off x="2844800" y="2381543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1FD73B5-8719-416A-4023-B0B6B02EAD03}"/>
                </a:ext>
              </a:extLst>
            </p:cNvPr>
            <p:cNvSpPr/>
            <p:nvPr/>
          </p:nvSpPr>
          <p:spPr>
            <a:xfrm rot="5400000">
              <a:off x="2821432" y="271054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EB47FE-4145-5A77-C746-B69751D7F69D}"/>
              </a:ext>
            </a:extLst>
          </p:cNvPr>
          <p:cNvSpPr txBox="1"/>
          <p:nvPr/>
        </p:nvSpPr>
        <p:spPr>
          <a:xfrm>
            <a:off x="6089650" y="2426508"/>
            <a:ext cx="508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b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B913D-C571-BB52-8293-1B57420048A6}"/>
              </a:ext>
            </a:extLst>
          </p:cNvPr>
          <p:cNvSpPr txBox="1"/>
          <p:nvPr/>
        </p:nvSpPr>
        <p:spPr>
          <a:xfrm>
            <a:off x="8723086" y="3805253"/>
            <a:ext cx="26255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51072-DAD1-529A-889A-097D4D510B82}"/>
              </a:ext>
            </a:extLst>
          </p:cNvPr>
          <p:cNvSpPr txBox="1"/>
          <p:nvPr/>
        </p:nvSpPr>
        <p:spPr>
          <a:xfrm>
            <a:off x="6089650" y="3776343"/>
            <a:ext cx="23836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ùng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AB56A0-9400-78EE-2602-AACFB95D7D10}"/>
              </a:ext>
            </a:extLst>
          </p:cNvPr>
          <p:cNvGrpSpPr/>
          <p:nvPr/>
        </p:nvGrpSpPr>
        <p:grpSpPr>
          <a:xfrm>
            <a:off x="7071342" y="3222694"/>
            <a:ext cx="508000" cy="628064"/>
            <a:chOff x="2821432" y="2381543"/>
            <a:chExt cx="508000" cy="813637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F5EFF88B-1606-B6C3-4F4B-D08122EC2ECD}"/>
                </a:ext>
              </a:extLst>
            </p:cNvPr>
            <p:cNvSpPr/>
            <p:nvPr/>
          </p:nvSpPr>
          <p:spPr>
            <a:xfrm rot="5400000">
              <a:off x="2844800" y="2381543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15CDD628-C986-30D9-BD76-B624B510DD62}"/>
                </a:ext>
              </a:extLst>
            </p:cNvPr>
            <p:cNvSpPr/>
            <p:nvPr/>
          </p:nvSpPr>
          <p:spPr>
            <a:xfrm rot="5400000">
              <a:off x="2821432" y="271054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A55E5C-C692-5D4A-2D54-C76E2FC5D62E}"/>
              </a:ext>
            </a:extLst>
          </p:cNvPr>
          <p:cNvGrpSpPr/>
          <p:nvPr/>
        </p:nvGrpSpPr>
        <p:grpSpPr>
          <a:xfrm>
            <a:off x="10061375" y="3249760"/>
            <a:ext cx="508000" cy="628064"/>
            <a:chOff x="2821432" y="2381543"/>
            <a:chExt cx="508000" cy="813637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6AD7A041-2094-94D3-759D-A64431E202DD}"/>
                </a:ext>
              </a:extLst>
            </p:cNvPr>
            <p:cNvSpPr/>
            <p:nvPr/>
          </p:nvSpPr>
          <p:spPr>
            <a:xfrm rot="5400000">
              <a:off x="2844800" y="2381543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977D0A22-C538-B7DD-F6CC-C7A947EF10AE}"/>
                </a:ext>
              </a:extLst>
            </p:cNvPr>
            <p:cNvSpPr/>
            <p:nvPr/>
          </p:nvSpPr>
          <p:spPr>
            <a:xfrm rot="5400000">
              <a:off x="2821432" y="271054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18872-9471-2A60-9EB1-74F91F72E39A}"/>
              </a:ext>
            </a:extLst>
          </p:cNvPr>
          <p:cNvSpPr txBox="1"/>
          <p:nvPr/>
        </p:nvSpPr>
        <p:spPr>
          <a:xfrm>
            <a:off x="783771" y="44392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E7E5E-F858-6177-79AF-0B741CFF56F4}"/>
              </a:ext>
            </a:extLst>
          </p:cNvPr>
          <p:cNvSpPr txBox="1"/>
          <p:nvPr/>
        </p:nvSpPr>
        <p:spPr>
          <a:xfrm>
            <a:off x="928914" y="1157840"/>
            <a:ext cx="8113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Graphic 6" descr="Business Growth with solid fill">
            <a:extLst>
              <a:ext uri="{FF2B5EF4-FFF2-40B4-BE49-F238E27FC236}">
                <a16:creationId xmlns:a16="http://schemas.microsoft.com/office/drawing/2014/main" id="{7C2EBE86-73E5-9A24-5DC1-96C1BB84A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714" y="1221627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3B0F9-5183-7B87-EE52-0A19919C7022}"/>
              </a:ext>
            </a:extLst>
          </p:cNvPr>
          <p:cNvSpPr txBox="1"/>
          <p:nvPr/>
        </p:nvSpPr>
        <p:spPr>
          <a:xfrm>
            <a:off x="2510970" y="1811714"/>
            <a:ext cx="8113485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66A16-2B6B-96CA-A741-518FCA6FD5CE}"/>
              </a:ext>
            </a:extLst>
          </p:cNvPr>
          <p:cNvSpPr txBox="1"/>
          <p:nvPr/>
        </p:nvSpPr>
        <p:spPr>
          <a:xfrm>
            <a:off x="928914" y="3361988"/>
            <a:ext cx="8113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" name="Graphic 11" descr="Business Growth with solid fill">
            <a:extLst>
              <a:ext uri="{FF2B5EF4-FFF2-40B4-BE49-F238E27FC236}">
                <a16:creationId xmlns:a16="http://schemas.microsoft.com/office/drawing/2014/main" id="{5D2E1F56-EE7D-C756-A494-13FC6BB8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1" y="3432629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C5AAA-7078-C5CB-4F0C-21AB0475926F}"/>
              </a:ext>
            </a:extLst>
          </p:cNvPr>
          <p:cNvSpPr txBox="1"/>
          <p:nvPr/>
        </p:nvSpPr>
        <p:spPr>
          <a:xfrm>
            <a:off x="2510970" y="4015862"/>
            <a:ext cx="6096000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BF627B-A62A-80BF-38C8-0385E587F5D9}"/>
              </a:ext>
            </a:extLst>
          </p:cNvPr>
          <p:cNvGrpSpPr/>
          <p:nvPr/>
        </p:nvGrpSpPr>
        <p:grpSpPr>
          <a:xfrm>
            <a:off x="1903093" y="2061127"/>
            <a:ext cx="902617" cy="591124"/>
            <a:chOff x="1926192" y="2199426"/>
            <a:chExt cx="902617" cy="591124"/>
          </a:xfrm>
        </p:grpSpPr>
        <p:grpSp>
          <p:nvGrpSpPr>
            <p:cNvPr id="15" name="组合 3">
              <a:extLst>
                <a:ext uri="{FF2B5EF4-FFF2-40B4-BE49-F238E27FC236}">
                  <a16:creationId xmlns:a16="http://schemas.microsoft.com/office/drawing/2014/main" id="{DD73F65D-ABCF-5718-A998-73E3A3F260C2}"/>
                </a:ext>
              </a:extLst>
            </p:cNvPr>
            <p:cNvGrpSpPr/>
            <p:nvPr/>
          </p:nvGrpSpPr>
          <p:grpSpPr>
            <a:xfrm rot="18605563">
              <a:off x="2094416" y="2056156"/>
              <a:ext cx="566170" cy="902617"/>
              <a:chOff x="6767949" y="1723598"/>
              <a:chExt cx="1342779" cy="2241479"/>
            </a:xfrm>
            <a:solidFill>
              <a:srgbClr val="1AA60F"/>
            </a:solidFill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2DB5454B-24F4-6C37-9B84-F78FCE8F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939" y="1959111"/>
                <a:ext cx="275352" cy="878782"/>
              </a:xfrm>
              <a:custGeom>
                <a:avLst/>
                <a:gdLst>
                  <a:gd name="T0" fmla="*/ 111 w 117"/>
                  <a:gd name="T1" fmla="*/ 374 h 374"/>
                  <a:gd name="T2" fmla="*/ 108 w 117"/>
                  <a:gd name="T3" fmla="*/ 373 h 374"/>
                  <a:gd name="T4" fmla="*/ 71 w 117"/>
                  <a:gd name="T5" fmla="*/ 342 h 374"/>
                  <a:gd name="T6" fmla="*/ 0 w 117"/>
                  <a:gd name="T7" fmla="*/ 172 h 374"/>
                  <a:gd name="T8" fmla="*/ 71 w 117"/>
                  <a:gd name="T9" fmla="*/ 2 h 374"/>
                  <a:gd name="T10" fmla="*/ 78 w 117"/>
                  <a:gd name="T11" fmla="*/ 2 h 374"/>
                  <a:gd name="T12" fmla="*/ 78 w 117"/>
                  <a:gd name="T13" fmla="*/ 9 h 374"/>
                  <a:gd name="T14" fmla="*/ 10 w 117"/>
                  <a:gd name="T15" fmla="*/ 172 h 374"/>
                  <a:gd name="T16" fmla="*/ 78 w 117"/>
                  <a:gd name="T17" fmla="*/ 335 h 374"/>
                  <a:gd name="T18" fmla="*/ 114 w 117"/>
                  <a:gd name="T19" fmla="*/ 365 h 374"/>
                  <a:gd name="T20" fmla="*/ 115 w 117"/>
                  <a:gd name="T21" fmla="*/ 372 h 374"/>
                  <a:gd name="T22" fmla="*/ 111 w 117"/>
                  <a:gd name="T2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374">
                    <a:moveTo>
                      <a:pt x="111" y="374"/>
                    </a:moveTo>
                    <a:cubicBezTo>
                      <a:pt x="110" y="374"/>
                      <a:pt x="109" y="374"/>
                      <a:pt x="108" y="373"/>
                    </a:cubicBezTo>
                    <a:cubicBezTo>
                      <a:pt x="95" y="364"/>
                      <a:pt x="82" y="354"/>
                      <a:pt x="71" y="342"/>
                    </a:cubicBezTo>
                    <a:cubicBezTo>
                      <a:pt x="25" y="297"/>
                      <a:pt x="0" y="236"/>
                      <a:pt x="0" y="172"/>
                    </a:cubicBezTo>
                    <a:cubicBezTo>
                      <a:pt x="0" y="108"/>
                      <a:pt x="25" y="47"/>
                      <a:pt x="71" y="2"/>
                    </a:cubicBezTo>
                    <a:cubicBezTo>
                      <a:pt x="73" y="0"/>
                      <a:pt x="76" y="0"/>
                      <a:pt x="78" y="2"/>
                    </a:cubicBezTo>
                    <a:cubicBezTo>
                      <a:pt x="80" y="4"/>
                      <a:pt x="80" y="7"/>
                      <a:pt x="78" y="9"/>
                    </a:cubicBezTo>
                    <a:cubicBezTo>
                      <a:pt x="34" y="53"/>
                      <a:pt x="10" y="110"/>
                      <a:pt x="10" y="172"/>
                    </a:cubicBezTo>
                    <a:cubicBezTo>
                      <a:pt x="10" y="234"/>
                      <a:pt x="34" y="292"/>
                      <a:pt x="78" y="335"/>
                    </a:cubicBezTo>
                    <a:cubicBezTo>
                      <a:pt x="89" y="346"/>
                      <a:pt x="101" y="356"/>
                      <a:pt x="114" y="365"/>
                    </a:cubicBezTo>
                    <a:cubicBezTo>
                      <a:pt x="116" y="366"/>
                      <a:pt x="117" y="370"/>
                      <a:pt x="115" y="372"/>
                    </a:cubicBezTo>
                    <a:cubicBezTo>
                      <a:pt x="114" y="373"/>
                      <a:pt x="113" y="374"/>
                      <a:pt x="111" y="37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95F79CED-D51C-CF36-18BF-77A72C48D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949" y="1723598"/>
                <a:ext cx="1342779" cy="2166490"/>
              </a:xfrm>
              <a:custGeom>
                <a:avLst/>
                <a:gdLst>
                  <a:gd name="T0" fmla="*/ 448 w 571"/>
                  <a:gd name="T1" fmla="*/ 922 h 922"/>
                  <a:gd name="T2" fmla="*/ 444 w 571"/>
                  <a:gd name="T3" fmla="*/ 920 h 922"/>
                  <a:gd name="T4" fmla="*/ 285 w 571"/>
                  <a:gd name="T5" fmla="*/ 743 h 922"/>
                  <a:gd name="T6" fmla="*/ 1 w 571"/>
                  <a:gd name="T7" fmla="*/ 278 h 922"/>
                  <a:gd name="T8" fmla="*/ 1 w 571"/>
                  <a:gd name="T9" fmla="*/ 275 h 922"/>
                  <a:gd name="T10" fmla="*/ 81 w 571"/>
                  <a:gd name="T11" fmla="*/ 80 h 922"/>
                  <a:gd name="T12" fmla="*/ 273 w 571"/>
                  <a:gd name="T13" fmla="*/ 0 h 922"/>
                  <a:gd name="T14" fmla="*/ 465 w 571"/>
                  <a:gd name="T15" fmla="*/ 80 h 922"/>
                  <a:gd name="T16" fmla="*/ 465 w 571"/>
                  <a:gd name="T17" fmla="*/ 464 h 922"/>
                  <a:gd name="T18" fmla="*/ 136 w 571"/>
                  <a:gd name="T19" fmla="*/ 507 h 922"/>
                  <a:gd name="T20" fmla="*/ 135 w 571"/>
                  <a:gd name="T21" fmla="*/ 501 h 922"/>
                  <a:gd name="T22" fmla="*/ 141 w 571"/>
                  <a:gd name="T23" fmla="*/ 499 h 922"/>
                  <a:gd name="T24" fmla="*/ 458 w 571"/>
                  <a:gd name="T25" fmla="*/ 457 h 922"/>
                  <a:gd name="T26" fmla="*/ 458 w 571"/>
                  <a:gd name="T27" fmla="*/ 87 h 922"/>
                  <a:gd name="T28" fmla="*/ 273 w 571"/>
                  <a:gd name="T29" fmla="*/ 10 h 922"/>
                  <a:gd name="T30" fmla="*/ 88 w 571"/>
                  <a:gd name="T31" fmla="*/ 87 h 922"/>
                  <a:gd name="T32" fmla="*/ 11 w 571"/>
                  <a:gd name="T33" fmla="*/ 275 h 922"/>
                  <a:gd name="T34" fmla="*/ 11 w 571"/>
                  <a:gd name="T35" fmla="*/ 278 h 922"/>
                  <a:gd name="T36" fmla="*/ 292 w 571"/>
                  <a:gd name="T37" fmla="*/ 736 h 922"/>
                  <a:gd name="T38" fmla="*/ 452 w 571"/>
                  <a:gd name="T39" fmla="*/ 914 h 922"/>
                  <a:gd name="T40" fmla="*/ 451 w 571"/>
                  <a:gd name="T41" fmla="*/ 921 h 922"/>
                  <a:gd name="T42" fmla="*/ 448 w 571"/>
                  <a:gd name="T4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1" h="922">
                    <a:moveTo>
                      <a:pt x="448" y="922"/>
                    </a:moveTo>
                    <a:cubicBezTo>
                      <a:pt x="447" y="922"/>
                      <a:pt x="445" y="921"/>
                      <a:pt x="444" y="920"/>
                    </a:cubicBezTo>
                    <a:cubicBezTo>
                      <a:pt x="399" y="861"/>
                      <a:pt x="344" y="804"/>
                      <a:pt x="285" y="743"/>
                    </a:cubicBezTo>
                    <a:cubicBezTo>
                      <a:pt x="146" y="599"/>
                      <a:pt x="2" y="449"/>
                      <a:pt x="1" y="278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0" y="202"/>
                      <a:pt x="28" y="132"/>
                      <a:pt x="81" y="80"/>
                    </a:cubicBezTo>
                    <a:cubicBezTo>
                      <a:pt x="132" y="28"/>
                      <a:pt x="200" y="0"/>
                      <a:pt x="273" y="0"/>
                    </a:cubicBezTo>
                    <a:cubicBezTo>
                      <a:pt x="346" y="0"/>
                      <a:pt x="414" y="28"/>
                      <a:pt x="465" y="80"/>
                    </a:cubicBezTo>
                    <a:cubicBezTo>
                      <a:pt x="571" y="186"/>
                      <a:pt x="571" y="358"/>
                      <a:pt x="465" y="464"/>
                    </a:cubicBezTo>
                    <a:cubicBezTo>
                      <a:pt x="378" y="552"/>
                      <a:pt x="243" y="569"/>
                      <a:pt x="136" y="507"/>
                    </a:cubicBezTo>
                    <a:cubicBezTo>
                      <a:pt x="134" y="506"/>
                      <a:pt x="133" y="503"/>
                      <a:pt x="135" y="501"/>
                    </a:cubicBezTo>
                    <a:cubicBezTo>
                      <a:pt x="136" y="498"/>
                      <a:pt x="139" y="497"/>
                      <a:pt x="141" y="499"/>
                    </a:cubicBezTo>
                    <a:cubicBezTo>
                      <a:pt x="244" y="558"/>
                      <a:pt x="374" y="541"/>
                      <a:pt x="458" y="457"/>
                    </a:cubicBezTo>
                    <a:cubicBezTo>
                      <a:pt x="560" y="355"/>
                      <a:pt x="560" y="189"/>
                      <a:pt x="458" y="87"/>
                    </a:cubicBezTo>
                    <a:cubicBezTo>
                      <a:pt x="409" y="37"/>
                      <a:pt x="343" y="10"/>
                      <a:pt x="273" y="10"/>
                    </a:cubicBezTo>
                    <a:cubicBezTo>
                      <a:pt x="203" y="10"/>
                      <a:pt x="137" y="37"/>
                      <a:pt x="88" y="87"/>
                    </a:cubicBezTo>
                    <a:cubicBezTo>
                      <a:pt x="37" y="137"/>
                      <a:pt x="10" y="204"/>
                      <a:pt x="11" y="275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2" y="445"/>
                      <a:pt x="154" y="593"/>
                      <a:pt x="292" y="736"/>
                    </a:cubicBezTo>
                    <a:cubicBezTo>
                      <a:pt x="351" y="797"/>
                      <a:pt x="407" y="855"/>
                      <a:pt x="452" y="914"/>
                    </a:cubicBezTo>
                    <a:cubicBezTo>
                      <a:pt x="454" y="916"/>
                      <a:pt x="453" y="919"/>
                      <a:pt x="451" y="921"/>
                    </a:cubicBezTo>
                    <a:cubicBezTo>
                      <a:pt x="450" y="922"/>
                      <a:pt x="449" y="922"/>
                      <a:pt x="448" y="92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7F830FAD-D656-83AE-934B-0A628CB5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5700" y="3817442"/>
                <a:ext cx="134747" cy="147635"/>
              </a:xfrm>
              <a:custGeom>
                <a:avLst/>
                <a:gdLst>
                  <a:gd name="T0" fmla="*/ 88 w 115"/>
                  <a:gd name="T1" fmla="*/ 0 h 126"/>
                  <a:gd name="T2" fmla="*/ 115 w 115"/>
                  <a:gd name="T3" fmla="*/ 126 h 126"/>
                  <a:gd name="T4" fmla="*/ 0 w 115"/>
                  <a:gd name="T5" fmla="*/ 66 h 126"/>
                  <a:gd name="T6" fmla="*/ 88 w 115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26">
                    <a:moveTo>
                      <a:pt x="88" y="0"/>
                    </a:moveTo>
                    <a:lnTo>
                      <a:pt x="115" y="126"/>
                    </a:lnTo>
                    <a:lnTo>
                      <a:pt x="0" y="66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C2EF6672-ADCD-E4DF-A2F0-ACBC400ADF72}"/>
                </a:ext>
              </a:extLst>
            </p:cNvPr>
            <p:cNvSpPr/>
            <p:nvPr/>
          </p:nvSpPr>
          <p:spPr>
            <a:xfrm>
              <a:off x="2101054" y="2199426"/>
              <a:ext cx="250329" cy="34495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15DB4-07F7-613F-F1C0-A38AE2140A6B}"/>
              </a:ext>
            </a:extLst>
          </p:cNvPr>
          <p:cNvGrpSpPr/>
          <p:nvPr/>
        </p:nvGrpSpPr>
        <p:grpSpPr>
          <a:xfrm>
            <a:off x="1849934" y="4284094"/>
            <a:ext cx="902617" cy="591124"/>
            <a:chOff x="1926192" y="2199426"/>
            <a:chExt cx="902617" cy="591124"/>
          </a:xfrm>
        </p:grpSpPr>
        <p:grpSp>
          <p:nvGrpSpPr>
            <p:cNvPr id="22" name="组合 3">
              <a:extLst>
                <a:ext uri="{FF2B5EF4-FFF2-40B4-BE49-F238E27FC236}">
                  <a16:creationId xmlns:a16="http://schemas.microsoft.com/office/drawing/2014/main" id="{62DAC56E-70D6-A758-44D0-0A6E177F1705}"/>
                </a:ext>
              </a:extLst>
            </p:cNvPr>
            <p:cNvGrpSpPr/>
            <p:nvPr/>
          </p:nvGrpSpPr>
          <p:grpSpPr>
            <a:xfrm rot="18605563">
              <a:off x="2094416" y="2056156"/>
              <a:ext cx="566170" cy="902617"/>
              <a:chOff x="6767949" y="1723598"/>
              <a:chExt cx="1342779" cy="2241479"/>
            </a:xfrm>
            <a:solidFill>
              <a:srgbClr val="1AA60F"/>
            </a:solidFill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017197F9-A7F8-1E05-855C-13AAB8AB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939" y="1959111"/>
                <a:ext cx="275352" cy="878782"/>
              </a:xfrm>
              <a:custGeom>
                <a:avLst/>
                <a:gdLst>
                  <a:gd name="T0" fmla="*/ 111 w 117"/>
                  <a:gd name="T1" fmla="*/ 374 h 374"/>
                  <a:gd name="T2" fmla="*/ 108 w 117"/>
                  <a:gd name="T3" fmla="*/ 373 h 374"/>
                  <a:gd name="T4" fmla="*/ 71 w 117"/>
                  <a:gd name="T5" fmla="*/ 342 h 374"/>
                  <a:gd name="T6" fmla="*/ 0 w 117"/>
                  <a:gd name="T7" fmla="*/ 172 h 374"/>
                  <a:gd name="T8" fmla="*/ 71 w 117"/>
                  <a:gd name="T9" fmla="*/ 2 h 374"/>
                  <a:gd name="T10" fmla="*/ 78 w 117"/>
                  <a:gd name="T11" fmla="*/ 2 h 374"/>
                  <a:gd name="T12" fmla="*/ 78 w 117"/>
                  <a:gd name="T13" fmla="*/ 9 h 374"/>
                  <a:gd name="T14" fmla="*/ 10 w 117"/>
                  <a:gd name="T15" fmla="*/ 172 h 374"/>
                  <a:gd name="T16" fmla="*/ 78 w 117"/>
                  <a:gd name="T17" fmla="*/ 335 h 374"/>
                  <a:gd name="T18" fmla="*/ 114 w 117"/>
                  <a:gd name="T19" fmla="*/ 365 h 374"/>
                  <a:gd name="T20" fmla="*/ 115 w 117"/>
                  <a:gd name="T21" fmla="*/ 372 h 374"/>
                  <a:gd name="T22" fmla="*/ 111 w 117"/>
                  <a:gd name="T2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374">
                    <a:moveTo>
                      <a:pt x="111" y="374"/>
                    </a:moveTo>
                    <a:cubicBezTo>
                      <a:pt x="110" y="374"/>
                      <a:pt x="109" y="374"/>
                      <a:pt x="108" y="373"/>
                    </a:cubicBezTo>
                    <a:cubicBezTo>
                      <a:pt x="95" y="364"/>
                      <a:pt x="82" y="354"/>
                      <a:pt x="71" y="342"/>
                    </a:cubicBezTo>
                    <a:cubicBezTo>
                      <a:pt x="25" y="297"/>
                      <a:pt x="0" y="236"/>
                      <a:pt x="0" y="172"/>
                    </a:cubicBezTo>
                    <a:cubicBezTo>
                      <a:pt x="0" y="108"/>
                      <a:pt x="25" y="47"/>
                      <a:pt x="71" y="2"/>
                    </a:cubicBezTo>
                    <a:cubicBezTo>
                      <a:pt x="73" y="0"/>
                      <a:pt x="76" y="0"/>
                      <a:pt x="78" y="2"/>
                    </a:cubicBezTo>
                    <a:cubicBezTo>
                      <a:pt x="80" y="4"/>
                      <a:pt x="80" y="7"/>
                      <a:pt x="78" y="9"/>
                    </a:cubicBezTo>
                    <a:cubicBezTo>
                      <a:pt x="34" y="53"/>
                      <a:pt x="10" y="110"/>
                      <a:pt x="10" y="172"/>
                    </a:cubicBezTo>
                    <a:cubicBezTo>
                      <a:pt x="10" y="234"/>
                      <a:pt x="34" y="292"/>
                      <a:pt x="78" y="335"/>
                    </a:cubicBezTo>
                    <a:cubicBezTo>
                      <a:pt x="89" y="346"/>
                      <a:pt x="101" y="356"/>
                      <a:pt x="114" y="365"/>
                    </a:cubicBezTo>
                    <a:cubicBezTo>
                      <a:pt x="116" y="366"/>
                      <a:pt x="117" y="370"/>
                      <a:pt x="115" y="372"/>
                    </a:cubicBezTo>
                    <a:cubicBezTo>
                      <a:pt x="114" y="373"/>
                      <a:pt x="113" y="374"/>
                      <a:pt x="111" y="37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47215988-12F1-B3FC-EA22-D42A1A456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949" y="1723598"/>
                <a:ext cx="1342779" cy="2166490"/>
              </a:xfrm>
              <a:custGeom>
                <a:avLst/>
                <a:gdLst>
                  <a:gd name="T0" fmla="*/ 448 w 571"/>
                  <a:gd name="T1" fmla="*/ 922 h 922"/>
                  <a:gd name="T2" fmla="*/ 444 w 571"/>
                  <a:gd name="T3" fmla="*/ 920 h 922"/>
                  <a:gd name="T4" fmla="*/ 285 w 571"/>
                  <a:gd name="T5" fmla="*/ 743 h 922"/>
                  <a:gd name="T6" fmla="*/ 1 w 571"/>
                  <a:gd name="T7" fmla="*/ 278 h 922"/>
                  <a:gd name="T8" fmla="*/ 1 w 571"/>
                  <a:gd name="T9" fmla="*/ 275 h 922"/>
                  <a:gd name="T10" fmla="*/ 81 w 571"/>
                  <a:gd name="T11" fmla="*/ 80 h 922"/>
                  <a:gd name="T12" fmla="*/ 273 w 571"/>
                  <a:gd name="T13" fmla="*/ 0 h 922"/>
                  <a:gd name="T14" fmla="*/ 465 w 571"/>
                  <a:gd name="T15" fmla="*/ 80 h 922"/>
                  <a:gd name="T16" fmla="*/ 465 w 571"/>
                  <a:gd name="T17" fmla="*/ 464 h 922"/>
                  <a:gd name="T18" fmla="*/ 136 w 571"/>
                  <a:gd name="T19" fmla="*/ 507 h 922"/>
                  <a:gd name="T20" fmla="*/ 135 w 571"/>
                  <a:gd name="T21" fmla="*/ 501 h 922"/>
                  <a:gd name="T22" fmla="*/ 141 w 571"/>
                  <a:gd name="T23" fmla="*/ 499 h 922"/>
                  <a:gd name="T24" fmla="*/ 458 w 571"/>
                  <a:gd name="T25" fmla="*/ 457 h 922"/>
                  <a:gd name="T26" fmla="*/ 458 w 571"/>
                  <a:gd name="T27" fmla="*/ 87 h 922"/>
                  <a:gd name="T28" fmla="*/ 273 w 571"/>
                  <a:gd name="T29" fmla="*/ 10 h 922"/>
                  <a:gd name="T30" fmla="*/ 88 w 571"/>
                  <a:gd name="T31" fmla="*/ 87 h 922"/>
                  <a:gd name="T32" fmla="*/ 11 w 571"/>
                  <a:gd name="T33" fmla="*/ 275 h 922"/>
                  <a:gd name="T34" fmla="*/ 11 w 571"/>
                  <a:gd name="T35" fmla="*/ 278 h 922"/>
                  <a:gd name="T36" fmla="*/ 292 w 571"/>
                  <a:gd name="T37" fmla="*/ 736 h 922"/>
                  <a:gd name="T38" fmla="*/ 452 w 571"/>
                  <a:gd name="T39" fmla="*/ 914 h 922"/>
                  <a:gd name="T40" fmla="*/ 451 w 571"/>
                  <a:gd name="T41" fmla="*/ 921 h 922"/>
                  <a:gd name="T42" fmla="*/ 448 w 571"/>
                  <a:gd name="T4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1" h="922">
                    <a:moveTo>
                      <a:pt x="448" y="922"/>
                    </a:moveTo>
                    <a:cubicBezTo>
                      <a:pt x="447" y="922"/>
                      <a:pt x="445" y="921"/>
                      <a:pt x="444" y="920"/>
                    </a:cubicBezTo>
                    <a:cubicBezTo>
                      <a:pt x="399" y="861"/>
                      <a:pt x="344" y="804"/>
                      <a:pt x="285" y="743"/>
                    </a:cubicBezTo>
                    <a:cubicBezTo>
                      <a:pt x="146" y="599"/>
                      <a:pt x="2" y="449"/>
                      <a:pt x="1" y="278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0" y="202"/>
                      <a:pt x="28" y="132"/>
                      <a:pt x="81" y="80"/>
                    </a:cubicBezTo>
                    <a:cubicBezTo>
                      <a:pt x="132" y="28"/>
                      <a:pt x="200" y="0"/>
                      <a:pt x="273" y="0"/>
                    </a:cubicBezTo>
                    <a:cubicBezTo>
                      <a:pt x="346" y="0"/>
                      <a:pt x="414" y="28"/>
                      <a:pt x="465" y="80"/>
                    </a:cubicBezTo>
                    <a:cubicBezTo>
                      <a:pt x="571" y="186"/>
                      <a:pt x="571" y="358"/>
                      <a:pt x="465" y="464"/>
                    </a:cubicBezTo>
                    <a:cubicBezTo>
                      <a:pt x="378" y="552"/>
                      <a:pt x="243" y="569"/>
                      <a:pt x="136" y="507"/>
                    </a:cubicBezTo>
                    <a:cubicBezTo>
                      <a:pt x="134" y="506"/>
                      <a:pt x="133" y="503"/>
                      <a:pt x="135" y="501"/>
                    </a:cubicBezTo>
                    <a:cubicBezTo>
                      <a:pt x="136" y="498"/>
                      <a:pt x="139" y="497"/>
                      <a:pt x="141" y="499"/>
                    </a:cubicBezTo>
                    <a:cubicBezTo>
                      <a:pt x="244" y="558"/>
                      <a:pt x="374" y="541"/>
                      <a:pt x="458" y="457"/>
                    </a:cubicBezTo>
                    <a:cubicBezTo>
                      <a:pt x="560" y="355"/>
                      <a:pt x="560" y="189"/>
                      <a:pt x="458" y="87"/>
                    </a:cubicBezTo>
                    <a:cubicBezTo>
                      <a:pt x="409" y="37"/>
                      <a:pt x="343" y="10"/>
                      <a:pt x="273" y="10"/>
                    </a:cubicBezTo>
                    <a:cubicBezTo>
                      <a:pt x="203" y="10"/>
                      <a:pt x="137" y="37"/>
                      <a:pt x="88" y="87"/>
                    </a:cubicBezTo>
                    <a:cubicBezTo>
                      <a:pt x="37" y="137"/>
                      <a:pt x="10" y="204"/>
                      <a:pt x="11" y="275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2" y="445"/>
                      <a:pt x="154" y="593"/>
                      <a:pt x="292" y="736"/>
                    </a:cubicBezTo>
                    <a:cubicBezTo>
                      <a:pt x="351" y="797"/>
                      <a:pt x="407" y="855"/>
                      <a:pt x="452" y="914"/>
                    </a:cubicBezTo>
                    <a:cubicBezTo>
                      <a:pt x="454" y="916"/>
                      <a:pt x="453" y="919"/>
                      <a:pt x="451" y="921"/>
                    </a:cubicBezTo>
                    <a:cubicBezTo>
                      <a:pt x="450" y="922"/>
                      <a:pt x="449" y="922"/>
                      <a:pt x="448" y="92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33DC3A70-7124-1947-0F1B-C7F10741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5700" y="3817442"/>
                <a:ext cx="134747" cy="147635"/>
              </a:xfrm>
              <a:custGeom>
                <a:avLst/>
                <a:gdLst>
                  <a:gd name="T0" fmla="*/ 88 w 115"/>
                  <a:gd name="T1" fmla="*/ 0 h 126"/>
                  <a:gd name="T2" fmla="*/ 115 w 115"/>
                  <a:gd name="T3" fmla="*/ 126 h 126"/>
                  <a:gd name="T4" fmla="*/ 0 w 115"/>
                  <a:gd name="T5" fmla="*/ 66 h 126"/>
                  <a:gd name="T6" fmla="*/ 88 w 115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26">
                    <a:moveTo>
                      <a:pt x="88" y="0"/>
                    </a:moveTo>
                    <a:lnTo>
                      <a:pt x="115" y="126"/>
                    </a:lnTo>
                    <a:lnTo>
                      <a:pt x="0" y="66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DC916F77-EBB0-3CC4-0680-6B83EB3C0F24}"/>
                </a:ext>
              </a:extLst>
            </p:cNvPr>
            <p:cNvSpPr/>
            <p:nvPr/>
          </p:nvSpPr>
          <p:spPr>
            <a:xfrm>
              <a:off x="2101054" y="2199426"/>
              <a:ext cx="250329" cy="34495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1C4074-2646-8673-B391-888260430EF0}"/>
              </a:ext>
            </a:extLst>
          </p:cNvPr>
          <p:cNvGrpSpPr/>
          <p:nvPr/>
        </p:nvGrpSpPr>
        <p:grpSpPr>
          <a:xfrm>
            <a:off x="1849934" y="5006268"/>
            <a:ext cx="902617" cy="591124"/>
            <a:chOff x="1926192" y="2199426"/>
            <a:chExt cx="902617" cy="591124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379BDA23-FF39-6972-D886-2C254CA9CDC1}"/>
                </a:ext>
              </a:extLst>
            </p:cNvPr>
            <p:cNvGrpSpPr/>
            <p:nvPr/>
          </p:nvGrpSpPr>
          <p:grpSpPr>
            <a:xfrm rot="18605563">
              <a:off x="2094416" y="2056156"/>
              <a:ext cx="566170" cy="902617"/>
              <a:chOff x="6767949" y="1723598"/>
              <a:chExt cx="1342779" cy="2241479"/>
            </a:xfrm>
            <a:solidFill>
              <a:srgbClr val="1AA60F"/>
            </a:solidFill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1CC5C03-5A73-434C-2F7A-937BB87D4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939" y="1959111"/>
                <a:ext cx="275352" cy="878782"/>
              </a:xfrm>
              <a:custGeom>
                <a:avLst/>
                <a:gdLst>
                  <a:gd name="T0" fmla="*/ 111 w 117"/>
                  <a:gd name="T1" fmla="*/ 374 h 374"/>
                  <a:gd name="T2" fmla="*/ 108 w 117"/>
                  <a:gd name="T3" fmla="*/ 373 h 374"/>
                  <a:gd name="T4" fmla="*/ 71 w 117"/>
                  <a:gd name="T5" fmla="*/ 342 h 374"/>
                  <a:gd name="T6" fmla="*/ 0 w 117"/>
                  <a:gd name="T7" fmla="*/ 172 h 374"/>
                  <a:gd name="T8" fmla="*/ 71 w 117"/>
                  <a:gd name="T9" fmla="*/ 2 h 374"/>
                  <a:gd name="T10" fmla="*/ 78 w 117"/>
                  <a:gd name="T11" fmla="*/ 2 h 374"/>
                  <a:gd name="T12" fmla="*/ 78 w 117"/>
                  <a:gd name="T13" fmla="*/ 9 h 374"/>
                  <a:gd name="T14" fmla="*/ 10 w 117"/>
                  <a:gd name="T15" fmla="*/ 172 h 374"/>
                  <a:gd name="T16" fmla="*/ 78 w 117"/>
                  <a:gd name="T17" fmla="*/ 335 h 374"/>
                  <a:gd name="T18" fmla="*/ 114 w 117"/>
                  <a:gd name="T19" fmla="*/ 365 h 374"/>
                  <a:gd name="T20" fmla="*/ 115 w 117"/>
                  <a:gd name="T21" fmla="*/ 372 h 374"/>
                  <a:gd name="T22" fmla="*/ 111 w 117"/>
                  <a:gd name="T2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374">
                    <a:moveTo>
                      <a:pt x="111" y="374"/>
                    </a:moveTo>
                    <a:cubicBezTo>
                      <a:pt x="110" y="374"/>
                      <a:pt x="109" y="374"/>
                      <a:pt x="108" y="373"/>
                    </a:cubicBezTo>
                    <a:cubicBezTo>
                      <a:pt x="95" y="364"/>
                      <a:pt x="82" y="354"/>
                      <a:pt x="71" y="342"/>
                    </a:cubicBezTo>
                    <a:cubicBezTo>
                      <a:pt x="25" y="297"/>
                      <a:pt x="0" y="236"/>
                      <a:pt x="0" y="172"/>
                    </a:cubicBezTo>
                    <a:cubicBezTo>
                      <a:pt x="0" y="108"/>
                      <a:pt x="25" y="47"/>
                      <a:pt x="71" y="2"/>
                    </a:cubicBezTo>
                    <a:cubicBezTo>
                      <a:pt x="73" y="0"/>
                      <a:pt x="76" y="0"/>
                      <a:pt x="78" y="2"/>
                    </a:cubicBezTo>
                    <a:cubicBezTo>
                      <a:pt x="80" y="4"/>
                      <a:pt x="80" y="7"/>
                      <a:pt x="78" y="9"/>
                    </a:cubicBezTo>
                    <a:cubicBezTo>
                      <a:pt x="34" y="53"/>
                      <a:pt x="10" y="110"/>
                      <a:pt x="10" y="172"/>
                    </a:cubicBezTo>
                    <a:cubicBezTo>
                      <a:pt x="10" y="234"/>
                      <a:pt x="34" y="292"/>
                      <a:pt x="78" y="335"/>
                    </a:cubicBezTo>
                    <a:cubicBezTo>
                      <a:pt x="89" y="346"/>
                      <a:pt x="101" y="356"/>
                      <a:pt x="114" y="365"/>
                    </a:cubicBezTo>
                    <a:cubicBezTo>
                      <a:pt x="116" y="366"/>
                      <a:pt x="117" y="370"/>
                      <a:pt x="115" y="372"/>
                    </a:cubicBezTo>
                    <a:cubicBezTo>
                      <a:pt x="114" y="373"/>
                      <a:pt x="113" y="374"/>
                      <a:pt x="111" y="37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9D0999-F6C7-940C-0C29-2C1F58412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949" y="1723598"/>
                <a:ext cx="1342779" cy="2166490"/>
              </a:xfrm>
              <a:custGeom>
                <a:avLst/>
                <a:gdLst>
                  <a:gd name="T0" fmla="*/ 448 w 571"/>
                  <a:gd name="T1" fmla="*/ 922 h 922"/>
                  <a:gd name="T2" fmla="*/ 444 w 571"/>
                  <a:gd name="T3" fmla="*/ 920 h 922"/>
                  <a:gd name="T4" fmla="*/ 285 w 571"/>
                  <a:gd name="T5" fmla="*/ 743 h 922"/>
                  <a:gd name="T6" fmla="*/ 1 w 571"/>
                  <a:gd name="T7" fmla="*/ 278 h 922"/>
                  <a:gd name="T8" fmla="*/ 1 w 571"/>
                  <a:gd name="T9" fmla="*/ 275 h 922"/>
                  <a:gd name="T10" fmla="*/ 81 w 571"/>
                  <a:gd name="T11" fmla="*/ 80 h 922"/>
                  <a:gd name="T12" fmla="*/ 273 w 571"/>
                  <a:gd name="T13" fmla="*/ 0 h 922"/>
                  <a:gd name="T14" fmla="*/ 465 w 571"/>
                  <a:gd name="T15" fmla="*/ 80 h 922"/>
                  <a:gd name="T16" fmla="*/ 465 w 571"/>
                  <a:gd name="T17" fmla="*/ 464 h 922"/>
                  <a:gd name="T18" fmla="*/ 136 w 571"/>
                  <a:gd name="T19" fmla="*/ 507 h 922"/>
                  <a:gd name="T20" fmla="*/ 135 w 571"/>
                  <a:gd name="T21" fmla="*/ 501 h 922"/>
                  <a:gd name="T22" fmla="*/ 141 w 571"/>
                  <a:gd name="T23" fmla="*/ 499 h 922"/>
                  <a:gd name="T24" fmla="*/ 458 w 571"/>
                  <a:gd name="T25" fmla="*/ 457 h 922"/>
                  <a:gd name="T26" fmla="*/ 458 w 571"/>
                  <a:gd name="T27" fmla="*/ 87 h 922"/>
                  <a:gd name="T28" fmla="*/ 273 w 571"/>
                  <a:gd name="T29" fmla="*/ 10 h 922"/>
                  <a:gd name="T30" fmla="*/ 88 w 571"/>
                  <a:gd name="T31" fmla="*/ 87 h 922"/>
                  <a:gd name="T32" fmla="*/ 11 w 571"/>
                  <a:gd name="T33" fmla="*/ 275 h 922"/>
                  <a:gd name="T34" fmla="*/ 11 w 571"/>
                  <a:gd name="T35" fmla="*/ 278 h 922"/>
                  <a:gd name="T36" fmla="*/ 292 w 571"/>
                  <a:gd name="T37" fmla="*/ 736 h 922"/>
                  <a:gd name="T38" fmla="*/ 452 w 571"/>
                  <a:gd name="T39" fmla="*/ 914 h 922"/>
                  <a:gd name="T40" fmla="*/ 451 w 571"/>
                  <a:gd name="T41" fmla="*/ 921 h 922"/>
                  <a:gd name="T42" fmla="*/ 448 w 571"/>
                  <a:gd name="T4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1" h="922">
                    <a:moveTo>
                      <a:pt x="448" y="922"/>
                    </a:moveTo>
                    <a:cubicBezTo>
                      <a:pt x="447" y="922"/>
                      <a:pt x="445" y="921"/>
                      <a:pt x="444" y="920"/>
                    </a:cubicBezTo>
                    <a:cubicBezTo>
                      <a:pt x="399" y="861"/>
                      <a:pt x="344" y="804"/>
                      <a:pt x="285" y="743"/>
                    </a:cubicBezTo>
                    <a:cubicBezTo>
                      <a:pt x="146" y="599"/>
                      <a:pt x="2" y="449"/>
                      <a:pt x="1" y="278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0" y="202"/>
                      <a:pt x="28" y="132"/>
                      <a:pt x="81" y="80"/>
                    </a:cubicBezTo>
                    <a:cubicBezTo>
                      <a:pt x="132" y="28"/>
                      <a:pt x="200" y="0"/>
                      <a:pt x="273" y="0"/>
                    </a:cubicBezTo>
                    <a:cubicBezTo>
                      <a:pt x="346" y="0"/>
                      <a:pt x="414" y="28"/>
                      <a:pt x="465" y="80"/>
                    </a:cubicBezTo>
                    <a:cubicBezTo>
                      <a:pt x="571" y="186"/>
                      <a:pt x="571" y="358"/>
                      <a:pt x="465" y="464"/>
                    </a:cubicBezTo>
                    <a:cubicBezTo>
                      <a:pt x="378" y="552"/>
                      <a:pt x="243" y="569"/>
                      <a:pt x="136" y="507"/>
                    </a:cubicBezTo>
                    <a:cubicBezTo>
                      <a:pt x="134" y="506"/>
                      <a:pt x="133" y="503"/>
                      <a:pt x="135" y="501"/>
                    </a:cubicBezTo>
                    <a:cubicBezTo>
                      <a:pt x="136" y="498"/>
                      <a:pt x="139" y="497"/>
                      <a:pt x="141" y="499"/>
                    </a:cubicBezTo>
                    <a:cubicBezTo>
                      <a:pt x="244" y="558"/>
                      <a:pt x="374" y="541"/>
                      <a:pt x="458" y="457"/>
                    </a:cubicBezTo>
                    <a:cubicBezTo>
                      <a:pt x="560" y="355"/>
                      <a:pt x="560" y="189"/>
                      <a:pt x="458" y="87"/>
                    </a:cubicBezTo>
                    <a:cubicBezTo>
                      <a:pt x="409" y="37"/>
                      <a:pt x="343" y="10"/>
                      <a:pt x="273" y="10"/>
                    </a:cubicBezTo>
                    <a:cubicBezTo>
                      <a:pt x="203" y="10"/>
                      <a:pt x="137" y="37"/>
                      <a:pt x="88" y="87"/>
                    </a:cubicBezTo>
                    <a:cubicBezTo>
                      <a:pt x="37" y="137"/>
                      <a:pt x="10" y="204"/>
                      <a:pt x="11" y="275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2" y="445"/>
                      <a:pt x="154" y="593"/>
                      <a:pt x="292" y="736"/>
                    </a:cubicBezTo>
                    <a:cubicBezTo>
                      <a:pt x="351" y="797"/>
                      <a:pt x="407" y="855"/>
                      <a:pt x="452" y="914"/>
                    </a:cubicBezTo>
                    <a:cubicBezTo>
                      <a:pt x="454" y="916"/>
                      <a:pt x="453" y="919"/>
                      <a:pt x="451" y="921"/>
                    </a:cubicBezTo>
                    <a:cubicBezTo>
                      <a:pt x="450" y="922"/>
                      <a:pt x="449" y="922"/>
                      <a:pt x="448" y="92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8E14C79-24FC-4628-6C37-C1BC4CDF5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5700" y="3817442"/>
                <a:ext cx="134747" cy="147635"/>
              </a:xfrm>
              <a:custGeom>
                <a:avLst/>
                <a:gdLst>
                  <a:gd name="T0" fmla="*/ 88 w 115"/>
                  <a:gd name="T1" fmla="*/ 0 h 126"/>
                  <a:gd name="T2" fmla="*/ 115 w 115"/>
                  <a:gd name="T3" fmla="*/ 126 h 126"/>
                  <a:gd name="T4" fmla="*/ 0 w 115"/>
                  <a:gd name="T5" fmla="*/ 66 h 126"/>
                  <a:gd name="T6" fmla="*/ 88 w 115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26">
                    <a:moveTo>
                      <a:pt x="88" y="0"/>
                    </a:moveTo>
                    <a:lnTo>
                      <a:pt x="115" y="126"/>
                    </a:lnTo>
                    <a:lnTo>
                      <a:pt x="0" y="66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AB0B08E3-9F08-BB56-60B7-CD615BD070ED}"/>
                </a:ext>
              </a:extLst>
            </p:cNvPr>
            <p:cNvSpPr/>
            <p:nvPr/>
          </p:nvSpPr>
          <p:spPr>
            <a:xfrm>
              <a:off x="2101054" y="2199426"/>
              <a:ext cx="250329" cy="34495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0CF718-273C-484D-109D-2FE7ECEECB30}"/>
              </a:ext>
            </a:extLst>
          </p:cNvPr>
          <p:cNvGrpSpPr/>
          <p:nvPr/>
        </p:nvGrpSpPr>
        <p:grpSpPr>
          <a:xfrm>
            <a:off x="1849934" y="5728443"/>
            <a:ext cx="902617" cy="591124"/>
            <a:chOff x="1926192" y="2199426"/>
            <a:chExt cx="902617" cy="591124"/>
          </a:xfrm>
        </p:grpSpPr>
        <p:grpSp>
          <p:nvGrpSpPr>
            <p:cNvPr id="34" name="组合 3">
              <a:extLst>
                <a:ext uri="{FF2B5EF4-FFF2-40B4-BE49-F238E27FC236}">
                  <a16:creationId xmlns:a16="http://schemas.microsoft.com/office/drawing/2014/main" id="{10A3AFE3-41E7-2D95-CD07-39E1641AA7A8}"/>
                </a:ext>
              </a:extLst>
            </p:cNvPr>
            <p:cNvGrpSpPr/>
            <p:nvPr/>
          </p:nvGrpSpPr>
          <p:grpSpPr>
            <a:xfrm rot="18605563">
              <a:off x="2094416" y="2056156"/>
              <a:ext cx="566170" cy="902617"/>
              <a:chOff x="6767949" y="1723598"/>
              <a:chExt cx="1342779" cy="2241479"/>
            </a:xfrm>
            <a:solidFill>
              <a:srgbClr val="1AA60F"/>
            </a:solidFill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64C6B342-E090-158B-5360-24180ADA7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939" y="1959111"/>
                <a:ext cx="275352" cy="878782"/>
              </a:xfrm>
              <a:custGeom>
                <a:avLst/>
                <a:gdLst>
                  <a:gd name="T0" fmla="*/ 111 w 117"/>
                  <a:gd name="T1" fmla="*/ 374 h 374"/>
                  <a:gd name="T2" fmla="*/ 108 w 117"/>
                  <a:gd name="T3" fmla="*/ 373 h 374"/>
                  <a:gd name="T4" fmla="*/ 71 w 117"/>
                  <a:gd name="T5" fmla="*/ 342 h 374"/>
                  <a:gd name="T6" fmla="*/ 0 w 117"/>
                  <a:gd name="T7" fmla="*/ 172 h 374"/>
                  <a:gd name="T8" fmla="*/ 71 w 117"/>
                  <a:gd name="T9" fmla="*/ 2 h 374"/>
                  <a:gd name="T10" fmla="*/ 78 w 117"/>
                  <a:gd name="T11" fmla="*/ 2 h 374"/>
                  <a:gd name="T12" fmla="*/ 78 w 117"/>
                  <a:gd name="T13" fmla="*/ 9 h 374"/>
                  <a:gd name="T14" fmla="*/ 10 w 117"/>
                  <a:gd name="T15" fmla="*/ 172 h 374"/>
                  <a:gd name="T16" fmla="*/ 78 w 117"/>
                  <a:gd name="T17" fmla="*/ 335 h 374"/>
                  <a:gd name="T18" fmla="*/ 114 w 117"/>
                  <a:gd name="T19" fmla="*/ 365 h 374"/>
                  <a:gd name="T20" fmla="*/ 115 w 117"/>
                  <a:gd name="T21" fmla="*/ 372 h 374"/>
                  <a:gd name="T22" fmla="*/ 111 w 117"/>
                  <a:gd name="T23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374">
                    <a:moveTo>
                      <a:pt x="111" y="374"/>
                    </a:moveTo>
                    <a:cubicBezTo>
                      <a:pt x="110" y="374"/>
                      <a:pt x="109" y="374"/>
                      <a:pt x="108" y="373"/>
                    </a:cubicBezTo>
                    <a:cubicBezTo>
                      <a:pt x="95" y="364"/>
                      <a:pt x="82" y="354"/>
                      <a:pt x="71" y="342"/>
                    </a:cubicBezTo>
                    <a:cubicBezTo>
                      <a:pt x="25" y="297"/>
                      <a:pt x="0" y="236"/>
                      <a:pt x="0" y="172"/>
                    </a:cubicBezTo>
                    <a:cubicBezTo>
                      <a:pt x="0" y="108"/>
                      <a:pt x="25" y="47"/>
                      <a:pt x="71" y="2"/>
                    </a:cubicBezTo>
                    <a:cubicBezTo>
                      <a:pt x="73" y="0"/>
                      <a:pt x="76" y="0"/>
                      <a:pt x="78" y="2"/>
                    </a:cubicBezTo>
                    <a:cubicBezTo>
                      <a:pt x="80" y="4"/>
                      <a:pt x="80" y="7"/>
                      <a:pt x="78" y="9"/>
                    </a:cubicBezTo>
                    <a:cubicBezTo>
                      <a:pt x="34" y="53"/>
                      <a:pt x="10" y="110"/>
                      <a:pt x="10" y="172"/>
                    </a:cubicBezTo>
                    <a:cubicBezTo>
                      <a:pt x="10" y="234"/>
                      <a:pt x="34" y="292"/>
                      <a:pt x="78" y="335"/>
                    </a:cubicBezTo>
                    <a:cubicBezTo>
                      <a:pt x="89" y="346"/>
                      <a:pt x="101" y="356"/>
                      <a:pt x="114" y="365"/>
                    </a:cubicBezTo>
                    <a:cubicBezTo>
                      <a:pt x="116" y="366"/>
                      <a:pt x="117" y="370"/>
                      <a:pt x="115" y="372"/>
                    </a:cubicBezTo>
                    <a:cubicBezTo>
                      <a:pt x="114" y="373"/>
                      <a:pt x="113" y="374"/>
                      <a:pt x="111" y="37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F0AD4E3A-9102-D717-7AAC-B777C7439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949" y="1723598"/>
                <a:ext cx="1342779" cy="2166490"/>
              </a:xfrm>
              <a:custGeom>
                <a:avLst/>
                <a:gdLst>
                  <a:gd name="T0" fmla="*/ 448 w 571"/>
                  <a:gd name="T1" fmla="*/ 922 h 922"/>
                  <a:gd name="T2" fmla="*/ 444 w 571"/>
                  <a:gd name="T3" fmla="*/ 920 h 922"/>
                  <a:gd name="T4" fmla="*/ 285 w 571"/>
                  <a:gd name="T5" fmla="*/ 743 h 922"/>
                  <a:gd name="T6" fmla="*/ 1 w 571"/>
                  <a:gd name="T7" fmla="*/ 278 h 922"/>
                  <a:gd name="T8" fmla="*/ 1 w 571"/>
                  <a:gd name="T9" fmla="*/ 275 h 922"/>
                  <a:gd name="T10" fmla="*/ 81 w 571"/>
                  <a:gd name="T11" fmla="*/ 80 h 922"/>
                  <a:gd name="T12" fmla="*/ 273 w 571"/>
                  <a:gd name="T13" fmla="*/ 0 h 922"/>
                  <a:gd name="T14" fmla="*/ 465 w 571"/>
                  <a:gd name="T15" fmla="*/ 80 h 922"/>
                  <a:gd name="T16" fmla="*/ 465 w 571"/>
                  <a:gd name="T17" fmla="*/ 464 h 922"/>
                  <a:gd name="T18" fmla="*/ 136 w 571"/>
                  <a:gd name="T19" fmla="*/ 507 h 922"/>
                  <a:gd name="T20" fmla="*/ 135 w 571"/>
                  <a:gd name="T21" fmla="*/ 501 h 922"/>
                  <a:gd name="T22" fmla="*/ 141 w 571"/>
                  <a:gd name="T23" fmla="*/ 499 h 922"/>
                  <a:gd name="T24" fmla="*/ 458 w 571"/>
                  <a:gd name="T25" fmla="*/ 457 h 922"/>
                  <a:gd name="T26" fmla="*/ 458 w 571"/>
                  <a:gd name="T27" fmla="*/ 87 h 922"/>
                  <a:gd name="T28" fmla="*/ 273 w 571"/>
                  <a:gd name="T29" fmla="*/ 10 h 922"/>
                  <a:gd name="T30" fmla="*/ 88 w 571"/>
                  <a:gd name="T31" fmla="*/ 87 h 922"/>
                  <a:gd name="T32" fmla="*/ 11 w 571"/>
                  <a:gd name="T33" fmla="*/ 275 h 922"/>
                  <a:gd name="T34" fmla="*/ 11 w 571"/>
                  <a:gd name="T35" fmla="*/ 278 h 922"/>
                  <a:gd name="T36" fmla="*/ 292 w 571"/>
                  <a:gd name="T37" fmla="*/ 736 h 922"/>
                  <a:gd name="T38" fmla="*/ 452 w 571"/>
                  <a:gd name="T39" fmla="*/ 914 h 922"/>
                  <a:gd name="T40" fmla="*/ 451 w 571"/>
                  <a:gd name="T41" fmla="*/ 921 h 922"/>
                  <a:gd name="T42" fmla="*/ 448 w 571"/>
                  <a:gd name="T43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1" h="922">
                    <a:moveTo>
                      <a:pt x="448" y="922"/>
                    </a:moveTo>
                    <a:cubicBezTo>
                      <a:pt x="447" y="922"/>
                      <a:pt x="445" y="921"/>
                      <a:pt x="444" y="920"/>
                    </a:cubicBezTo>
                    <a:cubicBezTo>
                      <a:pt x="399" y="861"/>
                      <a:pt x="344" y="804"/>
                      <a:pt x="285" y="743"/>
                    </a:cubicBezTo>
                    <a:cubicBezTo>
                      <a:pt x="146" y="599"/>
                      <a:pt x="2" y="449"/>
                      <a:pt x="1" y="278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0" y="202"/>
                      <a:pt x="28" y="132"/>
                      <a:pt x="81" y="80"/>
                    </a:cubicBezTo>
                    <a:cubicBezTo>
                      <a:pt x="132" y="28"/>
                      <a:pt x="200" y="0"/>
                      <a:pt x="273" y="0"/>
                    </a:cubicBezTo>
                    <a:cubicBezTo>
                      <a:pt x="346" y="0"/>
                      <a:pt x="414" y="28"/>
                      <a:pt x="465" y="80"/>
                    </a:cubicBezTo>
                    <a:cubicBezTo>
                      <a:pt x="571" y="186"/>
                      <a:pt x="571" y="358"/>
                      <a:pt x="465" y="464"/>
                    </a:cubicBezTo>
                    <a:cubicBezTo>
                      <a:pt x="378" y="552"/>
                      <a:pt x="243" y="569"/>
                      <a:pt x="136" y="507"/>
                    </a:cubicBezTo>
                    <a:cubicBezTo>
                      <a:pt x="134" y="506"/>
                      <a:pt x="133" y="503"/>
                      <a:pt x="135" y="501"/>
                    </a:cubicBezTo>
                    <a:cubicBezTo>
                      <a:pt x="136" y="498"/>
                      <a:pt x="139" y="497"/>
                      <a:pt x="141" y="499"/>
                    </a:cubicBezTo>
                    <a:cubicBezTo>
                      <a:pt x="244" y="558"/>
                      <a:pt x="374" y="541"/>
                      <a:pt x="458" y="457"/>
                    </a:cubicBezTo>
                    <a:cubicBezTo>
                      <a:pt x="560" y="355"/>
                      <a:pt x="560" y="189"/>
                      <a:pt x="458" y="87"/>
                    </a:cubicBezTo>
                    <a:cubicBezTo>
                      <a:pt x="409" y="37"/>
                      <a:pt x="343" y="10"/>
                      <a:pt x="273" y="10"/>
                    </a:cubicBezTo>
                    <a:cubicBezTo>
                      <a:pt x="203" y="10"/>
                      <a:pt x="137" y="37"/>
                      <a:pt x="88" y="87"/>
                    </a:cubicBezTo>
                    <a:cubicBezTo>
                      <a:pt x="37" y="137"/>
                      <a:pt x="10" y="204"/>
                      <a:pt x="11" y="275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2" y="445"/>
                      <a:pt x="154" y="593"/>
                      <a:pt x="292" y="736"/>
                    </a:cubicBezTo>
                    <a:cubicBezTo>
                      <a:pt x="351" y="797"/>
                      <a:pt x="407" y="855"/>
                      <a:pt x="452" y="914"/>
                    </a:cubicBezTo>
                    <a:cubicBezTo>
                      <a:pt x="454" y="916"/>
                      <a:pt x="453" y="919"/>
                      <a:pt x="451" y="921"/>
                    </a:cubicBezTo>
                    <a:cubicBezTo>
                      <a:pt x="450" y="922"/>
                      <a:pt x="449" y="922"/>
                      <a:pt x="448" y="92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F37BFCB7-41F0-968A-05FD-CE1A018B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5700" y="3817442"/>
                <a:ext cx="134747" cy="147635"/>
              </a:xfrm>
              <a:custGeom>
                <a:avLst/>
                <a:gdLst>
                  <a:gd name="T0" fmla="*/ 88 w 115"/>
                  <a:gd name="T1" fmla="*/ 0 h 126"/>
                  <a:gd name="T2" fmla="*/ 115 w 115"/>
                  <a:gd name="T3" fmla="*/ 126 h 126"/>
                  <a:gd name="T4" fmla="*/ 0 w 115"/>
                  <a:gd name="T5" fmla="*/ 66 h 126"/>
                  <a:gd name="T6" fmla="*/ 88 w 115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26">
                    <a:moveTo>
                      <a:pt x="88" y="0"/>
                    </a:moveTo>
                    <a:lnTo>
                      <a:pt x="115" y="126"/>
                    </a:lnTo>
                    <a:lnTo>
                      <a:pt x="0" y="66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A6EC62FC-E1FA-C248-21E1-71B8FB67AAEA}"/>
                </a:ext>
              </a:extLst>
            </p:cNvPr>
            <p:cNvSpPr/>
            <p:nvPr/>
          </p:nvSpPr>
          <p:spPr>
            <a:xfrm>
              <a:off x="2101054" y="2199426"/>
              <a:ext cx="250329" cy="34495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48DD2-AE36-54D8-2502-E7CB4688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4A5EE9-FB1F-1CC2-65FB-9FA5AF749D26}"/>
              </a:ext>
            </a:extLst>
          </p:cNvPr>
          <p:cNvSpPr txBox="1">
            <a:spLocks/>
          </p:cNvSpPr>
          <p:nvPr/>
        </p:nvSpPr>
        <p:spPr>
          <a:xfrm>
            <a:off x="2852739" y="3122676"/>
            <a:ext cx="7477124" cy="1069848"/>
          </a:xfrm>
          <a:prstGeom prst="rect">
            <a:avLst/>
          </a:prstGeom>
        </p:spPr>
        <p:txBody>
          <a:bodyPr lIns="109728" tIns="109728" rIns="109728" bIns="9144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Trò</a:t>
            </a:r>
            <a:r>
              <a:rPr kumimoji="0" lang="en-US" sz="6600" b="0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chơi</a:t>
            </a:r>
            <a:endParaRPr kumimoji="0" lang="en-US" sz="6600" b="0" i="0" u="none" strike="noStrike" kern="1200" cap="none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Nhanh</a:t>
            </a:r>
            <a:r>
              <a:rPr kumimoji="0" lang="en-US" sz="6600" b="0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tay</a:t>
            </a:r>
            <a:r>
              <a:rPr kumimoji="0" lang="en-US" sz="6600" b="0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nhanh</a:t>
            </a:r>
            <a:r>
              <a:rPr kumimoji="0" lang="en-US" sz="6600" b="0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/>
                <a:ea typeface="+mj-ea"/>
                <a:cs typeface="+mj-cs"/>
              </a:rPr>
              <a:t>mắt</a:t>
            </a:r>
            <a:endParaRPr kumimoji="0" lang="en-US" sz="6600" b="0" i="0" u="none" strike="noStrike" kern="1200" cap="none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dern Lov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3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1355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Arial</vt:lpstr>
      <vt:lpstr>Baskerville</vt:lpstr>
      <vt:lpstr>Baskerville Old Face</vt:lpstr>
      <vt:lpstr>Calibri</vt:lpstr>
      <vt:lpstr>Calibri Light</vt:lpstr>
      <vt:lpstr>Gill Sans Light</vt:lpstr>
      <vt:lpstr>Gill Sans Nova</vt:lpstr>
      <vt:lpstr>Gill Sans Nova Light</vt:lpstr>
      <vt:lpstr>Modern Love</vt:lpstr>
      <vt:lpstr>Tenorite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TBC</cp:lastModifiedBy>
  <cp:revision>1</cp:revision>
  <dcterms:created xsi:type="dcterms:W3CDTF">2023-05-24T04:00:47Z</dcterms:created>
  <dcterms:modified xsi:type="dcterms:W3CDTF">2023-05-30T03:35:15Z</dcterms:modified>
</cp:coreProperties>
</file>