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8"/>
  </p:notesMasterIdLst>
  <p:sldIdLst>
    <p:sldId id="387" r:id="rId2"/>
    <p:sldId id="385" r:id="rId3"/>
    <p:sldId id="355" r:id="rId4"/>
    <p:sldId id="298" r:id="rId5"/>
    <p:sldId id="349" r:id="rId6"/>
    <p:sldId id="350" r:id="rId7"/>
    <p:sldId id="351" r:id="rId8"/>
    <p:sldId id="352" r:id="rId9"/>
    <p:sldId id="299" r:id="rId10"/>
    <p:sldId id="301" r:id="rId11"/>
    <p:sldId id="362" r:id="rId12"/>
    <p:sldId id="363" r:id="rId13"/>
    <p:sldId id="364" r:id="rId14"/>
    <p:sldId id="357" r:id="rId15"/>
    <p:sldId id="365" r:id="rId16"/>
    <p:sldId id="366" r:id="rId17"/>
    <p:sldId id="304" r:id="rId18"/>
    <p:sldId id="372" r:id="rId19"/>
    <p:sldId id="373" r:id="rId20"/>
    <p:sldId id="382" r:id="rId21"/>
    <p:sldId id="379" r:id="rId22"/>
    <p:sldId id="380" r:id="rId23"/>
    <p:sldId id="381" r:id="rId24"/>
    <p:sldId id="386" r:id="rId25"/>
    <p:sldId id="371" r:id="rId26"/>
    <p:sldId id="347" r:id="rId27"/>
    <p:sldId id="348" r:id="rId28"/>
    <p:sldId id="321" r:id="rId29"/>
    <p:sldId id="320" r:id="rId30"/>
    <p:sldId id="323" r:id="rId31"/>
    <p:sldId id="343" r:id="rId32"/>
    <p:sldId id="344" r:id="rId33"/>
    <p:sldId id="287" r:id="rId34"/>
    <p:sldId id="345" r:id="rId35"/>
    <p:sldId id="383" r:id="rId36"/>
    <p:sldId id="384" r:id="rId37"/>
  </p:sldIdLst>
  <p:sldSz cx="12192000" cy="6858000"/>
  <p:notesSz cx="6858000" cy="9144000"/>
  <p:embeddedFontLst>
    <p:embeddedFont>
      <p:font typeface="Microsoft Sans Serif" panose="020B0604020202020204" pitchFamily="34" charset="0"/>
      <p:regular r:id="rId39"/>
    </p:embeddedFont>
    <p:embeddedFont>
      <p:font typeface="Calibri" panose="020F0502020204030204" pitchFamily="34" charset="0"/>
      <p:regular r:id="rId40"/>
      <p:bold r:id="rId41"/>
      <p:italic r:id="rId42"/>
      <p:boldItalic r:id="rId43"/>
    </p:embeddedFont>
    <p:embeddedFont>
      <p:font typeface="#9Slide03 AmpleSoft Bold"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3" d="100"/>
          <a:sy n="73" d="100"/>
        </p:scale>
        <p:origin x="61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49D19F-9A64-4E4D-BDA9-F7A76E1111B2}" type="datetimeFigureOut">
              <a:rPr lang="en-US" smtClean="0"/>
              <a:t>26/11/2025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5718A8-5EBF-42B0-A96A-A95CFF52A545}" type="slidenum">
              <a:rPr lang="en-US" smtClean="0"/>
              <a:t>‹#›</a:t>
            </a:fld>
            <a:endParaRPr lang="en-US"/>
          </a:p>
        </p:txBody>
      </p:sp>
    </p:spTree>
    <p:extLst>
      <p:ext uri="{BB962C8B-B14F-4D97-AF65-F5344CB8AC3E}">
        <p14:creationId xmlns:p14="http://schemas.microsoft.com/office/powerpoint/2010/main" val="3439112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3</a:t>
            </a:fld>
            <a:endParaRPr lang="en-US"/>
          </a:p>
        </p:txBody>
      </p:sp>
    </p:spTree>
    <p:extLst>
      <p:ext uri="{BB962C8B-B14F-4D97-AF65-F5344CB8AC3E}">
        <p14:creationId xmlns:p14="http://schemas.microsoft.com/office/powerpoint/2010/main" val="386662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26</a:t>
            </a:fld>
            <a:endParaRPr lang="en-US"/>
          </a:p>
        </p:txBody>
      </p:sp>
    </p:spTree>
    <p:extLst>
      <p:ext uri="{BB962C8B-B14F-4D97-AF65-F5344CB8AC3E}">
        <p14:creationId xmlns:p14="http://schemas.microsoft.com/office/powerpoint/2010/main" val="404742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27</a:t>
            </a:fld>
            <a:endParaRPr lang="en-US"/>
          </a:p>
        </p:txBody>
      </p:sp>
    </p:spTree>
    <p:extLst>
      <p:ext uri="{BB962C8B-B14F-4D97-AF65-F5344CB8AC3E}">
        <p14:creationId xmlns:p14="http://schemas.microsoft.com/office/powerpoint/2010/main" val="2380598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3836376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998910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414508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5306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227067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2828493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275630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1177459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106970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2924103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t>2025/11/26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168663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5AC8B-95B6-45DB-8114-546E2664D038}" type="datetimeFigureOut">
              <a:rPr lang="zh-CN" altLang="en-US" smtClean="0"/>
              <a:t>2025/11/26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5A729-F40E-4836-82E8-4A692D72DAD5}" type="slidenum">
              <a:rPr lang="zh-CN" altLang="en-US" smtClean="0"/>
              <a:t>‹#›</a:t>
            </a:fld>
            <a:endParaRPr lang="zh-CN" altLang="en-US"/>
          </a:p>
        </p:txBody>
      </p:sp>
    </p:spTree>
    <p:extLst>
      <p:ext uri="{BB962C8B-B14F-4D97-AF65-F5344CB8AC3E}">
        <p14:creationId xmlns:p14="http://schemas.microsoft.com/office/powerpoint/2010/main" val="1600580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46468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106B16-DA36-1FE8-F70D-08A33A661D7E}"/>
              </a:ext>
            </a:extLst>
          </p:cNvPr>
          <p:cNvSpPr txBox="1"/>
          <p:nvPr/>
        </p:nvSpPr>
        <p:spPr>
          <a:xfrm>
            <a:off x="223548" y="0"/>
            <a:ext cx="11645660" cy="6740307"/>
          </a:xfrm>
          <a:prstGeom prst="rect">
            <a:avLst/>
          </a:prstGeom>
          <a:noFill/>
        </p:spPr>
        <p:txBody>
          <a:bodyPr wrap="square">
            <a:spAutoFit/>
          </a:bodyPr>
          <a:lstStyle/>
          <a:p>
            <a:pPr indent="254000" algn="just">
              <a:tabLst>
                <a:tab pos="521335" algn="l"/>
              </a:tabLst>
            </a:pPr>
            <a:r>
              <a:rPr lang="en-US" sz="2400" b="1" dirty="0" smtClean="0">
                <a:latin typeface="Times New Roman" panose="02020603050405020304" pitchFamily="18" charset="0"/>
                <a:ea typeface="MS Mincho" panose="02020609040205080304" pitchFamily="49" charset="-128"/>
              </a:rPr>
              <a:t>1: </a:t>
            </a:r>
            <a:r>
              <a:rPr lang="en-US" sz="2400" b="1" dirty="0" err="1" smtClean="0">
                <a:latin typeface="Times New Roman" panose="02020603050405020304" pitchFamily="18" charset="0"/>
                <a:ea typeface="MS Mincho" panose="02020609040205080304" pitchFamily="49" charset="-128"/>
              </a:rPr>
              <a:t>Bố</a:t>
            </a:r>
            <a:r>
              <a:rPr lang="en-US" sz="2400" b="1" dirty="0" smtClean="0">
                <a:latin typeface="Times New Roman" panose="02020603050405020304" pitchFamily="18" charset="0"/>
                <a:ea typeface="MS Mincho" panose="02020609040205080304" pitchFamily="49" charset="-128"/>
              </a:rPr>
              <a:t> </a:t>
            </a:r>
            <a:r>
              <a:rPr lang="en-US" sz="2400" b="1" dirty="0" err="1" smtClean="0">
                <a:latin typeface="Times New Roman" panose="02020603050405020304" pitchFamily="18" charset="0"/>
                <a:ea typeface="MS Mincho" panose="02020609040205080304" pitchFamily="49" charset="-128"/>
              </a:rPr>
              <a:t>cục</a:t>
            </a:r>
            <a:r>
              <a:rPr lang="en-US" sz="2400" b="1" dirty="0" smtClean="0">
                <a:latin typeface="Times New Roman" panose="02020603050405020304" pitchFamily="18" charset="0"/>
                <a:ea typeface="MS Mincho" panose="02020609040205080304" pitchFamily="49" charset="-128"/>
              </a:rPr>
              <a:t> </a:t>
            </a:r>
            <a:r>
              <a:rPr lang="en-US" sz="2400" b="1" dirty="0" err="1" smtClean="0">
                <a:latin typeface="Times New Roman" panose="02020603050405020304" pitchFamily="18" charset="0"/>
                <a:ea typeface="MS Mincho" panose="02020609040205080304" pitchFamily="49" charset="-128"/>
              </a:rPr>
              <a:t>bài</a:t>
            </a:r>
            <a:r>
              <a:rPr lang="en-US" sz="2400" b="1" dirty="0" smtClean="0">
                <a:latin typeface="Times New Roman" panose="02020603050405020304" pitchFamily="18" charset="0"/>
                <a:ea typeface="MS Mincho" panose="02020609040205080304" pitchFamily="49" charset="-128"/>
              </a:rPr>
              <a:t> </a:t>
            </a:r>
            <a:r>
              <a:rPr lang="en-US" sz="2400" b="1" dirty="0" err="1" smtClean="0">
                <a:latin typeface="Times New Roman" panose="02020603050405020304" pitchFamily="18" charset="0"/>
                <a:ea typeface="MS Mincho" panose="02020609040205080304" pitchFamily="49" charset="-128"/>
              </a:rPr>
              <a:t>viết</a:t>
            </a:r>
            <a:r>
              <a:rPr lang="en-US" sz="2400" b="1" dirty="0" smtClean="0">
                <a:latin typeface="Times New Roman" panose="02020603050405020304" pitchFamily="18" charset="0"/>
                <a:ea typeface="MS Mincho" panose="02020609040205080304" pitchFamily="49" charset="-128"/>
              </a:rPr>
              <a:t>: 3 </a:t>
            </a:r>
            <a:r>
              <a:rPr lang="en-US" sz="2400" b="1" dirty="0" err="1" smtClean="0">
                <a:latin typeface="Times New Roman" panose="02020603050405020304" pitchFamily="18" charset="0"/>
                <a:ea typeface="MS Mincho" panose="02020609040205080304" pitchFamily="49" charset="-128"/>
              </a:rPr>
              <a:t>phần</a:t>
            </a:r>
            <a:endParaRPr lang="en-US" sz="2400" b="1" dirty="0" smtClean="0">
              <a:latin typeface="Times New Roman" panose="02020603050405020304" pitchFamily="18" charset="0"/>
              <a:ea typeface="MS Mincho" panose="02020609040205080304" pitchFamily="49" charset="-128"/>
            </a:endParaRPr>
          </a:p>
          <a:p>
            <a:pPr indent="254000" algn="just">
              <a:tabLst>
                <a:tab pos="521335" algn="l"/>
              </a:tabLst>
            </a:pPr>
            <a:r>
              <a:rPr lang="en-US" sz="2400" b="1" dirty="0" smtClean="0">
                <a:latin typeface="Times New Roman" panose="02020603050405020304" pitchFamily="18" charset="0"/>
                <a:ea typeface="MS Mincho" panose="02020609040205080304" pitchFamily="49" charset="-128"/>
              </a:rPr>
              <a:t> 2:  </a:t>
            </a:r>
            <a:r>
              <a:rPr lang="en-US" sz="2400" b="1" dirty="0" err="1" smtClean="0">
                <a:latin typeface="Times New Roman" panose="02020603050405020304" pitchFamily="18" charset="0"/>
                <a:ea typeface="MS Mincho" panose="02020609040205080304" pitchFamily="49" charset="-128"/>
              </a:rPr>
              <a:t>Mở</a:t>
            </a:r>
            <a:r>
              <a:rPr lang="en-US" sz="2400" b="1" dirty="0" smtClean="0">
                <a:latin typeface="Times New Roman" panose="02020603050405020304" pitchFamily="18" charset="0"/>
                <a:ea typeface="MS Mincho" panose="02020609040205080304" pitchFamily="49" charset="-128"/>
              </a:rPr>
              <a:t> </a:t>
            </a:r>
            <a:r>
              <a:rPr lang="en-US" sz="2400" b="1" dirty="0" err="1">
                <a:latin typeface="Times New Roman" panose="02020603050405020304" pitchFamily="18" charset="0"/>
                <a:ea typeface="MS Mincho" panose="02020609040205080304" pitchFamily="49" charset="-128"/>
              </a:rPr>
              <a:t>bài</a:t>
            </a:r>
            <a:r>
              <a:rPr lang="en-US" sz="2400" b="1" dirty="0">
                <a:latin typeface="Times New Roman" panose="02020603050405020304" pitchFamily="18" charset="0"/>
                <a:ea typeface="MS Mincho" panose="02020609040205080304" pitchFamily="49" charset="-128"/>
              </a:rPr>
              <a:t>:</a:t>
            </a:r>
            <a:r>
              <a:rPr lang="en-US" sz="2400" dirty="0">
                <a:latin typeface="Times New Roman" panose="02020603050405020304" pitchFamily="18" charset="0"/>
                <a:ea typeface="MS Mincho" panose="02020609040205080304" pitchFamily="49" charset="-128"/>
              </a:rPr>
              <a:t> </a:t>
            </a:r>
            <a:r>
              <a:rPr lang="en-US" sz="2400" b="1" dirty="0" err="1" smtClean="0">
                <a:latin typeface="Times New Roman" panose="02020603050405020304" pitchFamily="18" charset="0"/>
                <a:ea typeface="MS Mincho" panose="02020609040205080304" pitchFamily="49" charset="-128"/>
              </a:rPr>
              <a:t>Giới</a:t>
            </a:r>
            <a:r>
              <a:rPr lang="en-US" sz="2400" b="1" dirty="0" smtClean="0">
                <a:latin typeface="Times New Roman" panose="02020603050405020304" pitchFamily="18" charset="0"/>
                <a:ea typeface="MS Mincho" panose="02020609040205080304" pitchFamily="49" charset="-128"/>
              </a:rPr>
              <a:t> </a:t>
            </a:r>
            <a:r>
              <a:rPr lang="en-US" sz="2400" b="1" dirty="0" err="1">
                <a:latin typeface="Times New Roman" panose="02020603050405020304" pitchFamily="18" charset="0"/>
                <a:ea typeface="MS Mincho" panose="02020609040205080304" pitchFamily="49" charset="-128"/>
              </a:rPr>
              <a:t>thiệu</a:t>
            </a:r>
            <a:r>
              <a:rPr lang="en-US" sz="2400" b="1" dirty="0">
                <a:latin typeface="Times New Roman" panose="02020603050405020304" pitchFamily="18" charset="0"/>
                <a:ea typeface="MS Mincho" panose="02020609040205080304" pitchFamily="49" charset="-128"/>
              </a:rPr>
              <a:t> </a:t>
            </a:r>
            <a:r>
              <a:rPr lang="en-US" sz="2400" b="1" dirty="0" err="1">
                <a:solidFill>
                  <a:srgbClr val="000000"/>
                </a:solidFill>
                <a:latin typeface="Times New Roman" panose="02020603050405020304" pitchFamily="18" charset="0"/>
                <a:ea typeface="Times New Roman" panose="02020603050405020304" pitchFamily="18" charset="0"/>
              </a:rPr>
              <a:t>tác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truyện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nhan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đề</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tác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rPr>
              <a:t>giả</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rPr>
              <a:t>thể</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rPr>
              <a:t>loại</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nêu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smtClean="0">
                <a:solidFill>
                  <a:srgbClr val="000000"/>
                </a:solidFill>
                <a:latin typeface="Times New Roman" panose="02020603050405020304" pitchFamily="18" charset="0"/>
                <a:ea typeface="Times New Roman" panose="02020603050405020304" pitchFamily="18" charset="0"/>
              </a:rPr>
              <a:t>ý </a:t>
            </a:r>
            <a:r>
              <a:rPr lang="en-US" sz="2400" b="1" dirty="0" err="1" smtClean="0">
                <a:solidFill>
                  <a:srgbClr val="000000"/>
                </a:solidFill>
                <a:latin typeface="Times New Roman" panose="02020603050405020304" pitchFamily="18" charset="0"/>
                <a:ea typeface="Times New Roman" panose="02020603050405020304" pitchFamily="18" charset="0"/>
              </a:rPr>
              <a:t>kiến</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rPr>
              <a:t>khái</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quát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tác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tabLst>
                <a:tab pos="521335" algn="l"/>
              </a:tabLst>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Giới</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Nguyễn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Long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phẩm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Lặng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lẽ</a:t>
            </a:r>
            <a:r>
              <a:rPr lang="en-US" sz="2400" dirty="0">
                <a:solidFill>
                  <a:srgbClr val="000000"/>
                </a:solidFill>
                <a:latin typeface="Times New Roman" panose="02020603050405020304" pitchFamily="18" charset="0"/>
                <a:ea typeface="Times New Roman" panose="02020603050405020304" pitchFamily="18" charset="0"/>
              </a:rPr>
              <a:t> Sa Pa”.</a:t>
            </a:r>
            <a:endParaRPr lang="en-US" sz="2400" dirty="0">
              <a:latin typeface="Times New Roman" panose="02020603050405020304" pitchFamily="18" charset="0"/>
              <a:ea typeface="Times New Roman" panose="02020603050405020304" pitchFamily="18" charset="0"/>
            </a:endParaRPr>
          </a:p>
          <a:p>
            <a:pPr algn="just">
              <a:tabLst>
                <a:tab pos="521335" algn="l"/>
              </a:tabLst>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Nêu</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xét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phẩm</a:t>
            </a:r>
            <a:r>
              <a:rPr lang="en-US" sz="2400"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Truyện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sức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hấp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dẫn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bởi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tình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huống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truyện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độc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đáo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nhân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vật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được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xây</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dựng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bằng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bút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pháp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tưởng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hóa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không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khí</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truyện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thấm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đẫm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chất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thơ</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ẩn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chứa</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thông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điệp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sâu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xa</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b="1" dirty="0" smtClean="0">
                <a:latin typeface="Times New Roman" panose="02020603050405020304" pitchFamily="18" charset="0"/>
                <a:cs typeface="Times New Roman" panose="02020603050405020304" pitchFamily="18" charset="0"/>
              </a:rPr>
              <a:t> 3: </a:t>
            </a:r>
            <a:r>
              <a:rPr lang="en-US" sz="2400" b="1" dirty="0" err="1" smtClean="0">
                <a:latin typeface="Times New Roman" panose="02020603050405020304" pitchFamily="18" charset="0"/>
                <a:cs typeface="Times New Roman" panose="02020603050405020304" pitchFamily="18" charset="0"/>
              </a:rPr>
              <a:t>Thân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endParaRPr lang="en-US" sz="2400" b="1" dirty="0" smtClean="0">
              <a:latin typeface="Times New Roman" panose="02020603050405020304" pitchFamily="18" charset="0"/>
              <a:cs typeface="Times New Roman" panose="02020603050405020304" pitchFamily="18" charset="0"/>
            </a:endParaRPr>
          </a:p>
          <a:p>
            <a:pPr algn="just"/>
            <a:r>
              <a:rPr lang="en-US" sz="2400" b="1" dirty="0" smtClean="0">
                <a:latin typeface="Times New Roman" panose="02020603050405020304" pitchFamily="18" charset="0"/>
                <a:cs typeface="Times New Roman" panose="02020603050405020304" pitchFamily="18" charset="0"/>
              </a:rPr>
              <a:t>a.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tích</a:t>
            </a:r>
            <a:r>
              <a:rPr lang="en-US" sz="2400" b="1" dirty="0" smtClean="0">
                <a:latin typeface="Times New Roman" panose="02020603050405020304" pitchFamily="18" charset="0"/>
                <a:cs typeface="Times New Roman" panose="02020603050405020304" pitchFamily="18" charset="0"/>
              </a:rPr>
              <a:t> 2 </a:t>
            </a:r>
            <a:r>
              <a:rPr lang="en-US" sz="2400" b="1" dirty="0" err="1" smtClean="0">
                <a:latin typeface="Times New Roman" panose="02020603050405020304" pitchFamily="18" charset="0"/>
                <a:cs typeface="Times New Roman" panose="02020603050405020304" pitchFamily="18" charset="0"/>
              </a:rPr>
              <a:t>chủ</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nội</a:t>
            </a:r>
            <a:r>
              <a:rPr lang="en-US" sz="2400" b="1" dirty="0" smtClean="0">
                <a:latin typeface="Times New Roman" panose="02020603050405020304" pitchFamily="18" charset="0"/>
                <a:cs typeface="Times New Roman" panose="02020603050405020304" pitchFamily="18" charset="0"/>
              </a:rPr>
              <a:t> dung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phẩm</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r>
              <a:rPr lang="en-US" sz="2400" b="1" dirty="0" err="1" smtClean="0">
                <a:latin typeface="Times New Roman" panose="02020603050405020304" pitchFamily="18" charset="0"/>
                <a:cs typeface="Times New Roman" panose="02020603050405020304" pitchFamily="18" charset="0"/>
              </a:rPr>
              <a:t>Chủ</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đề</a:t>
            </a:r>
            <a:r>
              <a:rPr lang="en-US" sz="2400" b="1" dirty="0" smtClean="0">
                <a:latin typeface="Times New Roman" panose="02020603050405020304" pitchFamily="18" charset="0"/>
                <a:cs typeface="Times New Roman" panose="02020603050405020304" pitchFamily="18" charset="0"/>
              </a:rPr>
              <a:t> 1: </a:t>
            </a:r>
            <a:r>
              <a:rPr lang="en-US" sz="2400" b="1" dirty="0" err="1" smtClean="0">
                <a:latin typeface="Times New Roman" panose="02020603050405020304" pitchFamily="18" charset="0"/>
                <a:cs typeface="Times New Roman" panose="02020603050405020304" pitchFamily="18" charset="0"/>
              </a:rPr>
              <a:t>Vẻ</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đẹp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con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bình</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dị</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rõ</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nhất</a:t>
            </a:r>
            <a:r>
              <a:rPr lang="en-US" sz="2400" b="1" dirty="0" smtClean="0">
                <a:latin typeface="Times New Roman" panose="02020603050405020304" pitchFamily="18" charset="0"/>
                <a:cs typeface="Times New Roman" panose="02020603050405020304" pitchFamily="18" charset="0"/>
              </a:rPr>
              <a:t> ở </a:t>
            </a:r>
            <a:r>
              <a:rPr lang="en-US" sz="2400" b="1" dirty="0" err="1" smtClean="0">
                <a:latin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vật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niên</a:t>
            </a:r>
            <a:r>
              <a:rPr lang="en-US" sz="2400" b="1" dirty="0" smtClean="0">
                <a:latin typeface="Times New Roman" panose="02020603050405020304" pitchFamily="18" charset="0"/>
                <a:cs typeface="Times New Roman" panose="02020603050405020304" pitchFamily="18" charset="0"/>
              </a:rPr>
              <a:t>.</a:t>
            </a:r>
          </a:p>
          <a:p>
            <a:pPr algn="just"/>
            <a:r>
              <a:rPr lang="en-US" sz="2400" b="1" dirty="0" smtClean="0">
                <a:latin typeface="Times New Roman" panose="02020603050405020304" pitchFamily="18" charset="0"/>
                <a:cs typeface="Times New Roman" panose="02020603050405020304" pitchFamily="18" charset="0"/>
              </a:rPr>
              <a:t>* LĐ 1: </a:t>
            </a:r>
            <a:r>
              <a:rPr lang="en-US" sz="2400" b="1" dirty="0" err="1" smtClean="0"/>
              <a:t>Anh</a:t>
            </a:r>
            <a:r>
              <a:rPr lang="en-US" sz="2400" b="1" dirty="0" smtClean="0"/>
              <a:t> </a:t>
            </a:r>
            <a:r>
              <a:rPr lang="en-US" sz="2400" b="1" dirty="0" err="1"/>
              <a:t>là</a:t>
            </a:r>
            <a:r>
              <a:rPr lang="en-US" sz="2400" b="1" dirty="0"/>
              <a:t> </a:t>
            </a:r>
            <a:r>
              <a:rPr lang="en-US" sz="2400" b="1" dirty="0" err="1"/>
              <a:t>người</a:t>
            </a:r>
            <a:r>
              <a:rPr lang="en-US" sz="2400" b="1" dirty="0"/>
              <a:t> </a:t>
            </a:r>
            <a:r>
              <a:rPr lang="vi-VN" sz="2400" b="1" dirty="0"/>
              <a:t>lao động bình dị, cống hiến thầm lặng.</a:t>
            </a:r>
          </a:p>
          <a:p>
            <a:pPr algn="just"/>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lẽ</a:t>
            </a:r>
            <a:r>
              <a:rPr lang="en-US" sz="2400" b="1" dirty="0" smtClean="0">
                <a:latin typeface="Times New Roman" panose="02020603050405020304" pitchFamily="18" charset="0"/>
                <a:cs typeface="Times New Roman" panose="02020603050405020304" pitchFamily="18" charset="0"/>
              </a:rPr>
              <a:t>: </a:t>
            </a:r>
            <a:r>
              <a:rPr lang="en-US" sz="2400" dirty="0" smtClean="0"/>
              <a:t>H/c</a:t>
            </a:r>
            <a:r>
              <a:rPr lang="vi-VN" sz="2400" dirty="0" smtClean="0"/>
              <a:t> </a:t>
            </a:r>
            <a:r>
              <a:rPr lang="vi-VN" sz="2400" dirty="0"/>
              <a:t>sống của anh rất khắc nghiệt, nhưng anh vẫn kiên trì làm việc, vượt qua nỗi cô đơn</a:t>
            </a:r>
            <a:r>
              <a:rPr lang="vi-VN" sz="2400" dirty="0" smtClean="0"/>
              <a:t>.</a:t>
            </a:r>
            <a:endParaRPr lang="en-US" sz="2400" dirty="0" smtClean="0"/>
          </a:p>
          <a:p>
            <a:pPr algn="just"/>
            <a:r>
              <a:rPr lang="en-US" sz="2400" b="1" dirty="0"/>
              <a:t>-</a:t>
            </a:r>
            <a:r>
              <a:rPr lang="en-US" sz="2400" b="1" dirty="0" smtClean="0"/>
              <a:t> </a:t>
            </a:r>
            <a:r>
              <a:rPr lang="en-US" sz="2400" b="1" dirty="0" err="1" smtClean="0"/>
              <a:t>Bằng</a:t>
            </a:r>
            <a:r>
              <a:rPr lang="en-US" sz="2400" b="1" dirty="0" smtClean="0"/>
              <a:t> </a:t>
            </a:r>
            <a:r>
              <a:rPr lang="en-US" sz="2400" b="1" dirty="0" err="1" smtClean="0"/>
              <a:t>chứng</a:t>
            </a:r>
            <a:r>
              <a:rPr lang="en-US" sz="2400" b="1" dirty="0" smtClean="0"/>
              <a:t>: </a:t>
            </a:r>
            <a:endParaRPr lang="vi-VN" sz="2400" b="1" dirty="0"/>
          </a:p>
          <a:p>
            <a:pPr lvl="0" algn="just" eaLnBrk="0" fontAlgn="base" hangingPunct="0"/>
            <a:r>
              <a:rPr lang="en-US" altLang="en-US" sz="2400" dirty="0"/>
              <a:t>+</a:t>
            </a:r>
            <a:r>
              <a:rPr lang="en-US" altLang="en-US" sz="2400" dirty="0" smtClean="0"/>
              <a:t> </a:t>
            </a:r>
            <a:r>
              <a:rPr lang="en-US" altLang="en-US" sz="2400" dirty="0" err="1" smtClean="0"/>
              <a:t>Anh</a:t>
            </a:r>
            <a:r>
              <a:rPr lang="en-US" altLang="en-US" sz="2400" dirty="0" smtClean="0"/>
              <a:t> </a:t>
            </a:r>
            <a:r>
              <a:rPr lang="en-US" altLang="en-US" sz="2400" dirty="0" err="1"/>
              <a:t>thanh</a:t>
            </a:r>
            <a:r>
              <a:rPr lang="en-US" altLang="en-US" sz="2400" dirty="0"/>
              <a:t> </a:t>
            </a:r>
            <a:r>
              <a:rPr lang="en-US" altLang="en-US" sz="2400" dirty="0" err="1" smtClean="0"/>
              <a:t>niên</a:t>
            </a:r>
            <a:r>
              <a:rPr lang="en-US" altLang="en-US" sz="2400" dirty="0"/>
              <a:t>:</a:t>
            </a:r>
            <a:r>
              <a:rPr lang="en-US" altLang="en-US" sz="2400" dirty="0" smtClean="0"/>
              <a:t> </a:t>
            </a:r>
            <a:r>
              <a:rPr lang="en-US" altLang="en-US" sz="2400" dirty="0"/>
              <a:t>27 </a:t>
            </a:r>
            <a:r>
              <a:rPr lang="en-US" altLang="en-US" sz="2400" dirty="0" err="1"/>
              <a:t>tuổi</a:t>
            </a:r>
            <a:r>
              <a:rPr lang="en-US" altLang="en-US" sz="2400" dirty="0" smtClean="0"/>
              <a:t>”; </a:t>
            </a:r>
            <a:r>
              <a:rPr lang="en-US" sz="2400" dirty="0" smtClean="0"/>
              <a:t> </a:t>
            </a:r>
            <a:r>
              <a:rPr lang="en-US" sz="2400" dirty="0"/>
              <a:t>“</a:t>
            </a:r>
            <a:r>
              <a:rPr lang="en-US" sz="2400" dirty="0" err="1"/>
              <a:t>Sống</a:t>
            </a:r>
            <a:r>
              <a:rPr lang="en-US" sz="2400" dirty="0"/>
              <a:t> </a:t>
            </a:r>
            <a:r>
              <a:rPr lang="en-US" sz="2400" dirty="0" err="1"/>
              <a:t>và</a:t>
            </a:r>
            <a:r>
              <a:rPr lang="en-US" sz="2400" dirty="0"/>
              <a:t> </a:t>
            </a:r>
            <a:r>
              <a:rPr lang="en-US" sz="2400" dirty="0" err="1"/>
              <a:t>làm</a:t>
            </a:r>
            <a:r>
              <a:rPr lang="en-US" sz="2400" dirty="0"/>
              <a:t> </a:t>
            </a:r>
            <a:r>
              <a:rPr lang="en-US" sz="2400" dirty="0" err="1"/>
              <a:t>việc</a:t>
            </a:r>
            <a:r>
              <a:rPr lang="en-US" sz="2400" dirty="0"/>
              <a:t> </a:t>
            </a:r>
            <a:r>
              <a:rPr lang="en-US" sz="2400" dirty="0" err="1"/>
              <a:t>trong</a:t>
            </a:r>
            <a:r>
              <a:rPr lang="en-US" sz="2400" dirty="0"/>
              <a:t> </a:t>
            </a:r>
            <a:r>
              <a:rPr lang="en-US" sz="2400" dirty="0" err="1"/>
              <a:t>hoàn</a:t>
            </a:r>
            <a:r>
              <a:rPr lang="en-US" sz="2400" dirty="0"/>
              <a:t> </a:t>
            </a:r>
            <a:r>
              <a:rPr lang="en-US" sz="2400" dirty="0" err="1"/>
              <a:t>cảnh</a:t>
            </a:r>
            <a:r>
              <a:rPr lang="en-US" sz="2400" dirty="0"/>
              <a:t> </a:t>
            </a:r>
            <a:r>
              <a:rPr lang="en-US" sz="2400" dirty="0" err="1"/>
              <a:t>khắc</a:t>
            </a:r>
            <a:r>
              <a:rPr lang="en-US" sz="2400" dirty="0"/>
              <a:t> </a:t>
            </a:r>
            <a:r>
              <a:rPr lang="en-US" sz="2400" dirty="0" err="1"/>
              <a:t>nghiệt</a:t>
            </a:r>
            <a:r>
              <a:rPr lang="en-US" sz="2400" dirty="0"/>
              <a:t>: </a:t>
            </a:r>
            <a:r>
              <a:rPr lang="en-US" sz="2400" dirty="0" err="1"/>
              <a:t>một</a:t>
            </a:r>
            <a:r>
              <a:rPr lang="en-US" sz="2400" dirty="0"/>
              <a:t> </a:t>
            </a:r>
            <a:r>
              <a:rPr lang="en-US" sz="2400" dirty="0" err="1"/>
              <a:t>mình</a:t>
            </a:r>
            <a:r>
              <a:rPr lang="en-US" sz="2400" dirty="0"/>
              <a:t> </a:t>
            </a:r>
            <a:r>
              <a:rPr lang="en-US" sz="2400" dirty="0" err="1"/>
              <a:t>trên</a:t>
            </a:r>
            <a:r>
              <a:rPr lang="en-US" sz="2400" dirty="0"/>
              <a:t> </a:t>
            </a:r>
            <a:r>
              <a:rPr lang="en-US" sz="2400" dirty="0" err="1"/>
              <a:t>đỉnh</a:t>
            </a:r>
            <a:r>
              <a:rPr lang="en-US" sz="2400" dirty="0"/>
              <a:t> </a:t>
            </a:r>
            <a:r>
              <a:rPr lang="en-US" sz="2400" dirty="0" err="1"/>
              <a:t>Yên</a:t>
            </a:r>
            <a:r>
              <a:rPr lang="en-US" sz="2400" dirty="0"/>
              <a:t> </a:t>
            </a:r>
            <a:r>
              <a:rPr lang="en-US" sz="2400" dirty="0" err="1"/>
              <a:t>Sơn</a:t>
            </a:r>
            <a:r>
              <a:rPr lang="en-US" sz="2400" dirty="0"/>
              <a:t> </a:t>
            </a:r>
            <a:r>
              <a:rPr lang="en-US" sz="2400" dirty="0" err="1"/>
              <a:t>cao</a:t>
            </a:r>
            <a:r>
              <a:rPr lang="en-US" sz="2400" dirty="0"/>
              <a:t> 2600 </a:t>
            </a:r>
            <a:r>
              <a:rPr lang="en-US" sz="2400" dirty="0" err="1"/>
              <a:t>mét</a:t>
            </a:r>
            <a:r>
              <a:rPr lang="en-US" sz="2400" dirty="0"/>
              <a:t>, </a:t>
            </a:r>
            <a:r>
              <a:rPr lang="en-US" sz="2400" dirty="0" err="1"/>
              <a:t>quanh</a:t>
            </a:r>
            <a:r>
              <a:rPr lang="en-US" sz="2400" dirty="0"/>
              <a:t> </a:t>
            </a:r>
            <a:r>
              <a:rPr lang="en-US" sz="2400" dirty="0" err="1"/>
              <a:t>năm</a:t>
            </a:r>
            <a:r>
              <a:rPr lang="en-US" sz="2400" dirty="0"/>
              <a:t> </a:t>
            </a:r>
            <a:r>
              <a:rPr lang="en-US" sz="2400" dirty="0" err="1"/>
              <a:t>chỉ</a:t>
            </a:r>
            <a:r>
              <a:rPr lang="en-US" sz="2400" dirty="0"/>
              <a:t> </a:t>
            </a:r>
            <a:r>
              <a:rPr lang="en-US" sz="2400" dirty="0" err="1"/>
              <a:t>có</a:t>
            </a:r>
            <a:r>
              <a:rPr lang="en-US" sz="2400" dirty="0"/>
              <a:t> </a:t>
            </a:r>
            <a:r>
              <a:rPr lang="en-US" sz="2400" dirty="0" err="1"/>
              <a:t>cây</a:t>
            </a:r>
            <a:r>
              <a:rPr lang="en-US" sz="2400" dirty="0"/>
              <a:t> </a:t>
            </a:r>
            <a:r>
              <a:rPr lang="en-US" sz="2400" dirty="0" err="1"/>
              <a:t>cỏ</a:t>
            </a:r>
            <a:r>
              <a:rPr lang="en-US" sz="2400" dirty="0"/>
              <a:t> </a:t>
            </a:r>
            <a:r>
              <a:rPr lang="en-US" sz="2400" dirty="0" err="1"/>
              <a:t>với</a:t>
            </a:r>
            <a:r>
              <a:rPr lang="en-US" sz="2400" dirty="0"/>
              <a:t> </a:t>
            </a:r>
            <a:r>
              <a:rPr lang="en-US" sz="2400" dirty="0" err="1"/>
              <a:t>mây</a:t>
            </a:r>
            <a:r>
              <a:rPr lang="en-US" sz="2400" dirty="0"/>
              <a:t> </a:t>
            </a:r>
            <a:r>
              <a:rPr lang="en-US" sz="2400" dirty="0" err="1"/>
              <a:t>mù</a:t>
            </a:r>
            <a:r>
              <a:rPr lang="en-US" sz="2400" dirty="0"/>
              <a:t>”.</a:t>
            </a:r>
          </a:p>
          <a:p>
            <a:pPr lvl="0" algn="just"/>
            <a:r>
              <a:rPr lang="en-US" sz="2400" b="1" dirty="0" smtClean="0"/>
              <a:t>+ </a:t>
            </a:r>
            <a:r>
              <a:rPr lang="en-US" sz="2400" dirty="0"/>
              <a:t>“</a:t>
            </a:r>
            <a:r>
              <a:rPr lang="en-US" sz="2400" dirty="0" err="1"/>
              <a:t>Lăn</a:t>
            </a:r>
            <a:r>
              <a:rPr lang="en-US" sz="2400" dirty="0"/>
              <a:t> </a:t>
            </a:r>
            <a:r>
              <a:rPr lang="en-US" sz="2400" dirty="0" err="1"/>
              <a:t>cây</a:t>
            </a:r>
            <a:r>
              <a:rPr lang="en-US" sz="2400" dirty="0"/>
              <a:t> </a:t>
            </a:r>
            <a:r>
              <a:rPr lang="en-US" sz="2400" dirty="0" err="1"/>
              <a:t>chặn</a:t>
            </a:r>
            <a:r>
              <a:rPr lang="en-US" sz="2400" dirty="0"/>
              <a:t> </a:t>
            </a:r>
            <a:r>
              <a:rPr lang="en-US" sz="2400" dirty="0" err="1"/>
              <a:t>đường</a:t>
            </a:r>
            <a:r>
              <a:rPr lang="en-US" sz="2400" dirty="0"/>
              <a:t> </a:t>
            </a:r>
            <a:r>
              <a:rPr lang="en-US" sz="2400" dirty="0" err="1"/>
              <a:t>để</a:t>
            </a:r>
            <a:r>
              <a:rPr lang="en-US" sz="2400" dirty="0"/>
              <a:t> </a:t>
            </a:r>
            <a:r>
              <a:rPr lang="en-US" sz="2400" dirty="0" err="1"/>
              <a:t>có</a:t>
            </a:r>
            <a:r>
              <a:rPr lang="en-US" sz="2400" dirty="0"/>
              <a:t> </a:t>
            </a:r>
            <a:r>
              <a:rPr lang="en-US" sz="2400" dirty="0" err="1"/>
              <a:t>thể</a:t>
            </a:r>
            <a:r>
              <a:rPr lang="en-US" sz="2400" dirty="0"/>
              <a:t> </a:t>
            </a:r>
            <a:r>
              <a:rPr lang="en-US" sz="2400" dirty="0" err="1"/>
              <a:t>gặp</a:t>
            </a:r>
            <a:r>
              <a:rPr lang="en-US" sz="2400" dirty="0"/>
              <a:t> </a:t>
            </a:r>
            <a:r>
              <a:rPr lang="en-US" sz="2400" dirty="0" err="1"/>
              <a:t>được</a:t>
            </a:r>
            <a:r>
              <a:rPr lang="en-US" sz="2400" dirty="0"/>
              <a:t> </a:t>
            </a:r>
            <a:r>
              <a:rPr lang="en-US" sz="2400" dirty="0" err="1"/>
              <a:t>bất</a:t>
            </a:r>
            <a:r>
              <a:rPr lang="en-US" sz="2400" dirty="0"/>
              <a:t> </a:t>
            </a:r>
            <a:r>
              <a:rPr lang="en-US" sz="2400" dirty="0" err="1"/>
              <a:t>cứ</a:t>
            </a:r>
            <a:r>
              <a:rPr lang="en-US" sz="2400" dirty="0"/>
              <a:t> </a:t>
            </a:r>
            <a:r>
              <a:rPr lang="en-US" sz="2400" dirty="0" err="1"/>
              <a:t>ai</a:t>
            </a:r>
            <a:r>
              <a:rPr lang="en-US" sz="2400" dirty="0"/>
              <a:t> </a:t>
            </a:r>
            <a:r>
              <a:rPr lang="en-US" sz="2400" dirty="0" err="1"/>
              <a:t>cho</a:t>
            </a:r>
            <a:r>
              <a:rPr lang="en-US" sz="2400" dirty="0"/>
              <a:t> </a:t>
            </a:r>
            <a:r>
              <a:rPr lang="en-US" sz="2400" dirty="0" err="1"/>
              <a:t>vơi</a:t>
            </a:r>
            <a:r>
              <a:rPr lang="en-US" sz="2400" dirty="0"/>
              <a:t> </a:t>
            </a:r>
            <a:r>
              <a:rPr lang="en-US" sz="2400" dirty="0" err="1"/>
              <a:t>bớt</a:t>
            </a:r>
            <a:r>
              <a:rPr lang="en-US" sz="2400" dirty="0"/>
              <a:t> </a:t>
            </a:r>
            <a:r>
              <a:rPr lang="en-US" sz="2400" dirty="0" err="1"/>
              <a:t>nỗi</a:t>
            </a:r>
            <a:r>
              <a:rPr lang="en-US" sz="2400" dirty="0"/>
              <a:t> '</a:t>
            </a:r>
            <a:r>
              <a:rPr lang="en-US" sz="2400" dirty="0" err="1"/>
              <a:t>thèm</a:t>
            </a:r>
            <a:r>
              <a:rPr lang="en-US" sz="2400" dirty="0"/>
              <a:t> </a:t>
            </a:r>
            <a:r>
              <a:rPr lang="en-US" sz="2400" dirty="0" err="1"/>
              <a:t>người</a:t>
            </a:r>
            <a:r>
              <a:rPr lang="en-US" sz="2400" dirty="0" smtClean="0"/>
              <a:t>'”.</a:t>
            </a:r>
            <a:endParaRPr lang="en-US" sz="2400" dirty="0"/>
          </a:p>
        </p:txBody>
      </p:sp>
    </p:spTree>
    <p:extLst>
      <p:ext uri="{BB962C8B-B14F-4D97-AF65-F5344CB8AC3E}">
        <p14:creationId xmlns:p14="http://schemas.microsoft.com/office/powerpoint/2010/main" val="2808706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5576" y="605305"/>
            <a:ext cx="11273246" cy="4524315"/>
          </a:xfrm>
          <a:prstGeom prst="rect">
            <a:avLst/>
          </a:prstGeom>
        </p:spPr>
        <p:txBody>
          <a:bodyPr wrap="square">
            <a:spAutoFit/>
          </a:bodyPr>
          <a:lstStyle/>
          <a:p>
            <a:r>
              <a:rPr lang="en-US" sz="2400" b="1" dirty="0" smtClean="0"/>
              <a:t>* LĐ2: </a:t>
            </a:r>
            <a:r>
              <a:rPr lang="en-US" sz="2400" b="1" dirty="0" err="1"/>
              <a:t>Anh</a:t>
            </a:r>
            <a:r>
              <a:rPr lang="en-US" sz="2400" b="1" dirty="0"/>
              <a:t> </a:t>
            </a:r>
            <a:r>
              <a:rPr lang="en-US" sz="2400" b="1" dirty="0" err="1"/>
              <a:t>thanh</a:t>
            </a:r>
            <a:r>
              <a:rPr lang="en-US" sz="2400" b="1" dirty="0"/>
              <a:t> </a:t>
            </a:r>
            <a:r>
              <a:rPr lang="en-US" sz="2400" b="1" dirty="0" err="1"/>
              <a:t>niên</a:t>
            </a:r>
            <a:r>
              <a:rPr lang="en-US" sz="2400" b="1" dirty="0"/>
              <a:t> </a:t>
            </a:r>
            <a:r>
              <a:rPr lang="en-US" sz="2400" b="1" dirty="0" err="1"/>
              <a:t>là</a:t>
            </a:r>
            <a:r>
              <a:rPr lang="en-US" sz="2400" b="1" dirty="0"/>
              <a:t> </a:t>
            </a:r>
            <a:r>
              <a:rPr lang="en-US" sz="2400" b="1" dirty="0" err="1" smtClean="0"/>
              <a:t>có</a:t>
            </a:r>
            <a:r>
              <a:rPr lang="en-US" sz="2400" b="1" dirty="0" smtClean="0"/>
              <a:t> </a:t>
            </a:r>
            <a:r>
              <a:rPr lang="en-US" sz="2400" b="1" dirty="0" err="1" smtClean="0"/>
              <a:t>lí</a:t>
            </a:r>
            <a:r>
              <a:rPr lang="en-US" sz="2400" b="1" dirty="0" smtClean="0"/>
              <a:t> </a:t>
            </a:r>
            <a:r>
              <a:rPr lang="en-US" sz="2400" b="1" dirty="0" err="1" smtClean="0"/>
              <a:t>tưởng</a:t>
            </a:r>
            <a:r>
              <a:rPr lang="en-US" sz="2400" b="1" dirty="0" smtClean="0"/>
              <a:t> </a:t>
            </a:r>
            <a:r>
              <a:rPr lang="en-US" sz="2400" b="1" dirty="0" err="1" smtClean="0"/>
              <a:t>sống</a:t>
            </a:r>
            <a:r>
              <a:rPr lang="en-US" sz="2400" b="1" dirty="0" smtClean="0"/>
              <a:t> </a:t>
            </a:r>
            <a:r>
              <a:rPr lang="en-US" sz="2400" b="1" dirty="0" err="1" smtClean="0"/>
              <a:t>cao</a:t>
            </a:r>
            <a:r>
              <a:rPr lang="en-US" sz="2400" b="1" dirty="0" smtClean="0"/>
              <a:t> </a:t>
            </a:r>
            <a:r>
              <a:rPr lang="en-US" sz="2400" b="1" dirty="0" err="1" smtClean="0"/>
              <a:t>đẹp</a:t>
            </a:r>
            <a:r>
              <a:rPr lang="en-US" sz="2400" b="1" dirty="0" smtClean="0"/>
              <a:t>, </a:t>
            </a:r>
            <a:r>
              <a:rPr lang="en-US" sz="2400" b="1" dirty="0" err="1" smtClean="0"/>
              <a:t>có</a:t>
            </a:r>
            <a:r>
              <a:rPr lang="en-US" sz="2400" b="1" dirty="0" smtClean="0"/>
              <a:t> </a:t>
            </a:r>
            <a:r>
              <a:rPr lang="en-US" sz="2400" b="1" dirty="0" err="1" smtClean="0"/>
              <a:t>tinh</a:t>
            </a:r>
            <a:r>
              <a:rPr lang="en-US" sz="2400" b="1" dirty="0" smtClean="0"/>
              <a:t> </a:t>
            </a:r>
            <a:r>
              <a:rPr lang="en-US" sz="2400" b="1" dirty="0" err="1" smtClean="0"/>
              <a:t>thần</a:t>
            </a:r>
            <a:r>
              <a:rPr lang="en-US" sz="2400" b="1" dirty="0" smtClean="0"/>
              <a:t> </a:t>
            </a:r>
            <a:r>
              <a:rPr lang="en-US" sz="2400" b="1" dirty="0" err="1" smtClean="0"/>
              <a:t>trách</a:t>
            </a:r>
            <a:r>
              <a:rPr lang="en-US" sz="2400" b="1" dirty="0" smtClean="0"/>
              <a:t> </a:t>
            </a:r>
            <a:r>
              <a:rPr lang="en-US" sz="2400" b="1" dirty="0" err="1" smtClean="0"/>
              <a:t>nhiệm</a:t>
            </a:r>
            <a:r>
              <a:rPr lang="en-US" sz="2400" b="1" dirty="0" smtClean="0"/>
              <a:t> </a:t>
            </a:r>
            <a:r>
              <a:rPr lang="en-US" sz="2400" b="1" dirty="0" err="1" smtClean="0"/>
              <a:t>với</a:t>
            </a:r>
            <a:r>
              <a:rPr lang="en-US" sz="2400" b="1" dirty="0" smtClean="0"/>
              <a:t> </a:t>
            </a:r>
            <a:r>
              <a:rPr lang="en-US" sz="2400" b="1" dirty="0" err="1" smtClean="0"/>
              <a:t>công</a:t>
            </a:r>
            <a:r>
              <a:rPr lang="en-US" sz="2400" b="1" dirty="0" smtClean="0"/>
              <a:t> </a:t>
            </a:r>
            <a:r>
              <a:rPr lang="en-US" sz="2400" b="1" dirty="0" err="1" smtClean="0"/>
              <a:t>việc</a:t>
            </a:r>
            <a:endParaRPr lang="en-US" sz="2400" b="1" dirty="0" smtClean="0"/>
          </a:p>
          <a:p>
            <a:r>
              <a:rPr lang="en-US" sz="2400" b="1" dirty="0" smtClean="0"/>
              <a:t>- </a:t>
            </a:r>
            <a:r>
              <a:rPr lang="en-US" sz="2400" b="1" dirty="0" err="1" smtClean="0"/>
              <a:t>Lí</a:t>
            </a:r>
            <a:r>
              <a:rPr lang="en-US" sz="2400" b="1" dirty="0" smtClean="0"/>
              <a:t> </a:t>
            </a:r>
            <a:r>
              <a:rPr lang="en-US" sz="2400" b="1" dirty="0" err="1" smtClean="0"/>
              <a:t>lẽ</a:t>
            </a:r>
            <a:r>
              <a:rPr lang="en-US" sz="2400" b="1" dirty="0" smtClean="0"/>
              <a:t> : </a:t>
            </a:r>
          </a:p>
          <a:p>
            <a:r>
              <a:rPr lang="en-US" sz="2400" dirty="0" smtClean="0"/>
              <a:t>+ </a:t>
            </a:r>
            <a:r>
              <a:rPr lang="en-US" sz="2400" dirty="0" err="1"/>
              <a:t>Tinh</a:t>
            </a:r>
            <a:r>
              <a:rPr lang="en-US" sz="2400" dirty="0"/>
              <a:t> </a:t>
            </a:r>
            <a:r>
              <a:rPr lang="en-US" sz="2400" dirty="0" err="1"/>
              <a:t>thần</a:t>
            </a:r>
            <a:r>
              <a:rPr lang="en-US" sz="2400" dirty="0"/>
              <a:t> </a:t>
            </a:r>
            <a:r>
              <a:rPr lang="en-US" sz="2400" dirty="0" err="1"/>
              <a:t>trách</a:t>
            </a:r>
            <a:r>
              <a:rPr lang="en-US" sz="2400" dirty="0"/>
              <a:t> </a:t>
            </a:r>
            <a:r>
              <a:rPr lang="en-US" sz="2400" dirty="0" err="1"/>
              <a:t>nhiệm</a:t>
            </a:r>
            <a:r>
              <a:rPr lang="en-US" sz="2400" dirty="0"/>
              <a:t>, </a:t>
            </a:r>
            <a:r>
              <a:rPr lang="en-US" sz="2400" dirty="0" err="1"/>
              <a:t>lí</a:t>
            </a:r>
            <a:r>
              <a:rPr lang="en-US" sz="2400" dirty="0"/>
              <a:t> </a:t>
            </a:r>
            <a:r>
              <a:rPr lang="en-US" sz="2400" dirty="0" err="1"/>
              <a:t>tưởng</a:t>
            </a:r>
            <a:r>
              <a:rPr lang="en-US" sz="2400" dirty="0"/>
              <a:t> </a:t>
            </a:r>
            <a:r>
              <a:rPr lang="en-US" sz="2400" dirty="0" err="1"/>
              <a:t>sống</a:t>
            </a:r>
            <a:r>
              <a:rPr lang="en-US" sz="2400" dirty="0"/>
              <a:t> </a:t>
            </a:r>
            <a:r>
              <a:rPr lang="en-US" sz="2400" dirty="0" err="1"/>
              <a:t>cao</a:t>
            </a:r>
            <a:r>
              <a:rPr lang="en-US" sz="2400" dirty="0"/>
              <a:t> </a:t>
            </a:r>
            <a:r>
              <a:rPr lang="en-US" sz="2400" dirty="0" err="1" smtClean="0"/>
              <a:t>đẹp</a:t>
            </a:r>
            <a:r>
              <a:rPr lang="en-US" sz="2400" dirty="0"/>
              <a:t>,</a:t>
            </a:r>
            <a:r>
              <a:rPr lang="en-US" sz="2400" dirty="0" smtClean="0"/>
              <a:t> </a:t>
            </a:r>
            <a:r>
              <a:rPr lang="en-US" sz="2400" dirty="0" err="1"/>
              <a:t>t</a:t>
            </a:r>
            <a:r>
              <a:rPr lang="en-US" sz="2400" dirty="0" err="1" smtClean="0"/>
              <a:t>hái</a:t>
            </a:r>
            <a:r>
              <a:rPr lang="en-US" sz="2400" dirty="0" smtClean="0"/>
              <a:t> </a:t>
            </a:r>
            <a:r>
              <a:rPr lang="en-US" sz="2400" dirty="0" err="1"/>
              <a:t>độ</a:t>
            </a:r>
            <a:r>
              <a:rPr lang="en-US" sz="2400" dirty="0"/>
              <a:t> </a:t>
            </a:r>
            <a:r>
              <a:rPr lang="en-US" sz="2400" dirty="0" err="1"/>
              <a:t>sống</a:t>
            </a:r>
            <a:r>
              <a:rPr lang="en-US" sz="2400" dirty="0"/>
              <a:t> </a:t>
            </a:r>
            <a:r>
              <a:rPr lang="en-US" sz="2400" dirty="0" err="1"/>
              <a:t>tích</a:t>
            </a:r>
            <a:r>
              <a:rPr lang="en-US" sz="2400" dirty="0"/>
              <a:t> </a:t>
            </a:r>
            <a:r>
              <a:rPr lang="en-US" sz="2400" dirty="0" err="1"/>
              <a:t>cực</a:t>
            </a:r>
            <a:r>
              <a:rPr lang="en-US" sz="2400" dirty="0"/>
              <a:t> </a:t>
            </a:r>
            <a:r>
              <a:rPr lang="en-US" sz="2400" dirty="0" err="1"/>
              <a:t>trước</a:t>
            </a:r>
            <a:r>
              <a:rPr lang="en-US" sz="2400" dirty="0"/>
              <a:t> </a:t>
            </a:r>
            <a:r>
              <a:rPr lang="en-US" sz="2400" dirty="0" err="1"/>
              <a:t>gian</a:t>
            </a:r>
            <a:r>
              <a:rPr lang="en-US" sz="2400" dirty="0"/>
              <a:t> </a:t>
            </a:r>
            <a:r>
              <a:rPr lang="en-US" sz="2400" dirty="0" err="1"/>
              <a:t>khổ</a:t>
            </a:r>
            <a:r>
              <a:rPr lang="en-US" sz="2400" dirty="0"/>
              <a:t>, </a:t>
            </a:r>
            <a:r>
              <a:rPr lang="en-US" sz="2400" dirty="0" err="1"/>
              <a:t>khó</a:t>
            </a:r>
            <a:r>
              <a:rPr lang="en-US" sz="2400" dirty="0"/>
              <a:t> </a:t>
            </a:r>
            <a:r>
              <a:rPr lang="en-US" sz="2400" dirty="0" err="1"/>
              <a:t>khăn</a:t>
            </a:r>
            <a:r>
              <a:rPr lang="en-US" sz="2400" dirty="0"/>
              <a:t>.</a:t>
            </a:r>
          </a:p>
          <a:p>
            <a:pPr marL="342900" lvl="0" indent="-342900">
              <a:buFontTx/>
              <a:buChar char="-"/>
            </a:pPr>
            <a:r>
              <a:rPr lang="en-US" sz="2400" b="1" dirty="0" err="1" smtClean="0"/>
              <a:t>Bằng</a:t>
            </a:r>
            <a:r>
              <a:rPr lang="en-US" sz="2400" b="1" dirty="0" smtClean="0"/>
              <a:t> </a:t>
            </a:r>
            <a:r>
              <a:rPr lang="en-US" sz="2400" b="1" dirty="0" err="1" smtClean="0"/>
              <a:t>chứng</a:t>
            </a:r>
            <a:r>
              <a:rPr lang="en-US" sz="2400" b="1" dirty="0" smtClean="0"/>
              <a:t>: </a:t>
            </a:r>
          </a:p>
          <a:p>
            <a:pPr lvl="0"/>
            <a:r>
              <a:rPr lang="en-US" sz="2400" dirty="0" smtClean="0"/>
              <a:t>+ </a:t>
            </a:r>
            <a:r>
              <a:rPr lang="en-US" sz="2400" dirty="0"/>
              <a:t>“</a:t>
            </a:r>
            <a:r>
              <a:rPr lang="en-US" sz="2400" dirty="0" err="1"/>
              <a:t>Mưa</a:t>
            </a:r>
            <a:r>
              <a:rPr lang="en-US" sz="2400" dirty="0"/>
              <a:t> </a:t>
            </a:r>
            <a:r>
              <a:rPr lang="en-US" sz="2400" dirty="0" err="1"/>
              <a:t>tuyết</a:t>
            </a:r>
            <a:r>
              <a:rPr lang="en-US" sz="2400" dirty="0"/>
              <a:t> </a:t>
            </a:r>
            <a:r>
              <a:rPr lang="en-US" sz="2400" dirty="0" err="1"/>
              <a:t>dữ</a:t>
            </a:r>
            <a:r>
              <a:rPr lang="en-US" sz="2400" dirty="0"/>
              <a:t> </a:t>
            </a:r>
            <a:r>
              <a:rPr lang="en-US" sz="2400" dirty="0" err="1"/>
              <a:t>dội</a:t>
            </a:r>
            <a:r>
              <a:rPr lang="en-US" sz="2400" dirty="0"/>
              <a:t> </a:t>
            </a:r>
            <a:r>
              <a:rPr lang="en-US" sz="2400" dirty="0" err="1"/>
              <a:t>lúc</a:t>
            </a:r>
            <a:r>
              <a:rPr lang="en-US" sz="2400" dirty="0"/>
              <a:t> 1 </a:t>
            </a:r>
            <a:r>
              <a:rPr lang="en-US" sz="2400" dirty="0" err="1"/>
              <a:t>giờ</a:t>
            </a:r>
            <a:r>
              <a:rPr lang="en-US" sz="2400" dirty="0"/>
              <a:t> </a:t>
            </a:r>
            <a:r>
              <a:rPr lang="en-US" sz="2400" dirty="0" err="1"/>
              <a:t>sáng</a:t>
            </a:r>
            <a:r>
              <a:rPr lang="en-US" sz="2400" dirty="0"/>
              <a:t> </a:t>
            </a:r>
            <a:r>
              <a:rPr lang="en-US" sz="2400" dirty="0" err="1"/>
              <a:t>không</a:t>
            </a:r>
            <a:r>
              <a:rPr lang="en-US" sz="2400" dirty="0"/>
              <a:t> </a:t>
            </a:r>
            <a:r>
              <a:rPr lang="en-US" sz="2400" dirty="0" err="1"/>
              <a:t>làm</a:t>
            </a:r>
            <a:r>
              <a:rPr lang="en-US" sz="2400" dirty="0"/>
              <a:t> </a:t>
            </a:r>
            <a:r>
              <a:rPr lang="en-US" sz="2400" dirty="0" err="1"/>
              <a:t>anh</a:t>
            </a:r>
            <a:r>
              <a:rPr lang="en-US" sz="2400" dirty="0"/>
              <a:t> </a:t>
            </a:r>
            <a:r>
              <a:rPr lang="en-US" sz="2400" dirty="0" err="1"/>
              <a:t>bỏ</a:t>
            </a:r>
            <a:r>
              <a:rPr lang="en-US" sz="2400" dirty="0"/>
              <a:t> </a:t>
            </a:r>
            <a:r>
              <a:rPr lang="en-US" sz="2400" dirty="0" err="1"/>
              <a:t>cuộc</a:t>
            </a:r>
            <a:r>
              <a:rPr lang="en-US" sz="2400" dirty="0" smtClean="0"/>
              <a:t>”.</a:t>
            </a:r>
          </a:p>
          <a:p>
            <a:pPr lvl="0"/>
            <a:r>
              <a:rPr lang="en-US" sz="2400" dirty="0" smtClean="0"/>
              <a:t>+ </a:t>
            </a:r>
            <a:r>
              <a:rPr lang="en-US" sz="2400" dirty="0"/>
              <a:t>“</a:t>
            </a:r>
            <a:r>
              <a:rPr lang="en-US" sz="2400" dirty="0" err="1"/>
              <a:t>Sự</a:t>
            </a:r>
            <a:r>
              <a:rPr lang="en-US" sz="2400" dirty="0"/>
              <a:t> </a:t>
            </a:r>
            <a:r>
              <a:rPr lang="en-US" sz="2400" dirty="0" err="1"/>
              <a:t>yên</a:t>
            </a:r>
            <a:r>
              <a:rPr lang="en-US" sz="2400" dirty="0"/>
              <a:t> </a:t>
            </a:r>
            <a:r>
              <a:rPr lang="en-US" sz="2400" dirty="0" err="1"/>
              <a:t>lặng</a:t>
            </a:r>
            <a:r>
              <a:rPr lang="en-US" sz="2400" dirty="0"/>
              <a:t> </a:t>
            </a:r>
            <a:r>
              <a:rPr lang="en-US" sz="2400" dirty="0" err="1"/>
              <a:t>đáng</a:t>
            </a:r>
            <a:r>
              <a:rPr lang="en-US" sz="2400" dirty="0"/>
              <a:t> </a:t>
            </a:r>
            <a:r>
              <a:rPr lang="en-US" sz="2400" dirty="0" err="1"/>
              <a:t>sợ</a:t>
            </a:r>
            <a:r>
              <a:rPr lang="en-US" sz="2400" dirty="0"/>
              <a:t> </a:t>
            </a:r>
            <a:r>
              <a:rPr lang="en-US" sz="2400" dirty="0" err="1"/>
              <a:t>của</a:t>
            </a:r>
            <a:r>
              <a:rPr lang="en-US" sz="2400" dirty="0"/>
              <a:t> non </a:t>
            </a:r>
            <a:r>
              <a:rPr lang="en-US" sz="2400" dirty="0" err="1"/>
              <a:t>cao</a:t>
            </a:r>
            <a:r>
              <a:rPr lang="en-US" sz="2400" dirty="0"/>
              <a:t> </a:t>
            </a:r>
            <a:r>
              <a:rPr lang="en-US" sz="2400" dirty="0" err="1"/>
              <a:t>không</a:t>
            </a:r>
            <a:r>
              <a:rPr lang="en-US" sz="2400" dirty="0"/>
              <a:t> </a:t>
            </a:r>
            <a:r>
              <a:rPr lang="en-US" sz="2400" dirty="0" err="1"/>
              <a:t>khuất</a:t>
            </a:r>
            <a:r>
              <a:rPr lang="en-US" sz="2400" dirty="0"/>
              <a:t> </a:t>
            </a:r>
            <a:r>
              <a:rPr lang="en-US" sz="2400" dirty="0" err="1"/>
              <a:t>phục</a:t>
            </a:r>
            <a:r>
              <a:rPr lang="en-US" sz="2400" dirty="0"/>
              <a:t> </a:t>
            </a:r>
            <a:r>
              <a:rPr lang="en-US" sz="2400" dirty="0" err="1"/>
              <a:t>được</a:t>
            </a:r>
            <a:r>
              <a:rPr lang="en-US" sz="2400" dirty="0"/>
              <a:t> </a:t>
            </a:r>
            <a:r>
              <a:rPr lang="en-US" sz="2400" dirty="0" err="1"/>
              <a:t>anh</a:t>
            </a:r>
            <a:r>
              <a:rPr lang="en-US" sz="2400" dirty="0" smtClean="0"/>
              <a:t>”.</a:t>
            </a:r>
          </a:p>
          <a:p>
            <a:pPr lvl="0" eaLnBrk="0" fontAlgn="base" hangingPunct="0">
              <a:spcBef>
                <a:spcPct val="0"/>
              </a:spcBef>
              <a:spcAft>
                <a:spcPct val="0"/>
              </a:spcAft>
            </a:pPr>
            <a:r>
              <a:rPr lang="en-US" altLang="en-US" sz="2400" dirty="0" smtClean="0"/>
              <a:t>+ </a:t>
            </a:r>
            <a:r>
              <a:rPr lang="en-US" altLang="en-US" sz="2400" dirty="0" err="1" smtClean="0"/>
              <a:t>Anh</a:t>
            </a:r>
            <a:r>
              <a:rPr lang="en-US" altLang="en-US" sz="2400" dirty="0" smtClean="0"/>
              <a:t> </a:t>
            </a:r>
            <a:r>
              <a:rPr lang="en-US" altLang="en-US" sz="2400" dirty="0"/>
              <a:t>“ý </a:t>
            </a:r>
            <a:r>
              <a:rPr lang="en-US" altLang="en-US" sz="2400" dirty="0" err="1"/>
              <a:t>thức</a:t>
            </a:r>
            <a:r>
              <a:rPr lang="en-US" altLang="en-US" sz="2400" dirty="0"/>
              <a:t> </a:t>
            </a:r>
            <a:r>
              <a:rPr lang="en-US" altLang="en-US" sz="2400" dirty="0" err="1"/>
              <a:t>sâu</a:t>
            </a:r>
            <a:r>
              <a:rPr lang="en-US" altLang="en-US" sz="2400" dirty="0"/>
              <a:t> </a:t>
            </a:r>
            <a:r>
              <a:rPr lang="en-US" altLang="en-US" sz="2400" dirty="0" err="1"/>
              <a:t>sắc</a:t>
            </a:r>
            <a:r>
              <a:rPr lang="en-US" altLang="en-US" sz="2400" dirty="0"/>
              <a:t> ý </a:t>
            </a:r>
            <a:r>
              <a:rPr lang="en-US" altLang="en-US" sz="2400" dirty="0" err="1"/>
              <a:t>nghĩa</a:t>
            </a:r>
            <a:r>
              <a:rPr lang="en-US" altLang="en-US" sz="2400" dirty="0"/>
              <a:t> </a:t>
            </a:r>
            <a:r>
              <a:rPr lang="en-US" altLang="en-US" sz="2400" dirty="0" err="1"/>
              <a:t>công</a:t>
            </a:r>
            <a:r>
              <a:rPr lang="en-US" altLang="en-US" sz="2400" dirty="0"/>
              <a:t> </a:t>
            </a:r>
            <a:r>
              <a:rPr lang="en-US" altLang="en-US" sz="2400" dirty="0" err="1"/>
              <a:t>việc</a:t>
            </a:r>
            <a:r>
              <a:rPr lang="en-US" altLang="en-US" sz="2400" dirty="0"/>
              <a:t> </a:t>
            </a:r>
            <a:r>
              <a:rPr lang="en-US" altLang="en-US" sz="2400" dirty="0" err="1"/>
              <a:t>mình</a:t>
            </a:r>
            <a:r>
              <a:rPr lang="en-US" altLang="en-US" sz="2400" dirty="0"/>
              <a:t> </a:t>
            </a:r>
            <a:r>
              <a:rPr lang="en-US" altLang="en-US" sz="2400" dirty="0" err="1"/>
              <a:t>làm</a:t>
            </a:r>
            <a:r>
              <a:rPr lang="en-US" altLang="en-US" sz="2400" dirty="0"/>
              <a:t>”.</a:t>
            </a:r>
          </a:p>
          <a:p>
            <a:pPr lvl="0" eaLnBrk="0" fontAlgn="base" hangingPunct="0">
              <a:spcBef>
                <a:spcPct val="0"/>
              </a:spcBef>
              <a:spcAft>
                <a:spcPct val="0"/>
              </a:spcAft>
            </a:pPr>
            <a:r>
              <a:rPr lang="en-US" altLang="en-US" sz="2400" dirty="0" smtClean="0"/>
              <a:t>+  </a:t>
            </a:r>
            <a:r>
              <a:rPr lang="en-US" altLang="en-US" sz="2400" dirty="0" err="1" smtClean="0"/>
              <a:t>Với</a:t>
            </a:r>
            <a:r>
              <a:rPr lang="en-US" altLang="en-US" sz="2400" dirty="0" smtClean="0"/>
              <a:t> </a:t>
            </a:r>
            <a:r>
              <a:rPr lang="en-US" altLang="en-US" sz="2400" dirty="0" err="1" smtClean="0"/>
              <a:t>anh</a:t>
            </a:r>
            <a:r>
              <a:rPr lang="en-US" altLang="en-US" sz="2400" dirty="0" smtClean="0"/>
              <a:t> </a:t>
            </a:r>
            <a:r>
              <a:rPr lang="en-US" altLang="en-US" sz="2400" dirty="0" err="1" smtClean="0"/>
              <a:t>công</a:t>
            </a:r>
            <a:r>
              <a:rPr lang="en-US" altLang="en-US" sz="2400" dirty="0" smtClean="0"/>
              <a:t> </a:t>
            </a:r>
            <a:r>
              <a:rPr lang="en-US" altLang="en-US" sz="2400" dirty="0" err="1" smtClean="0"/>
              <a:t>việc</a:t>
            </a:r>
            <a:r>
              <a:rPr lang="en-US" altLang="en-US" sz="2400" dirty="0" smtClean="0"/>
              <a:t> </a:t>
            </a:r>
            <a:r>
              <a:rPr lang="en-US" altLang="en-US" sz="2400" dirty="0" err="1" smtClean="0"/>
              <a:t>giúp</a:t>
            </a:r>
            <a:r>
              <a:rPr lang="en-US" altLang="en-US" sz="2400" dirty="0" smtClean="0"/>
              <a:t> </a:t>
            </a:r>
            <a:r>
              <a:rPr lang="en-US" altLang="en-US" sz="2400" dirty="0"/>
              <a:t>“</a:t>
            </a:r>
            <a:r>
              <a:rPr lang="en-US" altLang="en-US" sz="2400" dirty="0" err="1"/>
              <a:t>giải</a:t>
            </a:r>
            <a:r>
              <a:rPr lang="en-US" altLang="en-US" sz="2400" dirty="0"/>
              <a:t> </a:t>
            </a:r>
            <a:r>
              <a:rPr lang="en-US" altLang="en-US" sz="2400" dirty="0" err="1"/>
              <a:t>toả</a:t>
            </a:r>
            <a:r>
              <a:rPr lang="en-US" altLang="en-US" sz="2400" dirty="0"/>
              <a:t> </a:t>
            </a:r>
            <a:r>
              <a:rPr lang="en-US" altLang="en-US" sz="2400" dirty="0" err="1"/>
              <a:t>nỗi</a:t>
            </a:r>
            <a:r>
              <a:rPr lang="en-US" altLang="en-US" sz="2400" dirty="0"/>
              <a:t> </a:t>
            </a:r>
            <a:r>
              <a:rPr lang="en-US" altLang="en-US" sz="2400" dirty="0" err="1"/>
              <a:t>cô</a:t>
            </a:r>
            <a:r>
              <a:rPr lang="en-US" altLang="en-US" sz="2400" dirty="0"/>
              <a:t> </a:t>
            </a:r>
            <a:r>
              <a:rPr lang="en-US" altLang="en-US" sz="2400" dirty="0" err="1"/>
              <a:t>đơn</a:t>
            </a:r>
            <a:r>
              <a:rPr lang="en-US" altLang="en-US" sz="2400" dirty="0"/>
              <a:t>” </a:t>
            </a:r>
            <a:r>
              <a:rPr lang="en-US" altLang="en-US" sz="2400" dirty="0" err="1"/>
              <a:t>và</a:t>
            </a:r>
            <a:r>
              <a:rPr lang="en-US" altLang="en-US" sz="2400" dirty="0"/>
              <a:t> </a:t>
            </a:r>
            <a:r>
              <a:rPr lang="en-US" altLang="en-US" sz="2400" dirty="0" err="1"/>
              <a:t>là</a:t>
            </a:r>
            <a:r>
              <a:rPr lang="en-US" altLang="en-US" sz="2400" dirty="0"/>
              <a:t> “</a:t>
            </a:r>
            <a:r>
              <a:rPr lang="en-US" altLang="en-US" sz="2400" dirty="0" err="1"/>
              <a:t>sợi</a:t>
            </a:r>
            <a:r>
              <a:rPr lang="en-US" altLang="en-US" sz="2400" dirty="0"/>
              <a:t> </a:t>
            </a:r>
            <a:r>
              <a:rPr lang="en-US" altLang="en-US" sz="2400" dirty="0" err="1"/>
              <a:t>dây</a:t>
            </a:r>
            <a:r>
              <a:rPr lang="en-US" altLang="en-US" sz="2400" dirty="0"/>
              <a:t> </a:t>
            </a:r>
            <a:r>
              <a:rPr lang="en-US" altLang="en-US" sz="2400" dirty="0" err="1"/>
              <a:t>vô</a:t>
            </a:r>
            <a:r>
              <a:rPr lang="en-US" altLang="en-US" sz="2400" dirty="0"/>
              <a:t> </a:t>
            </a:r>
            <a:r>
              <a:rPr lang="en-US" altLang="en-US" sz="2400" dirty="0" err="1"/>
              <a:t>hình</a:t>
            </a:r>
            <a:r>
              <a:rPr lang="en-US" altLang="en-US" sz="2400" dirty="0"/>
              <a:t> </a:t>
            </a:r>
            <a:r>
              <a:rPr lang="en-US" altLang="en-US" sz="2400" dirty="0" err="1"/>
              <a:t>kết</a:t>
            </a:r>
            <a:r>
              <a:rPr lang="en-US" altLang="en-US" sz="2400" dirty="0"/>
              <a:t> </a:t>
            </a:r>
            <a:r>
              <a:rPr lang="en-US" altLang="en-US" sz="2400" dirty="0" err="1"/>
              <a:t>nối</a:t>
            </a:r>
            <a:r>
              <a:rPr lang="en-US" altLang="en-US" sz="2400" dirty="0"/>
              <a:t> </a:t>
            </a:r>
            <a:r>
              <a:rPr lang="en-US" altLang="en-US" sz="2400" dirty="0" err="1"/>
              <a:t>giữa</a:t>
            </a:r>
            <a:r>
              <a:rPr lang="en-US" altLang="en-US" sz="2400" dirty="0"/>
              <a:t> </a:t>
            </a:r>
            <a:r>
              <a:rPr lang="en-US" altLang="en-US" sz="2400" dirty="0" err="1"/>
              <a:t>anh</a:t>
            </a:r>
            <a:r>
              <a:rPr lang="en-US" altLang="en-US" sz="2400" dirty="0"/>
              <a:t> </a:t>
            </a:r>
            <a:r>
              <a:rPr lang="en-US" altLang="en-US" sz="2400" dirty="0" err="1"/>
              <a:t>và</a:t>
            </a:r>
            <a:r>
              <a:rPr lang="en-US" altLang="en-US" sz="2400" dirty="0"/>
              <a:t> </a:t>
            </a:r>
            <a:r>
              <a:rPr lang="en-US" altLang="en-US" sz="2400" dirty="0" err="1"/>
              <a:t>đồng</a:t>
            </a:r>
            <a:r>
              <a:rPr lang="en-US" altLang="en-US" sz="2400" dirty="0"/>
              <a:t> </a:t>
            </a:r>
            <a:r>
              <a:rPr lang="en-US" altLang="en-US" sz="2400" dirty="0" err="1"/>
              <a:t>đội</a:t>
            </a:r>
            <a:r>
              <a:rPr lang="en-US" altLang="en-US" sz="2400" dirty="0"/>
              <a:t>”.</a:t>
            </a:r>
          </a:p>
          <a:p>
            <a:pPr lvl="0" eaLnBrk="0" fontAlgn="base" hangingPunct="0">
              <a:spcBef>
                <a:spcPct val="0"/>
              </a:spcBef>
              <a:spcAft>
                <a:spcPct val="0"/>
              </a:spcAft>
            </a:pPr>
            <a:r>
              <a:rPr lang="en-US" altLang="en-US" sz="2400" dirty="0" smtClean="0"/>
              <a:t>+ </a:t>
            </a:r>
            <a:r>
              <a:rPr lang="en-US" altLang="en-US" sz="2400" dirty="0" err="1" smtClean="0"/>
              <a:t>Cảm</a:t>
            </a:r>
            <a:r>
              <a:rPr lang="en-US" altLang="en-US" sz="2400" dirty="0" smtClean="0"/>
              <a:t> </a:t>
            </a:r>
            <a:r>
              <a:rPr lang="en-US" altLang="en-US" sz="2400" dirty="0" err="1"/>
              <a:t>thấy</a:t>
            </a:r>
            <a:r>
              <a:rPr lang="en-US" altLang="en-US" sz="2400" dirty="0"/>
              <a:t> </a:t>
            </a:r>
            <a:r>
              <a:rPr lang="en-US" altLang="en-US" sz="2400" dirty="0" err="1"/>
              <a:t>sống</a:t>
            </a:r>
            <a:r>
              <a:rPr lang="en-US" altLang="en-US" sz="2400" dirty="0"/>
              <a:t> “</a:t>
            </a:r>
            <a:r>
              <a:rPr lang="en-US" altLang="en-US" sz="2400" dirty="0" err="1"/>
              <a:t>thật</a:t>
            </a:r>
            <a:r>
              <a:rPr lang="en-US" altLang="en-US" sz="2400" dirty="0"/>
              <a:t> </a:t>
            </a:r>
            <a:r>
              <a:rPr lang="en-US" altLang="en-US" sz="2400" dirty="0" err="1"/>
              <a:t>hạnh</a:t>
            </a:r>
            <a:r>
              <a:rPr lang="en-US" altLang="en-US" sz="2400" dirty="0"/>
              <a:t> </a:t>
            </a:r>
            <a:r>
              <a:rPr lang="en-US" altLang="en-US" sz="2400" dirty="0" err="1"/>
              <a:t>phúc</a:t>
            </a:r>
            <a:r>
              <a:rPr lang="en-US" altLang="en-US" sz="2400" dirty="0"/>
              <a:t>” </a:t>
            </a:r>
            <a:r>
              <a:rPr lang="en-US" altLang="en-US" sz="2400" dirty="0" err="1"/>
              <a:t>vì</a:t>
            </a:r>
            <a:r>
              <a:rPr lang="en-US" altLang="en-US" sz="2400" dirty="0"/>
              <a:t> </a:t>
            </a:r>
            <a:r>
              <a:rPr lang="en-US" altLang="en-US" sz="2400" dirty="0" err="1"/>
              <a:t>được</a:t>
            </a:r>
            <a:r>
              <a:rPr lang="en-US" altLang="en-US" sz="2400" dirty="0"/>
              <a:t> </a:t>
            </a:r>
            <a:r>
              <a:rPr lang="en-US" altLang="en-US" sz="2400" dirty="0" err="1"/>
              <a:t>góp</a:t>
            </a:r>
            <a:r>
              <a:rPr lang="en-US" altLang="en-US" sz="2400" dirty="0"/>
              <a:t> </a:t>
            </a:r>
            <a:r>
              <a:rPr lang="en-US" altLang="en-US" sz="2400" dirty="0" err="1"/>
              <a:t>sức</a:t>
            </a:r>
            <a:r>
              <a:rPr lang="en-US" altLang="en-US" sz="2400" dirty="0"/>
              <a:t> </a:t>
            </a:r>
            <a:r>
              <a:rPr lang="en-US" altLang="en-US" sz="2400" dirty="0" err="1"/>
              <a:t>vào</a:t>
            </a:r>
            <a:r>
              <a:rPr lang="en-US" altLang="en-US" sz="2400" dirty="0"/>
              <a:t> </a:t>
            </a:r>
            <a:r>
              <a:rPr lang="en-US" altLang="en-US" sz="2400" dirty="0" err="1"/>
              <a:t>sự</a:t>
            </a:r>
            <a:r>
              <a:rPr lang="en-US" altLang="en-US" sz="2400" dirty="0"/>
              <a:t> </a:t>
            </a:r>
            <a:r>
              <a:rPr lang="en-US" altLang="en-US" sz="2400" dirty="0" err="1"/>
              <a:t>nghiệp</a:t>
            </a:r>
            <a:r>
              <a:rPr lang="en-US" altLang="en-US" sz="2400" dirty="0"/>
              <a:t> </a:t>
            </a:r>
            <a:r>
              <a:rPr lang="en-US" altLang="en-US" sz="2400" dirty="0" err="1" smtClean="0"/>
              <a:t>chung</a:t>
            </a:r>
            <a:r>
              <a:rPr lang="en-US" altLang="en-US" sz="2400" dirty="0" smtClean="0"/>
              <a:t>.</a:t>
            </a:r>
            <a:endParaRPr lang="en-US" sz="2400" dirty="0"/>
          </a:p>
        </p:txBody>
      </p:sp>
    </p:spTree>
    <p:extLst>
      <p:ext uri="{BB962C8B-B14F-4D97-AF65-F5344CB8AC3E}">
        <p14:creationId xmlns:p14="http://schemas.microsoft.com/office/powerpoint/2010/main" val="488094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949" y="322948"/>
            <a:ext cx="10802983" cy="4893647"/>
          </a:xfrm>
          <a:prstGeom prst="rect">
            <a:avLst/>
          </a:prstGeom>
        </p:spPr>
        <p:txBody>
          <a:bodyPr wrap="square">
            <a:spAutoFit/>
          </a:bodyPr>
          <a:lstStyle/>
          <a:p>
            <a:pPr algn="just"/>
            <a:r>
              <a:rPr lang="en-US" sz="2400" b="1" dirty="0"/>
              <a:t>* </a:t>
            </a:r>
            <a:r>
              <a:rPr lang="en-US" sz="2400" b="1" dirty="0" smtClean="0"/>
              <a:t>LĐ 3:</a:t>
            </a:r>
            <a:r>
              <a:rPr lang="en-US" sz="2400" b="1" dirty="0"/>
              <a:t>Anh </a:t>
            </a:r>
            <a:r>
              <a:rPr lang="en-US" sz="2400" b="1" dirty="0" err="1"/>
              <a:t>thanh</a:t>
            </a:r>
            <a:r>
              <a:rPr lang="en-US" sz="2400" b="1" dirty="0"/>
              <a:t> </a:t>
            </a:r>
            <a:r>
              <a:rPr lang="en-US" sz="2400" b="1" dirty="0" err="1"/>
              <a:t>niên</a:t>
            </a:r>
            <a:r>
              <a:rPr lang="en-US" sz="2400" b="1" dirty="0"/>
              <a:t> </a:t>
            </a:r>
            <a:r>
              <a:rPr lang="en-US" sz="2400" b="1" dirty="0" err="1"/>
              <a:t>biết</a:t>
            </a:r>
            <a:r>
              <a:rPr lang="en-US" sz="2400" b="1" dirty="0"/>
              <a:t> </a:t>
            </a:r>
            <a:r>
              <a:rPr lang="en-US" sz="2400" b="1" dirty="0" err="1"/>
              <a:t>tổ</a:t>
            </a:r>
            <a:r>
              <a:rPr lang="en-US" sz="2400" b="1" dirty="0"/>
              <a:t> </a:t>
            </a:r>
            <a:r>
              <a:rPr lang="en-US" sz="2400" b="1" dirty="0" err="1"/>
              <a:t>chức</a:t>
            </a:r>
            <a:r>
              <a:rPr lang="en-US" sz="2400" b="1" dirty="0"/>
              <a:t> </a:t>
            </a:r>
            <a:r>
              <a:rPr lang="en-US" sz="2400" b="1" dirty="0" err="1"/>
              <a:t>cuộc</a:t>
            </a:r>
            <a:r>
              <a:rPr lang="en-US" sz="2400" b="1" dirty="0"/>
              <a:t> </a:t>
            </a:r>
            <a:r>
              <a:rPr lang="en-US" sz="2400" b="1" dirty="0" err="1"/>
              <a:t>sống</a:t>
            </a:r>
            <a:r>
              <a:rPr lang="en-US" sz="2400" b="1" dirty="0"/>
              <a:t> </a:t>
            </a:r>
            <a:r>
              <a:rPr lang="en-US" sz="2400" b="1" dirty="0" smtClean="0"/>
              <a:t>, </a:t>
            </a:r>
            <a:r>
              <a:rPr lang="en-US" sz="2400" b="1" dirty="0" err="1" smtClean="0"/>
              <a:t>ân</a:t>
            </a:r>
            <a:r>
              <a:rPr lang="en-US" sz="2400" b="1" dirty="0" smtClean="0"/>
              <a:t> </a:t>
            </a:r>
            <a:r>
              <a:rPr lang="en-US" sz="2400" b="1" dirty="0" err="1" smtClean="0"/>
              <a:t>cần</a:t>
            </a:r>
            <a:r>
              <a:rPr lang="en-US" sz="2400" b="1" dirty="0" smtClean="0"/>
              <a:t>, </a:t>
            </a:r>
            <a:r>
              <a:rPr lang="en-US" sz="2400" b="1" dirty="0" err="1" smtClean="0"/>
              <a:t>cởi</a:t>
            </a:r>
            <a:r>
              <a:rPr lang="en-US" sz="2400" b="1" dirty="0" smtClean="0"/>
              <a:t> </a:t>
            </a:r>
            <a:r>
              <a:rPr lang="en-US" sz="2400" b="1" dirty="0" err="1" smtClean="0"/>
              <a:t>mở</a:t>
            </a:r>
            <a:r>
              <a:rPr lang="en-US" sz="2400" b="1" dirty="0" smtClean="0"/>
              <a:t>, </a:t>
            </a:r>
            <a:r>
              <a:rPr lang="en-US" sz="2400" b="1" dirty="0" err="1" smtClean="0"/>
              <a:t>khiêm</a:t>
            </a:r>
            <a:r>
              <a:rPr lang="en-US" sz="2400" b="1" dirty="0" smtClean="0"/>
              <a:t> </a:t>
            </a:r>
            <a:r>
              <a:rPr lang="en-US" sz="2400" b="1" dirty="0" err="1" smtClean="0"/>
              <a:t>tốn</a:t>
            </a:r>
            <a:r>
              <a:rPr lang="en-US" sz="2400" dirty="0" smtClean="0"/>
              <a:t>:</a:t>
            </a:r>
            <a:endParaRPr lang="en-US" sz="2400" dirty="0"/>
          </a:p>
          <a:p>
            <a:pPr marL="342900" indent="-342900" algn="just">
              <a:buFontTx/>
              <a:buChar char="-"/>
            </a:pPr>
            <a:r>
              <a:rPr lang="en-US" sz="2400" b="1" dirty="0" err="1" smtClean="0"/>
              <a:t>Lí</a:t>
            </a:r>
            <a:r>
              <a:rPr lang="en-US" sz="2400" b="1" dirty="0" smtClean="0"/>
              <a:t> </a:t>
            </a:r>
            <a:r>
              <a:rPr lang="en-US" sz="2400" b="1" dirty="0" err="1"/>
              <a:t>lẽ</a:t>
            </a:r>
            <a:r>
              <a:rPr lang="en-US" sz="2400" b="1" dirty="0"/>
              <a:t>:  </a:t>
            </a:r>
            <a:endParaRPr lang="en-US" sz="2400" b="1" dirty="0" smtClean="0"/>
          </a:p>
          <a:p>
            <a:pPr algn="just"/>
            <a:r>
              <a:rPr lang="en-US" altLang="en-US" sz="2400" dirty="0" smtClean="0"/>
              <a:t>+ </a:t>
            </a:r>
            <a:r>
              <a:rPr lang="en-US" altLang="en-US" sz="2400" dirty="0" err="1"/>
              <a:t>Anh</a:t>
            </a:r>
            <a:r>
              <a:rPr lang="en-US" altLang="en-US" sz="2400" dirty="0"/>
              <a:t> </a:t>
            </a:r>
            <a:r>
              <a:rPr lang="en-US" altLang="en-US" sz="2400" dirty="0" err="1"/>
              <a:t>biết</a:t>
            </a:r>
            <a:r>
              <a:rPr lang="en-US" altLang="en-US" sz="2400" dirty="0"/>
              <a:t> </a:t>
            </a:r>
            <a:r>
              <a:rPr lang="en-US" altLang="en-US" sz="2400" dirty="0" err="1"/>
              <a:t>sắp</a:t>
            </a:r>
            <a:r>
              <a:rPr lang="en-US" altLang="en-US" sz="2400" dirty="0"/>
              <a:t> </a:t>
            </a:r>
            <a:r>
              <a:rPr lang="en-US" altLang="en-US" sz="2400" dirty="0" err="1"/>
              <a:t>xếp</a:t>
            </a:r>
            <a:r>
              <a:rPr lang="en-US" altLang="en-US" sz="2400" dirty="0"/>
              <a:t>, </a:t>
            </a:r>
            <a:r>
              <a:rPr lang="en-US" altLang="en-US" sz="2400" dirty="0" err="1"/>
              <a:t>tổ</a:t>
            </a:r>
            <a:r>
              <a:rPr lang="en-US" altLang="en-US" sz="2400" dirty="0"/>
              <a:t> </a:t>
            </a:r>
            <a:r>
              <a:rPr lang="en-US" altLang="en-US" sz="2400" dirty="0" err="1"/>
              <a:t>chức</a:t>
            </a:r>
            <a:r>
              <a:rPr lang="en-US" altLang="en-US" sz="2400" dirty="0"/>
              <a:t> </a:t>
            </a:r>
            <a:r>
              <a:rPr lang="en-US" altLang="en-US" sz="2400" dirty="0" err="1"/>
              <a:t>cuộc</a:t>
            </a:r>
            <a:r>
              <a:rPr lang="en-US" altLang="en-US" sz="2400" dirty="0"/>
              <a:t> </a:t>
            </a:r>
            <a:r>
              <a:rPr lang="en-US" altLang="en-US" sz="2400" dirty="0" err="1"/>
              <a:t>sống</a:t>
            </a:r>
            <a:r>
              <a:rPr lang="en-US" altLang="en-US" sz="2400" dirty="0"/>
              <a:t> </a:t>
            </a:r>
            <a:r>
              <a:rPr lang="en-US" altLang="en-US" sz="2400" dirty="0" err="1"/>
              <a:t>khoa</a:t>
            </a:r>
            <a:r>
              <a:rPr lang="en-US" altLang="en-US" sz="2400" dirty="0"/>
              <a:t> </a:t>
            </a:r>
            <a:r>
              <a:rPr lang="en-US" altLang="en-US" sz="2400" dirty="0" err="1"/>
              <a:t>học</a:t>
            </a:r>
            <a:r>
              <a:rPr lang="en-US" altLang="en-US" sz="2400" dirty="0"/>
              <a:t> </a:t>
            </a:r>
            <a:r>
              <a:rPr lang="en-US" altLang="en-US" sz="2400" dirty="0" err="1"/>
              <a:t>và</a:t>
            </a:r>
            <a:r>
              <a:rPr lang="en-US" altLang="en-US" sz="2400" dirty="0"/>
              <a:t> </a:t>
            </a:r>
            <a:r>
              <a:rPr lang="en-US" altLang="en-US" sz="2400" dirty="0" err="1"/>
              <a:t>phong</a:t>
            </a:r>
            <a:r>
              <a:rPr lang="en-US" altLang="en-US" sz="2400" dirty="0"/>
              <a:t> </a:t>
            </a:r>
            <a:r>
              <a:rPr lang="en-US" altLang="en-US" sz="2400" dirty="0" err="1"/>
              <a:t>phú</a:t>
            </a:r>
            <a:r>
              <a:rPr lang="en-US" altLang="en-US" sz="2400" dirty="0"/>
              <a:t>, </a:t>
            </a:r>
            <a:r>
              <a:rPr lang="en-US" altLang="en-US" sz="2400" dirty="0" err="1"/>
              <a:t>không</a:t>
            </a:r>
            <a:r>
              <a:rPr lang="en-US" altLang="en-US" sz="2400" dirty="0"/>
              <a:t> </a:t>
            </a:r>
            <a:r>
              <a:rPr lang="en-US" altLang="en-US" sz="2400" dirty="0" err="1"/>
              <a:t>để</a:t>
            </a:r>
            <a:r>
              <a:rPr lang="en-US" altLang="en-US" sz="2400" dirty="0"/>
              <a:t> </a:t>
            </a:r>
            <a:r>
              <a:rPr lang="en-US" altLang="en-US" sz="2400" dirty="0" err="1"/>
              <a:t>hoàn</a:t>
            </a:r>
            <a:r>
              <a:rPr lang="en-US" altLang="en-US" sz="2400" dirty="0"/>
              <a:t> </a:t>
            </a:r>
            <a:r>
              <a:rPr lang="en-US" altLang="en-US" sz="2400" dirty="0" err="1"/>
              <a:t>cảnh</a:t>
            </a:r>
            <a:r>
              <a:rPr lang="en-US" altLang="en-US" sz="2400" dirty="0"/>
              <a:t> </a:t>
            </a:r>
            <a:r>
              <a:rPr lang="en-US" altLang="en-US" sz="2400" dirty="0" err="1"/>
              <a:t>cô</a:t>
            </a:r>
            <a:r>
              <a:rPr lang="en-US" altLang="en-US" sz="2400" dirty="0"/>
              <a:t> </a:t>
            </a:r>
            <a:r>
              <a:rPr lang="en-US" altLang="en-US" sz="2400" dirty="0" err="1"/>
              <a:t>đơn</a:t>
            </a:r>
            <a:r>
              <a:rPr lang="en-US" altLang="en-US" sz="2400" dirty="0"/>
              <a:t> </a:t>
            </a:r>
            <a:r>
              <a:rPr lang="en-US" altLang="en-US" sz="2400" dirty="0" err="1"/>
              <a:t>làm</a:t>
            </a:r>
            <a:r>
              <a:rPr lang="en-US" altLang="en-US" sz="2400" dirty="0"/>
              <a:t> </a:t>
            </a:r>
            <a:r>
              <a:rPr lang="en-US" altLang="en-US" sz="2400" dirty="0" err="1"/>
              <a:t>mình</a:t>
            </a:r>
            <a:r>
              <a:rPr lang="en-US" altLang="en-US" sz="2400" dirty="0"/>
              <a:t> </a:t>
            </a:r>
            <a:r>
              <a:rPr lang="en-US" altLang="en-US" sz="2400" dirty="0" err="1"/>
              <a:t>buồn</a:t>
            </a:r>
            <a:r>
              <a:rPr lang="en-US" altLang="en-US" sz="2400" dirty="0"/>
              <a:t> </a:t>
            </a:r>
            <a:r>
              <a:rPr lang="en-US" altLang="en-US" sz="2400" dirty="0" err="1"/>
              <a:t>chán</a:t>
            </a:r>
            <a:r>
              <a:rPr lang="en-US" altLang="en-US" sz="2400" dirty="0"/>
              <a:t>.</a:t>
            </a:r>
          </a:p>
          <a:p>
            <a:pPr lvl="0" algn="just" eaLnBrk="0" fontAlgn="base" hangingPunct="0">
              <a:spcBef>
                <a:spcPct val="0"/>
              </a:spcBef>
              <a:spcAft>
                <a:spcPct val="0"/>
              </a:spcAft>
            </a:pPr>
            <a:r>
              <a:rPr lang="en-US" altLang="en-US" sz="2400" dirty="0"/>
              <a:t>+ </a:t>
            </a:r>
            <a:r>
              <a:rPr lang="en-US" altLang="en-US" sz="2400" dirty="0" err="1"/>
              <a:t>Anh</a:t>
            </a:r>
            <a:r>
              <a:rPr lang="en-US" altLang="en-US" sz="2400" dirty="0"/>
              <a:t> </a:t>
            </a:r>
            <a:r>
              <a:rPr lang="en-US" altLang="en-US" sz="2400" dirty="0" err="1"/>
              <a:t>sống</a:t>
            </a:r>
            <a:r>
              <a:rPr lang="en-US" altLang="en-US" sz="2400" dirty="0"/>
              <a:t> </a:t>
            </a:r>
            <a:r>
              <a:rPr lang="en-US" altLang="en-US" sz="2400" dirty="0" err="1"/>
              <a:t>chân</a:t>
            </a:r>
            <a:r>
              <a:rPr lang="en-US" altLang="en-US" sz="2400" dirty="0"/>
              <a:t> </a:t>
            </a:r>
            <a:r>
              <a:rPr lang="en-US" altLang="en-US" sz="2400" dirty="0" err="1"/>
              <a:t>thành</a:t>
            </a:r>
            <a:r>
              <a:rPr lang="en-US" altLang="en-US" sz="2400" dirty="0"/>
              <a:t>, </a:t>
            </a:r>
            <a:r>
              <a:rPr lang="en-US" altLang="en-US" sz="2400" dirty="0" err="1"/>
              <a:t>ân</a:t>
            </a:r>
            <a:r>
              <a:rPr lang="en-US" altLang="en-US" sz="2400" dirty="0"/>
              <a:t> </a:t>
            </a:r>
            <a:r>
              <a:rPr lang="en-US" altLang="en-US" sz="2400" dirty="0" err="1"/>
              <a:t>cần</a:t>
            </a:r>
            <a:r>
              <a:rPr lang="en-US" altLang="en-US" sz="2400" dirty="0"/>
              <a:t> </a:t>
            </a:r>
            <a:r>
              <a:rPr lang="en-US" altLang="en-US" sz="2400" dirty="0" err="1"/>
              <a:t>với</a:t>
            </a:r>
            <a:r>
              <a:rPr lang="en-US" altLang="en-US" sz="2400" dirty="0"/>
              <a:t> </a:t>
            </a:r>
            <a:r>
              <a:rPr lang="en-US" altLang="en-US" sz="2400" dirty="0" err="1"/>
              <a:t>mọi</a:t>
            </a:r>
            <a:r>
              <a:rPr lang="en-US" altLang="en-US" sz="2400" dirty="0"/>
              <a:t> </a:t>
            </a:r>
            <a:r>
              <a:rPr lang="en-US" altLang="en-US" sz="2400" dirty="0" err="1"/>
              <a:t>người</a:t>
            </a:r>
            <a:r>
              <a:rPr lang="en-US" altLang="en-US" sz="2400" dirty="0"/>
              <a:t>, </a:t>
            </a:r>
            <a:r>
              <a:rPr lang="en-US" altLang="en-US" sz="2400" dirty="0" err="1"/>
              <a:t>dù</a:t>
            </a:r>
            <a:r>
              <a:rPr lang="en-US" altLang="en-US" sz="2400" dirty="0"/>
              <a:t> </a:t>
            </a:r>
            <a:r>
              <a:rPr lang="en-US" altLang="en-US" sz="2400" dirty="0" err="1"/>
              <a:t>chỉ</a:t>
            </a:r>
            <a:r>
              <a:rPr lang="en-US" altLang="en-US" sz="2400" dirty="0"/>
              <a:t> </a:t>
            </a:r>
            <a:r>
              <a:rPr lang="en-US" altLang="en-US" sz="2400" dirty="0" err="1"/>
              <a:t>là</a:t>
            </a:r>
            <a:r>
              <a:rPr lang="en-US" altLang="en-US" sz="2400" dirty="0"/>
              <a:t> </a:t>
            </a:r>
            <a:r>
              <a:rPr lang="en-US" altLang="en-US" sz="2400" dirty="0" err="1"/>
              <a:t>những</a:t>
            </a:r>
            <a:r>
              <a:rPr lang="en-US" altLang="en-US" sz="2400" dirty="0"/>
              <a:t> </a:t>
            </a:r>
            <a:r>
              <a:rPr lang="en-US" altLang="en-US" sz="2400" dirty="0" err="1"/>
              <a:t>cuộc</a:t>
            </a:r>
            <a:r>
              <a:rPr lang="en-US" altLang="en-US" sz="2400" dirty="0"/>
              <a:t> </a:t>
            </a:r>
            <a:r>
              <a:rPr lang="en-US" altLang="en-US" sz="2400" dirty="0" err="1"/>
              <a:t>gặp</a:t>
            </a:r>
            <a:r>
              <a:rPr lang="en-US" altLang="en-US" sz="2400" dirty="0"/>
              <a:t> </a:t>
            </a:r>
            <a:r>
              <a:rPr lang="en-US" altLang="en-US" sz="2400" dirty="0" err="1"/>
              <a:t>gỡ</a:t>
            </a:r>
            <a:r>
              <a:rPr lang="en-US" altLang="en-US" sz="2400" dirty="0"/>
              <a:t> </a:t>
            </a:r>
            <a:r>
              <a:rPr lang="en-US" altLang="en-US" sz="2400" dirty="0" err="1"/>
              <a:t>thoáng</a:t>
            </a:r>
            <a:r>
              <a:rPr lang="en-US" altLang="en-US" sz="2400" dirty="0"/>
              <a:t> qua.</a:t>
            </a:r>
          </a:p>
          <a:p>
            <a:pPr lvl="0" algn="just" eaLnBrk="0" fontAlgn="base" hangingPunct="0">
              <a:spcBef>
                <a:spcPct val="0"/>
              </a:spcBef>
              <a:spcAft>
                <a:spcPct val="0"/>
              </a:spcAft>
            </a:pPr>
            <a:r>
              <a:rPr lang="en-US" altLang="en-US" sz="2400" dirty="0"/>
              <a:t>+ </a:t>
            </a:r>
            <a:r>
              <a:rPr lang="en-US" altLang="en-US" sz="2400" dirty="0" err="1"/>
              <a:t>Anh</a:t>
            </a:r>
            <a:r>
              <a:rPr lang="en-US" altLang="en-US" sz="2400" dirty="0"/>
              <a:t> </a:t>
            </a:r>
            <a:r>
              <a:rPr lang="en-US" altLang="en-US" sz="2400" dirty="0" err="1"/>
              <a:t>còn</a:t>
            </a:r>
            <a:r>
              <a:rPr lang="en-US" altLang="en-US" sz="2400" dirty="0"/>
              <a:t> </a:t>
            </a:r>
            <a:r>
              <a:rPr lang="en-US" altLang="en-US" sz="2400" dirty="0" err="1"/>
              <a:t>là</a:t>
            </a:r>
            <a:r>
              <a:rPr lang="en-US" altLang="en-US" sz="2400" dirty="0"/>
              <a:t> </a:t>
            </a:r>
            <a:r>
              <a:rPr lang="en-US" altLang="en-US" sz="2400" dirty="0" err="1"/>
              <a:t>người</a:t>
            </a:r>
            <a:r>
              <a:rPr lang="en-US" altLang="en-US" sz="2400" dirty="0"/>
              <a:t> </a:t>
            </a:r>
            <a:r>
              <a:rPr lang="en-US" altLang="en-US" sz="2400" dirty="0" err="1"/>
              <a:t>khiêm</a:t>
            </a:r>
            <a:r>
              <a:rPr lang="en-US" altLang="en-US" sz="2400" dirty="0"/>
              <a:t> </a:t>
            </a:r>
            <a:r>
              <a:rPr lang="en-US" altLang="en-US" sz="2400" dirty="0" err="1" smtClean="0"/>
              <a:t>tốn</a:t>
            </a:r>
            <a:r>
              <a:rPr lang="en-US" altLang="en-US" sz="2400" dirty="0" smtClean="0"/>
              <a:t>.</a:t>
            </a:r>
            <a:endParaRPr lang="en-US" sz="2400" b="1" dirty="0"/>
          </a:p>
          <a:p>
            <a:pPr lvl="0" algn="just"/>
            <a:r>
              <a:rPr lang="en-US" sz="2400" dirty="0" smtClean="0"/>
              <a:t>-</a:t>
            </a:r>
            <a:r>
              <a:rPr lang="en-US" sz="2400" b="1" dirty="0" smtClean="0"/>
              <a:t> </a:t>
            </a:r>
            <a:r>
              <a:rPr lang="en-US" sz="2400" b="1" dirty="0" err="1" smtClean="0"/>
              <a:t>Bằng</a:t>
            </a:r>
            <a:r>
              <a:rPr lang="en-US" sz="2400" b="1" dirty="0" smtClean="0"/>
              <a:t> </a:t>
            </a:r>
            <a:r>
              <a:rPr lang="en-US" sz="2400" b="1" dirty="0" err="1"/>
              <a:t>chứng</a:t>
            </a:r>
            <a:endParaRPr lang="en-US" sz="2400" b="1" dirty="0"/>
          </a:p>
          <a:p>
            <a:pPr lvl="0" algn="just" eaLnBrk="0" fontAlgn="base" hangingPunct="0">
              <a:spcBef>
                <a:spcPct val="0"/>
              </a:spcBef>
              <a:spcAft>
                <a:spcPct val="0"/>
              </a:spcAft>
            </a:pPr>
            <a:r>
              <a:rPr lang="en-US" altLang="en-US" sz="2400" dirty="0" smtClean="0"/>
              <a:t>+ </a:t>
            </a:r>
            <a:r>
              <a:rPr lang="en-US" altLang="en-US" sz="2400" dirty="0" err="1" smtClean="0"/>
              <a:t>Thế</a:t>
            </a:r>
            <a:r>
              <a:rPr lang="en-US" altLang="en-US" sz="2400" dirty="0" smtClean="0"/>
              <a:t> </a:t>
            </a:r>
            <a:r>
              <a:rPr lang="en-US" altLang="en-US" sz="2400" dirty="0" err="1"/>
              <a:t>giới</a:t>
            </a:r>
            <a:r>
              <a:rPr lang="en-US" altLang="en-US" sz="2400" dirty="0"/>
              <a:t> </a:t>
            </a:r>
            <a:r>
              <a:rPr lang="en-US" altLang="en-US" sz="2400" dirty="0" err="1"/>
              <a:t>sống</a:t>
            </a:r>
            <a:r>
              <a:rPr lang="en-US" altLang="en-US" sz="2400" dirty="0"/>
              <a:t> </a:t>
            </a:r>
            <a:r>
              <a:rPr lang="en-US" altLang="en-US" sz="2400" dirty="0" err="1"/>
              <a:t>của</a:t>
            </a:r>
            <a:r>
              <a:rPr lang="en-US" altLang="en-US" sz="2400" dirty="0"/>
              <a:t> </a:t>
            </a:r>
            <a:r>
              <a:rPr lang="en-US" altLang="en-US" sz="2400" dirty="0" err="1"/>
              <a:t>anh</a:t>
            </a:r>
            <a:r>
              <a:rPr lang="en-US" altLang="en-US" sz="2400" dirty="0"/>
              <a:t> </a:t>
            </a:r>
            <a:r>
              <a:rPr lang="en-US" altLang="en-US" sz="2400" dirty="0" err="1"/>
              <a:t>gắn</a:t>
            </a:r>
            <a:r>
              <a:rPr lang="en-US" altLang="en-US" sz="2400" dirty="0"/>
              <a:t> </a:t>
            </a:r>
            <a:r>
              <a:rPr lang="en-US" altLang="en-US" sz="2400" dirty="0" err="1"/>
              <a:t>với</a:t>
            </a:r>
            <a:r>
              <a:rPr lang="en-US" altLang="en-US" sz="2400" dirty="0"/>
              <a:t> </a:t>
            </a:r>
            <a:r>
              <a:rPr lang="en-US" altLang="en-US" sz="2400" dirty="0" err="1"/>
              <a:t>vườn</a:t>
            </a:r>
            <a:r>
              <a:rPr lang="en-US" altLang="en-US" sz="2400" dirty="0"/>
              <a:t> </a:t>
            </a:r>
            <a:r>
              <a:rPr lang="en-US" altLang="en-US" sz="2400" dirty="0" err="1"/>
              <a:t>hoa</a:t>
            </a:r>
            <a:r>
              <a:rPr lang="en-US" altLang="en-US" sz="2400" dirty="0"/>
              <a:t>, </a:t>
            </a:r>
            <a:r>
              <a:rPr lang="en-US" altLang="en-US" sz="2400" dirty="0" err="1"/>
              <a:t>với</a:t>
            </a:r>
            <a:r>
              <a:rPr lang="en-US" altLang="en-US" sz="2400" dirty="0"/>
              <a:t> </a:t>
            </a:r>
            <a:r>
              <a:rPr lang="en-US" altLang="en-US" sz="2400" dirty="0" err="1"/>
              <a:t>một</a:t>
            </a:r>
            <a:r>
              <a:rPr lang="en-US" altLang="en-US" sz="2400" dirty="0"/>
              <a:t> </a:t>
            </a:r>
            <a:r>
              <a:rPr lang="en-US" altLang="en-US" sz="2400" dirty="0" err="1"/>
              <a:t>khung</a:t>
            </a:r>
            <a:r>
              <a:rPr lang="en-US" altLang="en-US" sz="2400" dirty="0"/>
              <a:t> </a:t>
            </a:r>
            <a:r>
              <a:rPr lang="en-US" altLang="en-US" sz="2400" dirty="0" err="1"/>
              <a:t>cảnh</a:t>
            </a:r>
            <a:r>
              <a:rPr lang="en-US" altLang="en-US" sz="2400" dirty="0"/>
              <a:t> </a:t>
            </a:r>
            <a:r>
              <a:rPr lang="en-US" altLang="en-US" sz="2400" dirty="0" err="1"/>
              <a:t>sinh</a:t>
            </a:r>
            <a:r>
              <a:rPr lang="en-US" altLang="en-US" sz="2400" dirty="0"/>
              <a:t> </a:t>
            </a:r>
            <a:r>
              <a:rPr lang="en-US" altLang="en-US" sz="2400" dirty="0" err="1"/>
              <a:t>hoạt</a:t>
            </a:r>
            <a:r>
              <a:rPr lang="en-US" altLang="en-US" sz="2400" dirty="0"/>
              <a:t> </a:t>
            </a:r>
            <a:r>
              <a:rPr lang="en-US" altLang="en-US" sz="2400" dirty="0" err="1"/>
              <a:t>ngăn</a:t>
            </a:r>
            <a:r>
              <a:rPr lang="en-US" altLang="en-US" sz="2400" dirty="0"/>
              <a:t> </a:t>
            </a:r>
            <a:r>
              <a:rPr lang="en-US" altLang="en-US" sz="2400" dirty="0" err="1"/>
              <a:t>nắp</a:t>
            </a:r>
            <a:r>
              <a:rPr lang="en-US" altLang="en-US" sz="2400" dirty="0"/>
              <a:t>.”</a:t>
            </a:r>
          </a:p>
          <a:p>
            <a:pPr lvl="0" algn="just" eaLnBrk="0" fontAlgn="base" hangingPunct="0">
              <a:spcBef>
                <a:spcPct val="0"/>
              </a:spcBef>
              <a:spcAft>
                <a:spcPct val="0"/>
              </a:spcAft>
            </a:pPr>
            <a:r>
              <a:rPr lang="en-US" altLang="en-US" sz="2400" dirty="0" smtClean="0"/>
              <a:t>+ “</a:t>
            </a:r>
            <a:r>
              <a:rPr lang="en-US" altLang="en-US" sz="2400" dirty="0" err="1"/>
              <a:t>Những</a:t>
            </a:r>
            <a:r>
              <a:rPr lang="en-US" altLang="en-US" sz="2400" dirty="0"/>
              <a:t> </a:t>
            </a:r>
            <a:r>
              <a:rPr lang="en-US" altLang="en-US" sz="2400" dirty="0" err="1"/>
              <a:t>trang</a:t>
            </a:r>
            <a:r>
              <a:rPr lang="en-US" altLang="en-US" sz="2400" dirty="0"/>
              <a:t> </a:t>
            </a:r>
            <a:r>
              <a:rPr lang="en-US" altLang="en-US" sz="2400" dirty="0" err="1"/>
              <a:t>sách</a:t>
            </a:r>
            <a:r>
              <a:rPr lang="en-US" altLang="en-US" sz="2400" dirty="0"/>
              <a:t> </a:t>
            </a:r>
            <a:r>
              <a:rPr lang="en-US" altLang="en-US" sz="2400" dirty="0" err="1"/>
              <a:t>như</a:t>
            </a:r>
            <a:r>
              <a:rPr lang="en-US" altLang="en-US" sz="2400" dirty="0"/>
              <a:t> </a:t>
            </a:r>
            <a:r>
              <a:rPr lang="en-US" altLang="en-US" sz="2400" dirty="0" err="1"/>
              <a:t>từng</a:t>
            </a:r>
            <a:r>
              <a:rPr lang="en-US" altLang="en-US" sz="2400" dirty="0"/>
              <a:t> ô </a:t>
            </a:r>
            <a:r>
              <a:rPr lang="en-US" altLang="en-US" sz="2400" dirty="0" err="1"/>
              <a:t>cửa</a:t>
            </a:r>
            <a:r>
              <a:rPr lang="en-US" altLang="en-US" sz="2400" dirty="0"/>
              <a:t> </a:t>
            </a:r>
            <a:r>
              <a:rPr lang="en-US" altLang="en-US" sz="2400" dirty="0" err="1"/>
              <a:t>kết</a:t>
            </a:r>
            <a:r>
              <a:rPr lang="en-US" altLang="en-US" sz="2400" dirty="0"/>
              <a:t> </a:t>
            </a:r>
            <a:r>
              <a:rPr lang="en-US" altLang="en-US" sz="2400" dirty="0" err="1"/>
              <a:t>nối</a:t>
            </a:r>
            <a:r>
              <a:rPr lang="en-US" altLang="en-US" sz="2400" dirty="0"/>
              <a:t> </a:t>
            </a:r>
            <a:r>
              <a:rPr lang="en-US" altLang="en-US" sz="2400" dirty="0" err="1"/>
              <a:t>anh</a:t>
            </a:r>
            <a:r>
              <a:rPr lang="en-US" altLang="en-US" sz="2400" dirty="0"/>
              <a:t> </a:t>
            </a:r>
            <a:r>
              <a:rPr lang="en-US" altLang="en-US" sz="2400" dirty="0" err="1"/>
              <a:t>với</a:t>
            </a:r>
            <a:r>
              <a:rPr lang="en-US" altLang="en-US" sz="2400" dirty="0"/>
              <a:t> </a:t>
            </a:r>
            <a:r>
              <a:rPr lang="en-US" altLang="en-US" sz="2400" dirty="0" err="1"/>
              <a:t>thế</a:t>
            </a:r>
            <a:r>
              <a:rPr lang="en-US" altLang="en-US" sz="2400" dirty="0"/>
              <a:t> </a:t>
            </a:r>
            <a:r>
              <a:rPr lang="en-US" altLang="en-US" sz="2400" dirty="0" err="1"/>
              <a:t>giới</a:t>
            </a:r>
            <a:r>
              <a:rPr lang="en-US" altLang="en-US" sz="2400" dirty="0"/>
              <a:t> </a:t>
            </a:r>
            <a:r>
              <a:rPr lang="en-US" altLang="en-US" sz="2400" dirty="0" err="1"/>
              <a:t>bên</a:t>
            </a:r>
            <a:r>
              <a:rPr lang="en-US" altLang="en-US" sz="2400" dirty="0"/>
              <a:t> </a:t>
            </a:r>
            <a:r>
              <a:rPr lang="en-US" altLang="en-US" sz="2400" dirty="0" err="1"/>
              <a:t>ngoài</a:t>
            </a:r>
            <a:r>
              <a:rPr lang="en-US" altLang="en-US" sz="2400" dirty="0"/>
              <a:t>.”</a:t>
            </a:r>
          </a:p>
          <a:p>
            <a:pPr lvl="0" algn="just" eaLnBrk="0" fontAlgn="base" hangingPunct="0">
              <a:spcBef>
                <a:spcPct val="0"/>
              </a:spcBef>
              <a:spcAft>
                <a:spcPct val="0"/>
              </a:spcAft>
            </a:pPr>
            <a:r>
              <a:rPr lang="en-US" altLang="en-US" sz="2400" dirty="0" smtClean="0"/>
              <a:t>+ </a:t>
            </a:r>
            <a:r>
              <a:rPr lang="en-US" altLang="en-US" sz="2400" dirty="0" err="1" smtClean="0"/>
              <a:t>Hành</a:t>
            </a:r>
            <a:r>
              <a:rPr lang="en-US" altLang="en-US" sz="2400" dirty="0" smtClean="0"/>
              <a:t> </a:t>
            </a:r>
            <a:r>
              <a:rPr lang="en-US" altLang="en-US" sz="2400" dirty="0" err="1"/>
              <a:t>động</a:t>
            </a:r>
            <a:r>
              <a:rPr lang="en-US" altLang="en-US" sz="2400" dirty="0"/>
              <a:t>  </a:t>
            </a:r>
            <a:r>
              <a:rPr lang="en-US" altLang="en-US" sz="2400" dirty="0" err="1" smtClean="0"/>
              <a:t>ân</a:t>
            </a:r>
            <a:r>
              <a:rPr lang="en-US" altLang="en-US" sz="2400" dirty="0" smtClean="0"/>
              <a:t> </a:t>
            </a:r>
            <a:r>
              <a:rPr lang="en-US" altLang="en-US" sz="2400" dirty="0" err="1" smtClean="0"/>
              <a:t>cần</a:t>
            </a:r>
            <a:r>
              <a:rPr lang="en-US" altLang="en-US" sz="2400" dirty="0" smtClean="0"/>
              <a:t>, </a:t>
            </a:r>
            <a:r>
              <a:rPr lang="en-US" altLang="en-US" sz="2400" dirty="0" err="1"/>
              <a:t>chu</a:t>
            </a:r>
            <a:r>
              <a:rPr lang="en-US" altLang="en-US" sz="2400" dirty="0"/>
              <a:t> </a:t>
            </a:r>
            <a:r>
              <a:rPr lang="en-US" altLang="en-US" sz="2400" dirty="0" err="1" smtClean="0"/>
              <a:t>đáo</a:t>
            </a:r>
            <a:r>
              <a:rPr lang="en-US" altLang="en-US" sz="2400" dirty="0" smtClean="0"/>
              <a:t>: </a:t>
            </a:r>
            <a:r>
              <a:rPr lang="en-US" altLang="en-US" sz="2400" dirty="0" err="1" smtClean="0"/>
              <a:t>Tặng</a:t>
            </a:r>
            <a:r>
              <a:rPr lang="en-US" altLang="en-US" sz="2400" dirty="0" smtClean="0"/>
              <a:t> </a:t>
            </a:r>
            <a:r>
              <a:rPr lang="en-US" altLang="en-US" sz="2400" dirty="0"/>
              <a:t>“</a:t>
            </a:r>
            <a:r>
              <a:rPr lang="en-US" altLang="en-US" sz="2400" dirty="0" err="1"/>
              <a:t>củ</a:t>
            </a:r>
            <a:r>
              <a:rPr lang="en-US" altLang="en-US" sz="2400" dirty="0"/>
              <a:t> tam </a:t>
            </a:r>
            <a:r>
              <a:rPr lang="en-US" altLang="en-US" sz="2400" dirty="0" err="1"/>
              <a:t>thất</a:t>
            </a:r>
            <a:r>
              <a:rPr lang="en-US" altLang="en-US" sz="2400" dirty="0"/>
              <a:t> </a:t>
            </a:r>
            <a:r>
              <a:rPr lang="en-US" altLang="en-US" sz="2400" dirty="0" err="1"/>
              <a:t>cho</a:t>
            </a:r>
            <a:r>
              <a:rPr lang="en-US" altLang="en-US" sz="2400" dirty="0"/>
              <a:t> </a:t>
            </a:r>
            <a:r>
              <a:rPr lang="en-US" altLang="en-US" sz="2400" dirty="0" err="1"/>
              <a:t>vợ</a:t>
            </a:r>
            <a:r>
              <a:rPr lang="en-US" altLang="en-US" sz="2400" dirty="0"/>
              <a:t> </a:t>
            </a:r>
            <a:r>
              <a:rPr lang="en-US" altLang="en-US" sz="2400" dirty="0" err="1"/>
              <a:t>bác</a:t>
            </a:r>
            <a:r>
              <a:rPr lang="en-US" altLang="en-US" sz="2400" dirty="0"/>
              <a:t> </a:t>
            </a:r>
            <a:r>
              <a:rPr lang="en-US" altLang="en-US" sz="2400" dirty="0" err="1"/>
              <a:t>lái</a:t>
            </a:r>
            <a:r>
              <a:rPr lang="en-US" altLang="en-US" sz="2400" dirty="0"/>
              <a:t> </a:t>
            </a:r>
            <a:r>
              <a:rPr lang="en-US" altLang="en-US" sz="2400" dirty="0" err="1"/>
              <a:t>xe</a:t>
            </a:r>
            <a:r>
              <a:rPr lang="en-US" altLang="en-US" sz="2400" dirty="0" smtClean="0"/>
              <a:t>”  “</a:t>
            </a:r>
            <a:r>
              <a:rPr lang="en-US" altLang="en-US" sz="2400" dirty="0" err="1"/>
              <a:t>Cắt</a:t>
            </a:r>
            <a:r>
              <a:rPr lang="en-US" altLang="en-US" sz="2400" dirty="0"/>
              <a:t> </a:t>
            </a:r>
            <a:r>
              <a:rPr lang="en-US" altLang="en-US" sz="2400" dirty="0" err="1"/>
              <a:t>hoa</a:t>
            </a:r>
            <a:r>
              <a:rPr lang="en-US" altLang="en-US" sz="2400" dirty="0"/>
              <a:t> </a:t>
            </a:r>
            <a:r>
              <a:rPr lang="en-US" altLang="en-US" sz="2400" dirty="0" err="1"/>
              <a:t>tặng</a:t>
            </a:r>
            <a:r>
              <a:rPr lang="en-US" altLang="en-US" sz="2400" dirty="0"/>
              <a:t> </a:t>
            </a:r>
            <a:r>
              <a:rPr lang="en-US" altLang="en-US" sz="2400" dirty="0" err="1"/>
              <a:t>cô</a:t>
            </a:r>
            <a:r>
              <a:rPr lang="en-US" altLang="en-US" sz="2400" dirty="0"/>
              <a:t> </a:t>
            </a:r>
            <a:r>
              <a:rPr lang="en-US" altLang="en-US" sz="2400" dirty="0" err="1"/>
              <a:t>kĩ</a:t>
            </a:r>
            <a:r>
              <a:rPr lang="en-US" altLang="en-US" sz="2400" dirty="0"/>
              <a:t> </a:t>
            </a:r>
            <a:r>
              <a:rPr lang="en-US" altLang="en-US" sz="2400" dirty="0" err="1"/>
              <a:t>sư</a:t>
            </a:r>
            <a:r>
              <a:rPr lang="en-US" altLang="en-US" sz="2400" dirty="0"/>
              <a:t>”</a:t>
            </a:r>
          </a:p>
          <a:p>
            <a:pPr lvl="0" algn="just" eaLnBrk="0" fontAlgn="base" hangingPunct="0">
              <a:spcBef>
                <a:spcPct val="0"/>
              </a:spcBef>
              <a:spcAft>
                <a:spcPct val="0"/>
              </a:spcAft>
            </a:pPr>
            <a:r>
              <a:rPr lang="en-US" altLang="en-US" sz="2400" dirty="0" smtClean="0"/>
              <a:t>+ </a:t>
            </a:r>
            <a:r>
              <a:rPr lang="en-US" altLang="en-US" sz="2400" dirty="0" err="1" smtClean="0"/>
              <a:t>Thái</a:t>
            </a:r>
            <a:r>
              <a:rPr lang="en-US" altLang="en-US" sz="2400" dirty="0" smtClean="0"/>
              <a:t> </a:t>
            </a:r>
            <a:r>
              <a:rPr lang="en-US" altLang="en-US" sz="2400" dirty="0" err="1"/>
              <a:t>độ</a:t>
            </a:r>
            <a:r>
              <a:rPr lang="en-US" altLang="en-US" sz="2400" dirty="0"/>
              <a:t> </a:t>
            </a:r>
            <a:r>
              <a:rPr lang="en-US" altLang="en-US" sz="2400" dirty="0" err="1"/>
              <a:t>khiêm</a:t>
            </a:r>
            <a:r>
              <a:rPr lang="en-US" altLang="en-US" sz="2400" dirty="0"/>
              <a:t> </a:t>
            </a:r>
            <a:r>
              <a:rPr lang="en-US" altLang="en-US" sz="2400" dirty="0" err="1" smtClean="0"/>
              <a:t>tốn</a:t>
            </a:r>
            <a:r>
              <a:rPr lang="en-US" altLang="en-US" sz="2400" dirty="0" smtClean="0"/>
              <a:t>: </a:t>
            </a:r>
            <a:r>
              <a:rPr lang="en-US" altLang="en-US" sz="2400" dirty="0" err="1" smtClean="0"/>
              <a:t>Từ</a:t>
            </a:r>
            <a:r>
              <a:rPr lang="en-US" altLang="en-US" sz="2400" dirty="0" smtClean="0"/>
              <a:t> </a:t>
            </a:r>
            <a:r>
              <a:rPr lang="en-US" altLang="en-US" sz="2400" dirty="0" err="1"/>
              <a:t>chối</a:t>
            </a:r>
            <a:r>
              <a:rPr lang="en-US" altLang="en-US" sz="2400" dirty="0"/>
              <a:t> </a:t>
            </a:r>
            <a:r>
              <a:rPr lang="en-US" altLang="en-US" sz="2400" dirty="0" err="1"/>
              <a:t>khi</a:t>
            </a:r>
            <a:r>
              <a:rPr lang="en-US" altLang="en-US" sz="2400" dirty="0"/>
              <a:t> </a:t>
            </a:r>
            <a:r>
              <a:rPr lang="en-US" altLang="en-US" sz="2400" dirty="0" err="1"/>
              <a:t>người</a:t>
            </a:r>
            <a:r>
              <a:rPr lang="en-US" altLang="en-US" sz="2400" dirty="0"/>
              <a:t> </a:t>
            </a:r>
            <a:r>
              <a:rPr lang="en-US" altLang="en-US" sz="2400" dirty="0" err="1"/>
              <a:t>hoạ</a:t>
            </a:r>
            <a:r>
              <a:rPr lang="en-US" altLang="en-US" sz="2400" dirty="0"/>
              <a:t> </a:t>
            </a:r>
            <a:r>
              <a:rPr lang="en-US" altLang="en-US" sz="2400" dirty="0" err="1"/>
              <a:t>sĩ</a:t>
            </a:r>
            <a:r>
              <a:rPr lang="en-US" altLang="en-US" sz="2400" dirty="0"/>
              <a:t> </a:t>
            </a:r>
            <a:r>
              <a:rPr lang="en-US" altLang="en-US" sz="2400" dirty="0" err="1"/>
              <a:t>muốn</a:t>
            </a:r>
            <a:r>
              <a:rPr lang="en-US" altLang="en-US" sz="2400" dirty="0"/>
              <a:t> </a:t>
            </a:r>
            <a:r>
              <a:rPr lang="en-US" altLang="en-US" sz="2400" dirty="0" err="1"/>
              <a:t>kí</a:t>
            </a:r>
            <a:r>
              <a:rPr lang="en-US" altLang="en-US" sz="2400" dirty="0"/>
              <a:t> </a:t>
            </a:r>
            <a:r>
              <a:rPr lang="en-US" altLang="en-US" sz="2400" dirty="0" err="1"/>
              <a:t>hoạ</a:t>
            </a:r>
            <a:r>
              <a:rPr lang="en-US" altLang="en-US" sz="2400" dirty="0"/>
              <a:t> </a:t>
            </a:r>
            <a:r>
              <a:rPr lang="en-US" altLang="en-US" sz="2400" dirty="0" err="1"/>
              <a:t>chân</a:t>
            </a:r>
            <a:r>
              <a:rPr lang="en-US" altLang="en-US" sz="2400" dirty="0"/>
              <a:t> dung </a:t>
            </a:r>
            <a:r>
              <a:rPr lang="en-US" altLang="en-US" sz="2400" dirty="0" err="1" smtClean="0"/>
              <a:t>mình</a:t>
            </a:r>
            <a:endParaRPr lang="en-US" sz="2400" b="1" dirty="0"/>
          </a:p>
        </p:txBody>
      </p:sp>
    </p:spTree>
    <p:extLst>
      <p:ext uri="{BB962C8B-B14F-4D97-AF65-F5344CB8AC3E}">
        <p14:creationId xmlns:p14="http://schemas.microsoft.com/office/powerpoint/2010/main" val="2131502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5393" y="869407"/>
            <a:ext cx="10868297" cy="1938992"/>
          </a:xfrm>
          <a:prstGeom prst="rect">
            <a:avLst/>
          </a:prstGeom>
        </p:spPr>
        <p:txBody>
          <a:bodyPr wrap="square">
            <a:spAutoFit/>
          </a:bodyPr>
          <a:lstStyle/>
          <a:p>
            <a:r>
              <a:rPr lang="en-US" sz="2400" b="1" dirty="0" smtClean="0"/>
              <a:t>* </a:t>
            </a:r>
            <a:r>
              <a:rPr lang="en-US" sz="2400" b="1" dirty="0" err="1" smtClean="0"/>
              <a:t>Đánh</a:t>
            </a:r>
            <a:r>
              <a:rPr lang="en-US" sz="2400" b="1" dirty="0" smtClean="0"/>
              <a:t> </a:t>
            </a:r>
            <a:r>
              <a:rPr lang="en-US" sz="2400" b="1" dirty="0" err="1" smtClean="0"/>
              <a:t>giá</a:t>
            </a:r>
            <a:r>
              <a:rPr lang="en-US" sz="2400" b="1" dirty="0" smtClean="0"/>
              <a:t> </a:t>
            </a:r>
            <a:r>
              <a:rPr lang="en-US" sz="2400" b="1" dirty="0" err="1" smtClean="0"/>
              <a:t>khái</a:t>
            </a:r>
            <a:r>
              <a:rPr lang="en-US" sz="2400" b="1" dirty="0" smtClean="0"/>
              <a:t> </a:t>
            </a:r>
            <a:r>
              <a:rPr lang="en-US" sz="2400" b="1" dirty="0" err="1" smtClean="0"/>
              <a:t>quát</a:t>
            </a:r>
            <a:r>
              <a:rPr lang="en-US" sz="2400" b="1" dirty="0" smtClean="0"/>
              <a:t>. </a:t>
            </a:r>
            <a:endParaRPr lang="en-US" sz="2400" dirty="0"/>
          </a:p>
          <a:p>
            <a:r>
              <a:rPr lang="en-US" sz="2400" dirty="0" smtClean="0"/>
              <a:t> - </a:t>
            </a:r>
            <a:r>
              <a:rPr lang="vi-VN" sz="2400" b="1" dirty="0" smtClean="0"/>
              <a:t>Bằng </a:t>
            </a:r>
            <a:r>
              <a:rPr lang="vi-VN" sz="2400" b="1" dirty="0"/>
              <a:t>chứng:</a:t>
            </a:r>
          </a:p>
          <a:p>
            <a:r>
              <a:rPr lang="en-US" sz="2400" dirty="0" smtClean="0"/>
              <a:t>+ </a:t>
            </a:r>
            <a:r>
              <a:rPr lang="vi-VN" sz="2400" dirty="0" smtClean="0"/>
              <a:t> </a:t>
            </a:r>
            <a:r>
              <a:rPr lang="vi-VN" sz="2400" dirty="0"/>
              <a:t>“anh thanh niên, ông kĩ sư vườn rau, anh cán bộ nghiên cứu bản đồ sét</a:t>
            </a:r>
            <a:r>
              <a:rPr lang="vi-VN" sz="2400" dirty="0" smtClean="0"/>
              <a:t>”</a:t>
            </a:r>
            <a:r>
              <a:rPr lang="en-US" sz="2400" dirty="0" smtClean="0"/>
              <a:t> </a:t>
            </a:r>
            <a:r>
              <a:rPr lang="en-US" sz="2400" dirty="0" err="1" smtClean="0"/>
              <a:t>góp</a:t>
            </a:r>
            <a:r>
              <a:rPr lang="en-US" sz="2400" dirty="0" smtClean="0"/>
              <a:t> </a:t>
            </a:r>
            <a:r>
              <a:rPr lang="en-US" sz="2400" dirty="0" err="1" smtClean="0"/>
              <a:t>phần</a:t>
            </a:r>
            <a:r>
              <a:rPr lang="en-US" sz="2400" dirty="0" smtClean="0"/>
              <a:t> </a:t>
            </a:r>
            <a:r>
              <a:rPr lang="en-US" sz="2400" dirty="0" err="1" smtClean="0"/>
              <a:t>là</a:t>
            </a:r>
            <a:r>
              <a:rPr lang="en-US" sz="2400" dirty="0" smtClean="0"/>
              <a:t> </a:t>
            </a:r>
            <a:r>
              <a:rPr lang="en-US" sz="2400" dirty="0" err="1" smtClean="0"/>
              <a:t>sáng</a:t>
            </a:r>
            <a:r>
              <a:rPr lang="en-US" sz="2400" dirty="0" smtClean="0"/>
              <a:t> </a:t>
            </a:r>
            <a:r>
              <a:rPr lang="en-US" sz="2400" dirty="0" err="1" smtClean="0"/>
              <a:t>tỏ</a:t>
            </a:r>
            <a:r>
              <a:rPr lang="en-US" sz="2400" dirty="0" smtClean="0"/>
              <a:t> </a:t>
            </a:r>
            <a:r>
              <a:rPr lang="en-US" sz="2400" dirty="0" err="1" smtClean="0"/>
              <a:t>chủ</a:t>
            </a:r>
            <a:r>
              <a:rPr lang="en-US" sz="2400" dirty="0" smtClean="0"/>
              <a:t> </a:t>
            </a:r>
            <a:r>
              <a:rPr lang="en-US" sz="2400" dirty="0" err="1" smtClean="0"/>
              <a:t>đề</a:t>
            </a:r>
            <a:r>
              <a:rPr lang="vi-VN" sz="2400" dirty="0" smtClean="0"/>
              <a:t>.</a:t>
            </a:r>
            <a:endParaRPr lang="vi-VN" sz="2400" dirty="0"/>
          </a:p>
          <a:p>
            <a:r>
              <a:rPr lang="en-US" sz="2400" dirty="0" smtClean="0"/>
              <a:t>- </a:t>
            </a:r>
            <a:r>
              <a:rPr lang="en-US" sz="2400" b="1" dirty="0" err="1" smtClean="0"/>
              <a:t>Lí</a:t>
            </a:r>
            <a:r>
              <a:rPr lang="en-US" sz="2400" b="1" dirty="0" smtClean="0"/>
              <a:t> </a:t>
            </a:r>
            <a:r>
              <a:rPr lang="en-US" sz="2400" b="1" dirty="0" err="1" smtClean="0"/>
              <a:t>lẽ</a:t>
            </a:r>
            <a:r>
              <a:rPr lang="en-US" sz="2400" dirty="0" smtClean="0"/>
              <a:t>: </a:t>
            </a:r>
            <a:r>
              <a:rPr lang="en-US" sz="2400" dirty="0" err="1" smtClean="0"/>
              <a:t>Cái</a:t>
            </a:r>
            <a:r>
              <a:rPr lang="en-US" sz="2400" dirty="0" smtClean="0"/>
              <a:t> </a:t>
            </a:r>
            <a:r>
              <a:rPr lang="en-US" sz="2400" dirty="0" err="1" smtClean="0"/>
              <a:t>lặng</a:t>
            </a:r>
            <a:r>
              <a:rPr lang="en-US" sz="2400" dirty="0" smtClean="0"/>
              <a:t> </a:t>
            </a:r>
            <a:r>
              <a:rPr lang="en-US" sz="2400" dirty="0" err="1" smtClean="0"/>
              <a:t>lẽ</a:t>
            </a:r>
            <a:r>
              <a:rPr lang="en-US" sz="2400" dirty="0" smtClean="0"/>
              <a:t> </a:t>
            </a:r>
            <a:r>
              <a:rPr lang="en-US" sz="2400" dirty="0" err="1" smtClean="0"/>
              <a:t>của</a:t>
            </a:r>
            <a:r>
              <a:rPr lang="en-US" sz="2400" dirty="0" smtClean="0"/>
              <a:t> </a:t>
            </a:r>
            <a:r>
              <a:rPr lang="en-US" sz="2400" dirty="0" err="1" smtClean="0"/>
              <a:t>Sapa</a:t>
            </a:r>
            <a:r>
              <a:rPr lang="en-US" sz="2400" dirty="0" smtClean="0"/>
              <a:t>…</a:t>
            </a:r>
            <a:endParaRPr lang="en-US" dirty="0"/>
          </a:p>
        </p:txBody>
      </p:sp>
    </p:spTree>
    <p:extLst>
      <p:ext uri="{BB962C8B-B14F-4D97-AF65-F5344CB8AC3E}">
        <p14:creationId xmlns:p14="http://schemas.microsoft.com/office/powerpoint/2010/main" val="4076212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632" y="117693"/>
            <a:ext cx="11704320" cy="3046988"/>
          </a:xfrm>
          <a:prstGeom prst="rect">
            <a:avLst/>
          </a:prstGeom>
        </p:spPr>
        <p:txBody>
          <a:bodyPr wrap="square">
            <a:spAutoFit/>
          </a:bodyPr>
          <a:lstStyle/>
          <a:p>
            <a:pPr algn="just"/>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Chủ</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đề</a:t>
            </a:r>
            <a:r>
              <a:rPr lang="en-US" sz="2400" b="1" dirty="0" smtClean="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ngẫm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thuật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smtClean="0">
                <a:latin typeface="Times New Roman" panose="02020603050405020304" pitchFamily="18" charset="0"/>
                <a:cs typeface="Times New Roman" panose="02020603050405020304" pitchFamily="18" charset="0"/>
              </a:rPr>
              <a:t>.</a:t>
            </a:r>
          </a:p>
          <a:p>
            <a:r>
              <a:rPr lang="en-US" sz="2400" dirty="0" smtClean="0"/>
              <a:t>-</a:t>
            </a:r>
            <a:r>
              <a:rPr lang="en-US" sz="2400" b="1" dirty="0" smtClean="0"/>
              <a:t> </a:t>
            </a:r>
            <a:r>
              <a:rPr lang="en-US" sz="2400" b="1" dirty="0" err="1"/>
              <a:t>Bằng</a:t>
            </a:r>
            <a:r>
              <a:rPr lang="en-US" sz="2400" b="1" dirty="0"/>
              <a:t> </a:t>
            </a:r>
            <a:r>
              <a:rPr lang="en-US" sz="2400" b="1" dirty="0" err="1"/>
              <a:t>chứng</a:t>
            </a:r>
            <a:r>
              <a:rPr lang="en-US" sz="2400" b="1" dirty="0"/>
              <a:t>:</a:t>
            </a:r>
            <a:endParaRPr lang="en-US" sz="2400" dirty="0"/>
          </a:p>
          <a:p>
            <a:pPr lvl="0"/>
            <a:r>
              <a:rPr lang="en-US" sz="2400" dirty="0" smtClean="0"/>
              <a:t>+ </a:t>
            </a:r>
            <a:r>
              <a:rPr lang="en-US" sz="2400" dirty="0" err="1" smtClean="0"/>
              <a:t>Người</a:t>
            </a:r>
            <a:r>
              <a:rPr lang="en-US" sz="2400" dirty="0" smtClean="0"/>
              <a:t> </a:t>
            </a:r>
            <a:r>
              <a:rPr lang="en-US" sz="2400" dirty="0" err="1" smtClean="0"/>
              <a:t>họa</a:t>
            </a:r>
            <a:r>
              <a:rPr lang="en-US" sz="2400" dirty="0" smtClean="0"/>
              <a:t> </a:t>
            </a:r>
            <a:r>
              <a:rPr lang="en-US" sz="2400" dirty="0" err="1" smtClean="0"/>
              <a:t>sĩ</a:t>
            </a:r>
            <a:r>
              <a:rPr lang="en-US" sz="2400" dirty="0" smtClean="0"/>
              <a:t> </a:t>
            </a:r>
            <a:r>
              <a:rPr lang="en-US" sz="2400" dirty="0" err="1" smtClean="0"/>
              <a:t>cảm</a:t>
            </a:r>
            <a:r>
              <a:rPr lang="en-US" sz="2400" dirty="0" smtClean="0"/>
              <a:t> </a:t>
            </a:r>
            <a:r>
              <a:rPr lang="en-US" sz="2400" dirty="0" err="1" smtClean="0"/>
              <a:t>thấy</a:t>
            </a:r>
            <a:r>
              <a:rPr lang="en-US" sz="2400" dirty="0" smtClean="0"/>
              <a:t> </a:t>
            </a:r>
            <a:r>
              <a:rPr lang="en-US" sz="2400" dirty="0" err="1" smtClean="0"/>
              <a:t>rõ</a:t>
            </a:r>
            <a:r>
              <a:rPr lang="en-US" sz="2400" dirty="0" smtClean="0"/>
              <a:t> </a:t>
            </a:r>
            <a:r>
              <a:rPr lang="en-US" sz="2400" dirty="0" err="1"/>
              <a:t>bất</a:t>
            </a:r>
            <a:r>
              <a:rPr lang="en-US" sz="2400" dirty="0"/>
              <a:t> </a:t>
            </a:r>
            <a:r>
              <a:rPr lang="en-US" sz="2400" dirty="0" err="1"/>
              <a:t>lực</a:t>
            </a:r>
            <a:r>
              <a:rPr lang="en-US" sz="2400" dirty="0"/>
              <a:t> </a:t>
            </a:r>
            <a:r>
              <a:rPr lang="en-US" sz="2400" dirty="0" err="1" smtClean="0"/>
              <a:t>của</a:t>
            </a:r>
            <a:r>
              <a:rPr lang="en-US" sz="2400" dirty="0" smtClean="0"/>
              <a:t> </a:t>
            </a:r>
            <a:r>
              <a:rPr lang="en-US" sz="2400" dirty="0" err="1" smtClean="0"/>
              <a:t>nghệ</a:t>
            </a:r>
            <a:r>
              <a:rPr lang="en-US" sz="2400" dirty="0" smtClean="0"/>
              <a:t> </a:t>
            </a:r>
            <a:r>
              <a:rPr lang="en-US" sz="2400" dirty="0" err="1" smtClean="0"/>
              <a:t>thuật</a:t>
            </a:r>
            <a:r>
              <a:rPr lang="en-US" sz="2400" dirty="0" smtClean="0"/>
              <a:t> </a:t>
            </a:r>
            <a:r>
              <a:rPr lang="en-US" sz="2400" dirty="0" err="1" smtClean="0"/>
              <a:t>trước</a:t>
            </a:r>
            <a:r>
              <a:rPr lang="en-US" sz="2400" dirty="0" smtClean="0"/>
              <a:t> </a:t>
            </a:r>
            <a:r>
              <a:rPr lang="en-US" sz="2400" dirty="0" err="1"/>
              <a:t>những</a:t>
            </a:r>
            <a:r>
              <a:rPr lang="en-US" sz="2400" dirty="0"/>
              <a:t> </a:t>
            </a:r>
            <a:r>
              <a:rPr lang="en-US" sz="2400" dirty="0" err="1"/>
              <a:t>vẻ</a:t>
            </a:r>
            <a:r>
              <a:rPr lang="en-US" sz="2400" dirty="0"/>
              <a:t> </a:t>
            </a:r>
            <a:r>
              <a:rPr lang="en-US" sz="2400" dirty="0" err="1" smtClean="0"/>
              <a:t>đẹp</a:t>
            </a:r>
            <a:r>
              <a:rPr lang="en-US" sz="2400" dirty="0" smtClean="0"/>
              <a:t> </a:t>
            </a:r>
            <a:r>
              <a:rPr lang="en-US" sz="2400" dirty="0" err="1" smtClean="0"/>
              <a:t>của</a:t>
            </a:r>
            <a:r>
              <a:rPr lang="en-US" sz="2400" dirty="0" smtClean="0"/>
              <a:t> </a:t>
            </a:r>
            <a:r>
              <a:rPr lang="en-US" sz="2400" dirty="0" err="1" smtClean="0"/>
              <a:t>anh</a:t>
            </a:r>
            <a:r>
              <a:rPr lang="en-US" sz="2400" dirty="0" smtClean="0"/>
              <a:t> </a:t>
            </a:r>
            <a:r>
              <a:rPr lang="en-US" sz="2400" dirty="0" err="1" smtClean="0"/>
              <a:t>thanh</a:t>
            </a:r>
            <a:r>
              <a:rPr lang="en-US" sz="2400" dirty="0" smtClean="0"/>
              <a:t> </a:t>
            </a:r>
            <a:r>
              <a:rPr lang="en-US" sz="2400" dirty="0" err="1" smtClean="0"/>
              <a:t>niên</a:t>
            </a:r>
            <a:r>
              <a:rPr lang="en-US" sz="2400" dirty="0" smtClean="0"/>
              <a:t>.</a:t>
            </a:r>
            <a:endParaRPr lang="en-US" sz="2400" dirty="0"/>
          </a:p>
          <a:p>
            <a:pPr lvl="0"/>
            <a:r>
              <a:rPr lang="en-US" sz="2400" dirty="0" smtClean="0"/>
              <a:t>+ </a:t>
            </a:r>
            <a:r>
              <a:rPr lang="en-US" sz="2400" dirty="0" err="1" smtClean="0"/>
              <a:t>Người</a:t>
            </a:r>
            <a:r>
              <a:rPr lang="en-US" sz="2400" dirty="0" smtClean="0"/>
              <a:t> </a:t>
            </a:r>
            <a:r>
              <a:rPr lang="en-US" sz="2400" dirty="0" err="1" smtClean="0"/>
              <a:t>họa</a:t>
            </a:r>
            <a:r>
              <a:rPr lang="en-US" sz="2400" dirty="0" smtClean="0"/>
              <a:t> </a:t>
            </a:r>
            <a:r>
              <a:rPr lang="en-US" sz="2400" dirty="0" err="1"/>
              <a:t>sĩ</a:t>
            </a:r>
            <a:r>
              <a:rPr lang="en-US" sz="2400" dirty="0"/>
              <a:t> </a:t>
            </a:r>
            <a:r>
              <a:rPr lang="en-US" sz="2400" dirty="0" err="1" smtClean="0"/>
              <a:t>trăn</a:t>
            </a:r>
            <a:r>
              <a:rPr lang="en-US" sz="2400" dirty="0" smtClean="0"/>
              <a:t> </a:t>
            </a:r>
            <a:r>
              <a:rPr lang="en-US" sz="2400" dirty="0" err="1" smtClean="0"/>
              <a:t>trở</a:t>
            </a:r>
            <a:r>
              <a:rPr lang="en-US" sz="2400" dirty="0" smtClean="0"/>
              <a:t>, </a:t>
            </a:r>
            <a:r>
              <a:rPr lang="en-US" sz="2400" dirty="0" err="1" smtClean="0"/>
              <a:t>suy</a:t>
            </a:r>
            <a:r>
              <a:rPr lang="en-US" sz="2400" dirty="0" smtClean="0"/>
              <a:t> </a:t>
            </a:r>
            <a:r>
              <a:rPr lang="en-US" sz="2400" dirty="0" err="1" smtClean="0"/>
              <a:t>tư</a:t>
            </a:r>
            <a:r>
              <a:rPr lang="en-US" sz="2400" dirty="0" smtClean="0"/>
              <a:t> </a:t>
            </a:r>
            <a:r>
              <a:rPr lang="en-US" sz="2400" dirty="0" err="1" smtClean="0"/>
              <a:t>về</a:t>
            </a:r>
            <a:r>
              <a:rPr lang="en-US" sz="2400" dirty="0" smtClean="0"/>
              <a:t> </a:t>
            </a:r>
            <a:r>
              <a:rPr lang="en-US" sz="2400" dirty="0" err="1" smtClean="0"/>
              <a:t>việc</a:t>
            </a:r>
            <a:r>
              <a:rPr lang="en-US" sz="2400" dirty="0" smtClean="0"/>
              <a:t> </a:t>
            </a:r>
            <a:r>
              <a:rPr lang="en-US" sz="2400" dirty="0" err="1" smtClean="0"/>
              <a:t>làm</a:t>
            </a:r>
            <a:r>
              <a:rPr lang="en-US" sz="2400" dirty="0" smtClean="0"/>
              <a:t> </a:t>
            </a:r>
            <a:r>
              <a:rPr lang="en-US" sz="2400" dirty="0" err="1" smtClean="0"/>
              <a:t>thế</a:t>
            </a:r>
            <a:r>
              <a:rPr lang="en-US" sz="2400" dirty="0" smtClean="0"/>
              <a:t> </a:t>
            </a:r>
            <a:r>
              <a:rPr lang="en-US" sz="2400" dirty="0" err="1" smtClean="0"/>
              <a:t>nào</a:t>
            </a:r>
            <a:r>
              <a:rPr lang="en-US" sz="2400" dirty="0" smtClean="0"/>
              <a:t> </a:t>
            </a:r>
            <a:r>
              <a:rPr lang="en-US" sz="2400" dirty="0" err="1" smtClean="0"/>
              <a:t>cho</a:t>
            </a:r>
            <a:r>
              <a:rPr lang="en-US" sz="2400" dirty="0" smtClean="0"/>
              <a:t> </a:t>
            </a:r>
            <a:r>
              <a:rPr lang="en-US" sz="2400" dirty="0" err="1"/>
              <a:t>người</a:t>
            </a:r>
            <a:r>
              <a:rPr lang="en-US" sz="2400" dirty="0"/>
              <a:t> </a:t>
            </a:r>
            <a:r>
              <a:rPr lang="en-US" sz="2400" dirty="0" err="1"/>
              <a:t>xem</a:t>
            </a:r>
            <a:r>
              <a:rPr lang="en-US" sz="2400" dirty="0"/>
              <a:t> </a:t>
            </a:r>
            <a:r>
              <a:rPr lang="en-US" sz="2400" dirty="0" err="1"/>
              <a:t>hiểu</a:t>
            </a:r>
            <a:r>
              <a:rPr lang="en-US" sz="2400" dirty="0"/>
              <a:t> </a:t>
            </a:r>
            <a:r>
              <a:rPr lang="en-US" sz="2400" dirty="0" err="1"/>
              <a:t>được</a:t>
            </a:r>
            <a:r>
              <a:rPr lang="en-US" sz="2400" dirty="0"/>
              <a:t> </a:t>
            </a:r>
            <a:r>
              <a:rPr lang="en-US" sz="2400" dirty="0" err="1"/>
              <a:t>anh</a:t>
            </a:r>
            <a:r>
              <a:rPr lang="en-US" sz="2400" dirty="0"/>
              <a:t> ta, </a:t>
            </a:r>
            <a:r>
              <a:rPr lang="en-US" sz="2400" dirty="0" err="1"/>
              <a:t>mà</a:t>
            </a:r>
            <a:r>
              <a:rPr lang="en-US" sz="2400" dirty="0"/>
              <a:t> </a:t>
            </a:r>
            <a:r>
              <a:rPr lang="en-US" sz="2400" dirty="0" err="1"/>
              <a:t>không</a:t>
            </a:r>
            <a:r>
              <a:rPr lang="en-US" sz="2400" dirty="0"/>
              <a:t> </a:t>
            </a:r>
            <a:r>
              <a:rPr lang="en-US" sz="2400" dirty="0" err="1"/>
              <a:t>phải</a:t>
            </a:r>
            <a:r>
              <a:rPr lang="en-US" sz="2400" dirty="0"/>
              <a:t> </a:t>
            </a:r>
            <a:r>
              <a:rPr lang="en-US" sz="2400" dirty="0" err="1"/>
              <a:t>hiểu</a:t>
            </a:r>
            <a:r>
              <a:rPr lang="en-US" sz="2400" dirty="0"/>
              <a:t> </a:t>
            </a:r>
            <a:r>
              <a:rPr lang="en-US" sz="2400" dirty="0" err="1"/>
              <a:t>như</a:t>
            </a:r>
            <a:r>
              <a:rPr lang="en-US" sz="2400" dirty="0"/>
              <a:t> </a:t>
            </a:r>
            <a:r>
              <a:rPr lang="en-US" sz="2400" dirty="0" err="1"/>
              <a:t>một</a:t>
            </a:r>
            <a:r>
              <a:rPr lang="en-US" sz="2400" dirty="0"/>
              <a:t> </a:t>
            </a:r>
            <a:r>
              <a:rPr lang="en-US" sz="2400" dirty="0" err="1"/>
              <a:t>ngôi</a:t>
            </a:r>
            <a:r>
              <a:rPr lang="en-US" sz="2400" dirty="0"/>
              <a:t> </a:t>
            </a:r>
            <a:r>
              <a:rPr lang="en-US" sz="2400" dirty="0" err="1"/>
              <a:t>sao</a:t>
            </a:r>
            <a:r>
              <a:rPr lang="en-US" sz="2400" dirty="0"/>
              <a:t> </a:t>
            </a:r>
            <a:r>
              <a:rPr lang="en-US" sz="2400" dirty="0" err="1"/>
              <a:t>xa</a:t>
            </a:r>
            <a:r>
              <a:rPr lang="en-US" sz="2400" dirty="0" smtClean="0"/>
              <a:t>?”</a:t>
            </a:r>
          </a:p>
          <a:p>
            <a:pPr lvl="0"/>
            <a:r>
              <a:rPr lang="en-US" sz="2400" dirty="0" smtClean="0"/>
              <a:t>“</a:t>
            </a:r>
            <a:r>
              <a:rPr lang="en-US" sz="2400" dirty="0" err="1"/>
              <a:t>Làm</a:t>
            </a:r>
            <a:r>
              <a:rPr lang="en-US" sz="2400" dirty="0"/>
              <a:t> </a:t>
            </a:r>
            <a:r>
              <a:rPr lang="en-US" sz="2400" dirty="0" err="1"/>
              <a:t>thế</a:t>
            </a:r>
            <a:r>
              <a:rPr lang="en-US" sz="2400" dirty="0"/>
              <a:t> </a:t>
            </a:r>
            <a:r>
              <a:rPr lang="en-US" sz="2400" dirty="0" err="1"/>
              <a:t>nào</a:t>
            </a:r>
            <a:r>
              <a:rPr lang="en-US" sz="2400" dirty="0"/>
              <a:t> </a:t>
            </a:r>
            <a:r>
              <a:rPr lang="en-US" sz="2400" dirty="0" err="1"/>
              <a:t>đặt</a:t>
            </a:r>
            <a:r>
              <a:rPr lang="en-US" sz="2400" dirty="0"/>
              <a:t> </a:t>
            </a:r>
            <a:r>
              <a:rPr lang="en-US" sz="2400" dirty="0" err="1"/>
              <a:t>được</a:t>
            </a:r>
            <a:r>
              <a:rPr lang="en-US" sz="2400" dirty="0"/>
              <a:t> </a:t>
            </a:r>
            <a:r>
              <a:rPr lang="en-US" sz="2400" dirty="0" err="1"/>
              <a:t>chính</a:t>
            </a:r>
            <a:r>
              <a:rPr lang="en-US" sz="2400" dirty="0"/>
              <a:t> </a:t>
            </a:r>
            <a:r>
              <a:rPr lang="en-US" sz="2400" dirty="0" err="1"/>
              <a:t>tấm</a:t>
            </a:r>
            <a:r>
              <a:rPr lang="en-US" sz="2400" dirty="0"/>
              <a:t> </a:t>
            </a:r>
            <a:r>
              <a:rPr lang="en-US" sz="2400" dirty="0" err="1"/>
              <a:t>lòng</a:t>
            </a:r>
            <a:r>
              <a:rPr lang="en-US" sz="2400" dirty="0"/>
              <a:t> </a:t>
            </a:r>
            <a:r>
              <a:rPr lang="en-US" sz="2400" dirty="0" err="1"/>
              <a:t>của</a:t>
            </a:r>
            <a:r>
              <a:rPr lang="en-US" sz="2400" dirty="0"/>
              <a:t> </a:t>
            </a:r>
            <a:r>
              <a:rPr lang="en-US" sz="2400" dirty="0" err="1"/>
              <a:t>nhà</a:t>
            </a:r>
            <a:r>
              <a:rPr lang="en-US" sz="2400" dirty="0"/>
              <a:t> </a:t>
            </a:r>
            <a:r>
              <a:rPr lang="en-US" sz="2400" dirty="0" err="1"/>
              <a:t>hoạ</a:t>
            </a:r>
            <a:r>
              <a:rPr lang="en-US" sz="2400" dirty="0"/>
              <a:t> </a:t>
            </a:r>
            <a:r>
              <a:rPr lang="en-US" sz="2400" dirty="0" err="1"/>
              <a:t>sĩ</a:t>
            </a:r>
            <a:r>
              <a:rPr lang="en-US" sz="2400" dirty="0"/>
              <a:t> </a:t>
            </a:r>
            <a:r>
              <a:rPr lang="en-US" sz="2400" dirty="0" err="1"/>
              <a:t>vào</a:t>
            </a:r>
            <a:r>
              <a:rPr lang="en-US" sz="2400" dirty="0"/>
              <a:t> </a:t>
            </a:r>
            <a:r>
              <a:rPr lang="en-US" sz="2400" dirty="0" err="1"/>
              <a:t>giữa</a:t>
            </a:r>
            <a:r>
              <a:rPr lang="en-US" sz="2400" dirty="0"/>
              <a:t> </a:t>
            </a:r>
            <a:r>
              <a:rPr lang="en-US" sz="2400" dirty="0" err="1"/>
              <a:t>bức</a:t>
            </a:r>
            <a:r>
              <a:rPr lang="en-US" sz="2400" dirty="0"/>
              <a:t> </a:t>
            </a:r>
            <a:r>
              <a:rPr lang="en-US" sz="2400" dirty="0" err="1"/>
              <a:t>tranh</a:t>
            </a:r>
            <a:r>
              <a:rPr lang="en-US" sz="2400" dirty="0"/>
              <a:t> </a:t>
            </a:r>
            <a:r>
              <a:rPr lang="en-US" sz="2400" dirty="0" err="1"/>
              <a:t>đó</a:t>
            </a:r>
            <a:r>
              <a:rPr lang="en-US" sz="2400" dirty="0"/>
              <a:t>?”</a:t>
            </a:r>
          </a:p>
          <a:p>
            <a:pPr lvl="0"/>
            <a:r>
              <a:rPr lang="en-US" sz="2400" dirty="0" smtClean="0"/>
              <a:t>- </a:t>
            </a:r>
            <a:r>
              <a:rPr lang="en-US" sz="2400" b="1" dirty="0" err="1" smtClean="0"/>
              <a:t>Lí</a:t>
            </a:r>
            <a:r>
              <a:rPr lang="en-US" sz="2400" b="1" dirty="0" smtClean="0"/>
              <a:t> </a:t>
            </a:r>
            <a:r>
              <a:rPr lang="en-US" sz="2400" b="1" dirty="0" err="1" smtClean="0"/>
              <a:t>lẽ</a:t>
            </a:r>
            <a:r>
              <a:rPr lang="en-US" sz="2400" b="1" dirty="0" smtClean="0"/>
              <a:t> </a:t>
            </a:r>
            <a:r>
              <a:rPr lang="en-US" sz="2400" b="1" dirty="0" err="1" smtClean="0"/>
              <a:t>kẳng</a:t>
            </a:r>
            <a:r>
              <a:rPr lang="en-US" sz="2400" b="1" dirty="0" smtClean="0"/>
              <a:t> </a:t>
            </a:r>
            <a:r>
              <a:rPr lang="en-US" sz="2400" b="1" dirty="0" err="1"/>
              <a:t>định</a:t>
            </a:r>
            <a:r>
              <a:rPr lang="en-US" sz="2400" dirty="0"/>
              <a:t>: </a:t>
            </a:r>
            <a:r>
              <a:rPr lang="en-US" sz="2400" dirty="0" err="1"/>
              <a:t>Chất</a:t>
            </a:r>
            <a:r>
              <a:rPr lang="en-US" sz="2400" dirty="0"/>
              <a:t> </a:t>
            </a:r>
            <a:r>
              <a:rPr lang="en-US" sz="2400" dirty="0" err="1"/>
              <a:t>liệu</a:t>
            </a:r>
            <a:r>
              <a:rPr lang="en-US" sz="2400" dirty="0"/>
              <a:t> </a:t>
            </a:r>
            <a:r>
              <a:rPr lang="en-US" sz="2400" dirty="0" err="1"/>
              <a:t>sáng</a:t>
            </a:r>
            <a:r>
              <a:rPr lang="en-US" sz="2400" dirty="0"/>
              <a:t> </a:t>
            </a:r>
            <a:r>
              <a:rPr lang="en-US" sz="2400" dirty="0" err="1"/>
              <a:t>tác</a:t>
            </a:r>
            <a:r>
              <a:rPr lang="en-US" sz="2400" dirty="0"/>
              <a:t> </a:t>
            </a:r>
            <a:r>
              <a:rPr lang="en-US" sz="2400" dirty="0" err="1"/>
              <a:t>đã</a:t>
            </a:r>
            <a:r>
              <a:rPr lang="en-US" sz="2400" dirty="0"/>
              <a:t> </a:t>
            </a:r>
            <a:r>
              <a:rPr lang="en-US" sz="2400" dirty="0" err="1"/>
              <a:t>có</a:t>
            </a:r>
            <a:r>
              <a:rPr lang="en-US" sz="2400" dirty="0"/>
              <a:t>, </a:t>
            </a:r>
            <a:r>
              <a:rPr lang="en-US" sz="2400" dirty="0" err="1"/>
              <a:t>nhưng</a:t>
            </a:r>
            <a:r>
              <a:rPr lang="en-US" sz="2400" dirty="0"/>
              <a:t> </a:t>
            </a:r>
            <a:r>
              <a:rPr lang="en-US" sz="2400" dirty="0" err="1"/>
              <a:t>để</a:t>
            </a:r>
            <a:r>
              <a:rPr lang="en-US" sz="2400" dirty="0"/>
              <a:t> “</a:t>
            </a:r>
            <a:r>
              <a:rPr lang="en-US" sz="2400" dirty="0" err="1"/>
              <a:t>hoàn</a:t>
            </a:r>
            <a:r>
              <a:rPr lang="en-US" sz="2400" dirty="0"/>
              <a:t> </a:t>
            </a:r>
            <a:r>
              <a:rPr lang="en-US" sz="2400" dirty="0" err="1"/>
              <a:t>thành</a:t>
            </a:r>
            <a:r>
              <a:rPr lang="en-US" sz="2400" dirty="0"/>
              <a:t> </a:t>
            </a:r>
            <a:r>
              <a:rPr lang="en-US" sz="2400" dirty="0" err="1"/>
              <a:t>được</a:t>
            </a:r>
            <a:r>
              <a:rPr lang="en-US" sz="2400" dirty="0"/>
              <a:t> </a:t>
            </a:r>
            <a:r>
              <a:rPr lang="en-US" sz="2400" dirty="0" err="1"/>
              <a:t>sáng</a:t>
            </a:r>
            <a:r>
              <a:rPr lang="en-US" sz="2400" dirty="0"/>
              <a:t> </a:t>
            </a:r>
            <a:r>
              <a:rPr lang="en-US" sz="2400" dirty="0" err="1"/>
              <a:t>tác</a:t>
            </a:r>
            <a:r>
              <a:rPr lang="en-US" sz="2400" dirty="0"/>
              <a:t>”, </a:t>
            </a:r>
            <a:r>
              <a:rPr lang="en-US" sz="2400" dirty="0" err="1"/>
              <a:t>người</a:t>
            </a:r>
            <a:r>
              <a:rPr lang="en-US" sz="2400" dirty="0"/>
              <a:t> </a:t>
            </a:r>
            <a:r>
              <a:rPr lang="en-US" sz="2400" dirty="0" err="1"/>
              <a:t>nghệ</a:t>
            </a:r>
            <a:r>
              <a:rPr lang="en-US" sz="2400" dirty="0"/>
              <a:t> </a:t>
            </a:r>
            <a:r>
              <a:rPr lang="en-US" sz="2400" dirty="0" err="1"/>
              <a:t>sĩ</a:t>
            </a:r>
            <a:r>
              <a:rPr lang="en-US" sz="2400" dirty="0"/>
              <a:t> </a:t>
            </a:r>
            <a:r>
              <a:rPr lang="en-US" sz="2400" dirty="0" err="1"/>
              <a:t>cần</a:t>
            </a:r>
            <a:r>
              <a:rPr lang="en-US" sz="2400" dirty="0"/>
              <a:t> </a:t>
            </a:r>
            <a:r>
              <a:rPr lang="en-US" sz="2400" dirty="0" err="1"/>
              <a:t>có</a:t>
            </a:r>
            <a:r>
              <a:rPr lang="en-US" sz="2400" dirty="0"/>
              <a:t> </a:t>
            </a:r>
            <a:r>
              <a:rPr lang="en-US" sz="2400" dirty="0" err="1"/>
              <a:t>tài</a:t>
            </a:r>
            <a:r>
              <a:rPr lang="en-US" sz="2400" dirty="0"/>
              <a:t> </a:t>
            </a:r>
            <a:r>
              <a:rPr lang="en-US" sz="2400" dirty="0" err="1"/>
              <a:t>năng</a:t>
            </a:r>
            <a:r>
              <a:rPr lang="en-US" sz="2400" dirty="0"/>
              <a:t> </a:t>
            </a:r>
            <a:r>
              <a:rPr lang="en-US" sz="2400" dirty="0" err="1"/>
              <a:t>và</a:t>
            </a:r>
            <a:r>
              <a:rPr lang="en-US" sz="2400" dirty="0"/>
              <a:t> </a:t>
            </a:r>
            <a:r>
              <a:rPr lang="en-US" sz="2400" dirty="0" err="1"/>
              <a:t>trái</a:t>
            </a:r>
            <a:r>
              <a:rPr lang="en-US" sz="2400" dirty="0"/>
              <a:t> </a:t>
            </a:r>
            <a:r>
              <a:rPr lang="en-US" sz="2400" dirty="0" err="1"/>
              <a:t>tim</a:t>
            </a:r>
            <a:r>
              <a:rPr lang="en-US" sz="2400" dirty="0"/>
              <a:t> </a:t>
            </a:r>
            <a:r>
              <a:rPr lang="en-US" sz="2400" dirty="0" err="1"/>
              <a:t>ấm</a:t>
            </a:r>
            <a:r>
              <a:rPr lang="en-US" sz="2400" dirty="0"/>
              <a:t> </a:t>
            </a:r>
            <a:r>
              <a:rPr lang="en-US" sz="2400" dirty="0" err="1"/>
              <a:t>nóng</a:t>
            </a:r>
            <a:r>
              <a:rPr lang="en-US" sz="2400" dirty="0"/>
              <a:t> </a:t>
            </a:r>
            <a:r>
              <a:rPr lang="en-US" sz="2400" dirty="0" err="1"/>
              <a:t>tình</a:t>
            </a:r>
            <a:r>
              <a:rPr lang="en-US" sz="2400" dirty="0"/>
              <a:t> </a:t>
            </a:r>
            <a:r>
              <a:rPr lang="en-US" sz="2400" dirty="0" err="1"/>
              <a:t>người</a:t>
            </a:r>
            <a:r>
              <a:rPr lang="en-US" sz="2400" dirty="0" smtClean="0"/>
              <a:t>.</a:t>
            </a:r>
            <a:endParaRPr lang="en-US" sz="2400" dirty="0"/>
          </a:p>
        </p:txBody>
      </p:sp>
    </p:spTree>
    <p:extLst>
      <p:ext uri="{BB962C8B-B14F-4D97-AF65-F5344CB8AC3E}">
        <p14:creationId xmlns:p14="http://schemas.microsoft.com/office/powerpoint/2010/main" val="1961584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949" y="253773"/>
            <a:ext cx="11260182" cy="6001643"/>
          </a:xfrm>
          <a:prstGeom prst="rect">
            <a:avLst/>
          </a:prstGeom>
        </p:spPr>
        <p:txBody>
          <a:bodyPr wrap="square">
            <a:spAutoFit/>
          </a:bodyPr>
          <a:lstStyle/>
          <a:p>
            <a:pPr algn="just"/>
            <a:r>
              <a:rPr lang="en-US" sz="2400" b="1" dirty="0" smtClean="0"/>
              <a:t>b.  </a:t>
            </a:r>
            <a:r>
              <a:rPr lang="en-US" sz="2400" b="1" dirty="0" err="1" smtClean="0"/>
              <a:t>Phân</a:t>
            </a:r>
            <a:r>
              <a:rPr lang="en-US" sz="2400" b="1" dirty="0" smtClean="0"/>
              <a:t> </a:t>
            </a:r>
            <a:r>
              <a:rPr lang="en-US" sz="2400" b="1" dirty="0" err="1" smtClean="0"/>
              <a:t>tích</a:t>
            </a:r>
            <a:r>
              <a:rPr lang="en-US" sz="2400" b="1" dirty="0" smtClean="0"/>
              <a:t> </a:t>
            </a:r>
            <a:r>
              <a:rPr lang="en-US" sz="2400" b="1" dirty="0" err="1" smtClean="0"/>
              <a:t>giá</a:t>
            </a:r>
            <a:r>
              <a:rPr lang="en-US" sz="2400" b="1" dirty="0" smtClean="0"/>
              <a:t> </a:t>
            </a:r>
            <a:r>
              <a:rPr lang="en-US" sz="2400" b="1" dirty="0" err="1" smtClean="0"/>
              <a:t>trị</a:t>
            </a:r>
            <a:r>
              <a:rPr lang="en-US" sz="2400" b="1" dirty="0" smtClean="0"/>
              <a:t> </a:t>
            </a:r>
            <a:r>
              <a:rPr lang="en-US" sz="2400" b="1" dirty="0" err="1" smtClean="0"/>
              <a:t>nghệ</a:t>
            </a:r>
            <a:r>
              <a:rPr lang="en-US" sz="2400" b="1" dirty="0" smtClean="0"/>
              <a:t> </a:t>
            </a:r>
            <a:r>
              <a:rPr lang="en-US" sz="2400" b="1" dirty="0" err="1" smtClean="0"/>
              <a:t>thật</a:t>
            </a:r>
            <a:r>
              <a:rPr lang="en-US" sz="2400" b="1" dirty="0" smtClean="0"/>
              <a:t>: </a:t>
            </a:r>
          </a:p>
          <a:p>
            <a:pPr algn="just"/>
            <a:r>
              <a:rPr lang="en-US" sz="2400" b="1" dirty="0" err="1" smtClean="0"/>
              <a:t>Luận</a:t>
            </a:r>
            <a:r>
              <a:rPr lang="en-US" sz="2400" b="1" dirty="0" smtClean="0"/>
              <a:t> </a:t>
            </a:r>
            <a:r>
              <a:rPr lang="en-US" sz="2400" b="1" dirty="0" err="1" smtClean="0"/>
              <a:t>điểm</a:t>
            </a:r>
            <a:r>
              <a:rPr lang="en-US" sz="2400" b="1" i="1" dirty="0" smtClean="0"/>
              <a:t>: L</a:t>
            </a:r>
            <a:r>
              <a:rPr lang="vi-VN" sz="2400" b="1" i="1" dirty="0" smtClean="0"/>
              <a:t>ặng </a:t>
            </a:r>
            <a:r>
              <a:rPr lang="vi-VN" sz="2400" b="1" i="1" dirty="0"/>
              <a:t>lẽ Sa Pa</a:t>
            </a:r>
            <a:r>
              <a:rPr lang="vi-VN" sz="2400" b="1" dirty="0"/>
              <a:t> không chỉ mang ý nghĩa nhân văn sâu sắc mà còn hấp dẫn người đọc bởi nghệ thuật kể chuyện độc đáo và giàu chất trữ tình.</a:t>
            </a:r>
            <a:endParaRPr lang="en-US" sz="2400" b="1" dirty="0" smtClean="0"/>
          </a:p>
          <a:p>
            <a:pPr algn="just"/>
            <a:r>
              <a:rPr lang="en-US" sz="2400" b="1" dirty="0" smtClean="0"/>
              <a:t>* </a:t>
            </a:r>
            <a:r>
              <a:rPr lang="vi-VN" sz="2400" b="1" dirty="0" smtClean="0"/>
              <a:t>Nghệ </a:t>
            </a:r>
            <a:r>
              <a:rPr lang="vi-VN" sz="2400" b="1" dirty="0"/>
              <a:t>thuật xây dựng tình huống truyện độc </a:t>
            </a:r>
            <a:r>
              <a:rPr lang="vi-VN" sz="2400" b="1" dirty="0" smtClean="0"/>
              <a:t>đáo</a:t>
            </a:r>
            <a:r>
              <a:rPr lang="en-US" sz="2400" b="1" dirty="0" smtClean="0"/>
              <a:t>.</a:t>
            </a:r>
            <a:endParaRPr lang="vi-VN" sz="2400" b="1" dirty="0"/>
          </a:p>
          <a:p>
            <a:pPr algn="just"/>
            <a:r>
              <a:rPr lang="en-US" sz="2400" b="1" dirty="0" smtClean="0"/>
              <a:t>- </a:t>
            </a:r>
            <a:r>
              <a:rPr lang="vi-VN" sz="2400" b="1" dirty="0" smtClean="0"/>
              <a:t>Lí </a:t>
            </a:r>
            <a:r>
              <a:rPr lang="vi-VN" sz="2400" b="1" dirty="0"/>
              <a:t>lẽ:</a:t>
            </a:r>
            <a:r>
              <a:rPr lang="vi-VN" sz="2400" dirty="0"/>
              <a:t> Nhà văn tạo ra một tình huống bất ngờ, độc đáo – cuộc gặp gỡ ngắn ngủi nhưng ý nghĩa.</a:t>
            </a:r>
          </a:p>
          <a:p>
            <a:pPr marL="342900" indent="-342900" algn="just">
              <a:buFontTx/>
              <a:buChar char="-"/>
            </a:pPr>
            <a:r>
              <a:rPr lang="vi-VN" sz="2400" b="1" dirty="0" smtClean="0"/>
              <a:t>Bằng chứng</a:t>
            </a:r>
            <a:r>
              <a:rPr lang="en-US" sz="2400" b="1" dirty="0"/>
              <a:t>:</a:t>
            </a:r>
            <a:r>
              <a:rPr lang="en-US" sz="2400" b="1" dirty="0" smtClean="0"/>
              <a:t> </a:t>
            </a:r>
            <a:r>
              <a:rPr lang="vi-VN" sz="2400" dirty="0" smtClean="0"/>
              <a:t>“cuộc </a:t>
            </a:r>
            <a:r>
              <a:rPr lang="vi-VN" sz="2400" dirty="0"/>
              <a:t>gặp gỡ ngắn ngủi mà thú vị giữa người hoạ sĩ già, cô kĩ sư trẻ và anh thanh niên</a:t>
            </a:r>
            <a:r>
              <a:rPr lang="vi-VN" sz="2400" dirty="0" smtClean="0"/>
              <a:t>…”</a:t>
            </a:r>
            <a:endParaRPr lang="en-US" sz="2400" dirty="0" smtClean="0"/>
          </a:p>
          <a:p>
            <a:pPr algn="just"/>
            <a:r>
              <a:rPr lang="en-US" sz="2400" b="1" dirty="0"/>
              <a:t>*</a:t>
            </a:r>
            <a:r>
              <a:rPr lang="vi-VN" sz="2400" b="1" dirty="0" smtClean="0"/>
              <a:t> </a:t>
            </a:r>
            <a:r>
              <a:rPr lang="vi-VN" sz="2400" b="1" dirty="0"/>
              <a:t>Nghệ thuật tạo dựng không khí truyện giàu chất </a:t>
            </a:r>
            <a:r>
              <a:rPr lang="vi-VN" sz="2400" b="1" dirty="0" smtClean="0"/>
              <a:t>thơ</a:t>
            </a:r>
            <a:r>
              <a:rPr lang="en-US" sz="2400" b="1" dirty="0" smtClean="0"/>
              <a:t>.</a:t>
            </a:r>
            <a:endParaRPr lang="vi-VN" sz="2400" b="1" dirty="0"/>
          </a:p>
          <a:p>
            <a:pPr algn="just"/>
            <a:r>
              <a:rPr lang="en-US" sz="2400" b="1" dirty="0" smtClean="0"/>
              <a:t>- </a:t>
            </a:r>
            <a:r>
              <a:rPr lang="vi-VN" sz="2400" b="1" dirty="0" smtClean="0"/>
              <a:t>Lí </a:t>
            </a:r>
            <a:r>
              <a:rPr lang="vi-VN" sz="2400" b="1" dirty="0"/>
              <a:t>lẽ:</a:t>
            </a:r>
            <a:r>
              <a:rPr lang="vi-VN" sz="2400" dirty="0"/>
              <a:t> Không gian truyện ngập tràn ánh sáng, màu sắc, chất thơ – làm nền cho hình tượng con người lặng lẽ tỏa sáng.</a:t>
            </a:r>
          </a:p>
          <a:p>
            <a:pPr algn="just"/>
            <a:r>
              <a:rPr lang="en-US" sz="2400" b="1" dirty="0" smtClean="0"/>
              <a:t>- </a:t>
            </a:r>
            <a:r>
              <a:rPr lang="vi-VN" sz="2400" b="1" dirty="0" smtClean="0"/>
              <a:t>Bằng chứng:</a:t>
            </a:r>
            <a:endParaRPr lang="en-US" sz="2400" dirty="0" smtClean="0"/>
          </a:p>
          <a:p>
            <a:pPr algn="just"/>
            <a:r>
              <a:rPr lang="en-US" sz="2400" dirty="0" smtClean="0"/>
              <a:t>+ </a:t>
            </a:r>
            <a:r>
              <a:rPr lang="vi-VN" sz="2400" dirty="0" smtClean="0"/>
              <a:t>Sa </a:t>
            </a:r>
            <a:r>
              <a:rPr lang="vi-VN" sz="2400" dirty="0"/>
              <a:t>Pa “bắt đầu với những rặng đào”, “đồng cỏ”, “vùng thiên nhiên đẹp lạ kỳ</a:t>
            </a:r>
            <a:r>
              <a:rPr lang="vi-VN" sz="2400" dirty="0" smtClean="0"/>
              <a:t>”.</a:t>
            </a:r>
            <a:endParaRPr lang="en-US" sz="2400" dirty="0" smtClean="0"/>
          </a:p>
          <a:p>
            <a:pPr algn="just"/>
            <a:r>
              <a:rPr lang="en-US" sz="2400" dirty="0" smtClean="0"/>
              <a:t>+ </a:t>
            </a:r>
            <a:r>
              <a:rPr lang="vi-VN" sz="2400" dirty="0" smtClean="0"/>
              <a:t>Miêu </a:t>
            </a:r>
            <a:r>
              <a:rPr lang="vi-VN" sz="2400" dirty="0"/>
              <a:t>tả thiên nhiên: “cây thông rung tít trong nắng những ngón tay bằng bạc”, “ngọn đèo mạ bạc”, “rừng cây hừng hực như một bó đuốc lớn”, “hoa muốn hồng ngàn tia rực rỡ</a:t>
            </a:r>
            <a:r>
              <a:rPr lang="vi-VN" sz="2400" dirty="0" smtClean="0"/>
              <a:t>”.</a:t>
            </a:r>
            <a:endParaRPr lang="vi-VN" sz="2400" dirty="0"/>
          </a:p>
        </p:txBody>
      </p:sp>
    </p:spTree>
    <p:extLst>
      <p:ext uri="{BB962C8B-B14F-4D97-AF65-F5344CB8AC3E}">
        <p14:creationId xmlns:p14="http://schemas.microsoft.com/office/powerpoint/2010/main" val="92073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1" y="474513"/>
            <a:ext cx="10894422" cy="4154984"/>
          </a:xfrm>
          <a:prstGeom prst="rect">
            <a:avLst/>
          </a:prstGeom>
        </p:spPr>
        <p:txBody>
          <a:bodyPr wrap="square">
            <a:spAutoFit/>
          </a:bodyPr>
          <a:lstStyle/>
          <a:p>
            <a:r>
              <a:rPr lang="en-US" sz="2400" b="1" dirty="0"/>
              <a:t>*</a:t>
            </a:r>
            <a:r>
              <a:rPr lang="en-US" sz="2400" b="1" dirty="0" smtClean="0"/>
              <a:t> </a:t>
            </a:r>
            <a:r>
              <a:rPr lang="vi-VN" sz="2400" b="1" dirty="0" smtClean="0"/>
              <a:t> </a:t>
            </a:r>
            <a:r>
              <a:rPr lang="vi-VN" sz="2400" b="1" dirty="0"/>
              <a:t>Ngôn ngữ nhẹ nhàng, tinh tế, giàu chất trữ tình</a:t>
            </a:r>
          </a:p>
          <a:p>
            <a:r>
              <a:rPr lang="en-US" sz="2400" b="1" dirty="0" smtClean="0"/>
              <a:t>- </a:t>
            </a:r>
            <a:r>
              <a:rPr lang="vi-VN" sz="2400" b="1" dirty="0" smtClean="0"/>
              <a:t>Lí </a:t>
            </a:r>
            <a:r>
              <a:rPr lang="vi-VN" sz="2400" b="1" dirty="0"/>
              <a:t>lẽ:</a:t>
            </a:r>
            <a:r>
              <a:rPr lang="vi-VN" sz="2400" dirty="0"/>
              <a:t> Tác giả dùng ngôn từ tinh tế, giàu sức gợi.</a:t>
            </a:r>
          </a:p>
          <a:p>
            <a:r>
              <a:rPr lang="en-US" sz="2400" b="1" dirty="0" smtClean="0"/>
              <a:t>- </a:t>
            </a:r>
            <a:r>
              <a:rPr lang="vi-VN" sz="2400" b="1" dirty="0" smtClean="0"/>
              <a:t>Bằng </a:t>
            </a:r>
            <a:r>
              <a:rPr lang="vi-VN" sz="2400" b="1" dirty="0"/>
              <a:t>chứng:</a:t>
            </a:r>
            <a:endParaRPr lang="vi-VN" sz="2400" dirty="0"/>
          </a:p>
          <a:p>
            <a:pPr lvl="1"/>
            <a:r>
              <a:rPr lang="en-US" sz="2400" dirty="0" smtClean="0"/>
              <a:t>+ </a:t>
            </a:r>
            <a:r>
              <a:rPr lang="vi-VN" sz="2400" dirty="0" smtClean="0"/>
              <a:t>Từ </a:t>
            </a:r>
            <a:r>
              <a:rPr lang="vi-VN" sz="2400" dirty="0"/>
              <a:t>ngữ lặp lại có dụng ý: “lặng lẽ”, “im lặng”, “lặng yên”.</a:t>
            </a:r>
          </a:p>
          <a:p>
            <a:r>
              <a:rPr lang="en-US" sz="2400" b="1" dirty="0"/>
              <a:t>*</a:t>
            </a:r>
            <a:r>
              <a:rPr lang="vi-VN" sz="2400" b="1" dirty="0" smtClean="0"/>
              <a:t> </a:t>
            </a:r>
            <a:r>
              <a:rPr lang="vi-VN" sz="2400" b="1" dirty="0"/>
              <a:t>Dụng ý nghệ thuật qua việc không đặt tên nhân vật</a:t>
            </a:r>
          </a:p>
          <a:p>
            <a:r>
              <a:rPr lang="en-US" sz="2400" b="1" dirty="0" smtClean="0"/>
              <a:t>- </a:t>
            </a:r>
            <a:r>
              <a:rPr lang="vi-VN" sz="2400" b="1" dirty="0" smtClean="0"/>
              <a:t>Lí </a:t>
            </a:r>
            <a:r>
              <a:rPr lang="vi-VN" sz="2400" b="1" dirty="0"/>
              <a:t>lẽ:</a:t>
            </a:r>
            <a:r>
              <a:rPr lang="vi-VN" sz="2400" dirty="0"/>
              <a:t> Không đặt tên nhân vật mang ý nghĩa khái quát, gợi sự bình dị nhưng cao cả.</a:t>
            </a:r>
          </a:p>
          <a:p>
            <a:r>
              <a:rPr lang="en-US" sz="2400" b="1" dirty="0" smtClean="0"/>
              <a:t>- </a:t>
            </a:r>
            <a:r>
              <a:rPr lang="vi-VN" sz="2400" b="1" dirty="0" smtClean="0"/>
              <a:t>Bằng </a:t>
            </a:r>
            <a:r>
              <a:rPr lang="vi-VN" sz="2400" b="1" dirty="0"/>
              <a:t>chứng</a:t>
            </a:r>
            <a:r>
              <a:rPr lang="vi-VN" sz="2400" b="1" dirty="0" smtClean="0"/>
              <a:t>:</a:t>
            </a:r>
            <a:endParaRPr lang="en-US" sz="2400" dirty="0" smtClean="0"/>
          </a:p>
          <a:p>
            <a:r>
              <a:rPr lang="en-US" sz="2400" dirty="0" smtClean="0"/>
              <a:t>+ </a:t>
            </a:r>
            <a:r>
              <a:rPr lang="vi-VN" sz="2400" dirty="0" smtClean="0"/>
              <a:t>“</a:t>
            </a:r>
            <a:r>
              <a:rPr lang="vi-VN" sz="2400" dirty="0"/>
              <a:t>Không ai nhớ mặt đặt tên/ Nhưng họ đã làm ra Đất Nước” – trích dẫn Nguyễn Khoa </a:t>
            </a:r>
            <a:r>
              <a:rPr lang="vi-VN" sz="2400" dirty="0" smtClean="0"/>
              <a:t>Điềm.</a:t>
            </a:r>
            <a:endParaRPr lang="en-US" sz="2400" dirty="0" smtClean="0"/>
          </a:p>
          <a:p>
            <a:r>
              <a:rPr lang="en-US" sz="2400" dirty="0" smtClean="0"/>
              <a:t>+ </a:t>
            </a:r>
            <a:r>
              <a:rPr lang="vi-VN" sz="2400" dirty="0" smtClean="0"/>
              <a:t>Chỉ </a:t>
            </a:r>
            <a:r>
              <a:rPr lang="vi-VN" sz="2400" dirty="0"/>
              <a:t>duy nhất “anh thanh niên” được gọi theo tuổi, gợi nhấn mạnh về sức trẻ, sự cống hiến của thế hệ thanh niên trong xây dựng đất nước.</a:t>
            </a:r>
          </a:p>
        </p:txBody>
      </p:sp>
      <p:sp>
        <p:nvSpPr>
          <p:cNvPr id="2" name="Rectangle 1"/>
          <p:cNvSpPr/>
          <p:nvPr/>
        </p:nvSpPr>
        <p:spPr>
          <a:xfrm>
            <a:off x="640081" y="4752062"/>
            <a:ext cx="7117654" cy="461665"/>
          </a:xfrm>
          <a:prstGeom prst="rect">
            <a:avLst/>
          </a:prstGeom>
        </p:spPr>
        <p:txBody>
          <a:bodyPr wrap="none">
            <a:spAutoFit/>
          </a:bodyPr>
          <a:lstStyle/>
          <a:p>
            <a:pPr algn="just"/>
            <a:r>
              <a:rPr lang="en-US" sz="2400" b="1" dirty="0">
                <a:latin typeface="Times New Roman" panose="02020603050405020304" pitchFamily="18" charset="0"/>
                <a:cs typeface="Times New Roman" panose="02020603050405020304" pitchFamily="18" charset="0"/>
              </a:rPr>
              <a:t>4: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0037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106B16-DA36-1FE8-F70D-08A33A661D7E}"/>
              </a:ext>
            </a:extLst>
          </p:cNvPr>
          <p:cNvSpPr txBox="1"/>
          <p:nvPr/>
        </p:nvSpPr>
        <p:spPr>
          <a:xfrm>
            <a:off x="474453" y="379585"/>
            <a:ext cx="11424552" cy="4832092"/>
          </a:xfrm>
          <a:prstGeom prst="rect">
            <a:avLst/>
          </a:prstGeom>
          <a:noFill/>
        </p:spPr>
        <p:txBody>
          <a:bodyPr wrap="square">
            <a:spAutoFit/>
          </a:bodyPr>
          <a:lstStyle/>
          <a:p>
            <a:pPr algn="ctr">
              <a:buClr>
                <a:srgbClr val="FF0000"/>
              </a:buClr>
            </a:pPr>
            <a:r>
              <a:rPr lang="en-US" sz="2800" b="1" dirty="0" err="1" smtClean="0"/>
              <a:t>Dàn</a:t>
            </a:r>
            <a:r>
              <a:rPr lang="en-US" sz="2800" b="1" dirty="0" smtClean="0"/>
              <a:t> ý</a:t>
            </a:r>
          </a:p>
          <a:p>
            <a:pPr algn="just">
              <a:buClr>
                <a:srgbClr val="FF0000"/>
              </a:buClr>
            </a:pPr>
            <a:r>
              <a:rPr lang="en-US" sz="2800" b="1" dirty="0" smtClean="0"/>
              <a:t>1. </a:t>
            </a:r>
            <a:r>
              <a:rPr lang="en-US" sz="2800" b="1" dirty="0" err="1" smtClean="0"/>
              <a:t>Mở</a:t>
            </a:r>
            <a:r>
              <a:rPr lang="en-US" sz="2800" b="1" dirty="0" smtClean="0"/>
              <a:t> </a:t>
            </a:r>
            <a:r>
              <a:rPr lang="en-US" sz="2800" b="1" dirty="0" err="1" smtClean="0"/>
              <a:t>bài</a:t>
            </a:r>
            <a:endParaRPr lang="en-US" sz="2800" b="1" dirty="0" smtClean="0"/>
          </a:p>
          <a:p>
            <a:pPr algn="just">
              <a:buClr>
                <a:srgbClr val="FF0000"/>
              </a:buClr>
            </a:pPr>
            <a:r>
              <a:rPr lang="en-US" sz="2800" dirty="0" smtClean="0"/>
              <a:t>- G</a:t>
            </a:r>
            <a:r>
              <a:rPr lang="vi-VN" sz="2800" dirty="0" smtClean="0"/>
              <a:t>iới </a:t>
            </a:r>
            <a:r>
              <a:rPr lang="vi-VN" sz="2800" dirty="0"/>
              <a:t>thiệu được tác giả, tác phẩm và nêu nhận xét khái quát về tác phẩm</a:t>
            </a:r>
            <a:r>
              <a:rPr lang="vi-VN" sz="2800" dirty="0" smtClean="0"/>
              <a:t>.</a:t>
            </a:r>
            <a:endParaRPr lang="en-US" sz="2800" dirty="0" smtClean="0"/>
          </a:p>
          <a:p>
            <a:pPr algn="just">
              <a:buClr>
                <a:srgbClr val="FF0000"/>
              </a:buClr>
            </a:pPr>
            <a:r>
              <a:rPr lang="en-US" sz="2800" b="1" dirty="0" smtClean="0"/>
              <a:t>2. </a:t>
            </a:r>
            <a:r>
              <a:rPr lang="en-US" sz="2800" b="1" dirty="0" err="1" smtClean="0"/>
              <a:t>Thân</a:t>
            </a:r>
            <a:r>
              <a:rPr lang="en-US" sz="2800" b="1" dirty="0" smtClean="0"/>
              <a:t> </a:t>
            </a:r>
            <a:r>
              <a:rPr lang="en-US" sz="2800" b="1" dirty="0" err="1" smtClean="0"/>
              <a:t>bài</a:t>
            </a:r>
            <a:endParaRPr lang="en-US" sz="2800" b="1" dirty="0"/>
          </a:p>
          <a:p>
            <a:pPr algn="just">
              <a:buClr>
                <a:srgbClr val="FF0000"/>
              </a:buClr>
            </a:pPr>
            <a:r>
              <a:rPr lang="en-US" sz="2800" dirty="0" smtClean="0"/>
              <a:t>- </a:t>
            </a:r>
            <a:r>
              <a:rPr lang="en-US" sz="2800" dirty="0" err="1" smtClean="0"/>
              <a:t>Phân</a:t>
            </a:r>
            <a:r>
              <a:rPr lang="en-US" sz="2800" dirty="0" smtClean="0"/>
              <a:t> </a:t>
            </a:r>
            <a:r>
              <a:rPr lang="en-US" sz="2800" dirty="0" err="1" smtClean="0"/>
              <a:t>tích</a:t>
            </a:r>
            <a:r>
              <a:rPr lang="en-US" sz="2800" dirty="0" smtClean="0"/>
              <a:t> </a:t>
            </a:r>
            <a:r>
              <a:rPr lang="en-US" sz="2800" dirty="0" err="1" smtClean="0"/>
              <a:t>nội</a:t>
            </a:r>
            <a:r>
              <a:rPr lang="en-US" sz="2800" dirty="0" smtClean="0"/>
              <a:t> dung </a:t>
            </a:r>
            <a:r>
              <a:rPr lang="en-US" sz="2800" dirty="0" err="1" smtClean="0"/>
              <a:t>chủ</a:t>
            </a:r>
            <a:r>
              <a:rPr lang="en-US" sz="2800" dirty="0" smtClean="0"/>
              <a:t> </a:t>
            </a:r>
            <a:r>
              <a:rPr lang="en-US" sz="2800" dirty="0" err="1" smtClean="0"/>
              <a:t>đề</a:t>
            </a:r>
            <a:r>
              <a:rPr lang="en-US" sz="2800" dirty="0" smtClean="0"/>
              <a:t> </a:t>
            </a:r>
            <a:r>
              <a:rPr lang="en-US" sz="2800" dirty="0" err="1" smtClean="0"/>
              <a:t>của</a:t>
            </a:r>
            <a:r>
              <a:rPr lang="en-US" sz="2800" dirty="0" smtClean="0"/>
              <a:t> </a:t>
            </a:r>
            <a:r>
              <a:rPr lang="vi-VN" sz="2800" dirty="0" smtClean="0"/>
              <a:t>tác phẩm</a:t>
            </a:r>
            <a:r>
              <a:rPr lang="en-US" sz="2800" dirty="0"/>
              <a:t> </a:t>
            </a:r>
            <a:r>
              <a:rPr lang="en-US" sz="2800" dirty="0" smtClean="0"/>
              <a:t>(</a:t>
            </a:r>
            <a:r>
              <a:rPr lang="en-US" sz="2800" dirty="0" err="1" smtClean="0"/>
              <a:t>Hiện</a:t>
            </a:r>
            <a:r>
              <a:rPr lang="en-US" sz="2800" dirty="0" smtClean="0"/>
              <a:t> </a:t>
            </a:r>
            <a:r>
              <a:rPr lang="en-US" sz="2800" dirty="0" err="1" smtClean="0"/>
              <a:t>thực</a:t>
            </a:r>
            <a:r>
              <a:rPr lang="en-US" sz="2800" dirty="0" smtClean="0"/>
              <a:t> </a:t>
            </a:r>
            <a:r>
              <a:rPr lang="en-US" sz="2800" dirty="0" err="1" smtClean="0"/>
              <a:t>đời</a:t>
            </a:r>
            <a:r>
              <a:rPr lang="en-US" sz="2800" dirty="0" smtClean="0"/>
              <a:t> </a:t>
            </a:r>
            <a:r>
              <a:rPr lang="en-US" sz="2800" dirty="0" err="1" smtClean="0"/>
              <a:t>sống</a:t>
            </a:r>
            <a:r>
              <a:rPr lang="en-US" sz="2800" dirty="0" smtClean="0"/>
              <a:t>, </a:t>
            </a:r>
            <a:r>
              <a:rPr lang="en-US" sz="2800" dirty="0" err="1" smtClean="0"/>
              <a:t>hình</a:t>
            </a:r>
            <a:r>
              <a:rPr lang="en-US" sz="2800" dirty="0" smtClean="0"/>
              <a:t> </a:t>
            </a:r>
            <a:r>
              <a:rPr lang="en-US" sz="2800" dirty="0" err="1" smtClean="0"/>
              <a:t>tượng</a:t>
            </a:r>
            <a:r>
              <a:rPr lang="en-US" sz="2800" dirty="0" smtClean="0"/>
              <a:t> con </a:t>
            </a:r>
            <a:r>
              <a:rPr lang="en-US" sz="2800" dirty="0" err="1" smtClean="0"/>
              <a:t>người</a:t>
            </a:r>
            <a:r>
              <a:rPr lang="en-US" sz="2800" dirty="0" smtClean="0"/>
              <a:t>, </a:t>
            </a:r>
            <a:r>
              <a:rPr lang="en-US" sz="2800" dirty="0" err="1" smtClean="0"/>
              <a:t>tư</a:t>
            </a:r>
            <a:r>
              <a:rPr lang="en-US" sz="2800" dirty="0" smtClean="0"/>
              <a:t> </a:t>
            </a:r>
            <a:r>
              <a:rPr lang="en-US" sz="2800" dirty="0" err="1" smtClean="0"/>
              <a:t>tưởng</a:t>
            </a:r>
            <a:r>
              <a:rPr lang="en-US" sz="2800" dirty="0" smtClean="0"/>
              <a:t>, </a:t>
            </a:r>
            <a:r>
              <a:rPr lang="en-US" sz="2800" dirty="0" err="1" smtClean="0"/>
              <a:t>tình</a:t>
            </a:r>
            <a:r>
              <a:rPr lang="en-US" sz="2800" dirty="0" smtClean="0"/>
              <a:t> </a:t>
            </a:r>
            <a:r>
              <a:rPr lang="en-US" sz="2800" dirty="0" err="1" smtClean="0"/>
              <a:t>cảm</a:t>
            </a:r>
            <a:r>
              <a:rPr lang="en-US" sz="2800" dirty="0" smtClean="0"/>
              <a:t> </a:t>
            </a:r>
            <a:r>
              <a:rPr lang="en-US" sz="2800" dirty="0" err="1" smtClean="0"/>
              <a:t>của</a:t>
            </a:r>
            <a:r>
              <a:rPr lang="en-US" sz="2800" dirty="0" smtClean="0"/>
              <a:t> </a:t>
            </a:r>
            <a:r>
              <a:rPr lang="en-US" sz="2800" dirty="0" err="1" smtClean="0"/>
              <a:t>nhà</a:t>
            </a:r>
            <a:r>
              <a:rPr lang="en-US" sz="2800" dirty="0" smtClean="0"/>
              <a:t> </a:t>
            </a:r>
            <a:r>
              <a:rPr lang="en-US" sz="2800" dirty="0" err="1" smtClean="0"/>
              <a:t>văn</a:t>
            </a:r>
            <a:r>
              <a:rPr lang="en-US" sz="2800" dirty="0" smtClean="0"/>
              <a:t>) </a:t>
            </a:r>
            <a:r>
              <a:rPr lang="en-US" sz="2800" dirty="0" err="1" smtClean="0"/>
              <a:t>có</a:t>
            </a:r>
            <a:r>
              <a:rPr lang="en-US" sz="2800" dirty="0" smtClean="0"/>
              <a:t> </a:t>
            </a:r>
            <a:r>
              <a:rPr lang="en-US" sz="2800" dirty="0" err="1" smtClean="0"/>
              <a:t>lí</a:t>
            </a:r>
            <a:r>
              <a:rPr lang="en-US" sz="2800" dirty="0" smtClean="0"/>
              <a:t> </a:t>
            </a:r>
            <a:r>
              <a:rPr lang="en-US" sz="2800" dirty="0" err="1" smtClean="0"/>
              <a:t>lẽ</a:t>
            </a:r>
            <a:r>
              <a:rPr lang="en-US" sz="2800" dirty="0" smtClean="0"/>
              <a:t> </a:t>
            </a:r>
            <a:r>
              <a:rPr lang="en-US" sz="2800" dirty="0" err="1" smtClean="0"/>
              <a:t>và</a:t>
            </a:r>
            <a:r>
              <a:rPr lang="en-US" sz="2800" dirty="0" smtClean="0"/>
              <a:t> </a:t>
            </a:r>
            <a:r>
              <a:rPr lang="en-US" sz="2800" dirty="0" err="1" smtClean="0"/>
              <a:t>bằng</a:t>
            </a:r>
            <a:r>
              <a:rPr lang="en-US" sz="2800" dirty="0" smtClean="0"/>
              <a:t> </a:t>
            </a:r>
            <a:r>
              <a:rPr lang="en-US" sz="2800" dirty="0" err="1" smtClean="0"/>
              <a:t>chứng</a:t>
            </a:r>
            <a:r>
              <a:rPr lang="en-US" sz="2800" dirty="0" smtClean="0"/>
              <a:t>.</a:t>
            </a:r>
            <a:endParaRPr lang="en-US" sz="2800" dirty="0"/>
          </a:p>
          <a:p>
            <a:pPr algn="just">
              <a:buClr>
                <a:srgbClr val="FF0000"/>
              </a:buClr>
            </a:pPr>
            <a:r>
              <a:rPr lang="en-US" sz="2800" dirty="0" smtClean="0"/>
              <a:t>- </a:t>
            </a:r>
            <a:r>
              <a:rPr lang="en-US" sz="2800" dirty="0"/>
              <a:t>P</a:t>
            </a:r>
            <a:r>
              <a:rPr lang="vi-VN" sz="2800" dirty="0" smtClean="0"/>
              <a:t>hân </a:t>
            </a:r>
            <a:r>
              <a:rPr lang="vi-VN" sz="2800" dirty="0"/>
              <a:t>tích được đặc sắc nghệ thuật của tác </a:t>
            </a:r>
            <a:r>
              <a:rPr lang="vi-VN" sz="2800" dirty="0" smtClean="0"/>
              <a:t>phẩm</a:t>
            </a:r>
            <a:r>
              <a:rPr lang="en-US" sz="2800" dirty="0" smtClean="0"/>
              <a:t> (</a:t>
            </a:r>
            <a:r>
              <a:rPr lang="en-US" sz="2800" dirty="0" err="1" smtClean="0"/>
              <a:t>cốt</a:t>
            </a:r>
            <a:r>
              <a:rPr lang="en-US" sz="2800" dirty="0" smtClean="0"/>
              <a:t> </a:t>
            </a:r>
            <a:r>
              <a:rPr lang="en-US" sz="2800" dirty="0" err="1" smtClean="0"/>
              <a:t>truyện</a:t>
            </a:r>
            <a:r>
              <a:rPr lang="en-US" sz="2800" dirty="0" smtClean="0"/>
              <a:t>, </a:t>
            </a:r>
            <a:r>
              <a:rPr lang="en-US" sz="2800" dirty="0" err="1" smtClean="0"/>
              <a:t>nghệ</a:t>
            </a:r>
            <a:r>
              <a:rPr lang="en-US" sz="2800" dirty="0" smtClean="0"/>
              <a:t> </a:t>
            </a:r>
            <a:r>
              <a:rPr lang="en-US" sz="2800" dirty="0" err="1" smtClean="0"/>
              <a:t>thuật</a:t>
            </a:r>
            <a:r>
              <a:rPr lang="en-US" sz="2800" dirty="0" smtClean="0"/>
              <a:t> </a:t>
            </a:r>
            <a:r>
              <a:rPr lang="en-US" sz="2800" dirty="0" err="1" smtClean="0"/>
              <a:t>xây</a:t>
            </a:r>
            <a:r>
              <a:rPr lang="en-US" sz="2800" dirty="0" smtClean="0"/>
              <a:t> </a:t>
            </a:r>
            <a:r>
              <a:rPr lang="en-US" sz="2800" dirty="0" err="1" smtClean="0"/>
              <a:t>dựng</a:t>
            </a:r>
            <a:r>
              <a:rPr lang="en-US" sz="2800" dirty="0" smtClean="0"/>
              <a:t> </a:t>
            </a:r>
            <a:r>
              <a:rPr lang="en-US" sz="2800" dirty="0" err="1" smtClean="0"/>
              <a:t>nhân</a:t>
            </a:r>
            <a:r>
              <a:rPr lang="en-US" sz="2800" dirty="0" smtClean="0"/>
              <a:t> </a:t>
            </a:r>
            <a:r>
              <a:rPr lang="en-US" sz="2800" dirty="0" err="1" smtClean="0"/>
              <a:t>vật</a:t>
            </a:r>
            <a:r>
              <a:rPr lang="en-US" sz="2800" dirty="0" smtClean="0"/>
              <a:t>, </a:t>
            </a:r>
            <a:r>
              <a:rPr lang="en-US" sz="2800" dirty="0" err="1" smtClean="0"/>
              <a:t>ngôi</a:t>
            </a:r>
            <a:r>
              <a:rPr lang="en-US" sz="2800" dirty="0" smtClean="0"/>
              <a:t> </a:t>
            </a:r>
            <a:r>
              <a:rPr lang="en-US" sz="2800" dirty="0" err="1" smtClean="0"/>
              <a:t>kể</a:t>
            </a:r>
            <a:r>
              <a:rPr lang="en-US" sz="2800" dirty="0" smtClean="0"/>
              <a:t>, </a:t>
            </a:r>
            <a:r>
              <a:rPr lang="en-US" sz="2800" dirty="0" err="1" smtClean="0"/>
              <a:t>ngôn</a:t>
            </a:r>
            <a:r>
              <a:rPr lang="en-US" sz="2800" dirty="0" smtClean="0"/>
              <a:t> </a:t>
            </a:r>
            <a:r>
              <a:rPr lang="en-US" sz="2800" dirty="0" err="1" smtClean="0"/>
              <a:t>ngữ</a:t>
            </a:r>
            <a:r>
              <a:rPr lang="en-US" sz="2800" dirty="0" smtClean="0"/>
              <a:t> </a:t>
            </a:r>
            <a:r>
              <a:rPr lang="en-US" sz="2800" dirty="0" err="1" smtClean="0"/>
              <a:t>kể</a:t>
            </a:r>
            <a:r>
              <a:rPr lang="en-US" sz="2800" dirty="0" smtClean="0"/>
              <a:t>….) </a:t>
            </a:r>
            <a:r>
              <a:rPr lang="en-US" sz="2800" dirty="0" err="1" smtClean="0"/>
              <a:t>hiệu</a:t>
            </a:r>
            <a:r>
              <a:rPr lang="en-US" sz="2800" dirty="0" smtClean="0"/>
              <a:t> </a:t>
            </a:r>
            <a:r>
              <a:rPr lang="en-US" sz="2800" dirty="0" err="1" smtClean="0"/>
              <a:t>quả</a:t>
            </a:r>
            <a:r>
              <a:rPr lang="en-US" sz="2800" dirty="0" smtClean="0"/>
              <a:t> </a:t>
            </a:r>
            <a:r>
              <a:rPr lang="en-US" sz="2800" dirty="0" err="1" smtClean="0"/>
              <a:t>thẩm</a:t>
            </a:r>
            <a:r>
              <a:rPr lang="en-US" sz="2800" dirty="0" smtClean="0"/>
              <a:t> </a:t>
            </a:r>
            <a:r>
              <a:rPr lang="en-US" sz="2800" dirty="0" err="1" smtClean="0"/>
              <a:t>mĩ</a:t>
            </a:r>
            <a:r>
              <a:rPr lang="en-US" sz="2800" dirty="0" smtClean="0"/>
              <a:t> </a:t>
            </a:r>
            <a:r>
              <a:rPr lang="en-US" sz="2800" dirty="0" err="1" smtClean="0"/>
              <a:t>của</a:t>
            </a:r>
            <a:r>
              <a:rPr lang="en-US" sz="2800" dirty="0" smtClean="0"/>
              <a:t> </a:t>
            </a:r>
            <a:r>
              <a:rPr lang="en-US" sz="2800" dirty="0" err="1" smtClean="0"/>
              <a:t>chúng</a:t>
            </a:r>
            <a:r>
              <a:rPr lang="en-US" sz="2800" dirty="0" smtClean="0"/>
              <a:t>, </a:t>
            </a:r>
            <a:r>
              <a:rPr lang="en-US" sz="2800" dirty="0" err="1" smtClean="0"/>
              <a:t>có</a:t>
            </a:r>
            <a:r>
              <a:rPr lang="en-US" sz="2800" dirty="0" smtClean="0"/>
              <a:t> </a:t>
            </a:r>
            <a:r>
              <a:rPr lang="en-US" sz="2800" dirty="0" err="1" smtClean="0"/>
              <a:t>lĩ</a:t>
            </a:r>
            <a:r>
              <a:rPr lang="en-US" sz="2800" dirty="0" smtClean="0"/>
              <a:t> </a:t>
            </a:r>
            <a:r>
              <a:rPr lang="en-US" sz="2800" dirty="0" err="1" smtClean="0"/>
              <a:t>lẽ</a:t>
            </a:r>
            <a:r>
              <a:rPr lang="en-US" sz="2800" dirty="0" smtClean="0"/>
              <a:t> </a:t>
            </a:r>
            <a:r>
              <a:rPr lang="en-US" sz="2800" dirty="0" err="1" smtClean="0"/>
              <a:t>và</a:t>
            </a:r>
            <a:r>
              <a:rPr lang="en-US" sz="2800" dirty="0" smtClean="0"/>
              <a:t> </a:t>
            </a:r>
            <a:r>
              <a:rPr lang="en-US" sz="2800" dirty="0" err="1" smtClean="0"/>
              <a:t>bằng</a:t>
            </a:r>
            <a:r>
              <a:rPr lang="en-US" sz="2800" dirty="0" smtClean="0"/>
              <a:t> </a:t>
            </a:r>
            <a:r>
              <a:rPr lang="en-US" sz="2800" dirty="0" err="1" smtClean="0"/>
              <a:t>chứng</a:t>
            </a:r>
            <a:endParaRPr lang="en-US" sz="2800" dirty="0"/>
          </a:p>
          <a:p>
            <a:pPr algn="just">
              <a:buClr>
                <a:srgbClr val="FF0000"/>
              </a:buClr>
            </a:pPr>
            <a:r>
              <a:rPr lang="en-US" sz="2800" b="1" dirty="0" smtClean="0"/>
              <a:t>3. </a:t>
            </a:r>
            <a:r>
              <a:rPr lang="en-US" sz="2800" b="1" dirty="0" err="1" smtClean="0"/>
              <a:t>Kết</a:t>
            </a:r>
            <a:r>
              <a:rPr lang="en-US" sz="2800" b="1" dirty="0" smtClean="0"/>
              <a:t> </a:t>
            </a:r>
            <a:r>
              <a:rPr lang="en-US" sz="2800" b="1" dirty="0" err="1" smtClean="0"/>
              <a:t>bài</a:t>
            </a:r>
            <a:r>
              <a:rPr lang="en-US" sz="2800" dirty="0" smtClean="0"/>
              <a:t>: </a:t>
            </a:r>
          </a:p>
          <a:p>
            <a:pPr algn="just">
              <a:buClr>
                <a:srgbClr val="FF0000"/>
              </a:buClr>
            </a:pPr>
            <a:r>
              <a:rPr lang="en-US" sz="2800" dirty="0" smtClean="0"/>
              <a:t>- K</a:t>
            </a:r>
            <a:r>
              <a:rPr lang="vi-VN" sz="2800" dirty="0" smtClean="0"/>
              <a:t>hẳng </a:t>
            </a:r>
            <a:r>
              <a:rPr lang="vi-VN" sz="2800" dirty="0"/>
              <a:t>định </a:t>
            </a:r>
            <a:r>
              <a:rPr lang="vi-VN" sz="2800" dirty="0" smtClean="0"/>
              <a:t>được</a:t>
            </a:r>
            <a:r>
              <a:rPr lang="en-US" sz="2800" dirty="0" smtClean="0"/>
              <a:t> ý </a:t>
            </a:r>
            <a:r>
              <a:rPr lang="en-US" sz="2800" dirty="0" err="1" smtClean="0"/>
              <a:t>nghĩa</a:t>
            </a:r>
            <a:r>
              <a:rPr lang="en-US" sz="2800" dirty="0" smtClean="0"/>
              <a:t>,</a:t>
            </a:r>
            <a:r>
              <a:rPr lang="vi-VN" sz="2800" dirty="0" smtClean="0"/>
              <a:t> </a:t>
            </a:r>
            <a:r>
              <a:rPr lang="vi-VN" sz="2800" dirty="0"/>
              <a:t>giá trị của tác phẩm,...</a:t>
            </a:r>
            <a:endParaRPr lang="en-US" sz="2800" dirty="0"/>
          </a:p>
        </p:txBody>
      </p:sp>
    </p:spTree>
    <p:extLst>
      <p:ext uri="{BB962C8B-B14F-4D97-AF65-F5344CB8AC3E}">
        <p14:creationId xmlns:p14="http://schemas.microsoft.com/office/powerpoint/2010/main" val="8266044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Flowers on top of a book&#10;&#10;Description automatically generated">
            <a:extLst>
              <a:ext uri="{FF2B5EF4-FFF2-40B4-BE49-F238E27FC236}">
                <a16:creationId xmlns:a16="http://schemas.microsoft.com/office/drawing/2014/main" id="{BDFC36CA-8311-A880-8233-E7174247CA89}"/>
              </a:ext>
            </a:extLst>
          </p:cNvPr>
          <p:cNvPicPr>
            <a:picLocks noChangeAspect="1"/>
          </p:cNvPicPr>
          <p:nvPr/>
        </p:nvPicPr>
        <p:blipFill>
          <a:blip r:embed="rId2">
            <a:extLst>
              <a:ext uri="{28A0092B-C50C-407E-A947-70E740481C1C}">
                <a14:useLocalDpi xmlns:a14="http://schemas.microsoft.com/office/drawing/2010/main" val="0"/>
              </a:ext>
            </a:extLst>
          </a:blip>
          <a:srcRect l="26405" r="838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p:cNvSpPr txBox="1"/>
          <p:nvPr/>
        </p:nvSpPr>
        <p:spPr>
          <a:xfrm>
            <a:off x="269507" y="702644"/>
            <a:ext cx="7084194" cy="646331"/>
          </a:xfrm>
          <a:prstGeom prst="rect">
            <a:avLst/>
          </a:prstGeom>
          <a:noFill/>
        </p:spPr>
        <p:txBody>
          <a:bodyPr wrap="square" rtlCol="0">
            <a:spAutoFit/>
          </a:bodyPr>
          <a:lstStyle/>
          <a:p>
            <a:r>
              <a:rPr lang="en-US" sz="3600" b="1" dirty="0" smtClean="0">
                <a:solidFill>
                  <a:srgbClr val="FF0000"/>
                </a:solidFill>
              </a:rPr>
              <a:t>III. </a:t>
            </a:r>
            <a:r>
              <a:rPr lang="en-US" sz="3600" b="1" dirty="0" err="1" smtClean="0">
                <a:solidFill>
                  <a:srgbClr val="FF0000"/>
                </a:solidFill>
              </a:rPr>
              <a:t>Thực</a:t>
            </a:r>
            <a:r>
              <a:rPr lang="en-US" sz="3600" b="1" dirty="0" smtClean="0">
                <a:solidFill>
                  <a:srgbClr val="FF0000"/>
                </a:solidFill>
              </a:rPr>
              <a:t>  </a:t>
            </a:r>
            <a:r>
              <a:rPr lang="en-US" sz="3600" b="1" dirty="0" err="1" smtClean="0">
                <a:solidFill>
                  <a:srgbClr val="FF0000"/>
                </a:solidFill>
              </a:rPr>
              <a:t>hành</a:t>
            </a:r>
            <a:r>
              <a:rPr lang="en-US" sz="3600" b="1" dirty="0" smtClean="0">
                <a:solidFill>
                  <a:srgbClr val="FF0000"/>
                </a:solidFill>
              </a:rPr>
              <a:t> </a:t>
            </a:r>
            <a:r>
              <a:rPr lang="en-US" sz="3600" b="1" dirty="0" err="1" smtClean="0">
                <a:solidFill>
                  <a:srgbClr val="FF0000"/>
                </a:solidFill>
              </a:rPr>
              <a:t>viết</a:t>
            </a:r>
            <a:r>
              <a:rPr lang="en-US" sz="3600" b="1" dirty="0" smtClean="0">
                <a:solidFill>
                  <a:srgbClr val="FF0000"/>
                </a:solidFill>
              </a:rPr>
              <a:t> </a:t>
            </a:r>
            <a:r>
              <a:rPr lang="en-US" sz="3600" b="1" dirty="0" err="1" smtClean="0">
                <a:solidFill>
                  <a:srgbClr val="FF0000"/>
                </a:solidFill>
              </a:rPr>
              <a:t>theo</a:t>
            </a:r>
            <a:r>
              <a:rPr lang="en-US" sz="3600" b="1" dirty="0" smtClean="0">
                <a:solidFill>
                  <a:srgbClr val="FF0000"/>
                </a:solidFill>
              </a:rPr>
              <a:t> </a:t>
            </a:r>
            <a:r>
              <a:rPr lang="en-US" sz="3600" b="1" dirty="0" err="1" smtClean="0">
                <a:solidFill>
                  <a:srgbClr val="FF0000"/>
                </a:solidFill>
              </a:rPr>
              <a:t>các</a:t>
            </a:r>
            <a:r>
              <a:rPr lang="en-US" sz="3600" b="1" dirty="0" smtClean="0">
                <a:solidFill>
                  <a:srgbClr val="FF0000"/>
                </a:solidFill>
              </a:rPr>
              <a:t> </a:t>
            </a:r>
            <a:r>
              <a:rPr lang="en-US" sz="3600" b="1" dirty="0" err="1" smtClean="0">
                <a:solidFill>
                  <a:srgbClr val="FF0000"/>
                </a:solidFill>
              </a:rPr>
              <a:t>bước</a:t>
            </a:r>
            <a:endParaRPr lang="en-US" sz="3600" b="1" dirty="0">
              <a:solidFill>
                <a:srgbClr val="FF0000"/>
              </a:solidFill>
            </a:endParaRPr>
          </a:p>
        </p:txBody>
      </p:sp>
    </p:spTree>
    <p:extLst>
      <p:ext uri="{BB962C8B-B14F-4D97-AF65-F5344CB8AC3E}">
        <p14:creationId xmlns:p14="http://schemas.microsoft.com/office/powerpoint/2010/main" val="11371178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0894A43-39DC-8201-2C40-3002ABFE937F}"/>
              </a:ext>
            </a:extLst>
          </p:cNvPr>
          <p:cNvSpPr txBox="1"/>
          <p:nvPr/>
        </p:nvSpPr>
        <p:spPr>
          <a:xfrm>
            <a:off x="207034" y="102999"/>
            <a:ext cx="11464506" cy="652486"/>
          </a:xfrm>
          <a:prstGeom prst="rect">
            <a:avLst/>
          </a:prstGeom>
          <a:noFill/>
        </p:spPr>
        <p:txBody>
          <a:bodyPr wrap="square">
            <a:spAutoFit/>
          </a:bodyPr>
          <a:lstStyle/>
          <a:p>
            <a:pPr marL="457200" marR="197485">
              <a:lnSpc>
                <a:spcPct val="130000"/>
              </a:lnSpc>
              <a:spcAft>
                <a:spcPts val="0"/>
              </a:spcAft>
              <a:tabLst>
                <a:tab pos="424815" algn="l"/>
              </a:tabLst>
            </a:pPr>
            <a:r>
              <a:rPr lang="en-US" sz="2800" b="1" dirty="0" err="1" smtClean="0">
                <a:solidFill>
                  <a:srgbClr val="FF0000"/>
                </a:solidFill>
                <a:effectLst/>
                <a:ea typeface="Times New Roman" panose="02020603050405020304" pitchFamily="18" charset="0"/>
              </a:rPr>
              <a:t>Các</a:t>
            </a:r>
            <a:r>
              <a:rPr lang="en-US" sz="2800" b="1" dirty="0" smtClean="0">
                <a:solidFill>
                  <a:srgbClr val="FF0000"/>
                </a:solidFill>
                <a:effectLst/>
                <a:ea typeface="Times New Roman" panose="02020603050405020304" pitchFamily="18" charset="0"/>
              </a:rPr>
              <a:t> </a:t>
            </a:r>
            <a:r>
              <a:rPr lang="en-US" sz="2800" b="1" dirty="0" err="1" smtClean="0">
                <a:solidFill>
                  <a:srgbClr val="FF0000"/>
                </a:solidFill>
                <a:effectLst/>
                <a:ea typeface="Times New Roman" panose="02020603050405020304" pitchFamily="18" charset="0"/>
              </a:rPr>
              <a:t>bước</a:t>
            </a:r>
            <a:r>
              <a:rPr lang="en-US" sz="2800" b="1" dirty="0" smtClean="0">
                <a:solidFill>
                  <a:srgbClr val="FF0000"/>
                </a:solidFill>
                <a:effectLst/>
                <a:ea typeface="Times New Roman" panose="02020603050405020304" pitchFamily="18" charset="0"/>
              </a:rPr>
              <a:t> </a:t>
            </a:r>
            <a:r>
              <a:rPr lang="en-US" sz="2800" b="1" dirty="0" err="1" smtClean="0">
                <a:solidFill>
                  <a:srgbClr val="FF0000"/>
                </a:solidFill>
                <a:effectLst/>
                <a:ea typeface="Times New Roman" panose="02020603050405020304" pitchFamily="18" charset="0"/>
              </a:rPr>
              <a:t>viết</a:t>
            </a:r>
            <a:r>
              <a:rPr lang="en-US" sz="2800" b="1" dirty="0" smtClean="0">
                <a:solidFill>
                  <a:srgbClr val="FF0000"/>
                </a:solidFill>
                <a:effectLst/>
                <a:ea typeface="Times New Roman" panose="02020603050405020304" pitchFamily="18" charset="0"/>
              </a:rPr>
              <a:t> </a:t>
            </a:r>
            <a:r>
              <a:rPr lang="en-US" sz="2800" b="1" dirty="0" err="1">
                <a:solidFill>
                  <a:srgbClr val="FF0000"/>
                </a:solidFill>
                <a:effectLst/>
                <a:ea typeface="Times New Roman" panose="02020603050405020304" pitchFamily="18" charset="0"/>
              </a:rPr>
              <a:t>bài</a:t>
            </a:r>
            <a:r>
              <a:rPr lang="en-US" sz="2800" b="1" dirty="0">
                <a:solidFill>
                  <a:srgbClr val="FF0000"/>
                </a:solidFill>
                <a:effectLst/>
                <a:ea typeface="Times New Roman" panose="02020603050405020304" pitchFamily="18" charset="0"/>
              </a:rPr>
              <a:t> </a:t>
            </a:r>
            <a:r>
              <a:rPr lang="en-US" sz="2800" b="1" dirty="0" err="1">
                <a:solidFill>
                  <a:srgbClr val="FF0000"/>
                </a:solidFill>
                <a:effectLst/>
                <a:ea typeface="Times New Roman" panose="02020603050405020304" pitchFamily="18" charset="0"/>
              </a:rPr>
              <a:t>văn</a:t>
            </a:r>
            <a:r>
              <a:rPr lang="en-US" sz="2800" b="1" dirty="0">
                <a:solidFill>
                  <a:srgbClr val="FF0000"/>
                </a:solidFill>
                <a:effectLst/>
                <a:ea typeface="Times New Roman" panose="02020603050405020304" pitchFamily="18" charset="0"/>
              </a:rPr>
              <a:t> </a:t>
            </a:r>
            <a:r>
              <a:rPr lang="en-US" sz="2800" b="1" dirty="0" err="1">
                <a:solidFill>
                  <a:srgbClr val="FF0000"/>
                </a:solidFill>
                <a:effectLst/>
                <a:ea typeface="Times New Roman" panose="02020603050405020304" pitchFamily="18" charset="0"/>
              </a:rPr>
              <a:t>phân</a:t>
            </a:r>
            <a:r>
              <a:rPr lang="en-US" sz="2800" b="1" dirty="0">
                <a:solidFill>
                  <a:srgbClr val="FF0000"/>
                </a:solidFill>
                <a:effectLst/>
                <a:ea typeface="Times New Roman" panose="02020603050405020304" pitchFamily="18" charset="0"/>
              </a:rPr>
              <a:t> </a:t>
            </a:r>
            <a:r>
              <a:rPr lang="en-US" sz="2800" b="1" dirty="0" err="1">
                <a:solidFill>
                  <a:srgbClr val="FF0000"/>
                </a:solidFill>
                <a:effectLst/>
                <a:ea typeface="Times New Roman" panose="02020603050405020304" pitchFamily="18" charset="0"/>
              </a:rPr>
              <a:t>tích</a:t>
            </a:r>
            <a:r>
              <a:rPr lang="en-US" sz="2800" b="1" dirty="0">
                <a:solidFill>
                  <a:srgbClr val="FF0000"/>
                </a:solidFill>
                <a:effectLst/>
                <a:ea typeface="Times New Roman" panose="02020603050405020304" pitchFamily="18" charset="0"/>
              </a:rPr>
              <a:t> </a:t>
            </a:r>
            <a:r>
              <a:rPr lang="en-US" sz="2800" b="1" dirty="0" err="1">
                <a:solidFill>
                  <a:srgbClr val="FF0000"/>
                </a:solidFill>
                <a:effectLst/>
                <a:ea typeface="Times New Roman" panose="02020603050405020304" pitchFamily="18" charset="0"/>
              </a:rPr>
              <a:t>một</a:t>
            </a:r>
            <a:r>
              <a:rPr lang="en-US" sz="2800" b="1" dirty="0">
                <a:solidFill>
                  <a:srgbClr val="FF0000"/>
                </a:solidFill>
                <a:effectLst/>
                <a:ea typeface="Times New Roman" panose="02020603050405020304" pitchFamily="18" charset="0"/>
              </a:rPr>
              <a:t> </a:t>
            </a:r>
            <a:r>
              <a:rPr lang="en-US" sz="2800" b="1" dirty="0" err="1">
                <a:solidFill>
                  <a:srgbClr val="FF0000"/>
                </a:solidFill>
                <a:effectLst/>
                <a:ea typeface="Times New Roman" panose="02020603050405020304" pitchFamily="18" charset="0"/>
              </a:rPr>
              <a:t>tác</a:t>
            </a:r>
            <a:r>
              <a:rPr lang="en-US" sz="2800" b="1" dirty="0">
                <a:solidFill>
                  <a:srgbClr val="FF0000"/>
                </a:solidFill>
                <a:effectLst/>
                <a:ea typeface="Times New Roman" panose="02020603050405020304" pitchFamily="18" charset="0"/>
              </a:rPr>
              <a:t> </a:t>
            </a:r>
            <a:r>
              <a:rPr lang="en-US" sz="2800" b="1" dirty="0" err="1">
                <a:solidFill>
                  <a:srgbClr val="FF0000"/>
                </a:solidFill>
                <a:effectLst/>
                <a:ea typeface="Times New Roman" panose="02020603050405020304" pitchFamily="18" charset="0"/>
              </a:rPr>
              <a:t>phẩm</a:t>
            </a:r>
            <a:r>
              <a:rPr lang="en-US" sz="2800" b="1" dirty="0">
                <a:solidFill>
                  <a:srgbClr val="FF0000"/>
                </a:solidFill>
                <a:effectLst/>
                <a:ea typeface="Times New Roman" panose="02020603050405020304" pitchFamily="18" charset="0"/>
              </a:rPr>
              <a:t> </a:t>
            </a:r>
            <a:r>
              <a:rPr lang="en-US" sz="2800" b="1" dirty="0" err="1">
                <a:solidFill>
                  <a:srgbClr val="FF0000"/>
                </a:solidFill>
                <a:effectLst/>
                <a:ea typeface="Times New Roman" panose="02020603050405020304" pitchFamily="18" charset="0"/>
              </a:rPr>
              <a:t>truyện</a:t>
            </a:r>
            <a:endParaRPr lang="en-US" sz="2800" dirty="0">
              <a:solidFill>
                <a:srgbClr val="FF0000"/>
              </a:solidFill>
              <a:effectLst/>
              <a:ea typeface="Times New Roman" panose="02020603050405020304" pitchFamily="18" charset="0"/>
            </a:endParaRPr>
          </a:p>
        </p:txBody>
      </p:sp>
      <p:sp>
        <p:nvSpPr>
          <p:cNvPr id="6" name="TextBox 5">
            <a:extLst>
              <a:ext uri="{FF2B5EF4-FFF2-40B4-BE49-F238E27FC236}">
                <a16:creationId xmlns:a16="http://schemas.microsoft.com/office/drawing/2014/main" id="{5C99CAD0-A9D9-C95E-0413-C58F4BB926A2}"/>
              </a:ext>
            </a:extLst>
          </p:cNvPr>
          <p:cNvSpPr txBox="1"/>
          <p:nvPr/>
        </p:nvSpPr>
        <p:spPr>
          <a:xfrm>
            <a:off x="543465" y="778839"/>
            <a:ext cx="11128075" cy="5324535"/>
          </a:xfrm>
          <a:prstGeom prst="rect">
            <a:avLst/>
          </a:prstGeom>
          <a:noFill/>
        </p:spPr>
        <p:txBody>
          <a:bodyPr wrap="square">
            <a:spAutoFit/>
          </a:bodyPr>
          <a:lstStyle/>
          <a:p>
            <a:pPr algn="just"/>
            <a:r>
              <a:rPr lang="en-US" sz="2800" cap="none" spc="0" dirty="0">
                <a:solidFill>
                  <a:schemeClr val="tx1"/>
                </a:solidFill>
                <a:effectLst/>
              </a:rPr>
              <a:t> </a:t>
            </a:r>
            <a:r>
              <a:rPr lang="vi-VN" sz="2400" b="1" dirty="0">
                <a:effectLst/>
                <a:ea typeface="Calibri" panose="020F0502020204030204" pitchFamily="34" charset="0"/>
              </a:rPr>
              <a:t>Bước 1: Chuẩn bị trước khi viết</a:t>
            </a:r>
            <a:endParaRPr lang="en-US" sz="2400" b="1" dirty="0">
              <a:effectLst/>
              <a:ea typeface="Calibri" panose="020F0502020204030204" pitchFamily="34" charset="0"/>
            </a:endParaRPr>
          </a:p>
          <a:p>
            <a:pPr algn="just"/>
            <a:r>
              <a:rPr lang="en-US" sz="2400" i="1" cap="none" spc="0" dirty="0">
                <a:solidFill>
                  <a:schemeClr val="tx1"/>
                </a:solidFill>
                <a:effectLst/>
              </a:rPr>
              <a:t>- </a:t>
            </a:r>
            <a:r>
              <a:rPr lang="vi-VN" sz="2400" i="1" cap="none" spc="0" dirty="0">
                <a:solidFill>
                  <a:schemeClr val="tx1"/>
                </a:solidFill>
                <a:effectLst/>
              </a:rPr>
              <a:t>Xác định đề </a:t>
            </a:r>
            <a:r>
              <a:rPr lang="vi-VN" sz="2400" i="1" cap="none" spc="0" dirty="0" smtClean="0">
                <a:solidFill>
                  <a:schemeClr val="tx1"/>
                </a:solidFill>
                <a:effectLst/>
              </a:rPr>
              <a:t>tài</a:t>
            </a:r>
            <a:r>
              <a:rPr lang="en-US" sz="2400" i="1" cap="none" spc="0" dirty="0" smtClean="0">
                <a:solidFill>
                  <a:schemeClr val="tx1"/>
                </a:solidFill>
                <a:effectLst/>
              </a:rPr>
              <a:t>: </a:t>
            </a:r>
            <a:r>
              <a:rPr lang="en-US" sz="2400" i="1" cap="none" spc="0" dirty="0" err="1" smtClean="0">
                <a:solidFill>
                  <a:schemeClr val="tx1"/>
                </a:solidFill>
                <a:effectLst/>
              </a:rPr>
              <a:t>Phân</a:t>
            </a:r>
            <a:r>
              <a:rPr lang="en-US" sz="2400" i="1" cap="none" spc="0" dirty="0" smtClean="0">
                <a:solidFill>
                  <a:schemeClr val="tx1"/>
                </a:solidFill>
                <a:effectLst/>
              </a:rPr>
              <a:t> </a:t>
            </a:r>
            <a:r>
              <a:rPr lang="en-US" sz="2400" i="1" cap="none" spc="0" dirty="0" err="1" smtClean="0">
                <a:solidFill>
                  <a:schemeClr val="tx1"/>
                </a:solidFill>
                <a:effectLst/>
              </a:rPr>
              <a:t>tích</a:t>
            </a:r>
            <a:r>
              <a:rPr lang="en-US" sz="2400" i="1" cap="none" spc="0" dirty="0" smtClean="0">
                <a:solidFill>
                  <a:schemeClr val="tx1"/>
                </a:solidFill>
                <a:effectLst/>
              </a:rPr>
              <a:t> </a:t>
            </a:r>
            <a:r>
              <a:rPr lang="en-US" sz="2400" i="1" cap="none" spc="0" dirty="0" err="1" smtClean="0">
                <a:solidFill>
                  <a:schemeClr val="tx1"/>
                </a:solidFill>
                <a:effectLst/>
              </a:rPr>
              <a:t>truyện</a:t>
            </a:r>
            <a:r>
              <a:rPr lang="en-US" sz="2400" i="1" cap="none" spc="0" dirty="0" smtClean="0">
                <a:solidFill>
                  <a:schemeClr val="tx1"/>
                </a:solidFill>
                <a:effectLst/>
              </a:rPr>
              <a:t> </a:t>
            </a:r>
            <a:r>
              <a:rPr lang="en-US" sz="2400" i="1" cap="none" spc="0" dirty="0" err="1" smtClean="0">
                <a:solidFill>
                  <a:schemeClr val="tx1"/>
                </a:solidFill>
                <a:effectLst/>
              </a:rPr>
              <a:t>ngắn</a:t>
            </a:r>
            <a:r>
              <a:rPr lang="en-US" sz="2400" i="1" cap="none" spc="0" dirty="0" smtClean="0">
                <a:solidFill>
                  <a:schemeClr val="tx1"/>
                </a:solidFill>
                <a:effectLst/>
              </a:rPr>
              <a:t> “</a:t>
            </a:r>
            <a:r>
              <a:rPr lang="en-US" sz="2400" b="1" i="1" cap="none" spc="0" dirty="0" err="1" smtClean="0">
                <a:solidFill>
                  <a:schemeClr val="tx1"/>
                </a:solidFill>
                <a:effectLst/>
              </a:rPr>
              <a:t>Những</a:t>
            </a:r>
            <a:r>
              <a:rPr lang="en-US" sz="2400" b="1" i="1" cap="none" spc="0" dirty="0" smtClean="0">
                <a:solidFill>
                  <a:schemeClr val="tx1"/>
                </a:solidFill>
                <a:effectLst/>
              </a:rPr>
              <a:t> </a:t>
            </a:r>
            <a:r>
              <a:rPr lang="en-US" sz="2400" b="1" i="1" cap="none" spc="0" dirty="0" err="1" smtClean="0">
                <a:solidFill>
                  <a:schemeClr val="tx1"/>
                </a:solidFill>
                <a:effectLst/>
              </a:rPr>
              <a:t>Ngôi</a:t>
            </a:r>
            <a:r>
              <a:rPr lang="en-US" sz="2400" b="1" i="1" cap="none" spc="0" dirty="0" smtClean="0">
                <a:solidFill>
                  <a:schemeClr val="tx1"/>
                </a:solidFill>
                <a:effectLst/>
              </a:rPr>
              <a:t> </a:t>
            </a:r>
            <a:r>
              <a:rPr lang="en-US" sz="2400" b="1" i="1" cap="none" spc="0" dirty="0" err="1" smtClean="0">
                <a:solidFill>
                  <a:schemeClr val="tx1"/>
                </a:solidFill>
                <a:effectLst/>
              </a:rPr>
              <a:t>sao</a:t>
            </a:r>
            <a:r>
              <a:rPr lang="en-US" sz="2400" b="1" i="1" cap="none" spc="0" dirty="0" smtClean="0">
                <a:solidFill>
                  <a:schemeClr val="tx1"/>
                </a:solidFill>
                <a:effectLst/>
              </a:rPr>
              <a:t> </a:t>
            </a:r>
            <a:r>
              <a:rPr lang="en-US" sz="2400" b="1" i="1" cap="none" spc="0" dirty="0" err="1" smtClean="0">
                <a:solidFill>
                  <a:schemeClr val="tx1"/>
                </a:solidFill>
                <a:effectLst/>
              </a:rPr>
              <a:t>xa</a:t>
            </a:r>
            <a:r>
              <a:rPr lang="en-US" sz="2400" b="1" i="1" cap="none" spc="0" dirty="0" smtClean="0">
                <a:solidFill>
                  <a:schemeClr val="tx1"/>
                </a:solidFill>
                <a:effectLst/>
              </a:rPr>
              <a:t> </a:t>
            </a:r>
            <a:r>
              <a:rPr lang="en-US" sz="2400" b="1" i="1" cap="none" spc="0" dirty="0" err="1" smtClean="0">
                <a:solidFill>
                  <a:schemeClr val="tx1"/>
                </a:solidFill>
                <a:effectLst/>
              </a:rPr>
              <a:t>xôi</a:t>
            </a:r>
            <a:r>
              <a:rPr lang="en-US" sz="2400" i="1" cap="none" spc="0" dirty="0" smtClean="0">
                <a:solidFill>
                  <a:schemeClr val="tx1"/>
                </a:solidFill>
                <a:effectLst/>
              </a:rPr>
              <a:t>” – </a:t>
            </a:r>
            <a:r>
              <a:rPr lang="en-US" sz="2400" i="1" cap="none" spc="0" dirty="0" err="1" smtClean="0">
                <a:solidFill>
                  <a:schemeClr val="tx1"/>
                </a:solidFill>
                <a:effectLst/>
              </a:rPr>
              <a:t>Lê</a:t>
            </a:r>
            <a:r>
              <a:rPr lang="en-US" sz="2400" i="1" cap="none" spc="0" dirty="0" smtClean="0">
                <a:solidFill>
                  <a:schemeClr val="tx1"/>
                </a:solidFill>
                <a:effectLst/>
              </a:rPr>
              <a:t> Minh </a:t>
            </a:r>
            <a:r>
              <a:rPr lang="en-US" sz="2400" i="1" cap="none" spc="0" dirty="0" err="1" smtClean="0">
                <a:solidFill>
                  <a:schemeClr val="tx1"/>
                </a:solidFill>
                <a:effectLst/>
              </a:rPr>
              <a:t>Khuê</a:t>
            </a:r>
            <a:endParaRPr lang="en-US" sz="2400" i="1" cap="none" spc="0" dirty="0">
              <a:solidFill>
                <a:schemeClr val="tx1"/>
              </a:solidFill>
              <a:effectLst/>
            </a:endParaRPr>
          </a:p>
          <a:p>
            <a:pPr algn="just"/>
            <a:r>
              <a:rPr lang="en-US" sz="2400" i="1" dirty="0" smtClean="0"/>
              <a:t>- </a:t>
            </a:r>
            <a:r>
              <a:rPr lang="vi-VN" sz="2400" i="1" dirty="0" smtClean="0"/>
              <a:t>Xác </a:t>
            </a:r>
            <a:r>
              <a:rPr lang="vi-VN" sz="2400" i="1" dirty="0"/>
              <a:t>định mục đích viết, người đọc</a:t>
            </a:r>
            <a:endParaRPr lang="en-US" sz="2400" dirty="0"/>
          </a:p>
          <a:p>
            <a:pPr algn="just"/>
            <a:r>
              <a:rPr lang="en-US" sz="2400" i="1" dirty="0" smtClean="0"/>
              <a:t>- </a:t>
            </a:r>
            <a:r>
              <a:rPr lang="vi-VN" sz="2400" i="1" dirty="0"/>
              <a:t>Thu thập tư liệu</a:t>
            </a:r>
            <a:endParaRPr lang="en-US" sz="2400" dirty="0"/>
          </a:p>
          <a:p>
            <a:pPr algn="just"/>
            <a:r>
              <a:rPr lang="vi-VN" sz="2400" b="1" dirty="0"/>
              <a:t>Bước 2: Tìm ý và lập dàn </a:t>
            </a:r>
            <a:r>
              <a:rPr lang="vi-VN" sz="2400" b="1" dirty="0" smtClean="0"/>
              <a:t>ý</a:t>
            </a:r>
            <a:endParaRPr lang="en-US" sz="2400" b="1" dirty="0" smtClean="0"/>
          </a:p>
          <a:p>
            <a:pPr algn="just"/>
            <a:r>
              <a:rPr lang="en-US" sz="2400" b="1" i="1" dirty="0" smtClean="0"/>
              <a:t>*</a:t>
            </a:r>
            <a:r>
              <a:rPr lang="vi-VN" sz="2400" b="1" i="1" dirty="0" smtClean="0"/>
              <a:t>Tìm </a:t>
            </a:r>
            <a:r>
              <a:rPr lang="vi-VN" sz="2400" b="1" i="1" dirty="0"/>
              <a:t>ý</a:t>
            </a:r>
            <a:r>
              <a:rPr lang="en-US" sz="2400" b="1" i="1" dirty="0"/>
              <a:t>: </a:t>
            </a:r>
            <a:r>
              <a:rPr lang="en-US" sz="2400" dirty="0" err="1"/>
              <a:t>Hãy</a:t>
            </a:r>
            <a:r>
              <a:rPr lang="en-US" sz="2400" dirty="0"/>
              <a:t> </a:t>
            </a:r>
            <a:r>
              <a:rPr lang="en-US" sz="2400" dirty="0" err="1"/>
              <a:t>tìm</a:t>
            </a:r>
            <a:r>
              <a:rPr lang="en-US" sz="2400" dirty="0"/>
              <a:t> ý </a:t>
            </a:r>
            <a:r>
              <a:rPr lang="en-US" sz="2400" dirty="0" err="1"/>
              <a:t>bằng</a:t>
            </a:r>
            <a:r>
              <a:rPr lang="en-US" sz="2400" dirty="0"/>
              <a:t> </a:t>
            </a:r>
            <a:r>
              <a:rPr lang="en-US" sz="2400" dirty="0" err="1"/>
              <a:t>cách</a:t>
            </a:r>
            <a:r>
              <a:rPr lang="en-US" sz="2400" dirty="0"/>
              <a:t> </a:t>
            </a:r>
            <a:r>
              <a:rPr lang="en-US" sz="2400" dirty="0" err="1"/>
              <a:t>trả</a:t>
            </a:r>
            <a:r>
              <a:rPr lang="en-US" sz="2400" dirty="0"/>
              <a:t> </a:t>
            </a:r>
            <a:r>
              <a:rPr lang="en-US" sz="2400" dirty="0" err="1"/>
              <a:t>lời</a:t>
            </a:r>
            <a:r>
              <a:rPr lang="en-US" sz="2400" dirty="0"/>
              <a:t> </a:t>
            </a:r>
            <a:r>
              <a:rPr lang="en-US" sz="2400" dirty="0" err="1"/>
              <a:t>những</a:t>
            </a:r>
            <a:r>
              <a:rPr lang="en-US" sz="2400" dirty="0"/>
              <a:t> </a:t>
            </a:r>
            <a:r>
              <a:rPr lang="en-US" sz="2400" dirty="0" err="1"/>
              <a:t>câu</a:t>
            </a:r>
            <a:r>
              <a:rPr lang="en-US" sz="2400" dirty="0"/>
              <a:t> </a:t>
            </a:r>
            <a:r>
              <a:rPr lang="en-US" sz="2400" dirty="0" err="1"/>
              <a:t>hỏi</a:t>
            </a:r>
            <a:r>
              <a:rPr lang="en-US" sz="2400" dirty="0"/>
              <a:t> </a:t>
            </a:r>
            <a:r>
              <a:rPr lang="en-US" sz="2400" dirty="0" err="1"/>
              <a:t>sau</a:t>
            </a:r>
            <a:r>
              <a:rPr lang="en-US" sz="2400" dirty="0"/>
              <a:t>:</a:t>
            </a:r>
          </a:p>
          <a:p>
            <a:pPr algn="just"/>
            <a:r>
              <a:rPr lang="en-US" sz="2400" dirty="0"/>
              <a:t>- </a:t>
            </a:r>
            <a:r>
              <a:rPr lang="en-US" sz="2400" i="1" dirty="0" err="1"/>
              <a:t>Nội</a:t>
            </a:r>
            <a:r>
              <a:rPr lang="en-US" sz="2400" i="1" dirty="0"/>
              <a:t> dung </a:t>
            </a:r>
            <a:r>
              <a:rPr lang="en-US" sz="2400" i="1" dirty="0" err="1"/>
              <a:t>chủ</a:t>
            </a:r>
            <a:r>
              <a:rPr lang="en-US" sz="2400" i="1" dirty="0"/>
              <a:t> </a:t>
            </a:r>
            <a:r>
              <a:rPr lang="en-US" sz="2400" i="1" dirty="0" err="1"/>
              <a:t>đề</a:t>
            </a:r>
            <a:r>
              <a:rPr lang="en-US" sz="2400" i="1" dirty="0"/>
              <a:t> </a:t>
            </a:r>
            <a:r>
              <a:rPr lang="en-US" sz="2400" i="1" dirty="0" err="1"/>
              <a:t>của</a:t>
            </a:r>
            <a:r>
              <a:rPr lang="en-US" sz="2400" i="1" dirty="0"/>
              <a:t> </a:t>
            </a:r>
            <a:r>
              <a:rPr lang="en-US" sz="2400" i="1" dirty="0" err="1"/>
              <a:t>tác</a:t>
            </a:r>
            <a:r>
              <a:rPr lang="en-US" sz="2400" i="1" dirty="0"/>
              <a:t> </a:t>
            </a:r>
            <a:r>
              <a:rPr lang="en-US" sz="2400" i="1" dirty="0" err="1"/>
              <a:t>phẩm</a:t>
            </a:r>
            <a:r>
              <a:rPr lang="en-US" sz="2400" i="1" dirty="0"/>
              <a:t> </a:t>
            </a:r>
            <a:r>
              <a:rPr lang="en-US" sz="2400" i="1" dirty="0" err="1"/>
              <a:t>truyện</a:t>
            </a:r>
            <a:r>
              <a:rPr lang="en-US" sz="2400" i="1" dirty="0"/>
              <a:t> (</a:t>
            </a:r>
            <a:r>
              <a:rPr lang="en-US" sz="2400" i="1" dirty="0" err="1"/>
              <a:t>hoặc</a:t>
            </a:r>
            <a:r>
              <a:rPr lang="en-US" sz="2400" i="1" dirty="0"/>
              <a:t> </a:t>
            </a:r>
            <a:r>
              <a:rPr lang="en-US" sz="2400" i="1" dirty="0" err="1"/>
              <a:t>đoạn</a:t>
            </a:r>
            <a:r>
              <a:rPr lang="en-US" sz="2400" i="1" dirty="0"/>
              <a:t> </a:t>
            </a:r>
            <a:r>
              <a:rPr lang="en-US" sz="2400" i="1" dirty="0" err="1"/>
              <a:t>trích</a:t>
            </a:r>
            <a:r>
              <a:rPr lang="en-US" sz="2400" i="1" dirty="0"/>
              <a:t>) </a:t>
            </a:r>
            <a:r>
              <a:rPr lang="en-US" sz="2400" i="1" dirty="0" err="1"/>
              <a:t>là</a:t>
            </a:r>
            <a:r>
              <a:rPr lang="en-US" sz="2400" i="1" dirty="0"/>
              <a:t> </a:t>
            </a:r>
            <a:r>
              <a:rPr lang="en-US" sz="2400" i="1" dirty="0" err="1"/>
              <a:t>gì</a:t>
            </a:r>
            <a:r>
              <a:rPr lang="en-US" sz="2400" i="1" dirty="0"/>
              <a:t>? </a:t>
            </a:r>
            <a:r>
              <a:rPr lang="en-US" sz="2400" i="1" dirty="0" err="1"/>
              <a:t>Có</a:t>
            </a:r>
            <a:r>
              <a:rPr lang="en-US" sz="2400" i="1" dirty="0"/>
              <a:t> </a:t>
            </a:r>
            <a:r>
              <a:rPr lang="en-US" sz="2400" i="1" dirty="0" err="1"/>
              <a:t>thể</a:t>
            </a:r>
            <a:r>
              <a:rPr lang="en-US" sz="2400" i="1" dirty="0"/>
              <a:t> </a:t>
            </a:r>
            <a:r>
              <a:rPr lang="en-US" sz="2400" i="1" dirty="0" err="1"/>
              <a:t>phân</a:t>
            </a:r>
            <a:r>
              <a:rPr lang="en-US" sz="2400" i="1" dirty="0"/>
              <a:t> </a:t>
            </a:r>
            <a:r>
              <a:rPr lang="en-US" sz="2400" i="1" dirty="0" err="1"/>
              <a:t>tích</a:t>
            </a:r>
            <a:r>
              <a:rPr lang="en-US" sz="2400" i="1" dirty="0"/>
              <a:t> </a:t>
            </a:r>
            <a:r>
              <a:rPr lang="en-US" sz="2400" i="1" dirty="0" err="1"/>
              <a:t>chủ</a:t>
            </a:r>
            <a:r>
              <a:rPr lang="en-US" sz="2400" i="1" dirty="0"/>
              <a:t> </a:t>
            </a:r>
            <a:r>
              <a:rPr lang="en-US" sz="2400" i="1" dirty="0" err="1"/>
              <a:t>đề</a:t>
            </a:r>
            <a:r>
              <a:rPr lang="en-US" sz="2400" i="1" dirty="0"/>
              <a:t> </a:t>
            </a:r>
            <a:r>
              <a:rPr lang="en-US" sz="2400" i="1" dirty="0" err="1"/>
              <a:t>ấy</a:t>
            </a:r>
            <a:r>
              <a:rPr lang="en-US" sz="2400" i="1" dirty="0"/>
              <a:t> </a:t>
            </a:r>
            <a:r>
              <a:rPr lang="en-US" sz="2400" i="1" dirty="0" err="1"/>
              <a:t>như</a:t>
            </a:r>
            <a:r>
              <a:rPr lang="en-US" sz="2400" i="1" dirty="0"/>
              <a:t> </a:t>
            </a:r>
            <a:r>
              <a:rPr lang="en-US" sz="2400" i="1" dirty="0" err="1"/>
              <a:t>thế</a:t>
            </a:r>
            <a:r>
              <a:rPr lang="en-US" sz="2400" i="1" dirty="0"/>
              <a:t> </a:t>
            </a:r>
            <a:r>
              <a:rPr lang="en-US" sz="2400" i="1" dirty="0" err="1"/>
              <a:t>nào</a:t>
            </a:r>
            <a:r>
              <a:rPr lang="en-US" sz="2400" i="1" dirty="0"/>
              <a:t>?</a:t>
            </a:r>
            <a:endParaRPr lang="en-US" sz="2400" dirty="0"/>
          </a:p>
          <a:p>
            <a:pPr algn="just"/>
            <a:r>
              <a:rPr lang="en-US" sz="2400" i="1" dirty="0"/>
              <a:t>-</a:t>
            </a:r>
            <a:r>
              <a:rPr lang="en-US" sz="2400" i="1" dirty="0" err="1"/>
              <a:t>Tác</a:t>
            </a:r>
            <a:r>
              <a:rPr lang="en-US" sz="2400" i="1" dirty="0"/>
              <a:t> </a:t>
            </a:r>
            <a:r>
              <a:rPr lang="en-US" sz="2400" i="1" dirty="0" err="1"/>
              <a:t>phẩm</a:t>
            </a:r>
            <a:r>
              <a:rPr lang="en-US" sz="2400" i="1" dirty="0"/>
              <a:t> </a:t>
            </a:r>
            <a:r>
              <a:rPr lang="en-US" sz="2400" i="1" dirty="0" err="1"/>
              <a:t>truyện</a:t>
            </a:r>
            <a:r>
              <a:rPr lang="en-US" sz="2400" i="1" dirty="0"/>
              <a:t> (</a:t>
            </a:r>
            <a:r>
              <a:rPr lang="en-US" sz="2400" i="1" dirty="0" err="1"/>
              <a:t>hoặc</a:t>
            </a:r>
            <a:r>
              <a:rPr lang="en-US" sz="2400" i="1" dirty="0"/>
              <a:t> </a:t>
            </a:r>
            <a:r>
              <a:rPr lang="en-US" sz="2400" i="1" dirty="0" err="1"/>
              <a:t>đoạn</a:t>
            </a:r>
            <a:r>
              <a:rPr lang="en-US" sz="2400" i="1" dirty="0"/>
              <a:t> </a:t>
            </a:r>
            <a:r>
              <a:rPr lang="en-US" sz="2400" i="1" dirty="0" err="1"/>
              <a:t>trích</a:t>
            </a:r>
            <a:r>
              <a:rPr lang="en-US" sz="2400" i="1" dirty="0"/>
              <a:t>) </a:t>
            </a:r>
            <a:r>
              <a:rPr lang="en-US" sz="2400" i="1" dirty="0" err="1"/>
              <a:t>có</a:t>
            </a:r>
            <a:r>
              <a:rPr lang="en-US" sz="2400" i="1" dirty="0"/>
              <a:t> </a:t>
            </a:r>
            <a:r>
              <a:rPr lang="en-US" sz="2400" i="1" dirty="0" err="1"/>
              <a:t>những</a:t>
            </a:r>
            <a:r>
              <a:rPr lang="en-US" sz="2400" i="1" dirty="0"/>
              <a:t> </a:t>
            </a:r>
            <a:r>
              <a:rPr lang="en-US" sz="2400" i="1" dirty="0" err="1"/>
              <a:t>nét</a:t>
            </a:r>
            <a:r>
              <a:rPr lang="en-US" sz="2400" i="1" dirty="0"/>
              <a:t> </a:t>
            </a:r>
            <a:r>
              <a:rPr lang="en-US" sz="2400" i="1" dirty="0" err="1"/>
              <a:t>đặc</a:t>
            </a:r>
            <a:r>
              <a:rPr lang="en-US" sz="2400" i="1" dirty="0"/>
              <a:t> </a:t>
            </a:r>
            <a:r>
              <a:rPr lang="en-US" sz="2400" i="1" dirty="0" err="1"/>
              <a:t>sắc</a:t>
            </a:r>
            <a:r>
              <a:rPr lang="en-US" sz="2400" i="1" dirty="0"/>
              <a:t> </a:t>
            </a:r>
            <a:r>
              <a:rPr lang="en-US" sz="2400" i="1" dirty="0" err="1"/>
              <a:t>gì</a:t>
            </a:r>
            <a:r>
              <a:rPr lang="en-US" sz="2400" i="1" dirty="0"/>
              <a:t> </a:t>
            </a:r>
            <a:r>
              <a:rPr lang="en-US" sz="2400" i="1" dirty="0" err="1"/>
              <a:t>về</a:t>
            </a:r>
            <a:r>
              <a:rPr lang="en-US" sz="2400" i="1" dirty="0"/>
              <a:t> </a:t>
            </a:r>
            <a:r>
              <a:rPr lang="en-US" sz="2400" i="1" dirty="0" err="1"/>
              <a:t>nghệ</a:t>
            </a:r>
            <a:r>
              <a:rPr lang="en-US" sz="2400" i="1" dirty="0"/>
              <a:t> </a:t>
            </a:r>
            <a:r>
              <a:rPr lang="en-US" sz="2400" i="1" dirty="0" err="1"/>
              <a:t>thuật</a:t>
            </a:r>
            <a:r>
              <a:rPr lang="en-US" sz="2400" i="1" dirty="0"/>
              <a:t>? </a:t>
            </a:r>
            <a:r>
              <a:rPr lang="en-US" sz="2400" i="1" dirty="0" err="1"/>
              <a:t>Những</a:t>
            </a:r>
            <a:r>
              <a:rPr lang="en-US" sz="2400" i="1" dirty="0"/>
              <a:t> </a:t>
            </a:r>
            <a:r>
              <a:rPr lang="en-US" sz="2400" i="1" dirty="0" err="1"/>
              <a:t>nét</a:t>
            </a:r>
            <a:r>
              <a:rPr lang="en-US" sz="2400" i="1" dirty="0"/>
              <a:t> </a:t>
            </a:r>
            <a:r>
              <a:rPr lang="en-US" sz="2400" i="1" dirty="0" err="1"/>
              <a:t>đặc</a:t>
            </a:r>
            <a:r>
              <a:rPr lang="en-US" sz="2400" i="1" dirty="0"/>
              <a:t> </a:t>
            </a:r>
            <a:r>
              <a:rPr lang="en-US" sz="2400" i="1" dirty="0" err="1"/>
              <a:t>sắc</a:t>
            </a:r>
            <a:r>
              <a:rPr lang="en-US" sz="2400" i="1" dirty="0"/>
              <a:t> </a:t>
            </a:r>
            <a:r>
              <a:rPr lang="en-US" sz="2400" i="1" dirty="0" err="1"/>
              <a:t>đó</a:t>
            </a:r>
            <a:r>
              <a:rPr lang="en-US" sz="2400" i="1" dirty="0"/>
              <a:t> </a:t>
            </a:r>
            <a:r>
              <a:rPr lang="en-US" sz="2400" i="1" dirty="0" err="1"/>
              <a:t>đem</a:t>
            </a:r>
            <a:r>
              <a:rPr lang="en-US" sz="2400" i="1" dirty="0"/>
              <a:t> </a:t>
            </a:r>
            <a:r>
              <a:rPr lang="en-US" sz="2400" i="1" dirty="0" err="1"/>
              <a:t>đến</a:t>
            </a:r>
            <a:r>
              <a:rPr lang="en-US" sz="2400" i="1" dirty="0"/>
              <a:t> </a:t>
            </a:r>
            <a:r>
              <a:rPr lang="en-US" sz="2400" i="1" dirty="0" err="1"/>
              <a:t>hiệu</a:t>
            </a:r>
            <a:r>
              <a:rPr lang="en-US" sz="2400" i="1" dirty="0"/>
              <a:t> </a:t>
            </a:r>
            <a:r>
              <a:rPr lang="en-US" sz="2400" i="1" dirty="0" err="1"/>
              <a:t>quả</a:t>
            </a:r>
            <a:r>
              <a:rPr lang="en-US" sz="2400" i="1" dirty="0"/>
              <a:t> </a:t>
            </a:r>
            <a:r>
              <a:rPr lang="en-US" sz="2400" i="1" dirty="0" err="1"/>
              <a:t>thẩm</a:t>
            </a:r>
            <a:r>
              <a:rPr lang="en-US" sz="2400" i="1" dirty="0"/>
              <a:t> </a:t>
            </a:r>
            <a:r>
              <a:rPr lang="en-US" sz="2400" i="1" dirty="0" err="1"/>
              <a:t>mĩ</a:t>
            </a:r>
            <a:r>
              <a:rPr lang="en-US" sz="2400" i="1" dirty="0"/>
              <a:t> </a:t>
            </a:r>
            <a:r>
              <a:rPr lang="en-US" sz="2400" i="1" dirty="0" err="1"/>
              <a:t>như</a:t>
            </a:r>
            <a:r>
              <a:rPr lang="en-US" sz="2400" i="1" dirty="0"/>
              <a:t> </a:t>
            </a:r>
            <a:r>
              <a:rPr lang="en-US" sz="2400" i="1" dirty="0" err="1"/>
              <a:t>thế</a:t>
            </a:r>
            <a:r>
              <a:rPr lang="en-US" sz="2400" i="1" dirty="0"/>
              <a:t> </a:t>
            </a:r>
            <a:r>
              <a:rPr lang="en-US" sz="2400" i="1" dirty="0" err="1"/>
              <a:t>nào</a:t>
            </a:r>
            <a:r>
              <a:rPr lang="en-US" sz="2400" i="1" dirty="0"/>
              <a:t>?</a:t>
            </a:r>
            <a:endParaRPr lang="en-US" sz="2400" dirty="0"/>
          </a:p>
          <a:p>
            <a:pPr algn="just"/>
            <a:r>
              <a:rPr lang="en-US" sz="2400" i="1" dirty="0" smtClean="0"/>
              <a:t>- </a:t>
            </a:r>
            <a:r>
              <a:rPr lang="en-US" sz="2400" i="1" dirty="0" err="1" smtClean="0"/>
              <a:t>Tác</a:t>
            </a:r>
            <a:r>
              <a:rPr lang="en-US" sz="2400" i="1" dirty="0" smtClean="0"/>
              <a:t> </a:t>
            </a:r>
            <a:r>
              <a:rPr lang="en-US" sz="2400" i="1" dirty="0" err="1"/>
              <a:t>phẩm</a:t>
            </a:r>
            <a:r>
              <a:rPr lang="en-US" sz="2400" i="1" dirty="0"/>
              <a:t> </a:t>
            </a:r>
            <a:r>
              <a:rPr lang="en-US" sz="2400" i="1" dirty="0" err="1"/>
              <a:t>truyện</a:t>
            </a:r>
            <a:r>
              <a:rPr lang="en-US" sz="2400" i="1" dirty="0"/>
              <a:t> (</a:t>
            </a:r>
            <a:r>
              <a:rPr lang="en-US" sz="2400" i="1" dirty="0" err="1"/>
              <a:t>hoặc</a:t>
            </a:r>
            <a:r>
              <a:rPr lang="en-US" sz="2400" i="1" dirty="0"/>
              <a:t> </a:t>
            </a:r>
            <a:r>
              <a:rPr lang="en-US" sz="2400" i="1" dirty="0" err="1"/>
              <a:t>đoạn</a:t>
            </a:r>
            <a:r>
              <a:rPr lang="en-US" sz="2400" i="1" dirty="0"/>
              <a:t> </a:t>
            </a:r>
            <a:r>
              <a:rPr lang="en-US" sz="2400" i="1" dirty="0" err="1"/>
              <a:t>trích</a:t>
            </a:r>
            <a:r>
              <a:rPr lang="en-US" sz="2400" i="1" dirty="0"/>
              <a:t>) </a:t>
            </a:r>
            <a:r>
              <a:rPr lang="en-US" sz="2400" i="1" dirty="0" err="1"/>
              <a:t>có</a:t>
            </a:r>
            <a:r>
              <a:rPr lang="en-US" sz="2400" i="1" dirty="0"/>
              <a:t> </a:t>
            </a:r>
            <a:r>
              <a:rPr lang="en-US" sz="2400" i="1" dirty="0" err="1"/>
              <a:t>giá</a:t>
            </a:r>
            <a:r>
              <a:rPr lang="en-US" sz="2400" i="1" dirty="0"/>
              <a:t> </a:t>
            </a:r>
            <a:r>
              <a:rPr lang="en-US" sz="2400" i="1" dirty="0" err="1"/>
              <a:t>trị</a:t>
            </a:r>
            <a:r>
              <a:rPr lang="en-US" sz="2400" i="1" dirty="0"/>
              <a:t>, ý </a:t>
            </a:r>
            <a:r>
              <a:rPr lang="en-US" sz="2400" i="1" dirty="0" err="1"/>
              <a:t>nghĩa</a:t>
            </a:r>
            <a:r>
              <a:rPr lang="en-US" sz="2400" i="1" dirty="0"/>
              <a:t> </a:t>
            </a:r>
            <a:r>
              <a:rPr lang="en-US" sz="2400" i="1" dirty="0" err="1"/>
              <a:t>gì</a:t>
            </a:r>
            <a:r>
              <a:rPr lang="en-US" sz="2400" i="1" dirty="0" smtClean="0"/>
              <a:t>?</a:t>
            </a:r>
          </a:p>
          <a:p>
            <a:pPr algn="just"/>
            <a:r>
              <a:rPr lang="en-US" sz="2400" b="1" i="1" dirty="0" smtClean="0"/>
              <a:t>*</a:t>
            </a:r>
            <a:r>
              <a:rPr lang="en-US" sz="2400" b="1" i="1" dirty="0" err="1" smtClean="0"/>
              <a:t>Lập</a:t>
            </a:r>
            <a:r>
              <a:rPr lang="en-US" sz="2400" b="1" i="1" dirty="0" smtClean="0"/>
              <a:t> </a:t>
            </a:r>
            <a:r>
              <a:rPr lang="en-US" sz="2400" b="1" i="1" dirty="0" err="1" smtClean="0"/>
              <a:t>dàn</a:t>
            </a:r>
            <a:r>
              <a:rPr lang="en-US" sz="2400" b="1" i="1" dirty="0" smtClean="0"/>
              <a:t> ý</a:t>
            </a:r>
          </a:p>
          <a:p>
            <a:pPr algn="just"/>
            <a:r>
              <a:rPr lang="vi-VN" sz="2400" b="1" dirty="0">
                <a:ea typeface="Calibri" panose="020F0502020204030204" pitchFamily="34" charset="0"/>
              </a:rPr>
              <a:t>Bước 3: Viết bài</a:t>
            </a:r>
            <a:endParaRPr lang="en-US" sz="2400" dirty="0">
              <a:ea typeface="Calibri" panose="020F0502020204030204" pitchFamily="34" charset="0"/>
            </a:endParaRPr>
          </a:p>
          <a:p>
            <a:pPr algn="just"/>
            <a:r>
              <a:rPr lang="en-US" sz="2400" b="1" dirty="0" err="1" smtClean="0"/>
              <a:t>Bước</a:t>
            </a:r>
            <a:r>
              <a:rPr lang="en-US" sz="2400" b="1" dirty="0" smtClean="0"/>
              <a:t> 4</a:t>
            </a:r>
            <a:r>
              <a:rPr lang="en-US" sz="2400" dirty="0" smtClean="0"/>
              <a:t>: </a:t>
            </a:r>
            <a:r>
              <a:rPr lang="en-US" sz="2400" b="1" dirty="0" err="1" smtClean="0"/>
              <a:t>Chỉnh</a:t>
            </a:r>
            <a:r>
              <a:rPr lang="en-US" sz="2400" b="1" dirty="0" smtClean="0"/>
              <a:t> </a:t>
            </a:r>
            <a:r>
              <a:rPr lang="en-US" sz="2400" b="1" dirty="0" err="1" smtClean="0"/>
              <a:t>sửa</a:t>
            </a:r>
            <a:r>
              <a:rPr lang="en-US" sz="2400" b="1" dirty="0" smtClean="0"/>
              <a:t> </a:t>
            </a:r>
            <a:r>
              <a:rPr lang="en-US" sz="2400" b="1" dirty="0" err="1" smtClean="0"/>
              <a:t>bài</a:t>
            </a:r>
            <a:r>
              <a:rPr lang="en-US" sz="2400" b="1" dirty="0" smtClean="0"/>
              <a:t> </a:t>
            </a:r>
            <a:r>
              <a:rPr lang="en-US" sz="2400" b="1" dirty="0" err="1" smtClean="0"/>
              <a:t>viết</a:t>
            </a:r>
            <a:endParaRPr lang="en-US" sz="2400" b="1" dirty="0"/>
          </a:p>
        </p:txBody>
      </p:sp>
    </p:spTree>
    <p:extLst>
      <p:ext uri="{BB962C8B-B14F-4D97-AF65-F5344CB8AC3E}">
        <p14:creationId xmlns:p14="http://schemas.microsoft.com/office/powerpoint/2010/main" val="28658556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flowers with a white background&#10;&#10;Description automatically generated with medium confidence">
            <a:extLst>
              <a:ext uri="{FF2B5EF4-FFF2-40B4-BE49-F238E27FC236}">
                <a16:creationId xmlns:a16="http://schemas.microsoft.com/office/drawing/2014/main" id="{BA1B9E52-414C-0CDB-241E-07CAFE0F2C85}"/>
              </a:ext>
            </a:extLst>
          </p:cNvPr>
          <p:cNvPicPr>
            <a:picLocks noChangeAspect="1"/>
          </p:cNvPicPr>
          <p:nvPr/>
        </p:nvPicPr>
        <p:blipFill>
          <a:blip r:embed="rId2">
            <a:extLst>
              <a:ext uri="{28A0092B-C50C-407E-A947-70E740481C1C}">
                <a14:useLocalDpi xmlns:a14="http://schemas.microsoft.com/office/drawing/2010/main" val="0"/>
              </a:ext>
            </a:extLst>
          </a:blip>
          <a:srcRect t="10448"/>
          <a:stretch/>
        </p:blipFill>
        <p:spPr>
          <a:xfrm>
            <a:off x="-2" y="2818262"/>
            <a:ext cx="12192002" cy="4039737"/>
          </a:xfrm>
          <a:prstGeom prst="rect">
            <a:avLst/>
          </a:prstGeom>
        </p:spPr>
      </p:pic>
      <p:grpSp>
        <p:nvGrpSpPr>
          <p:cNvPr id="12" name="Group 11">
            <a:extLst>
              <a:ext uri="{FF2B5EF4-FFF2-40B4-BE49-F238E27FC236}">
                <a16:creationId xmlns:a16="http://schemas.microsoft.com/office/drawing/2014/main" id="{F2221BB3-7B5D-C899-7745-66D7AC3232A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 name="Rectangle 12">
              <a:extLst>
                <a:ext uri="{FF2B5EF4-FFF2-40B4-BE49-F238E27FC236}">
                  <a16:creationId xmlns:a16="http://schemas.microsoft.com/office/drawing/2014/main" id="{3FD2D571-38D7-DB0F-166C-14FEDA7005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B88AEF72-50CD-C201-F6BF-C595BBBED8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DE819964-B3D8-CA54-957D-E87A311422A9}"/>
              </a:ext>
            </a:extLst>
          </p:cNvPr>
          <p:cNvSpPr txBox="1"/>
          <p:nvPr/>
        </p:nvSpPr>
        <p:spPr>
          <a:xfrm>
            <a:off x="874096" y="629540"/>
            <a:ext cx="10799806" cy="298543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ea typeface="Calibri" panose="020F0502020204030204" pitchFamily="34" charset="0"/>
                <a:cs typeface="+mn-cs"/>
              </a:rPr>
              <a:t>TIẾT</a:t>
            </a:r>
            <a:r>
              <a:rPr lang="en-US" sz="4000" b="1" dirty="0">
                <a:solidFill>
                  <a:srgbClr val="FF0000"/>
                </a:solidFill>
                <a:ea typeface="Calibri" panose="020F0502020204030204" pitchFamily="34" charset="0"/>
              </a:rPr>
              <a:t> </a:t>
            </a:r>
            <a:r>
              <a:rPr lang="en-US" sz="4000" b="1" dirty="0" smtClean="0">
                <a:solidFill>
                  <a:srgbClr val="FF0000"/>
                </a:solidFill>
                <a:ea typeface="Calibri" panose="020F0502020204030204" pitchFamily="34" charset="0"/>
              </a:rPr>
              <a:t>50,51,52</a:t>
            </a:r>
            <a:endParaRPr kumimoji="0" lang="en-US" sz="4000" b="1" i="0" u="none" strike="noStrike" kern="1200" cap="none" spc="0" normalizeH="0" baseline="0" noProof="0" dirty="0" smtClean="0">
              <a:ln>
                <a:noFill/>
              </a:ln>
              <a:solidFill>
                <a:srgbClr val="FF0000"/>
              </a:solidFill>
              <a:effectLst/>
              <a:uLnTx/>
              <a:uFillTx/>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0000"/>
                </a:solidFill>
                <a:ea typeface="Calibri" panose="020F0502020204030204" pitchFamily="34" charset="0"/>
              </a:rPr>
              <a:t>B. </a:t>
            </a:r>
            <a:r>
              <a:rPr kumimoji="0" lang="en-US" sz="4000" b="1" i="0" u="none" strike="noStrike" kern="1200" cap="none" spc="0" normalizeH="0" baseline="0" noProof="0" dirty="0" smtClean="0">
                <a:ln>
                  <a:noFill/>
                </a:ln>
                <a:solidFill>
                  <a:srgbClr val="FF0000"/>
                </a:solidFill>
                <a:effectLst/>
                <a:uLnTx/>
                <a:uFillTx/>
                <a:ea typeface="Calibri" panose="020F0502020204030204" pitchFamily="34" charset="0"/>
                <a:cs typeface="+mn-cs"/>
              </a:rPr>
              <a:t>VIẾT</a:t>
            </a:r>
            <a:r>
              <a:rPr kumimoji="0" lang="en-US" sz="4000" b="1" i="0" u="none" strike="noStrike" kern="1200" cap="none" spc="0" normalizeH="0" baseline="0" noProof="0" dirty="0">
                <a:ln>
                  <a:noFill/>
                </a:ln>
                <a:solidFill>
                  <a:srgbClr val="FF0000"/>
                </a:solidFill>
                <a:effectLst/>
                <a:uLnTx/>
                <a:uFillTx/>
                <a:ea typeface="Calibri" panose="020F0502020204030204" pitchFamily="34" charset="0"/>
                <a:cs typeface="+mn-cs"/>
              </a:rPr>
              <a:t>:</a:t>
            </a:r>
            <a:r>
              <a:rPr kumimoji="0" lang="en-US" sz="4000" b="0" i="0" u="none" strike="noStrike" kern="1200" cap="none" spc="0" normalizeH="0" baseline="0" noProof="0" dirty="0">
                <a:ln>
                  <a:noFill/>
                </a:ln>
                <a:solidFill>
                  <a:srgbClr val="FF0000"/>
                </a:solidFill>
                <a:effectLst/>
                <a:uLnTx/>
                <a:uFillTx/>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Viết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bài</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văn</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nghị</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luận</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phân</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tích</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một</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tác</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phẩm</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văn</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 học (</a:t>
            </a:r>
            <a:r>
              <a:rPr kumimoji="0" lang="en-US" sz="5400" b="0" i="0" u="none" strike="noStrike" kern="1200" cap="none" spc="0" normalizeH="0" baseline="0" noProof="0" dirty="0" err="1">
                <a:ln>
                  <a:noFill/>
                </a:ln>
                <a:solidFill>
                  <a:srgbClr val="0070C0"/>
                </a:solidFill>
                <a:effectLst/>
                <a:uLnTx/>
                <a:uFillTx/>
                <a:ea typeface="Calibri" panose="020F0502020204030204" pitchFamily="34" charset="0"/>
                <a:cs typeface="+mn-cs"/>
              </a:rPr>
              <a:t>truyện</a:t>
            </a:r>
            <a:r>
              <a:rPr kumimoji="0" lang="en-US" sz="5400" b="0" i="0" u="none" strike="noStrike" kern="1200" cap="none" spc="0" normalizeH="0" baseline="0" noProof="0" dirty="0">
                <a:ln>
                  <a:noFill/>
                </a:ln>
                <a:solidFill>
                  <a:srgbClr val="0070C0"/>
                </a:solidFill>
                <a:effectLst/>
                <a:uLnTx/>
                <a:uFillTx/>
                <a:ea typeface="Calibri" panose="020F0502020204030204" pitchFamily="34" charset="0"/>
                <a:cs typeface="+mn-cs"/>
              </a:rPr>
              <a:t>)</a:t>
            </a:r>
            <a:endParaRPr kumimoji="0" lang="en-US" sz="5400" b="0" i="0" u="none" strike="noStrike" kern="1200" cap="none" spc="0" normalizeH="0" baseline="0" noProof="0" dirty="0">
              <a:ln>
                <a:noFill/>
              </a:ln>
              <a:solidFill>
                <a:srgbClr val="0070C0"/>
              </a:solidFill>
              <a:effectLst/>
              <a:uLnTx/>
              <a:uFillTx/>
              <a:cs typeface="+mn-cs"/>
            </a:endParaRPr>
          </a:p>
        </p:txBody>
      </p:sp>
    </p:spTree>
    <p:extLst>
      <p:ext uri="{BB962C8B-B14F-4D97-AF65-F5344CB8AC3E}">
        <p14:creationId xmlns:p14="http://schemas.microsoft.com/office/powerpoint/2010/main" val="24601630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45990020"/>
              </p:ext>
            </p:extLst>
          </p:nvPr>
        </p:nvGraphicFramePr>
        <p:xfrm>
          <a:off x="1018904" y="623842"/>
          <a:ext cx="10358844" cy="5209245"/>
        </p:xfrm>
        <a:graphic>
          <a:graphicData uri="http://schemas.openxmlformats.org/drawingml/2006/table">
            <a:tbl>
              <a:tblPr firstRow="1" firstCol="1" bandRow="1">
                <a:tableStyleId>{5940675A-B579-460E-94D1-54222C63F5DA}</a:tableStyleId>
              </a:tblPr>
              <a:tblGrid>
                <a:gridCol w="6335485">
                  <a:extLst>
                    <a:ext uri="{9D8B030D-6E8A-4147-A177-3AD203B41FA5}">
                      <a16:colId xmlns:a16="http://schemas.microsoft.com/office/drawing/2014/main" val="790432733"/>
                    </a:ext>
                  </a:extLst>
                </a:gridCol>
                <a:gridCol w="2165187">
                  <a:extLst>
                    <a:ext uri="{9D8B030D-6E8A-4147-A177-3AD203B41FA5}">
                      <a16:colId xmlns:a16="http://schemas.microsoft.com/office/drawing/2014/main" val="3472171516"/>
                    </a:ext>
                  </a:extLst>
                </a:gridCol>
                <a:gridCol w="1858172">
                  <a:extLst>
                    <a:ext uri="{9D8B030D-6E8A-4147-A177-3AD203B41FA5}">
                      <a16:colId xmlns:a16="http://schemas.microsoft.com/office/drawing/2014/main" val="893680299"/>
                    </a:ext>
                  </a:extLst>
                </a:gridCol>
              </a:tblGrid>
              <a:tr h="69069">
                <a:tc gridSpan="3">
                  <a:txBody>
                    <a:bodyPr/>
                    <a:lstStyle/>
                    <a:p>
                      <a:pPr algn="just">
                        <a:lnSpc>
                          <a:spcPct val="107000"/>
                        </a:lnSpc>
                        <a:spcAft>
                          <a:spcPts val="0"/>
                        </a:spcAft>
                      </a:pPr>
                      <a:r>
                        <a:rPr lang="en-US" sz="2400" dirty="0" err="1">
                          <a:effectLst/>
                          <a:latin typeface="+mn-lt"/>
                        </a:rPr>
                        <a:t>Họ</a:t>
                      </a:r>
                      <a:r>
                        <a:rPr lang="en-US" sz="2400" dirty="0">
                          <a:effectLst/>
                          <a:latin typeface="+mn-lt"/>
                        </a:rPr>
                        <a:t> </a:t>
                      </a:r>
                      <a:r>
                        <a:rPr lang="en-US" sz="2400" dirty="0" err="1">
                          <a:effectLst/>
                          <a:latin typeface="+mn-lt"/>
                        </a:rPr>
                        <a:t>và</a:t>
                      </a:r>
                      <a:r>
                        <a:rPr lang="en-US" sz="2400" dirty="0">
                          <a:effectLst/>
                          <a:latin typeface="+mn-lt"/>
                        </a:rPr>
                        <a:t> </a:t>
                      </a:r>
                      <a:r>
                        <a:rPr lang="en-US" sz="2400" dirty="0" err="1">
                          <a:effectLst/>
                          <a:latin typeface="+mn-lt"/>
                        </a:rPr>
                        <a:t>tên</a:t>
                      </a:r>
                      <a:r>
                        <a:rPr lang="en-US" sz="2400" dirty="0">
                          <a:effectLst/>
                          <a:latin typeface="+mn-lt"/>
                        </a:rPr>
                        <a:t>………………………………..   </a:t>
                      </a:r>
                      <a:r>
                        <a:rPr lang="en-US" sz="2400" dirty="0" err="1">
                          <a:effectLst/>
                          <a:latin typeface="+mn-lt"/>
                        </a:rPr>
                        <a:t>Lớp</a:t>
                      </a:r>
                      <a:r>
                        <a:rPr lang="en-US" sz="2400" dirty="0">
                          <a:effectLst/>
                          <a:latin typeface="+mn-lt"/>
                        </a:rPr>
                        <a:t>……</a:t>
                      </a: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4710144"/>
                  </a:ext>
                </a:extLst>
              </a:tr>
              <a:tr h="138138">
                <a:tc gridSpan="3">
                  <a:txBody>
                    <a:bodyPr/>
                    <a:lstStyle/>
                    <a:p>
                      <a:pPr algn="just">
                        <a:lnSpc>
                          <a:spcPct val="107000"/>
                        </a:lnSpc>
                        <a:spcAft>
                          <a:spcPts val="0"/>
                        </a:spcAft>
                      </a:pPr>
                      <a:r>
                        <a:rPr lang="en-US" sz="2400" dirty="0" err="1">
                          <a:effectLst/>
                          <a:latin typeface="+mn-lt"/>
                        </a:rPr>
                        <a:t>Nhiệm</a:t>
                      </a:r>
                      <a:r>
                        <a:rPr lang="en-US" sz="2400" dirty="0">
                          <a:effectLst/>
                          <a:latin typeface="+mn-lt"/>
                        </a:rPr>
                        <a:t> </a:t>
                      </a:r>
                      <a:r>
                        <a:rPr lang="en-US" sz="2400" dirty="0" err="1">
                          <a:effectLst/>
                          <a:latin typeface="+mn-lt"/>
                        </a:rPr>
                        <a:t>vụ</a:t>
                      </a:r>
                      <a:r>
                        <a:rPr lang="en-US" sz="2400" dirty="0">
                          <a:effectLst/>
                          <a:latin typeface="+mn-lt"/>
                        </a:rPr>
                        <a:t>: </a:t>
                      </a:r>
                      <a:r>
                        <a:rPr lang="en-US" sz="2400" dirty="0" err="1">
                          <a:effectLst/>
                          <a:latin typeface="+mn-lt"/>
                        </a:rPr>
                        <a:t>Tìm</a:t>
                      </a:r>
                      <a:r>
                        <a:rPr lang="en-US" sz="2400" dirty="0">
                          <a:effectLst/>
                          <a:latin typeface="+mn-lt"/>
                        </a:rPr>
                        <a:t> ý </a:t>
                      </a:r>
                      <a:r>
                        <a:rPr lang="en-US" sz="2400" dirty="0" err="1">
                          <a:effectLst/>
                          <a:latin typeface="+mn-lt"/>
                        </a:rPr>
                        <a:t>cho</a:t>
                      </a:r>
                      <a:r>
                        <a:rPr lang="en-US" sz="2400" dirty="0">
                          <a:effectLst/>
                          <a:latin typeface="+mn-lt"/>
                        </a:rPr>
                        <a:t> </a:t>
                      </a:r>
                      <a:r>
                        <a:rPr lang="en-US" sz="2400" dirty="0" err="1">
                          <a:effectLst/>
                          <a:latin typeface="+mn-lt"/>
                        </a:rPr>
                        <a:t>bài</a:t>
                      </a:r>
                      <a:r>
                        <a:rPr lang="en-US" sz="2400" dirty="0">
                          <a:effectLst/>
                          <a:latin typeface="+mn-lt"/>
                        </a:rPr>
                        <a:t> </a:t>
                      </a:r>
                      <a:r>
                        <a:rPr lang="en-US" sz="2400" dirty="0" err="1">
                          <a:effectLst/>
                          <a:latin typeface="+mn-lt"/>
                        </a:rPr>
                        <a:t>văn</a:t>
                      </a:r>
                      <a:r>
                        <a:rPr lang="en-US" sz="2400" dirty="0">
                          <a:effectLst/>
                          <a:latin typeface="+mn-lt"/>
                        </a:rPr>
                        <a:t> </a:t>
                      </a:r>
                      <a:r>
                        <a:rPr lang="en-US" sz="2400" dirty="0" err="1">
                          <a:effectLst/>
                          <a:latin typeface="+mn-lt"/>
                        </a:rPr>
                        <a:t>phân</a:t>
                      </a:r>
                      <a:r>
                        <a:rPr lang="en-US" sz="2400" dirty="0">
                          <a:effectLst/>
                          <a:latin typeface="+mn-lt"/>
                        </a:rPr>
                        <a:t> </a:t>
                      </a:r>
                      <a:r>
                        <a:rPr lang="en-US" sz="2400" dirty="0" err="1">
                          <a:effectLst/>
                          <a:latin typeface="+mn-lt"/>
                        </a:rPr>
                        <a:t>tích</a:t>
                      </a:r>
                      <a:r>
                        <a:rPr lang="en-US" sz="2400" dirty="0">
                          <a:effectLst/>
                          <a:latin typeface="+mn-lt"/>
                        </a:rPr>
                        <a:t> </a:t>
                      </a:r>
                      <a:r>
                        <a:rPr lang="en-US" sz="2400" dirty="0" err="1">
                          <a:effectLst/>
                          <a:latin typeface="+mn-lt"/>
                        </a:rPr>
                        <a:t>tác</a:t>
                      </a:r>
                      <a:r>
                        <a:rPr lang="en-US" sz="2400" dirty="0">
                          <a:effectLst/>
                          <a:latin typeface="+mn-lt"/>
                        </a:rPr>
                        <a:t> </a:t>
                      </a:r>
                      <a:r>
                        <a:rPr lang="en-US" sz="2400" dirty="0" err="1">
                          <a:effectLst/>
                          <a:latin typeface="+mn-lt"/>
                        </a:rPr>
                        <a:t>phẩm</a:t>
                      </a:r>
                      <a:r>
                        <a:rPr lang="en-US" sz="2400" dirty="0">
                          <a:effectLst/>
                          <a:latin typeface="+mn-lt"/>
                        </a:rPr>
                        <a:t> </a:t>
                      </a:r>
                      <a:r>
                        <a:rPr lang="en-US" sz="2400" dirty="0" err="1">
                          <a:effectLst/>
                          <a:latin typeface="+mn-lt"/>
                        </a:rPr>
                        <a:t>truyện</a:t>
                      </a:r>
                      <a:r>
                        <a:rPr lang="en-US" sz="2400" dirty="0">
                          <a:effectLst/>
                          <a:latin typeface="+mn-lt"/>
                        </a:rPr>
                        <a:t> </a:t>
                      </a:r>
                      <a:r>
                        <a:rPr lang="en-US" sz="2400" dirty="0" err="1">
                          <a:effectLst/>
                          <a:latin typeface="+mn-lt"/>
                        </a:rPr>
                        <a:t>ngắn</a:t>
                      </a:r>
                      <a:r>
                        <a:rPr lang="en-US" sz="2400" dirty="0">
                          <a:effectLst/>
                          <a:latin typeface="+mn-lt"/>
                        </a:rPr>
                        <a:t> “</a:t>
                      </a:r>
                      <a:r>
                        <a:rPr lang="en-US" sz="2400" b="1" dirty="0" err="1">
                          <a:effectLst/>
                          <a:latin typeface="+mn-lt"/>
                        </a:rPr>
                        <a:t>Những</a:t>
                      </a:r>
                      <a:r>
                        <a:rPr lang="en-US" sz="2400" b="1" dirty="0">
                          <a:effectLst/>
                          <a:latin typeface="+mn-lt"/>
                        </a:rPr>
                        <a:t> </a:t>
                      </a:r>
                      <a:r>
                        <a:rPr lang="en-US" sz="2400" b="1" dirty="0" err="1">
                          <a:effectLst/>
                          <a:latin typeface="+mn-lt"/>
                        </a:rPr>
                        <a:t>ngôi</a:t>
                      </a:r>
                      <a:r>
                        <a:rPr lang="en-US" sz="2400" b="1" dirty="0">
                          <a:effectLst/>
                          <a:latin typeface="+mn-lt"/>
                        </a:rPr>
                        <a:t> </a:t>
                      </a:r>
                      <a:r>
                        <a:rPr lang="en-US" sz="2400" b="1" dirty="0" err="1">
                          <a:effectLst/>
                          <a:latin typeface="+mn-lt"/>
                        </a:rPr>
                        <a:t>sao</a:t>
                      </a:r>
                      <a:r>
                        <a:rPr lang="en-US" sz="2400" b="1" dirty="0">
                          <a:effectLst/>
                          <a:latin typeface="+mn-lt"/>
                        </a:rPr>
                        <a:t> </a:t>
                      </a:r>
                      <a:r>
                        <a:rPr lang="en-US" sz="2400" b="1" dirty="0" err="1">
                          <a:effectLst/>
                          <a:latin typeface="+mn-lt"/>
                        </a:rPr>
                        <a:t>xa</a:t>
                      </a:r>
                      <a:r>
                        <a:rPr lang="en-US" sz="2400" b="1" dirty="0">
                          <a:effectLst/>
                          <a:latin typeface="+mn-lt"/>
                        </a:rPr>
                        <a:t> </a:t>
                      </a:r>
                      <a:r>
                        <a:rPr lang="en-US" sz="2400" b="1" dirty="0" err="1">
                          <a:effectLst/>
                          <a:latin typeface="+mn-lt"/>
                        </a:rPr>
                        <a:t>xôi</a:t>
                      </a:r>
                      <a:r>
                        <a:rPr lang="en-US" sz="2400" dirty="0">
                          <a:effectLst/>
                          <a:latin typeface="+mn-lt"/>
                        </a:rPr>
                        <a:t>” </a:t>
                      </a:r>
                      <a:r>
                        <a:rPr lang="en-US" sz="2400" dirty="0" err="1">
                          <a:effectLst/>
                          <a:latin typeface="+mn-lt"/>
                        </a:rPr>
                        <a:t>của</a:t>
                      </a:r>
                      <a:r>
                        <a:rPr lang="en-US" sz="2400" dirty="0">
                          <a:effectLst/>
                          <a:latin typeface="+mn-lt"/>
                        </a:rPr>
                        <a:t> </a:t>
                      </a:r>
                      <a:r>
                        <a:rPr lang="en-US" sz="2400" dirty="0" err="1">
                          <a:effectLst/>
                          <a:latin typeface="+mn-lt"/>
                        </a:rPr>
                        <a:t>nhà</a:t>
                      </a:r>
                      <a:r>
                        <a:rPr lang="en-US" sz="2400" dirty="0">
                          <a:effectLst/>
                          <a:latin typeface="+mn-lt"/>
                        </a:rPr>
                        <a:t> </a:t>
                      </a:r>
                      <a:r>
                        <a:rPr lang="en-US" sz="2400" dirty="0" err="1">
                          <a:effectLst/>
                          <a:latin typeface="+mn-lt"/>
                        </a:rPr>
                        <a:t>văn</a:t>
                      </a:r>
                      <a:r>
                        <a:rPr lang="en-US" sz="2400" dirty="0">
                          <a:effectLst/>
                          <a:latin typeface="+mn-lt"/>
                        </a:rPr>
                        <a:t> </a:t>
                      </a:r>
                      <a:r>
                        <a:rPr lang="en-US" sz="2400" dirty="0" err="1">
                          <a:effectLst/>
                          <a:latin typeface="+mn-lt"/>
                        </a:rPr>
                        <a:t>Lê</a:t>
                      </a:r>
                      <a:r>
                        <a:rPr lang="en-US" sz="2400" dirty="0">
                          <a:effectLst/>
                          <a:latin typeface="+mn-lt"/>
                        </a:rPr>
                        <a:t> Minh </a:t>
                      </a:r>
                      <a:r>
                        <a:rPr lang="en-US" sz="2400" dirty="0" err="1">
                          <a:effectLst/>
                          <a:latin typeface="+mn-lt"/>
                        </a:rPr>
                        <a:t>Khuê</a:t>
                      </a: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630542"/>
                  </a:ext>
                </a:extLst>
              </a:tr>
              <a:tr h="69069">
                <a:tc>
                  <a:txBody>
                    <a:bodyPr/>
                    <a:lstStyle/>
                    <a:p>
                      <a:pPr algn="ctr">
                        <a:lnSpc>
                          <a:spcPct val="107000"/>
                        </a:lnSpc>
                        <a:spcAft>
                          <a:spcPts val="0"/>
                        </a:spcAft>
                      </a:pPr>
                      <a:r>
                        <a:rPr lang="en-US" sz="2400">
                          <a:effectLst/>
                          <a:latin typeface="+mn-lt"/>
                        </a:rPr>
                        <a:t>Câu hỏi</a:t>
                      </a:r>
                      <a:endParaRPr lang="en-US" sz="2400">
                        <a:effectLst/>
                        <a:latin typeface="+mn-lt"/>
                        <a:ea typeface="Calibri" panose="020F0502020204030204" pitchFamily="34" charset="0"/>
                        <a:cs typeface="Times New Roman" panose="02020603050405020304" pitchFamily="18" charset="0"/>
                      </a:endParaRPr>
                    </a:p>
                  </a:txBody>
                  <a:tcPr marL="20749" marR="20749" marT="0" marB="0"/>
                </a:tc>
                <a:tc>
                  <a:txBody>
                    <a:bodyPr/>
                    <a:lstStyle/>
                    <a:p>
                      <a:pPr algn="ctr">
                        <a:lnSpc>
                          <a:spcPct val="107000"/>
                        </a:lnSpc>
                        <a:spcAft>
                          <a:spcPts val="0"/>
                        </a:spcAft>
                      </a:pPr>
                      <a:r>
                        <a:rPr lang="en-US" sz="2400">
                          <a:effectLst/>
                          <a:latin typeface="+mn-lt"/>
                        </a:rPr>
                        <a:t>Trả lời</a:t>
                      </a:r>
                      <a:endParaRPr lang="en-US" sz="2400">
                        <a:effectLst/>
                        <a:latin typeface="+mn-lt"/>
                        <a:ea typeface="Calibri" panose="020F0502020204030204" pitchFamily="34" charset="0"/>
                        <a:cs typeface="Times New Roman" panose="02020603050405020304" pitchFamily="18" charset="0"/>
                      </a:endParaRPr>
                    </a:p>
                  </a:txBody>
                  <a:tcPr marL="20749" marR="20749" marT="0" marB="0"/>
                </a:tc>
                <a:tc>
                  <a:txBody>
                    <a:bodyPr/>
                    <a:lstStyle/>
                    <a:p>
                      <a:pPr algn="ctr">
                        <a:lnSpc>
                          <a:spcPct val="107000"/>
                        </a:lnSpc>
                        <a:spcAft>
                          <a:spcPts val="0"/>
                        </a:spcAft>
                      </a:pPr>
                      <a:r>
                        <a:rPr lang="en-US" sz="2400">
                          <a:effectLst/>
                          <a:latin typeface="+mn-lt"/>
                        </a:rPr>
                        <a:t>Biểu điểm</a:t>
                      </a:r>
                      <a:endParaRPr lang="en-US" sz="2400">
                        <a:effectLst/>
                        <a:latin typeface="+mn-lt"/>
                        <a:ea typeface="Calibri" panose="020F0502020204030204" pitchFamily="34" charset="0"/>
                        <a:cs typeface="Times New Roman" panose="02020603050405020304" pitchFamily="18" charset="0"/>
                      </a:endParaRPr>
                    </a:p>
                  </a:txBody>
                  <a:tcPr marL="20749" marR="20749" marT="0" marB="0"/>
                </a:tc>
                <a:extLst>
                  <a:ext uri="{0D108BD9-81ED-4DB2-BD59-A6C34878D82A}">
                    <a16:rowId xmlns:a16="http://schemas.microsoft.com/office/drawing/2014/main" val="2513305390"/>
                  </a:ext>
                </a:extLst>
              </a:tr>
              <a:tr h="1312308">
                <a:tc>
                  <a:txBody>
                    <a:bodyPr/>
                    <a:lstStyle/>
                    <a:p>
                      <a:pPr marL="0" indent="0" algn="just">
                        <a:lnSpc>
                          <a:spcPct val="107000"/>
                        </a:lnSpc>
                        <a:spcAft>
                          <a:spcPts val="0"/>
                        </a:spcAft>
                        <a:buNone/>
                      </a:pPr>
                      <a:r>
                        <a:rPr lang="en-US" sz="2400" dirty="0" smtClean="0">
                          <a:effectLst/>
                          <a:latin typeface="+mn-lt"/>
                        </a:rPr>
                        <a:t>1. </a:t>
                      </a:r>
                      <a:r>
                        <a:rPr lang="en-US" sz="2400" dirty="0" err="1" smtClean="0">
                          <a:effectLst/>
                          <a:latin typeface="+mn-lt"/>
                        </a:rPr>
                        <a:t>Xác</a:t>
                      </a:r>
                      <a:r>
                        <a:rPr lang="en-US" sz="2400" dirty="0" smtClean="0">
                          <a:effectLst/>
                          <a:latin typeface="+mn-lt"/>
                        </a:rPr>
                        <a:t> </a:t>
                      </a:r>
                      <a:r>
                        <a:rPr lang="en-US" sz="2400" dirty="0" err="1">
                          <a:effectLst/>
                          <a:latin typeface="+mn-lt"/>
                        </a:rPr>
                        <a:t>định</a:t>
                      </a:r>
                      <a:r>
                        <a:rPr lang="en-US" sz="2400" dirty="0">
                          <a:effectLst/>
                          <a:latin typeface="+mn-lt"/>
                        </a:rPr>
                        <a:t> </a:t>
                      </a:r>
                      <a:r>
                        <a:rPr lang="en-US" sz="2400" dirty="0" err="1">
                          <a:effectLst/>
                          <a:latin typeface="+mn-lt"/>
                        </a:rPr>
                        <a:t>các</a:t>
                      </a:r>
                      <a:r>
                        <a:rPr lang="en-US" sz="2400" dirty="0">
                          <a:effectLst/>
                          <a:latin typeface="+mn-lt"/>
                        </a:rPr>
                        <a:t> </a:t>
                      </a:r>
                      <a:r>
                        <a:rPr lang="en-US" sz="2400" dirty="0" err="1">
                          <a:effectLst/>
                          <a:latin typeface="+mn-lt"/>
                        </a:rPr>
                        <a:t>nội</a:t>
                      </a:r>
                      <a:r>
                        <a:rPr lang="en-US" sz="2400" dirty="0">
                          <a:effectLst/>
                          <a:latin typeface="+mn-lt"/>
                        </a:rPr>
                        <a:t> dung </a:t>
                      </a:r>
                      <a:r>
                        <a:rPr lang="en-US" sz="2400" dirty="0" err="1">
                          <a:effectLst/>
                          <a:latin typeface="+mn-lt"/>
                        </a:rPr>
                        <a:t>chủ</a:t>
                      </a:r>
                      <a:r>
                        <a:rPr lang="en-US" sz="2400" dirty="0">
                          <a:effectLst/>
                          <a:latin typeface="+mn-lt"/>
                        </a:rPr>
                        <a:t> </a:t>
                      </a:r>
                      <a:r>
                        <a:rPr lang="en-US" sz="2400" dirty="0" err="1">
                          <a:effectLst/>
                          <a:latin typeface="+mn-lt"/>
                        </a:rPr>
                        <a:t>đề</a:t>
                      </a:r>
                      <a:r>
                        <a:rPr lang="en-US" sz="2400" dirty="0">
                          <a:effectLst/>
                          <a:latin typeface="+mn-lt"/>
                        </a:rPr>
                        <a:t> </a:t>
                      </a:r>
                      <a:r>
                        <a:rPr lang="en-US" sz="2400" dirty="0" err="1">
                          <a:effectLst/>
                          <a:latin typeface="+mn-lt"/>
                        </a:rPr>
                        <a:t>của</a:t>
                      </a:r>
                      <a:r>
                        <a:rPr lang="en-US" sz="2400" dirty="0">
                          <a:effectLst/>
                          <a:latin typeface="+mn-lt"/>
                        </a:rPr>
                        <a:t> </a:t>
                      </a:r>
                      <a:r>
                        <a:rPr lang="en-US" sz="2400" dirty="0" err="1">
                          <a:effectLst/>
                          <a:latin typeface="+mn-lt"/>
                        </a:rPr>
                        <a:t>tác</a:t>
                      </a:r>
                      <a:r>
                        <a:rPr lang="en-US" sz="2400" dirty="0">
                          <a:effectLst/>
                          <a:latin typeface="+mn-lt"/>
                        </a:rPr>
                        <a:t> </a:t>
                      </a:r>
                      <a:r>
                        <a:rPr lang="en-US" sz="2400" dirty="0" err="1">
                          <a:effectLst/>
                          <a:latin typeface="+mn-lt"/>
                        </a:rPr>
                        <a:t>phẩm</a:t>
                      </a:r>
                      <a:r>
                        <a:rPr lang="en-US" sz="2400" dirty="0">
                          <a:effectLst/>
                          <a:latin typeface="+mn-lt"/>
                        </a:rPr>
                        <a:t> </a:t>
                      </a:r>
                      <a:r>
                        <a:rPr lang="en-US" sz="2400" dirty="0" err="1">
                          <a:effectLst/>
                          <a:latin typeface="+mn-lt"/>
                        </a:rPr>
                        <a:t>truyện</a:t>
                      </a:r>
                      <a:r>
                        <a:rPr lang="en-US" sz="2400" dirty="0">
                          <a:effectLst/>
                          <a:latin typeface="+mn-lt"/>
                        </a:rPr>
                        <a:t>? </a:t>
                      </a:r>
                      <a:endParaRPr lang="en-US" sz="2400" dirty="0" smtClean="0">
                        <a:effectLst/>
                        <a:latin typeface="+mn-lt"/>
                      </a:endParaRPr>
                    </a:p>
                    <a:p>
                      <a:pPr marL="0" indent="0" algn="just">
                        <a:lnSpc>
                          <a:spcPct val="107000"/>
                        </a:lnSpc>
                        <a:spcAft>
                          <a:spcPts val="0"/>
                        </a:spcAft>
                        <a:buNone/>
                      </a:pPr>
                      <a:r>
                        <a:rPr lang="en-US" sz="2400" dirty="0" err="1" smtClean="0">
                          <a:effectLst/>
                          <a:latin typeface="+mn-lt"/>
                        </a:rPr>
                        <a:t>Có</a:t>
                      </a:r>
                      <a:r>
                        <a:rPr lang="en-US" sz="2400" dirty="0" smtClean="0">
                          <a:effectLst/>
                          <a:latin typeface="+mn-lt"/>
                        </a:rPr>
                        <a:t> </a:t>
                      </a:r>
                      <a:r>
                        <a:rPr lang="en-US" sz="2400" dirty="0" err="1">
                          <a:effectLst/>
                          <a:latin typeface="+mn-lt"/>
                        </a:rPr>
                        <a:t>thể</a:t>
                      </a:r>
                      <a:r>
                        <a:rPr lang="en-US" sz="2400" dirty="0">
                          <a:effectLst/>
                          <a:latin typeface="+mn-lt"/>
                        </a:rPr>
                        <a:t> </a:t>
                      </a:r>
                      <a:r>
                        <a:rPr lang="en-US" sz="2400" dirty="0" err="1">
                          <a:effectLst/>
                          <a:latin typeface="+mn-lt"/>
                        </a:rPr>
                        <a:t>phân</a:t>
                      </a:r>
                      <a:r>
                        <a:rPr lang="en-US" sz="2400" dirty="0">
                          <a:effectLst/>
                          <a:latin typeface="+mn-lt"/>
                        </a:rPr>
                        <a:t> </a:t>
                      </a:r>
                      <a:r>
                        <a:rPr lang="en-US" sz="2400" dirty="0" err="1">
                          <a:effectLst/>
                          <a:latin typeface="+mn-lt"/>
                        </a:rPr>
                        <a:t>tích</a:t>
                      </a:r>
                      <a:r>
                        <a:rPr lang="en-US" sz="2400" dirty="0">
                          <a:effectLst/>
                          <a:latin typeface="+mn-lt"/>
                        </a:rPr>
                        <a:t> </a:t>
                      </a:r>
                      <a:r>
                        <a:rPr lang="en-US" sz="2400" dirty="0" err="1">
                          <a:effectLst/>
                          <a:latin typeface="+mn-lt"/>
                        </a:rPr>
                        <a:t>chủ</a:t>
                      </a:r>
                      <a:r>
                        <a:rPr lang="en-US" sz="2400" dirty="0">
                          <a:effectLst/>
                          <a:latin typeface="+mn-lt"/>
                        </a:rPr>
                        <a:t> </a:t>
                      </a:r>
                      <a:r>
                        <a:rPr lang="en-US" sz="2400" dirty="0" err="1">
                          <a:effectLst/>
                          <a:latin typeface="+mn-lt"/>
                        </a:rPr>
                        <a:t>đề</a:t>
                      </a:r>
                      <a:r>
                        <a:rPr lang="en-US" sz="2400" dirty="0">
                          <a:effectLst/>
                          <a:latin typeface="+mn-lt"/>
                        </a:rPr>
                        <a:t> </a:t>
                      </a:r>
                      <a:r>
                        <a:rPr lang="en-US" sz="2400" dirty="0" err="1">
                          <a:effectLst/>
                          <a:latin typeface="+mn-lt"/>
                        </a:rPr>
                        <a:t>ấy</a:t>
                      </a:r>
                      <a:r>
                        <a:rPr lang="en-US" sz="2400" dirty="0">
                          <a:effectLst/>
                          <a:latin typeface="+mn-lt"/>
                        </a:rPr>
                        <a:t> </a:t>
                      </a:r>
                      <a:r>
                        <a:rPr lang="en-US" sz="2400" dirty="0" err="1">
                          <a:effectLst/>
                          <a:latin typeface="+mn-lt"/>
                        </a:rPr>
                        <a:t>thành</a:t>
                      </a:r>
                      <a:r>
                        <a:rPr lang="en-US" sz="2400" dirty="0">
                          <a:effectLst/>
                          <a:latin typeface="+mn-lt"/>
                        </a:rPr>
                        <a:t> </a:t>
                      </a:r>
                      <a:r>
                        <a:rPr lang="en-US" sz="2400" dirty="0" err="1">
                          <a:effectLst/>
                          <a:latin typeface="+mn-lt"/>
                        </a:rPr>
                        <a:t>mấy</a:t>
                      </a:r>
                      <a:r>
                        <a:rPr lang="en-US" sz="2400" dirty="0">
                          <a:effectLst/>
                          <a:latin typeface="+mn-lt"/>
                        </a:rPr>
                        <a:t> ý</a:t>
                      </a:r>
                      <a:r>
                        <a:rPr lang="en-US" sz="2400" dirty="0" smtClean="0">
                          <a:effectLst/>
                          <a:latin typeface="+mn-lt"/>
                        </a:rPr>
                        <a:t>?</a:t>
                      </a:r>
                      <a:endParaRPr lang="en-US" sz="2400" dirty="0">
                        <a:effectLst/>
                        <a:latin typeface="+mn-lt"/>
                      </a:endParaRPr>
                    </a:p>
                  </a:txBody>
                  <a:tcPr marL="20749" marR="20749" marT="0" marB="0"/>
                </a:tc>
                <a:tc>
                  <a:txBody>
                    <a:bodyPr/>
                    <a:lstStyle/>
                    <a:p>
                      <a:pPr algn="just">
                        <a:lnSpc>
                          <a:spcPct val="107000"/>
                        </a:lnSpc>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tc>
                  <a:txBody>
                    <a:bodyPr/>
                    <a:lstStyle/>
                    <a:p>
                      <a:pPr algn="just">
                        <a:lnSpc>
                          <a:spcPct val="107000"/>
                        </a:lnSpc>
                        <a:spcAft>
                          <a:spcPts val="0"/>
                        </a:spcAft>
                      </a:pPr>
                      <a:r>
                        <a:rPr lang="en-US" sz="2400" dirty="0">
                          <a:effectLst/>
                          <a:latin typeface="+mn-lt"/>
                        </a:rPr>
                        <a:t>1,5 </a:t>
                      </a:r>
                      <a:r>
                        <a:rPr lang="en-US" sz="2400" dirty="0" err="1">
                          <a:effectLst/>
                          <a:latin typeface="+mn-lt"/>
                        </a:rPr>
                        <a:t>điểm</a:t>
                      </a:r>
                      <a:endParaRPr lang="en-US" sz="2400" dirty="0">
                        <a:effectLst/>
                        <a:latin typeface="+mn-lt"/>
                      </a:endParaRPr>
                    </a:p>
                    <a:p>
                      <a:pPr algn="just">
                        <a:lnSpc>
                          <a:spcPct val="107000"/>
                        </a:lnSpc>
                        <a:spcAft>
                          <a:spcPts val="0"/>
                        </a:spcAft>
                      </a:pPr>
                      <a:r>
                        <a:rPr lang="en-US" sz="2400" dirty="0">
                          <a:effectLst/>
                          <a:latin typeface="+mn-lt"/>
                        </a:rPr>
                        <a:t> </a:t>
                      </a:r>
                    </a:p>
                    <a:p>
                      <a:pPr algn="just">
                        <a:lnSpc>
                          <a:spcPct val="107000"/>
                        </a:lnSpc>
                        <a:spcAft>
                          <a:spcPts val="0"/>
                        </a:spcAft>
                      </a:pPr>
                      <a:r>
                        <a:rPr lang="en-US" sz="2400" dirty="0">
                          <a:effectLst/>
                          <a:latin typeface="+mn-lt"/>
                        </a:rPr>
                        <a:t> </a:t>
                      </a:r>
                      <a:r>
                        <a:rPr lang="en-US" sz="2400" dirty="0" smtClean="0">
                          <a:effectLst/>
                          <a:latin typeface="+mn-lt"/>
                        </a:rPr>
                        <a:t>1,5 </a:t>
                      </a:r>
                      <a:r>
                        <a:rPr lang="en-US" sz="2400" dirty="0" err="1">
                          <a:effectLst/>
                          <a:latin typeface="+mn-lt"/>
                        </a:rPr>
                        <a:t>điểm</a:t>
                      </a: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extLst>
                  <a:ext uri="{0D108BD9-81ED-4DB2-BD59-A6C34878D82A}">
                    <a16:rowId xmlns:a16="http://schemas.microsoft.com/office/drawing/2014/main" val="2670721568"/>
                  </a:ext>
                </a:extLst>
              </a:tr>
              <a:tr h="1083963">
                <a:tc>
                  <a:txBody>
                    <a:bodyPr/>
                    <a:lstStyle/>
                    <a:p>
                      <a:pPr algn="just">
                        <a:lnSpc>
                          <a:spcPct val="107000"/>
                        </a:lnSpc>
                        <a:spcAft>
                          <a:spcPts val="0"/>
                        </a:spcAft>
                      </a:pPr>
                      <a:r>
                        <a:rPr lang="en-US" sz="2400" dirty="0">
                          <a:effectLst/>
                          <a:latin typeface="+mn-lt"/>
                        </a:rPr>
                        <a:t>2. </a:t>
                      </a:r>
                      <a:r>
                        <a:rPr lang="en-US" sz="2400" dirty="0" err="1">
                          <a:effectLst/>
                          <a:latin typeface="+mn-lt"/>
                        </a:rPr>
                        <a:t>Tác</a:t>
                      </a:r>
                      <a:r>
                        <a:rPr lang="en-US" sz="2400" dirty="0">
                          <a:effectLst/>
                          <a:latin typeface="+mn-lt"/>
                        </a:rPr>
                        <a:t> </a:t>
                      </a:r>
                      <a:r>
                        <a:rPr lang="en-US" sz="2400" dirty="0" err="1">
                          <a:effectLst/>
                          <a:latin typeface="+mn-lt"/>
                        </a:rPr>
                        <a:t>phẩm</a:t>
                      </a:r>
                      <a:r>
                        <a:rPr lang="en-US" sz="2400" dirty="0">
                          <a:effectLst/>
                          <a:latin typeface="+mn-lt"/>
                        </a:rPr>
                        <a:t> </a:t>
                      </a:r>
                      <a:r>
                        <a:rPr lang="en-US" sz="2400" dirty="0" err="1">
                          <a:effectLst/>
                          <a:latin typeface="+mn-lt"/>
                        </a:rPr>
                        <a:t>truyện</a:t>
                      </a:r>
                      <a:r>
                        <a:rPr lang="en-US" sz="2400" dirty="0">
                          <a:effectLst/>
                          <a:latin typeface="+mn-lt"/>
                        </a:rPr>
                        <a:t> </a:t>
                      </a:r>
                      <a:r>
                        <a:rPr lang="en-US" sz="2400" dirty="0" err="1">
                          <a:effectLst/>
                          <a:latin typeface="+mn-lt"/>
                        </a:rPr>
                        <a:t>có</a:t>
                      </a:r>
                      <a:r>
                        <a:rPr lang="en-US" sz="2400" dirty="0">
                          <a:effectLst/>
                          <a:latin typeface="+mn-lt"/>
                        </a:rPr>
                        <a:t> </a:t>
                      </a:r>
                      <a:r>
                        <a:rPr lang="en-US" sz="2400" dirty="0" err="1">
                          <a:effectLst/>
                          <a:latin typeface="+mn-lt"/>
                        </a:rPr>
                        <a:t>những</a:t>
                      </a:r>
                      <a:r>
                        <a:rPr lang="en-US" sz="2400" dirty="0">
                          <a:effectLst/>
                          <a:latin typeface="+mn-lt"/>
                        </a:rPr>
                        <a:t> </a:t>
                      </a:r>
                      <a:r>
                        <a:rPr lang="en-US" sz="2400" dirty="0" err="1">
                          <a:effectLst/>
                          <a:latin typeface="+mn-lt"/>
                        </a:rPr>
                        <a:t>nét</a:t>
                      </a:r>
                      <a:r>
                        <a:rPr lang="en-US" sz="2400" dirty="0">
                          <a:effectLst/>
                          <a:latin typeface="+mn-lt"/>
                        </a:rPr>
                        <a:t> </a:t>
                      </a:r>
                      <a:r>
                        <a:rPr lang="en-US" sz="2400" dirty="0" err="1">
                          <a:effectLst/>
                          <a:latin typeface="+mn-lt"/>
                        </a:rPr>
                        <a:t>đặc</a:t>
                      </a:r>
                      <a:r>
                        <a:rPr lang="en-US" sz="2400" dirty="0">
                          <a:effectLst/>
                          <a:latin typeface="+mn-lt"/>
                        </a:rPr>
                        <a:t> </a:t>
                      </a:r>
                      <a:r>
                        <a:rPr lang="en-US" sz="2400" dirty="0" err="1">
                          <a:effectLst/>
                          <a:latin typeface="+mn-lt"/>
                        </a:rPr>
                        <a:t>sắc</a:t>
                      </a:r>
                      <a:r>
                        <a:rPr lang="en-US" sz="2400" dirty="0">
                          <a:effectLst/>
                          <a:latin typeface="+mn-lt"/>
                        </a:rPr>
                        <a:t> </a:t>
                      </a:r>
                      <a:r>
                        <a:rPr lang="en-US" sz="2400" dirty="0" err="1">
                          <a:effectLst/>
                          <a:latin typeface="+mn-lt"/>
                        </a:rPr>
                        <a:t>gì</a:t>
                      </a:r>
                      <a:r>
                        <a:rPr lang="en-US" sz="2400" dirty="0">
                          <a:effectLst/>
                          <a:latin typeface="+mn-lt"/>
                        </a:rPr>
                        <a:t> </a:t>
                      </a:r>
                      <a:r>
                        <a:rPr lang="en-US" sz="2400" dirty="0" err="1">
                          <a:effectLst/>
                          <a:latin typeface="+mn-lt"/>
                        </a:rPr>
                        <a:t>về</a:t>
                      </a:r>
                      <a:r>
                        <a:rPr lang="en-US" sz="2400" dirty="0">
                          <a:effectLst/>
                          <a:latin typeface="+mn-lt"/>
                        </a:rPr>
                        <a:t> </a:t>
                      </a:r>
                      <a:r>
                        <a:rPr lang="en-US" sz="2400" dirty="0" err="1">
                          <a:effectLst/>
                          <a:latin typeface="+mn-lt"/>
                        </a:rPr>
                        <a:t>nghệ</a:t>
                      </a:r>
                      <a:r>
                        <a:rPr lang="en-US" sz="2400" dirty="0">
                          <a:effectLst/>
                          <a:latin typeface="+mn-lt"/>
                        </a:rPr>
                        <a:t> </a:t>
                      </a:r>
                      <a:r>
                        <a:rPr lang="en-US" sz="2400" dirty="0" err="1">
                          <a:effectLst/>
                          <a:latin typeface="+mn-lt"/>
                        </a:rPr>
                        <a:t>thuật</a:t>
                      </a:r>
                      <a:r>
                        <a:rPr lang="en-US" sz="2400" dirty="0">
                          <a:effectLst/>
                          <a:latin typeface="+mn-lt"/>
                        </a:rPr>
                        <a:t>? </a:t>
                      </a:r>
                      <a:endParaRPr lang="en-US" sz="2400" dirty="0" smtClean="0">
                        <a:effectLst/>
                        <a:latin typeface="+mn-lt"/>
                      </a:endParaRPr>
                    </a:p>
                    <a:p>
                      <a:pPr algn="just">
                        <a:lnSpc>
                          <a:spcPct val="107000"/>
                        </a:lnSpc>
                        <a:spcAft>
                          <a:spcPts val="0"/>
                        </a:spcAft>
                      </a:pPr>
                      <a:r>
                        <a:rPr lang="en-US" sz="2400" dirty="0" err="1" smtClean="0">
                          <a:effectLst/>
                          <a:latin typeface="+mn-lt"/>
                        </a:rPr>
                        <a:t>Tác</a:t>
                      </a:r>
                      <a:r>
                        <a:rPr lang="en-US" sz="2400" dirty="0" smtClean="0">
                          <a:effectLst/>
                          <a:latin typeface="+mn-lt"/>
                        </a:rPr>
                        <a:t> </a:t>
                      </a:r>
                      <a:r>
                        <a:rPr lang="en-US" sz="2400" dirty="0" err="1">
                          <a:effectLst/>
                          <a:latin typeface="+mn-lt"/>
                        </a:rPr>
                        <a:t>dụng</a:t>
                      </a:r>
                      <a:r>
                        <a:rPr lang="en-US" sz="2400" dirty="0">
                          <a:effectLst/>
                          <a:latin typeface="+mn-lt"/>
                        </a:rPr>
                        <a:t> </a:t>
                      </a:r>
                      <a:r>
                        <a:rPr lang="en-US" sz="2400" dirty="0" err="1">
                          <a:effectLst/>
                          <a:latin typeface="+mn-lt"/>
                        </a:rPr>
                        <a:t>của</a:t>
                      </a:r>
                      <a:r>
                        <a:rPr lang="en-US" sz="2400" dirty="0">
                          <a:effectLst/>
                          <a:latin typeface="+mn-lt"/>
                        </a:rPr>
                        <a:t> </a:t>
                      </a:r>
                      <a:r>
                        <a:rPr lang="en-US" sz="2400" dirty="0" err="1">
                          <a:effectLst/>
                          <a:latin typeface="+mn-lt"/>
                        </a:rPr>
                        <a:t>các</a:t>
                      </a:r>
                      <a:r>
                        <a:rPr lang="en-US" sz="2400" dirty="0">
                          <a:effectLst/>
                          <a:latin typeface="+mn-lt"/>
                        </a:rPr>
                        <a:t> </a:t>
                      </a:r>
                      <a:r>
                        <a:rPr lang="en-US" sz="2400" dirty="0" err="1">
                          <a:effectLst/>
                          <a:latin typeface="+mn-lt"/>
                        </a:rPr>
                        <a:t>biện</a:t>
                      </a:r>
                      <a:r>
                        <a:rPr lang="en-US" sz="2400" dirty="0">
                          <a:effectLst/>
                          <a:latin typeface="+mn-lt"/>
                        </a:rPr>
                        <a:t> </a:t>
                      </a:r>
                      <a:r>
                        <a:rPr lang="en-US" sz="2400" dirty="0" err="1">
                          <a:effectLst/>
                          <a:latin typeface="+mn-lt"/>
                        </a:rPr>
                        <a:t>pháp</a:t>
                      </a:r>
                      <a:r>
                        <a:rPr lang="en-US" sz="2400" dirty="0">
                          <a:effectLst/>
                          <a:latin typeface="+mn-lt"/>
                        </a:rPr>
                        <a:t> </a:t>
                      </a:r>
                      <a:r>
                        <a:rPr lang="en-US" sz="2400" dirty="0" err="1">
                          <a:effectLst/>
                          <a:latin typeface="+mn-lt"/>
                        </a:rPr>
                        <a:t>nghệ</a:t>
                      </a:r>
                      <a:r>
                        <a:rPr lang="en-US" sz="2400" dirty="0">
                          <a:effectLst/>
                          <a:latin typeface="+mn-lt"/>
                        </a:rPr>
                        <a:t> </a:t>
                      </a:r>
                      <a:r>
                        <a:rPr lang="en-US" sz="2400" dirty="0" err="1">
                          <a:effectLst/>
                          <a:latin typeface="+mn-lt"/>
                        </a:rPr>
                        <a:t>thuật</a:t>
                      </a:r>
                      <a:r>
                        <a:rPr lang="en-US" sz="2400" dirty="0">
                          <a:effectLst/>
                          <a:latin typeface="+mn-lt"/>
                        </a:rPr>
                        <a:t> </a:t>
                      </a:r>
                      <a:r>
                        <a:rPr lang="en-US" sz="2400" dirty="0" err="1">
                          <a:effectLst/>
                          <a:latin typeface="+mn-lt"/>
                        </a:rPr>
                        <a:t>đó</a:t>
                      </a:r>
                      <a:r>
                        <a:rPr lang="en-US" sz="2400" dirty="0">
                          <a:effectLst/>
                          <a:latin typeface="+mn-lt"/>
                        </a:rPr>
                        <a:t> </a:t>
                      </a:r>
                      <a:r>
                        <a:rPr lang="en-US" sz="2400" dirty="0" err="1">
                          <a:effectLst/>
                          <a:latin typeface="+mn-lt"/>
                        </a:rPr>
                        <a:t>là</a:t>
                      </a:r>
                      <a:r>
                        <a:rPr lang="en-US" sz="2400" dirty="0">
                          <a:effectLst/>
                          <a:latin typeface="+mn-lt"/>
                        </a:rPr>
                        <a:t> </a:t>
                      </a:r>
                      <a:r>
                        <a:rPr lang="en-US" sz="2400" dirty="0" err="1">
                          <a:effectLst/>
                          <a:latin typeface="+mn-lt"/>
                        </a:rPr>
                        <a:t>gì</a:t>
                      </a:r>
                      <a:r>
                        <a:rPr lang="en-US" sz="2400" dirty="0" smtClean="0">
                          <a:effectLst/>
                          <a:latin typeface="+mn-lt"/>
                        </a:rPr>
                        <a:t>?</a:t>
                      </a:r>
                      <a:endParaRPr lang="en-US" sz="2400" dirty="0">
                        <a:effectLst/>
                        <a:latin typeface="+mn-lt"/>
                      </a:endParaRPr>
                    </a:p>
                  </a:txBody>
                  <a:tcPr marL="20749" marR="20749" marT="0" marB="0"/>
                </a:tc>
                <a:tc>
                  <a:txBody>
                    <a:bodyPr/>
                    <a:lstStyle/>
                    <a:p>
                      <a:pPr algn="just">
                        <a:lnSpc>
                          <a:spcPct val="107000"/>
                        </a:lnSpc>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tc>
                  <a:txBody>
                    <a:bodyPr/>
                    <a:lstStyle/>
                    <a:p>
                      <a:pPr algn="just">
                        <a:lnSpc>
                          <a:spcPct val="107000"/>
                        </a:lnSpc>
                        <a:spcAft>
                          <a:spcPts val="0"/>
                        </a:spcAft>
                      </a:pPr>
                      <a:r>
                        <a:rPr lang="en-US" sz="2400" dirty="0">
                          <a:effectLst/>
                          <a:latin typeface="+mn-lt"/>
                        </a:rPr>
                        <a:t>2,0 </a:t>
                      </a:r>
                      <a:r>
                        <a:rPr lang="en-US" sz="2400" dirty="0" err="1">
                          <a:effectLst/>
                          <a:latin typeface="+mn-lt"/>
                        </a:rPr>
                        <a:t>điểm</a:t>
                      </a:r>
                      <a:endParaRPr lang="en-US" sz="2400" dirty="0">
                        <a:effectLst/>
                        <a:latin typeface="+mn-lt"/>
                      </a:endParaRPr>
                    </a:p>
                    <a:p>
                      <a:pPr algn="just">
                        <a:lnSpc>
                          <a:spcPct val="107000"/>
                        </a:lnSpc>
                        <a:spcAft>
                          <a:spcPts val="0"/>
                        </a:spcAft>
                      </a:pPr>
                      <a:r>
                        <a:rPr lang="en-US" sz="2400" dirty="0">
                          <a:effectLst/>
                          <a:latin typeface="+mn-lt"/>
                        </a:rPr>
                        <a:t> </a:t>
                      </a:r>
                    </a:p>
                    <a:p>
                      <a:pPr algn="just">
                        <a:lnSpc>
                          <a:spcPct val="107000"/>
                        </a:lnSpc>
                        <a:spcAft>
                          <a:spcPts val="0"/>
                        </a:spcAft>
                      </a:pPr>
                      <a:r>
                        <a:rPr lang="en-US" sz="2400" dirty="0">
                          <a:effectLst/>
                          <a:latin typeface="+mn-lt"/>
                        </a:rPr>
                        <a:t> </a:t>
                      </a:r>
                      <a:r>
                        <a:rPr lang="en-US" sz="2400" dirty="0" smtClean="0">
                          <a:effectLst/>
                          <a:latin typeface="+mn-lt"/>
                        </a:rPr>
                        <a:t>2,0 </a:t>
                      </a:r>
                      <a:r>
                        <a:rPr lang="en-US" sz="2400" dirty="0" err="1">
                          <a:effectLst/>
                          <a:latin typeface="+mn-lt"/>
                        </a:rPr>
                        <a:t>điểm</a:t>
                      </a: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extLst>
                  <a:ext uri="{0D108BD9-81ED-4DB2-BD59-A6C34878D82A}">
                    <a16:rowId xmlns:a16="http://schemas.microsoft.com/office/drawing/2014/main" val="57749489"/>
                  </a:ext>
                </a:extLst>
              </a:tr>
              <a:tr h="483482">
                <a:tc>
                  <a:txBody>
                    <a:bodyPr/>
                    <a:lstStyle/>
                    <a:p>
                      <a:pPr algn="just">
                        <a:lnSpc>
                          <a:spcPct val="107000"/>
                        </a:lnSpc>
                        <a:spcAft>
                          <a:spcPts val="0"/>
                        </a:spcAft>
                      </a:pPr>
                      <a:r>
                        <a:rPr lang="en-US" sz="2400" dirty="0">
                          <a:effectLst/>
                          <a:latin typeface="+mn-lt"/>
                        </a:rPr>
                        <a:t>3. </a:t>
                      </a:r>
                      <a:r>
                        <a:rPr lang="en-US" sz="2400" dirty="0" err="1">
                          <a:effectLst/>
                          <a:latin typeface="+mn-lt"/>
                        </a:rPr>
                        <a:t>Tác</a:t>
                      </a:r>
                      <a:r>
                        <a:rPr lang="en-US" sz="2400" dirty="0">
                          <a:effectLst/>
                          <a:latin typeface="+mn-lt"/>
                        </a:rPr>
                        <a:t> </a:t>
                      </a:r>
                      <a:r>
                        <a:rPr lang="en-US" sz="2400" dirty="0" err="1">
                          <a:effectLst/>
                          <a:latin typeface="+mn-lt"/>
                        </a:rPr>
                        <a:t>phẩm</a:t>
                      </a:r>
                      <a:r>
                        <a:rPr lang="en-US" sz="2400" dirty="0">
                          <a:effectLst/>
                          <a:latin typeface="+mn-lt"/>
                        </a:rPr>
                        <a:t> </a:t>
                      </a:r>
                      <a:r>
                        <a:rPr lang="en-US" sz="2400" dirty="0" err="1">
                          <a:effectLst/>
                          <a:latin typeface="+mn-lt"/>
                        </a:rPr>
                        <a:t>truyện</a:t>
                      </a:r>
                      <a:r>
                        <a:rPr lang="en-US" sz="2400" dirty="0">
                          <a:effectLst/>
                          <a:latin typeface="+mn-lt"/>
                        </a:rPr>
                        <a:t> </a:t>
                      </a:r>
                      <a:r>
                        <a:rPr lang="en-US" sz="2400" dirty="0" err="1">
                          <a:effectLst/>
                          <a:latin typeface="+mn-lt"/>
                        </a:rPr>
                        <a:t>có</a:t>
                      </a:r>
                      <a:r>
                        <a:rPr lang="en-US" sz="2400" dirty="0">
                          <a:effectLst/>
                          <a:latin typeface="+mn-lt"/>
                        </a:rPr>
                        <a:t> </a:t>
                      </a:r>
                      <a:r>
                        <a:rPr lang="en-US" sz="2400" dirty="0" err="1">
                          <a:effectLst/>
                          <a:latin typeface="+mn-lt"/>
                        </a:rPr>
                        <a:t>giá</a:t>
                      </a:r>
                      <a:r>
                        <a:rPr lang="en-US" sz="2400" dirty="0">
                          <a:effectLst/>
                          <a:latin typeface="+mn-lt"/>
                        </a:rPr>
                        <a:t> </a:t>
                      </a:r>
                      <a:r>
                        <a:rPr lang="en-US" sz="2400" dirty="0" err="1">
                          <a:effectLst/>
                          <a:latin typeface="+mn-lt"/>
                        </a:rPr>
                        <a:t>trị</a:t>
                      </a:r>
                      <a:r>
                        <a:rPr lang="en-US" sz="2400" dirty="0">
                          <a:effectLst/>
                          <a:latin typeface="+mn-lt"/>
                        </a:rPr>
                        <a:t>, ý </a:t>
                      </a:r>
                      <a:r>
                        <a:rPr lang="en-US" sz="2400" dirty="0" err="1">
                          <a:effectLst/>
                          <a:latin typeface="+mn-lt"/>
                        </a:rPr>
                        <a:t>nghĩa</a:t>
                      </a:r>
                      <a:r>
                        <a:rPr lang="en-US" sz="2400" dirty="0">
                          <a:effectLst/>
                          <a:latin typeface="+mn-lt"/>
                        </a:rPr>
                        <a:t> </a:t>
                      </a:r>
                      <a:r>
                        <a:rPr lang="en-US" sz="2400" dirty="0" err="1">
                          <a:effectLst/>
                          <a:latin typeface="+mn-lt"/>
                        </a:rPr>
                        <a:t>gì</a:t>
                      </a:r>
                      <a:r>
                        <a:rPr lang="en-US" sz="2400" dirty="0" smtClean="0">
                          <a:effectLst/>
                          <a:latin typeface="+mn-lt"/>
                        </a:rPr>
                        <a:t>?</a:t>
                      </a:r>
                      <a:endParaRPr lang="en-US" sz="2400" dirty="0">
                        <a:effectLst/>
                        <a:latin typeface="+mn-lt"/>
                      </a:endParaRPr>
                    </a:p>
                  </a:txBody>
                  <a:tcPr marL="20749" marR="20749" marT="0" marB="0"/>
                </a:tc>
                <a:tc>
                  <a:txBody>
                    <a:bodyPr/>
                    <a:lstStyle/>
                    <a:p>
                      <a:pPr algn="just">
                        <a:lnSpc>
                          <a:spcPct val="107000"/>
                        </a:lnSpc>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tc>
                  <a:txBody>
                    <a:bodyPr/>
                    <a:lstStyle/>
                    <a:p>
                      <a:pPr algn="just">
                        <a:lnSpc>
                          <a:spcPct val="107000"/>
                        </a:lnSpc>
                        <a:spcAft>
                          <a:spcPts val="0"/>
                        </a:spcAft>
                      </a:pPr>
                      <a:r>
                        <a:rPr lang="en-US" sz="2400">
                          <a:effectLst/>
                          <a:latin typeface="+mn-lt"/>
                        </a:rPr>
                        <a:t>1,0 điểm</a:t>
                      </a:r>
                      <a:endParaRPr lang="en-US" sz="2400">
                        <a:effectLst/>
                        <a:latin typeface="+mn-lt"/>
                        <a:ea typeface="Calibri" panose="020F0502020204030204" pitchFamily="34" charset="0"/>
                        <a:cs typeface="Times New Roman" panose="02020603050405020304" pitchFamily="18" charset="0"/>
                      </a:endParaRPr>
                    </a:p>
                  </a:txBody>
                  <a:tcPr marL="20749" marR="20749" marT="0" marB="0"/>
                </a:tc>
                <a:extLst>
                  <a:ext uri="{0D108BD9-81ED-4DB2-BD59-A6C34878D82A}">
                    <a16:rowId xmlns:a16="http://schemas.microsoft.com/office/drawing/2014/main" val="3861532241"/>
                  </a:ext>
                </a:extLst>
              </a:tr>
              <a:tr h="414413">
                <a:tc>
                  <a:txBody>
                    <a:bodyPr/>
                    <a:lstStyle/>
                    <a:p>
                      <a:pPr algn="just">
                        <a:lnSpc>
                          <a:spcPct val="107000"/>
                        </a:lnSpc>
                        <a:spcAft>
                          <a:spcPts val="0"/>
                        </a:spcAft>
                      </a:pPr>
                      <a:r>
                        <a:rPr lang="en-US" sz="2400" dirty="0">
                          <a:effectLst/>
                          <a:latin typeface="+mn-lt"/>
                        </a:rPr>
                        <a:t>4.</a:t>
                      </a:r>
                      <a:r>
                        <a:rPr lang="en-US" sz="2400" kern="1200" dirty="0">
                          <a:effectLst/>
                          <a:latin typeface="+mn-lt"/>
                        </a:rPr>
                        <a:t> </a:t>
                      </a:r>
                      <a:r>
                        <a:rPr lang="en-US" sz="2400" dirty="0" err="1" smtClean="0">
                          <a:effectLst/>
                          <a:latin typeface="+mn-lt"/>
                        </a:rPr>
                        <a:t>Bày</a:t>
                      </a:r>
                      <a:r>
                        <a:rPr lang="en-US" sz="2400" dirty="0" smtClean="0">
                          <a:effectLst/>
                          <a:latin typeface="+mn-lt"/>
                        </a:rPr>
                        <a:t> </a:t>
                      </a:r>
                      <a:r>
                        <a:rPr lang="en-US" sz="2400" dirty="0" err="1">
                          <a:effectLst/>
                          <a:latin typeface="+mn-lt"/>
                        </a:rPr>
                        <a:t>tỏ</a:t>
                      </a:r>
                      <a:r>
                        <a:rPr lang="en-US" sz="2400" dirty="0">
                          <a:effectLst/>
                          <a:latin typeface="+mn-lt"/>
                        </a:rPr>
                        <a:t> ý </a:t>
                      </a:r>
                      <a:r>
                        <a:rPr lang="en-US" sz="2400" dirty="0" err="1">
                          <a:effectLst/>
                          <a:latin typeface="+mn-lt"/>
                        </a:rPr>
                        <a:t>kiến</a:t>
                      </a:r>
                      <a:r>
                        <a:rPr lang="en-US" sz="2400" dirty="0">
                          <a:effectLst/>
                          <a:latin typeface="+mn-lt"/>
                        </a:rPr>
                        <a:t> </a:t>
                      </a:r>
                      <a:r>
                        <a:rPr lang="en-US" sz="2400" dirty="0" err="1">
                          <a:effectLst/>
                          <a:latin typeface="+mn-lt"/>
                        </a:rPr>
                        <a:t>khái</a:t>
                      </a:r>
                      <a:r>
                        <a:rPr lang="en-US" sz="2400" dirty="0">
                          <a:effectLst/>
                          <a:latin typeface="+mn-lt"/>
                        </a:rPr>
                        <a:t> </a:t>
                      </a:r>
                      <a:r>
                        <a:rPr lang="en-US" sz="2400" dirty="0" err="1">
                          <a:effectLst/>
                          <a:latin typeface="+mn-lt"/>
                        </a:rPr>
                        <a:t>quát</a:t>
                      </a:r>
                      <a:r>
                        <a:rPr lang="en-US" sz="2400" dirty="0">
                          <a:effectLst/>
                          <a:latin typeface="+mn-lt"/>
                        </a:rPr>
                        <a:t> </a:t>
                      </a:r>
                      <a:r>
                        <a:rPr lang="en-US" sz="2400" dirty="0" err="1">
                          <a:effectLst/>
                          <a:latin typeface="+mn-lt"/>
                        </a:rPr>
                        <a:t>về</a:t>
                      </a:r>
                      <a:r>
                        <a:rPr lang="en-US" sz="2400" dirty="0">
                          <a:effectLst/>
                          <a:latin typeface="+mn-lt"/>
                        </a:rPr>
                        <a:t> </a:t>
                      </a:r>
                      <a:r>
                        <a:rPr lang="en-US" sz="2400" dirty="0" err="1">
                          <a:effectLst/>
                          <a:latin typeface="+mn-lt"/>
                        </a:rPr>
                        <a:t>tác</a:t>
                      </a:r>
                      <a:r>
                        <a:rPr lang="en-US" sz="2400" dirty="0">
                          <a:effectLst/>
                          <a:latin typeface="+mn-lt"/>
                        </a:rPr>
                        <a:t> </a:t>
                      </a:r>
                      <a:r>
                        <a:rPr lang="en-US" sz="2400" dirty="0" err="1">
                          <a:effectLst/>
                          <a:latin typeface="+mn-lt"/>
                        </a:rPr>
                        <a:t>phẩm</a:t>
                      </a: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tc>
                  <a:txBody>
                    <a:bodyPr/>
                    <a:lstStyle/>
                    <a:p>
                      <a:pPr algn="just">
                        <a:lnSpc>
                          <a:spcPct val="107000"/>
                        </a:lnSpc>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tc>
                  <a:txBody>
                    <a:bodyPr/>
                    <a:lstStyle/>
                    <a:p>
                      <a:pPr algn="just">
                        <a:lnSpc>
                          <a:spcPct val="107000"/>
                        </a:lnSpc>
                        <a:spcAft>
                          <a:spcPts val="0"/>
                        </a:spcAft>
                      </a:pPr>
                      <a:r>
                        <a:rPr lang="en-US" sz="2400">
                          <a:effectLst/>
                          <a:latin typeface="+mn-lt"/>
                        </a:rPr>
                        <a:t>1,0 điểm</a:t>
                      </a:r>
                      <a:endParaRPr lang="en-US" sz="2400">
                        <a:effectLst/>
                        <a:latin typeface="+mn-lt"/>
                        <a:ea typeface="Calibri" panose="020F0502020204030204" pitchFamily="34" charset="0"/>
                        <a:cs typeface="Times New Roman" panose="02020603050405020304" pitchFamily="18" charset="0"/>
                      </a:endParaRPr>
                    </a:p>
                  </a:txBody>
                  <a:tcPr marL="20749" marR="20749" marT="0" marB="0"/>
                </a:tc>
                <a:extLst>
                  <a:ext uri="{0D108BD9-81ED-4DB2-BD59-A6C34878D82A}">
                    <a16:rowId xmlns:a16="http://schemas.microsoft.com/office/drawing/2014/main" val="4219855155"/>
                  </a:ext>
                </a:extLst>
              </a:tr>
              <a:tr h="69069">
                <a:tc gridSpan="2">
                  <a:txBody>
                    <a:bodyPr/>
                    <a:lstStyle/>
                    <a:p>
                      <a:pPr algn="just">
                        <a:lnSpc>
                          <a:spcPct val="107000"/>
                        </a:lnSpc>
                        <a:spcAft>
                          <a:spcPts val="0"/>
                        </a:spcAft>
                      </a:pPr>
                      <a:r>
                        <a:rPr lang="en-US" sz="2400" dirty="0" err="1">
                          <a:effectLst/>
                          <a:latin typeface="+mn-lt"/>
                        </a:rPr>
                        <a:t>Hình</a:t>
                      </a:r>
                      <a:r>
                        <a:rPr lang="en-US" sz="2400" dirty="0">
                          <a:effectLst/>
                          <a:latin typeface="+mn-lt"/>
                        </a:rPr>
                        <a:t> </a:t>
                      </a:r>
                      <a:r>
                        <a:rPr lang="en-US" sz="2400" dirty="0" err="1">
                          <a:effectLst/>
                          <a:latin typeface="+mn-lt"/>
                        </a:rPr>
                        <a:t>thức</a:t>
                      </a:r>
                      <a:r>
                        <a:rPr lang="en-US" sz="2400" dirty="0">
                          <a:effectLst/>
                          <a:latin typeface="+mn-lt"/>
                        </a:rPr>
                        <a:t> </a:t>
                      </a:r>
                      <a:r>
                        <a:rPr lang="en-US" sz="2400" dirty="0" err="1">
                          <a:effectLst/>
                          <a:latin typeface="+mn-lt"/>
                        </a:rPr>
                        <a:t>trình</a:t>
                      </a:r>
                      <a:r>
                        <a:rPr lang="en-US" sz="2400" dirty="0">
                          <a:effectLst/>
                          <a:latin typeface="+mn-lt"/>
                        </a:rPr>
                        <a:t> </a:t>
                      </a:r>
                      <a:r>
                        <a:rPr lang="en-US" sz="2400" dirty="0" err="1">
                          <a:effectLst/>
                          <a:latin typeface="+mn-lt"/>
                        </a:rPr>
                        <a:t>bày</a:t>
                      </a: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tc hMerge="1">
                  <a:txBody>
                    <a:bodyPr/>
                    <a:lstStyle/>
                    <a:p>
                      <a:endParaRPr lang="en-US"/>
                    </a:p>
                  </a:txBody>
                  <a:tcPr/>
                </a:tc>
                <a:tc>
                  <a:txBody>
                    <a:bodyPr/>
                    <a:lstStyle/>
                    <a:p>
                      <a:pPr algn="just">
                        <a:lnSpc>
                          <a:spcPct val="107000"/>
                        </a:lnSpc>
                        <a:spcAft>
                          <a:spcPts val="0"/>
                        </a:spcAft>
                      </a:pPr>
                      <a:r>
                        <a:rPr lang="en-US" sz="2400" dirty="0">
                          <a:effectLst/>
                          <a:latin typeface="+mn-lt"/>
                        </a:rPr>
                        <a:t>1,0 </a:t>
                      </a:r>
                      <a:r>
                        <a:rPr lang="en-US" sz="2400" dirty="0" err="1">
                          <a:effectLst/>
                          <a:latin typeface="+mn-lt"/>
                        </a:rPr>
                        <a:t>điểm</a:t>
                      </a:r>
                      <a:endParaRPr lang="en-US" sz="2400" dirty="0">
                        <a:effectLst/>
                        <a:latin typeface="+mn-lt"/>
                        <a:ea typeface="Calibri" panose="020F0502020204030204" pitchFamily="34" charset="0"/>
                        <a:cs typeface="Times New Roman" panose="02020603050405020304" pitchFamily="18" charset="0"/>
                      </a:endParaRPr>
                    </a:p>
                  </a:txBody>
                  <a:tcPr marL="20749" marR="20749" marT="0" marB="0"/>
                </a:tc>
                <a:extLst>
                  <a:ext uri="{0D108BD9-81ED-4DB2-BD59-A6C34878D82A}">
                    <a16:rowId xmlns:a16="http://schemas.microsoft.com/office/drawing/2014/main" val="223491095"/>
                  </a:ext>
                </a:extLst>
              </a:tr>
            </a:tbl>
          </a:graphicData>
        </a:graphic>
      </p:graphicFrame>
    </p:spTree>
    <p:extLst>
      <p:ext uri="{BB962C8B-B14F-4D97-AF65-F5344CB8AC3E}">
        <p14:creationId xmlns:p14="http://schemas.microsoft.com/office/powerpoint/2010/main" val="3888050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35020846"/>
              </p:ext>
            </p:extLst>
          </p:nvPr>
        </p:nvGraphicFramePr>
        <p:xfrm>
          <a:off x="261258" y="195940"/>
          <a:ext cx="11599816" cy="6547550"/>
        </p:xfrm>
        <a:graphic>
          <a:graphicData uri="http://schemas.openxmlformats.org/drawingml/2006/table">
            <a:tbl>
              <a:tblPr firstRow="1" firstCol="1" bandRow="1">
                <a:tableStyleId>{5940675A-B579-460E-94D1-54222C63F5DA}</a:tableStyleId>
              </a:tblPr>
              <a:tblGrid>
                <a:gridCol w="1679105">
                  <a:extLst>
                    <a:ext uri="{9D8B030D-6E8A-4147-A177-3AD203B41FA5}">
                      <a16:colId xmlns:a16="http://schemas.microsoft.com/office/drawing/2014/main" val="4139314647"/>
                    </a:ext>
                  </a:extLst>
                </a:gridCol>
                <a:gridCol w="8759331">
                  <a:extLst>
                    <a:ext uri="{9D8B030D-6E8A-4147-A177-3AD203B41FA5}">
                      <a16:colId xmlns:a16="http://schemas.microsoft.com/office/drawing/2014/main" val="2356906480"/>
                    </a:ext>
                  </a:extLst>
                </a:gridCol>
                <a:gridCol w="1161380">
                  <a:extLst>
                    <a:ext uri="{9D8B030D-6E8A-4147-A177-3AD203B41FA5}">
                      <a16:colId xmlns:a16="http://schemas.microsoft.com/office/drawing/2014/main" val="3721739108"/>
                    </a:ext>
                  </a:extLst>
                </a:gridCol>
              </a:tblGrid>
              <a:tr h="90790">
                <a:tc gridSpan="3">
                  <a:txBody>
                    <a:bodyPr/>
                    <a:lstStyle/>
                    <a:p>
                      <a:pPr algn="just">
                        <a:lnSpc>
                          <a:spcPct val="107000"/>
                        </a:lnSpc>
                        <a:spcAft>
                          <a:spcPts val="0"/>
                        </a:spcAft>
                      </a:pPr>
                      <a:r>
                        <a:rPr lang="en-US" sz="2400" dirty="0" err="1">
                          <a:effectLst/>
                        </a:rPr>
                        <a:t>Họ</a:t>
                      </a:r>
                      <a:r>
                        <a:rPr lang="en-US" sz="2400" dirty="0">
                          <a:effectLst/>
                        </a:rPr>
                        <a:t> </a:t>
                      </a:r>
                      <a:r>
                        <a:rPr lang="en-US" sz="2400" dirty="0" err="1">
                          <a:effectLst/>
                        </a:rPr>
                        <a:t>và</a:t>
                      </a:r>
                      <a:r>
                        <a:rPr lang="en-US" sz="2400" dirty="0">
                          <a:effectLst/>
                        </a:rPr>
                        <a:t> </a:t>
                      </a:r>
                      <a:r>
                        <a:rPr lang="en-US" sz="2400" dirty="0" err="1">
                          <a:effectLst/>
                        </a:rPr>
                        <a:t>tên</a:t>
                      </a:r>
                      <a:r>
                        <a:rPr lang="en-US" sz="2400" dirty="0">
                          <a:effectLst/>
                        </a:rPr>
                        <a:t>………………………………..   </a:t>
                      </a:r>
                      <a:r>
                        <a:rPr lang="en-US" sz="2400" dirty="0" err="1">
                          <a:effectLst/>
                        </a:rPr>
                        <a:t>Lớp</a:t>
                      </a:r>
                      <a:r>
                        <a:rPr lang="en-US" sz="2400" dirty="0">
                          <a:effectLst/>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749" marR="20749"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7165680"/>
                  </a:ext>
                </a:extLst>
              </a:tr>
              <a:tr h="181580">
                <a:tc gridSpan="3">
                  <a:txBody>
                    <a:bodyPr/>
                    <a:lstStyle/>
                    <a:p>
                      <a:pPr algn="just">
                        <a:lnSpc>
                          <a:spcPct val="107000"/>
                        </a:lnSpc>
                        <a:spcAft>
                          <a:spcPts val="0"/>
                        </a:spcAft>
                      </a:pPr>
                      <a:r>
                        <a:rPr lang="en-US" sz="2400" dirty="0" err="1">
                          <a:effectLst/>
                        </a:rPr>
                        <a:t>Nhiệm</a:t>
                      </a:r>
                      <a:r>
                        <a:rPr lang="en-US" sz="2400" dirty="0">
                          <a:effectLst/>
                        </a:rPr>
                        <a:t> </a:t>
                      </a:r>
                      <a:r>
                        <a:rPr lang="en-US" sz="2400" dirty="0" err="1">
                          <a:effectLst/>
                        </a:rPr>
                        <a:t>vụ</a:t>
                      </a:r>
                      <a:r>
                        <a:rPr lang="en-US" sz="2400" dirty="0">
                          <a:effectLst/>
                        </a:rPr>
                        <a:t>: </a:t>
                      </a:r>
                      <a:r>
                        <a:rPr lang="en-US" sz="2400" dirty="0" err="1">
                          <a:effectLst/>
                        </a:rPr>
                        <a:t>Tìm</a:t>
                      </a:r>
                      <a:r>
                        <a:rPr lang="en-US" sz="2400" dirty="0">
                          <a:effectLst/>
                        </a:rPr>
                        <a:t> ý </a:t>
                      </a:r>
                      <a:r>
                        <a:rPr lang="en-US" sz="2400" dirty="0" err="1">
                          <a:effectLst/>
                        </a:rPr>
                        <a:t>cho</a:t>
                      </a:r>
                      <a:r>
                        <a:rPr lang="en-US" sz="2400" dirty="0">
                          <a:effectLst/>
                        </a:rPr>
                        <a:t> </a:t>
                      </a:r>
                      <a:r>
                        <a:rPr lang="en-US" sz="2400" dirty="0" err="1">
                          <a:effectLst/>
                        </a:rPr>
                        <a:t>bài</a:t>
                      </a:r>
                      <a:r>
                        <a:rPr lang="en-US" sz="2400" dirty="0">
                          <a:effectLst/>
                        </a:rPr>
                        <a:t> </a:t>
                      </a:r>
                      <a:r>
                        <a:rPr lang="en-US" sz="2400" dirty="0" err="1">
                          <a:effectLst/>
                        </a:rPr>
                        <a:t>văn</a:t>
                      </a:r>
                      <a:r>
                        <a:rPr lang="en-US" sz="2400" dirty="0">
                          <a:effectLst/>
                        </a:rPr>
                        <a:t> </a:t>
                      </a:r>
                      <a:r>
                        <a:rPr lang="en-US" sz="2400" dirty="0" err="1">
                          <a:effectLst/>
                        </a:rPr>
                        <a:t>phân</a:t>
                      </a:r>
                      <a:r>
                        <a:rPr lang="en-US" sz="2400" dirty="0">
                          <a:effectLst/>
                        </a:rPr>
                        <a:t> </a:t>
                      </a:r>
                      <a:r>
                        <a:rPr lang="en-US" sz="2400" dirty="0" err="1">
                          <a:effectLst/>
                        </a:rPr>
                        <a:t>tích</a:t>
                      </a:r>
                      <a:r>
                        <a:rPr lang="en-US" sz="2400" dirty="0">
                          <a:effectLst/>
                        </a:rPr>
                        <a:t> </a:t>
                      </a:r>
                      <a:r>
                        <a:rPr lang="en-US" sz="2400" dirty="0" err="1">
                          <a:effectLst/>
                        </a:rPr>
                        <a:t>tác</a:t>
                      </a:r>
                      <a:r>
                        <a:rPr lang="en-US" sz="2400" dirty="0">
                          <a:effectLst/>
                        </a:rPr>
                        <a:t> </a:t>
                      </a:r>
                      <a:r>
                        <a:rPr lang="en-US" sz="2400" dirty="0" err="1">
                          <a:effectLst/>
                        </a:rPr>
                        <a:t>phẩm</a:t>
                      </a:r>
                      <a:r>
                        <a:rPr lang="en-US" sz="2400" dirty="0">
                          <a:effectLst/>
                        </a:rPr>
                        <a:t> </a:t>
                      </a:r>
                      <a:r>
                        <a:rPr lang="en-US" sz="2400" dirty="0" err="1">
                          <a:effectLst/>
                        </a:rPr>
                        <a:t>truyện</a:t>
                      </a:r>
                      <a:r>
                        <a:rPr lang="en-US" sz="2400" dirty="0">
                          <a:effectLst/>
                        </a:rPr>
                        <a:t> </a:t>
                      </a:r>
                      <a:r>
                        <a:rPr lang="en-US" sz="2400" dirty="0" err="1">
                          <a:effectLst/>
                        </a:rPr>
                        <a:t>ngắn</a:t>
                      </a:r>
                      <a:r>
                        <a:rPr lang="en-US" sz="2400" dirty="0">
                          <a:effectLst/>
                        </a:rPr>
                        <a:t> “</a:t>
                      </a:r>
                      <a:r>
                        <a:rPr lang="en-US" sz="2400" dirty="0" err="1">
                          <a:effectLst/>
                        </a:rPr>
                        <a:t>Những</a:t>
                      </a:r>
                      <a:r>
                        <a:rPr lang="en-US" sz="2400" dirty="0">
                          <a:effectLst/>
                        </a:rPr>
                        <a:t> </a:t>
                      </a:r>
                      <a:r>
                        <a:rPr lang="en-US" sz="2400" dirty="0" err="1">
                          <a:effectLst/>
                        </a:rPr>
                        <a:t>ngôi</a:t>
                      </a:r>
                      <a:r>
                        <a:rPr lang="en-US" sz="2400" dirty="0">
                          <a:effectLst/>
                        </a:rPr>
                        <a:t> </a:t>
                      </a:r>
                      <a:r>
                        <a:rPr lang="en-US" sz="2400" dirty="0" err="1">
                          <a:effectLst/>
                        </a:rPr>
                        <a:t>sao</a:t>
                      </a:r>
                      <a:r>
                        <a:rPr lang="en-US" sz="2400" dirty="0">
                          <a:effectLst/>
                        </a:rPr>
                        <a:t> </a:t>
                      </a:r>
                      <a:r>
                        <a:rPr lang="en-US" sz="2400" dirty="0" err="1">
                          <a:effectLst/>
                        </a:rPr>
                        <a:t>xa</a:t>
                      </a:r>
                      <a:r>
                        <a:rPr lang="en-US" sz="2400" dirty="0">
                          <a:effectLst/>
                        </a:rPr>
                        <a:t> </a:t>
                      </a:r>
                      <a:r>
                        <a:rPr lang="en-US" sz="2400" dirty="0" err="1">
                          <a:effectLst/>
                        </a:rPr>
                        <a:t>xôi</a:t>
                      </a:r>
                      <a:r>
                        <a:rPr lang="en-US" sz="2400" dirty="0">
                          <a:effectLst/>
                        </a:rPr>
                        <a:t>” </a:t>
                      </a:r>
                      <a:r>
                        <a:rPr lang="en-US" sz="2400" dirty="0" err="1">
                          <a:effectLst/>
                        </a:rPr>
                        <a:t>của</a:t>
                      </a:r>
                      <a:r>
                        <a:rPr lang="en-US" sz="2400" dirty="0">
                          <a:effectLst/>
                        </a:rPr>
                        <a:t> </a:t>
                      </a:r>
                      <a:r>
                        <a:rPr lang="en-US" sz="2400" dirty="0" err="1">
                          <a:effectLst/>
                        </a:rPr>
                        <a:t>nhà</a:t>
                      </a:r>
                      <a:r>
                        <a:rPr lang="en-US" sz="2400" dirty="0">
                          <a:effectLst/>
                        </a:rPr>
                        <a:t> </a:t>
                      </a:r>
                      <a:r>
                        <a:rPr lang="en-US" sz="2400" dirty="0" err="1">
                          <a:effectLst/>
                        </a:rPr>
                        <a:t>văn</a:t>
                      </a:r>
                      <a:r>
                        <a:rPr lang="en-US" sz="2400" dirty="0">
                          <a:effectLst/>
                        </a:rPr>
                        <a:t> </a:t>
                      </a:r>
                      <a:r>
                        <a:rPr lang="en-US" sz="2400" dirty="0" err="1">
                          <a:effectLst/>
                        </a:rPr>
                        <a:t>Lê</a:t>
                      </a:r>
                      <a:r>
                        <a:rPr lang="en-US" sz="2400" dirty="0">
                          <a:effectLst/>
                        </a:rPr>
                        <a:t> Minh </a:t>
                      </a:r>
                      <a:r>
                        <a:rPr lang="en-US" sz="2400" dirty="0" err="1">
                          <a:effectLst/>
                        </a:rPr>
                        <a:t>Khuê</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749" marR="20749"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45367851"/>
                  </a:ext>
                </a:extLst>
              </a:tr>
              <a:tr h="90790">
                <a:tc>
                  <a:txBody>
                    <a:bodyPr/>
                    <a:lstStyle/>
                    <a:p>
                      <a:pPr algn="ctr">
                        <a:lnSpc>
                          <a:spcPct val="107000"/>
                        </a:lnSpc>
                        <a:spcAft>
                          <a:spcPts val="0"/>
                        </a:spcAft>
                      </a:pPr>
                      <a:r>
                        <a:rPr lang="en-US" sz="2400">
                          <a:effectLst/>
                        </a:rPr>
                        <a:t>Câu hỏi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0749" marR="20749" marT="0" marB="0"/>
                </a:tc>
                <a:tc>
                  <a:txBody>
                    <a:bodyPr/>
                    <a:lstStyle/>
                    <a:p>
                      <a:pPr algn="ctr">
                        <a:lnSpc>
                          <a:spcPct val="107000"/>
                        </a:lnSpc>
                        <a:spcAft>
                          <a:spcPts val="0"/>
                        </a:spcAft>
                      </a:pPr>
                      <a:r>
                        <a:rPr lang="en-US" sz="2400" dirty="0" err="1">
                          <a:effectLst/>
                        </a:rPr>
                        <a:t>Trả</a:t>
                      </a:r>
                      <a:r>
                        <a:rPr lang="en-US" sz="2400" dirty="0">
                          <a:effectLst/>
                        </a:rPr>
                        <a:t> </a:t>
                      </a:r>
                      <a:r>
                        <a:rPr lang="en-US" sz="2400" dirty="0" err="1">
                          <a:effectLst/>
                        </a:rPr>
                        <a:t>lời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749" marR="20749" marT="0" marB="0"/>
                </a:tc>
                <a:tc>
                  <a:txBody>
                    <a:bodyPr/>
                    <a:lstStyle/>
                    <a:p>
                      <a:pPr algn="ctr">
                        <a:lnSpc>
                          <a:spcPct val="107000"/>
                        </a:lnSpc>
                        <a:spcAft>
                          <a:spcPts val="0"/>
                        </a:spcAft>
                      </a:pPr>
                      <a:r>
                        <a:rPr lang="en-US" sz="2400">
                          <a:effectLst/>
                        </a:rPr>
                        <a:t>Biểu 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20749" marR="20749" marT="0" marB="0"/>
                </a:tc>
                <a:extLst>
                  <a:ext uri="{0D108BD9-81ED-4DB2-BD59-A6C34878D82A}">
                    <a16:rowId xmlns:a16="http://schemas.microsoft.com/office/drawing/2014/main" val="3267316339"/>
                  </a:ext>
                </a:extLst>
              </a:tr>
              <a:tr h="1725008">
                <a:tc>
                  <a:txBody>
                    <a:bodyPr/>
                    <a:lstStyle/>
                    <a:p>
                      <a:pPr algn="just">
                        <a:lnSpc>
                          <a:spcPct val="107000"/>
                        </a:lnSpc>
                        <a:spcAft>
                          <a:spcPts val="0"/>
                        </a:spcAft>
                      </a:pPr>
                      <a:r>
                        <a:rPr lang="en-US" sz="2400" dirty="0">
                          <a:effectLst/>
                        </a:rPr>
                        <a:t>1. </a:t>
                      </a:r>
                      <a:r>
                        <a:rPr lang="en-US" sz="2400" dirty="0" err="1">
                          <a:effectLst/>
                        </a:rPr>
                        <a:t>Xác</a:t>
                      </a:r>
                      <a:r>
                        <a:rPr lang="en-US" sz="2400" dirty="0">
                          <a:effectLst/>
                        </a:rPr>
                        <a:t> </a:t>
                      </a:r>
                      <a:r>
                        <a:rPr lang="en-US" sz="2400" dirty="0" err="1">
                          <a:effectLst/>
                        </a:rPr>
                        <a:t>định</a:t>
                      </a:r>
                      <a:r>
                        <a:rPr lang="en-US" sz="2400" dirty="0">
                          <a:effectLst/>
                        </a:rPr>
                        <a:t> </a:t>
                      </a:r>
                      <a:r>
                        <a:rPr lang="en-US" sz="2400" dirty="0" err="1">
                          <a:effectLst/>
                        </a:rPr>
                        <a:t>các</a:t>
                      </a:r>
                      <a:r>
                        <a:rPr lang="en-US" sz="2400" dirty="0">
                          <a:effectLst/>
                        </a:rPr>
                        <a:t> </a:t>
                      </a:r>
                      <a:r>
                        <a:rPr lang="en-US" sz="2400" dirty="0" err="1">
                          <a:effectLst/>
                        </a:rPr>
                        <a:t>nội</a:t>
                      </a:r>
                      <a:r>
                        <a:rPr lang="en-US" sz="2400" dirty="0">
                          <a:effectLst/>
                        </a:rPr>
                        <a:t> dung </a:t>
                      </a:r>
                      <a:r>
                        <a:rPr lang="en-US" sz="2400" dirty="0" err="1">
                          <a:effectLst/>
                        </a:rPr>
                        <a:t>chủ</a:t>
                      </a:r>
                      <a:r>
                        <a:rPr lang="en-US" sz="2400" dirty="0">
                          <a:effectLst/>
                        </a:rPr>
                        <a:t> </a:t>
                      </a:r>
                      <a:r>
                        <a:rPr lang="en-US" sz="2400" dirty="0" err="1">
                          <a:effectLst/>
                        </a:rPr>
                        <a:t>đề</a:t>
                      </a:r>
                      <a:r>
                        <a:rPr lang="en-US" sz="2400" dirty="0">
                          <a:effectLst/>
                        </a:rPr>
                        <a:t> </a:t>
                      </a:r>
                      <a:r>
                        <a:rPr lang="en-US" sz="2400" dirty="0" err="1">
                          <a:effectLst/>
                        </a:rPr>
                        <a:t>của</a:t>
                      </a:r>
                      <a:r>
                        <a:rPr lang="en-US" sz="2400" dirty="0">
                          <a:effectLst/>
                        </a:rPr>
                        <a:t> </a:t>
                      </a:r>
                      <a:r>
                        <a:rPr lang="en-US" sz="2400" dirty="0" err="1">
                          <a:effectLst/>
                        </a:rPr>
                        <a:t>tác</a:t>
                      </a:r>
                      <a:r>
                        <a:rPr lang="en-US" sz="2400" dirty="0">
                          <a:effectLst/>
                        </a:rPr>
                        <a:t> </a:t>
                      </a:r>
                      <a:r>
                        <a:rPr lang="en-US" sz="2400" dirty="0" err="1">
                          <a:effectLst/>
                        </a:rPr>
                        <a:t>phẩm</a:t>
                      </a:r>
                      <a:r>
                        <a:rPr lang="en-US" sz="2400" dirty="0">
                          <a:effectLst/>
                        </a:rPr>
                        <a:t> </a:t>
                      </a:r>
                      <a:r>
                        <a:rPr lang="en-US" sz="2400" dirty="0" err="1">
                          <a:effectLst/>
                        </a:rPr>
                        <a:t>truyện</a:t>
                      </a:r>
                      <a:r>
                        <a:rPr lang="en-US" sz="2400" dirty="0">
                          <a:effectLst/>
                        </a:rPr>
                        <a:t>? </a:t>
                      </a:r>
                      <a:r>
                        <a:rPr lang="en-US" sz="2400" dirty="0" err="1">
                          <a:effectLst/>
                        </a:rPr>
                        <a:t>Có</a:t>
                      </a:r>
                      <a:r>
                        <a:rPr lang="en-US" sz="2400" dirty="0">
                          <a:effectLst/>
                        </a:rPr>
                        <a:t> </a:t>
                      </a:r>
                      <a:r>
                        <a:rPr lang="en-US" sz="2400" dirty="0" err="1">
                          <a:effectLst/>
                        </a:rPr>
                        <a:t>thể</a:t>
                      </a:r>
                      <a:r>
                        <a:rPr lang="en-US" sz="2400" dirty="0">
                          <a:effectLst/>
                        </a:rPr>
                        <a:t> </a:t>
                      </a:r>
                      <a:r>
                        <a:rPr lang="en-US" sz="2400" dirty="0" err="1">
                          <a:effectLst/>
                        </a:rPr>
                        <a:t>phân</a:t>
                      </a:r>
                      <a:r>
                        <a:rPr lang="en-US" sz="2400" dirty="0">
                          <a:effectLst/>
                        </a:rPr>
                        <a:t> </a:t>
                      </a:r>
                      <a:r>
                        <a:rPr lang="en-US" sz="2400" dirty="0" err="1">
                          <a:effectLst/>
                        </a:rPr>
                        <a:t>tích</a:t>
                      </a:r>
                      <a:r>
                        <a:rPr lang="en-US" sz="2400" dirty="0">
                          <a:effectLst/>
                        </a:rPr>
                        <a:t> </a:t>
                      </a:r>
                      <a:r>
                        <a:rPr lang="en-US" sz="2400" dirty="0" err="1">
                          <a:effectLst/>
                        </a:rPr>
                        <a:t>chủ</a:t>
                      </a:r>
                      <a:r>
                        <a:rPr lang="en-US" sz="2400" dirty="0">
                          <a:effectLst/>
                        </a:rPr>
                        <a:t> </a:t>
                      </a:r>
                      <a:r>
                        <a:rPr lang="en-US" sz="2400" dirty="0" err="1">
                          <a:effectLst/>
                        </a:rPr>
                        <a:t>đề</a:t>
                      </a:r>
                      <a:r>
                        <a:rPr lang="en-US" sz="2400" dirty="0">
                          <a:effectLst/>
                        </a:rPr>
                        <a:t> </a:t>
                      </a:r>
                      <a:r>
                        <a:rPr lang="en-US" sz="2400" dirty="0" err="1">
                          <a:effectLst/>
                        </a:rPr>
                        <a:t>ấy</a:t>
                      </a:r>
                      <a:r>
                        <a:rPr lang="en-US" sz="2400" dirty="0">
                          <a:effectLst/>
                        </a:rPr>
                        <a:t> </a:t>
                      </a:r>
                      <a:r>
                        <a:rPr lang="en-US" sz="2400" dirty="0" err="1">
                          <a:effectLst/>
                        </a:rPr>
                        <a:t>thành</a:t>
                      </a:r>
                      <a:r>
                        <a:rPr lang="en-US" sz="2400" dirty="0">
                          <a:effectLst/>
                        </a:rPr>
                        <a:t> </a:t>
                      </a:r>
                      <a:r>
                        <a:rPr lang="en-US" sz="2400" dirty="0" err="1">
                          <a:effectLst/>
                        </a:rPr>
                        <a:t>mấy</a:t>
                      </a:r>
                      <a:r>
                        <a:rPr lang="en-US" sz="2400" dirty="0">
                          <a:effectLst/>
                        </a:rPr>
                        <a:t> ý?</a:t>
                      </a:r>
                    </a:p>
                    <a:p>
                      <a:pPr algn="just">
                        <a:lnSpc>
                          <a:spcPct val="107000"/>
                        </a:lnSpc>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749" marR="20749" marT="0" marB="0"/>
                </a:tc>
                <a:tc>
                  <a:txBody>
                    <a:bodyPr/>
                    <a:lstStyle/>
                    <a:p>
                      <a:pPr algn="just">
                        <a:lnSpc>
                          <a:spcPct val="107000"/>
                        </a:lnSpc>
                        <a:spcAft>
                          <a:spcPts val="0"/>
                        </a:spcAft>
                      </a:pPr>
                      <a:r>
                        <a:rPr lang="en-US" sz="2400" dirty="0">
                          <a:effectLst/>
                        </a:rPr>
                        <a:t>a. </a:t>
                      </a:r>
                      <a:r>
                        <a:rPr lang="en-US" sz="2400" dirty="0" err="1">
                          <a:effectLst/>
                        </a:rPr>
                        <a:t>Chủ</a:t>
                      </a:r>
                      <a:r>
                        <a:rPr lang="en-US" sz="2400" dirty="0">
                          <a:effectLst/>
                        </a:rPr>
                        <a:t> </a:t>
                      </a:r>
                      <a:r>
                        <a:rPr lang="en-US" sz="2400" dirty="0" err="1">
                          <a:effectLst/>
                        </a:rPr>
                        <a:t>đề</a:t>
                      </a:r>
                      <a:r>
                        <a:rPr lang="en-US" sz="2400" dirty="0">
                          <a:effectLst/>
                        </a:rPr>
                        <a:t> </a:t>
                      </a:r>
                    </a:p>
                    <a:p>
                      <a:pPr algn="just">
                        <a:lnSpc>
                          <a:spcPct val="107000"/>
                        </a:lnSpc>
                        <a:spcAft>
                          <a:spcPts val="0"/>
                        </a:spcAft>
                      </a:pPr>
                      <a:r>
                        <a:rPr lang="en-US" sz="2400" dirty="0">
                          <a:effectLst/>
                        </a:rPr>
                        <a:t>- Ca </a:t>
                      </a:r>
                      <a:r>
                        <a:rPr lang="en-US" sz="2400" dirty="0" err="1">
                          <a:effectLst/>
                        </a:rPr>
                        <a:t>ngợi</a:t>
                      </a:r>
                      <a:r>
                        <a:rPr lang="en-US" sz="2400" dirty="0">
                          <a:effectLst/>
                        </a:rPr>
                        <a:t> </a:t>
                      </a:r>
                      <a:r>
                        <a:rPr lang="en-US" sz="2400" dirty="0" err="1">
                          <a:effectLst/>
                        </a:rPr>
                        <a:t>vẻ</a:t>
                      </a:r>
                      <a:r>
                        <a:rPr lang="en-US" sz="2400" dirty="0">
                          <a:effectLst/>
                        </a:rPr>
                        <a:t> </a:t>
                      </a:r>
                      <a:r>
                        <a:rPr lang="en-US" sz="2400" dirty="0" err="1">
                          <a:effectLst/>
                        </a:rPr>
                        <a:t>đẹp</a:t>
                      </a:r>
                      <a:r>
                        <a:rPr lang="en-US" sz="2400" dirty="0">
                          <a:effectLst/>
                        </a:rPr>
                        <a:t> </a:t>
                      </a:r>
                      <a:r>
                        <a:rPr lang="en-US" sz="2400" dirty="0" err="1">
                          <a:effectLst/>
                        </a:rPr>
                        <a:t>của</a:t>
                      </a:r>
                      <a:r>
                        <a:rPr lang="en-US" sz="2400" dirty="0">
                          <a:effectLst/>
                        </a:rPr>
                        <a:t> </a:t>
                      </a:r>
                      <a:r>
                        <a:rPr lang="en-US" sz="2400" dirty="0" err="1">
                          <a:effectLst/>
                        </a:rPr>
                        <a:t>những</a:t>
                      </a:r>
                      <a:r>
                        <a:rPr lang="en-US" sz="2400" dirty="0">
                          <a:effectLst/>
                        </a:rPr>
                        <a:t> </a:t>
                      </a:r>
                      <a:r>
                        <a:rPr lang="en-US" sz="2400" dirty="0" err="1">
                          <a:effectLst/>
                        </a:rPr>
                        <a:t>người</a:t>
                      </a:r>
                      <a:r>
                        <a:rPr lang="en-US" sz="2400" dirty="0">
                          <a:effectLst/>
                        </a:rPr>
                        <a:t> </a:t>
                      </a:r>
                      <a:r>
                        <a:rPr lang="en-US" sz="2400" dirty="0" err="1">
                          <a:effectLst/>
                        </a:rPr>
                        <a:t>nữ</a:t>
                      </a:r>
                      <a:r>
                        <a:rPr lang="en-US" sz="2400" dirty="0">
                          <a:effectLst/>
                        </a:rPr>
                        <a:t> </a:t>
                      </a:r>
                      <a:r>
                        <a:rPr lang="en-US" sz="2400" dirty="0" err="1">
                          <a:effectLst/>
                        </a:rPr>
                        <a:t>thanh</a:t>
                      </a:r>
                      <a:r>
                        <a:rPr lang="en-US" sz="2400" dirty="0">
                          <a:effectLst/>
                        </a:rPr>
                        <a:t> </a:t>
                      </a:r>
                      <a:r>
                        <a:rPr lang="en-US" sz="2400" dirty="0" err="1">
                          <a:effectLst/>
                        </a:rPr>
                        <a:t>niên</a:t>
                      </a:r>
                      <a:r>
                        <a:rPr lang="en-US" sz="2400" dirty="0">
                          <a:effectLst/>
                        </a:rPr>
                        <a:t> </a:t>
                      </a:r>
                      <a:r>
                        <a:rPr lang="en-US" sz="2400" dirty="0" err="1">
                          <a:effectLst/>
                        </a:rPr>
                        <a:t>xung</a:t>
                      </a:r>
                      <a:r>
                        <a:rPr lang="en-US" sz="2400" dirty="0">
                          <a:effectLst/>
                        </a:rPr>
                        <a:t> </a:t>
                      </a:r>
                      <a:r>
                        <a:rPr lang="en-US" sz="2400" dirty="0" err="1">
                          <a:effectLst/>
                        </a:rPr>
                        <a:t>phong</a:t>
                      </a:r>
                      <a:r>
                        <a:rPr lang="en-US" sz="2400" dirty="0">
                          <a:effectLst/>
                        </a:rPr>
                        <a:t> </a:t>
                      </a:r>
                      <a:r>
                        <a:rPr lang="en-US" sz="2400" dirty="0" err="1">
                          <a:effectLst/>
                        </a:rPr>
                        <a:t>trong</a:t>
                      </a:r>
                      <a:r>
                        <a:rPr lang="en-US" sz="2400" dirty="0">
                          <a:effectLst/>
                        </a:rPr>
                        <a:t> </a:t>
                      </a:r>
                      <a:r>
                        <a:rPr lang="en-US" sz="2400" dirty="0" err="1">
                          <a:effectLst/>
                        </a:rPr>
                        <a:t>cuộc</a:t>
                      </a:r>
                      <a:r>
                        <a:rPr lang="en-US" sz="2400" dirty="0">
                          <a:effectLst/>
                        </a:rPr>
                        <a:t> </a:t>
                      </a:r>
                      <a:r>
                        <a:rPr lang="en-US" sz="2400" dirty="0" err="1">
                          <a:effectLst/>
                        </a:rPr>
                        <a:t>kháng</a:t>
                      </a:r>
                      <a:r>
                        <a:rPr lang="en-US" sz="2400" dirty="0">
                          <a:effectLst/>
                        </a:rPr>
                        <a:t> </a:t>
                      </a:r>
                      <a:r>
                        <a:rPr lang="en-US" sz="2400" dirty="0" err="1">
                          <a:effectLst/>
                        </a:rPr>
                        <a:t>chiến</a:t>
                      </a:r>
                      <a:r>
                        <a:rPr lang="en-US" sz="2400" dirty="0">
                          <a:effectLst/>
                        </a:rPr>
                        <a:t> </a:t>
                      </a:r>
                      <a:r>
                        <a:rPr lang="en-US" sz="2400" dirty="0" err="1">
                          <a:effectLst/>
                        </a:rPr>
                        <a:t>chống</a:t>
                      </a:r>
                      <a:r>
                        <a:rPr lang="en-US" sz="2400" dirty="0">
                          <a:effectLst/>
                        </a:rPr>
                        <a:t> </a:t>
                      </a:r>
                      <a:r>
                        <a:rPr lang="en-US" sz="2400" dirty="0" err="1">
                          <a:effectLst/>
                        </a:rPr>
                        <a:t>Mỹ</a:t>
                      </a:r>
                      <a:r>
                        <a:rPr lang="en-US" sz="2400" dirty="0">
                          <a:effectLst/>
                        </a:rPr>
                        <a:t>.</a:t>
                      </a:r>
                    </a:p>
                    <a:p>
                      <a:pPr algn="just">
                        <a:lnSpc>
                          <a:spcPct val="107000"/>
                        </a:lnSpc>
                        <a:spcAft>
                          <a:spcPts val="0"/>
                        </a:spcAft>
                      </a:pPr>
                      <a:r>
                        <a:rPr lang="en-US" sz="2400" dirty="0">
                          <a:effectLst/>
                        </a:rPr>
                        <a:t>- </a:t>
                      </a:r>
                      <a:r>
                        <a:rPr lang="en-US" sz="2400" dirty="0" err="1">
                          <a:effectLst/>
                        </a:rPr>
                        <a:t>Khắc</a:t>
                      </a:r>
                      <a:r>
                        <a:rPr lang="en-US" sz="2400" dirty="0">
                          <a:effectLst/>
                        </a:rPr>
                        <a:t> </a:t>
                      </a:r>
                      <a:r>
                        <a:rPr lang="en-US" sz="2400" dirty="0" err="1">
                          <a:effectLst/>
                        </a:rPr>
                        <a:t>họa</a:t>
                      </a:r>
                      <a:r>
                        <a:rPr lang="en-US" sz="2400" dirty="0">
                          <a:effectLst/>
                        </a:rPr>
                        <a:t> </a:t>
                      </a:r>
                      <a:r>
                        <a:rPr lang="en-US" sz="2400" dirty="0" err="1">
                          <a:effectLst/>
                        </a:rPr>
                        <a:t>cuộc</a:t>
                      </a:r>
                      <a:r>
                        <a:rPr lang="en-US" sz="2400" dirty="0">
                          <a:effectLst/>
                        </a:rPr>
                        <a:t> </a:t>
                      </a:r>
                      <a:r>
                        <a:rPr lang="en-US" sz="2400" dirty="0" err="1">
                          <a:effectLst/>
                        </a:rPr>
                        <a:t>sống</a:t>
                      </a:r>
                      <a:r>
                        <a:rPr lang="en-US" sz="2400" dirty="0">
                          <a:effectLst/>
                        </a:rPr>
                        <a:t> </a:t>
                      </a:r>
                      <a:r>
                        <a:rPr lang="en-US" sz="2400" dirty="0" err="1">
                          <a:effectLst/>
                        </a:rPr>
                        <a:t>chiến</a:t>
                      </a:r>
                      <a:r>
                        <a:rPr lang="en-US" sz="2400" dirty="0">
                          <a:effectLst/>
                        </a:rPr>
                        <a:t> </a:t>
                      </a:r>
                      <a:r>
                        <a:rPr lang="en-US" sz="2400" dirty="0" err="1">
                          <a:effectLst/>
                        </a:rPr>
                        <a:t>đấu</a:t>
                      </a:r>
                      <a:r>
                        <a:rPr lang="en-US" sz="2400" dirty="0">
                          <a:effectLst/>
                        </a:rPr>
                        <a:t> ở </a:t>
                      </a:r>
                      <a:r>
                        <a:rPr lang="en-US" sz="2400" dirty="0" err="1">
                          <a:effectLst/>
                        </a:rPr>
                        <a:t>tuyến</a:t>
                      </a:r>
                      <a:r>
                        <a:rPr lang="en-US" sz="2400" dirty="0">
                          <a:effectLst/>
                        </a:rPr>
                        <a:t> </a:t>
                      </a:r>
                      <a:r>
                        <a:rPr lang="en-US" sz="2400" dirty="0" err="1">
                          <a:effectLst/>
                        </a:rPr>
                        <a:t>đường</a:t>
                      </a:r>
                      <a:r>
                        <a:rPr lang="en-US" sz="2400" dirty="0">
                          <a:effectLst/>
                        </a:rPr>
                        <a:t> </a:t>
                      </a:r>
                      <a:r>
                        <a:rPr lang="en-US" sz="2400" dirty="0" err="1">
                          <a:effectLst/>
                        </a:rPr>
                        <a:t>Trường</a:t>
                      </a:r>
                      <a:r>
                        <a:rPr lang="en-US" sz="2400" dirty="0">
                          <a:effectLst/>
                        </a:rPr>
                        <a:t> </a:t>
                      </a:r>
                      <a:r>
                        <a:rPr lang="en-US" sz="2400" dirty="0" err="1">
                          <a:effectLst/>
                        </a:rPr>
                        <a:t>Sơn</a:t>
                      </a:r>
                      <a:r>
                        <a:rPr lang="en-US" sz="2400" dirty="0">
                          <a:effectLst/>
                        </a:rPr>
                        <a:t> </a:t>
                      </a:r>
                      <a:r>
                        <a:rPr lang="en-US" sz="2400" dirty="0" err="1">
                          <a:effectLst/>
                        </a:rPr>
                        <a:t>đầy</a:t>
                      </a:r>
                      <a:r>
                        <a:rPr lang="en-US" sz="2400" dirty="0">
                          <a:effectLst/>
                        </a:rPr>
                        <a:t> </a:t>
                      </a:r>
                      <a:r>
                        <a:rPr lang="en-US" sz="2400" dirty="0" err="1">
                          <a:effectLst/>
                        </a:rPr>
                        <a:t>gian</a:t>
                      </a:r>
                      <a:r>
                        <a:rPr lang="en-US" sz="2400" dirty="0">
                          <a:effectLst/>
                        </a:rPr>
                        <a:t> </a:t>
                      </a:r>
                      <a:r>
                        <a:rPr lang="en-US" sz="2400" dirty="0" err="1">
                          <a:effectLst/>
                        </a:rPr>
                        <a:t>khổ</a:t>
                      </a:r>
                      <a:r>
                        <a:rPr lang="en-US" sz="2400" dirty="0">
                          <a:effectLst/>
                        </a:rPr>
                        <a:t>, </a:t>
                      </a:r>
                      <a:r>
                        <a:rPr lang="en-US" sz="2400" dirty="0" err="1">
                          <a:effectLst/>
                        </a:rPr>
                        <a:t>ác</a:t>
                      </a:r>
                      <a:r>
                        <a:rPr lang="en-US" sz="2400" dirty="0">
                          <a:effectLst/>
                        </a:rPr>
                        <a:t> </a:t>
                      </a:r>
                      <a:r>
                        <a:rPr lang="en-US" sz="2400" dirty="0" err="1">
                          <a:effectLst/>
                        </a:rPr>
                        <a:t>liệt</a:t>
                      </a:r>
                      <a:r>
                        <a:rPr lang="en-US" sz="2400" dirty="0">
                          <a:effectLst/>
                        </a:rPr>
                        <a:t>, </a:t>
                      </a:r>
                      <a:r>
                        <a:rPr lang="en-US" sz="2400" dirty="0" err="1">
                          <a:effectLst/>
                        </a:rPr>
                        <a:t>nhưng</a:t>
                      </a:r>
                      <a:r>
                        <a:rPr lang="en-US" sz="2400" dirty="0">
                          <a:effectLst/>
                        </a:rPr>
                        <a:t> </a:t>
                      </a:r>
                      <a:r>
                        <a:rPr lang="en-US" sz="2400" dirty="0" err="1">
                          <a:effectLst/>
                        </a:rPr>
                        <a:t>vẫn</a:t>
                      </a:r>
                      <a:r>
                        <a:rPr lang="en-US" sz="2400" dirty="0">
                          <a:effectLst/>
                        </a:rPr>
                        <a:t> </a:t>
                      </a:r>
                      <a:r>
                        <a:rPr lang="en-US" sz="2400" dirty="0" err="1">
                          <a:effectLst/>
                        </a:rPr>
                        <a:t>tỏa</a:t>
                      </a:r>
                      <a:r>
                        <a:rPr lang="en-US" sz="2400" dirty="0">
                          <a:effectLst/>
                        </a:rPr>
                        <a:t> </a:t>
                      </a:r>
                      <a:r>
                        <a:rPr lang="en-US" sz="2400" dirty="0" err="1">
                          <a:effectLst/>
                        </a:rPr>
                        <a:t>sáng</a:t>
                      </a:r>
                      <a:r>
                        <a:rPr lang="en-US" sz="2400" dirty="0">
                          <a:effectLst/>
                        </a:rPr>
                        <a:t> </a:t>
                      </a:r>
                      <a:r>
                        <a:rPr lang="en-US" sz="2400" dirty="0" err="1">
                          <a:effectLst/>
                        </a:rPr>
                        <a:t>tinh</a:t>
                      </a:r>
                      <a:r>
                        <a:rPr lang="en-US" sz="2400" dirty="0">
                          <a:effectLst/>
                        </a:rPr>
                        <a:t> </a:t>
                      </a:r>
                      <a:r>
                        <a:rPr lang="en-US" sz="2400" dirty="0" err="1">
                          <a:effectLst/>
                        </a:rPr>
                        <a:t>thần</a:t>
                      </a:r>
                      <a:r>
                        <a:rPr lang="en-US" sz="2400" dirty="0">
                          <a:effectLst/>
                        </a:rPr>
                        <a:t> </a:t>
                      </a:r>
                      <a:r>
                        <a:rPr lang="en-US" sz="2400" dirty="0" err="1">
                          <a:effectLst/>
                        </a:rPr>
                        <a:t>lạc</a:t>
                      </a:r>
                      <a:r>
                        <a:rPr lang="en-US" sz="2400" dirty="0">
                          <a:effectLst/>
                        </a:rPr>
                        <a:t> </a:t>
                      </a:r>
                      <a:r>
                        <a:rPr lang="en-US" sz="2400" dirty="0" err="1">
                          <a:effectLst/>
                        </a:rPr>
                        <a:t>quan</a:t>
                      </a:r>
                      <a:r>
                        <a:rPr lang="en-US" sz="2400" dirty="0">
                          <a:effectLst/>
                        </a:rPr>
                        <a:t>, </a:t>
                      </a:r>
                      <a:r>
                        <a:rPr lang="en-US" sz="2400" dirty="0" err="1">
                          <a:effectLst/>
                        </a:rPr>
                        <a:t>dũng</a:t>
                      </a:r>
                      <a:r>
                        <a:rPr lang="en-US" sz="2400" dirty="0">
                          <a:effectLst/>
                        </a:rPr>
                        <a:t> </a:t>
                      </a:r>
                      <a:r>
                        <a:rPr lang="en-US" sz="2400" dirty="0" err="1">
                          <a:effectLst/>
                        </a:rPr>
                        <a:t>cảm</a:t>
                      </a:r>
                      <a:r>
                        <a:rPr lang="en-US" sz="2400" dirty="0">
                          <a:effectLst/>
                        </a:rPr>
                        <a:t>.</a:t>
                      </a:r>
                    </a:p>
                    <a:p>
                      <a:pPr algn="just">
                        <a:lnSpc>
                          <a:spcPct val="107000"/>
                        </a:lnSpc>
                        <a:spcAft>
                          <a:spcPts val="0"/>
                        </a:spcAft>
                      </a:pPr>
                      <a:r>
                        <a:rPr lang="en-US" sz="2400" dirty="0">
                          <a:effectLst/>
                        </a:rPr>
                        <a:t>b. </a:t>
                      </a:r>
                      <a:r>
                        <a:rPr lang="en-US" sz="2400" dirty="0" err="1">
                          <a:effectLst/>
                        </a:rPr>
                        <a:t>Các</a:t>
                      </a:r>
                      <a:r>
                        <a:rPr lang="en-US" sz="2400" dirty="0">
                          <a:effectLst/>
                        </a:rPr>
                        <a:t> ý : </a:t>
                      </a:r>
                    </a:p>
                    <a:p>
                      <a:pPr algn="just">
                        <a:lnSpc>
                          <a:spcPct val="107000"/>
                        </a:lnSpc>
                        <a:spcAft>
                          <a:spcPts val="0"/>
                        </a:spcAft>
                      </a:pPr>
                      <a:r>
                        <a:rPr lang="en-US" sz="2400" dirty="0">
                          <a:effectLst/>
                        </a:rPr>
                        <a:t>-  </a:t>
                      </a:r>
                      <a:r>
                        <a:rPr lang="en-US" sz="2400" dirty="0" err="1">
                          <a:effectLst/>
                        </a:rPr>
                        <a:t>Cuộc</a:t>
                      </a:r>
                      <a:r>
                        <a:rPr lang="en-US" sz="2400" dirty="0">
                          <a:effectLst/>
                        </a:rPr>
                        <a:t> </a:t>
                      </a:r>
                      <a:r>
                        <a:rPr lang="en-US" sz="2400" dirty="0" err="1">
                          <a:effectLst/>
                        </a:rPr>
                        <a:t>sống</a:t>
                      </a:r>
                      <a:r>
                        <a:rPr lang="en-US" sz="2400" dirty="0">
                          <a:effectLst/>
                        </a:rPr>
                        <a:t> </a:t>
                      </a:r>
                      <a:r>
                        <a:rPr lang="en-US" sz="2400" dirty="0" err="1">
                          <a:effectLst/>
                        </a:rPr>
                        <a:t>đầy</a:t>
                      </a:r>
                      <a:r>
                        <a:rPr lang="en-US" sz="2400" dirty="0">
                          <a:effectLst/>
                        </a:rPr>
                        <a:t> </a:t>
                      </a:r>
                      <a:r>
                        <a:rPr lang="en-US" sz="2400" dirty="0" err="1">
                          <a:effectLst/>
                        </a:rPr>
                        <a:t>hiểm</a:t>
                      </a:r>
                      <a:r>
                        <a:rPr lang="en-US" sz="2400" dirty="0">
                          <a:effectLst/>
                        </a:rPr>
                        <a:t> </a:t>
                      </a:r>
                      <a:r>
                        <a:rPr lang="en-US" sz="2400" dirty="0" err="1">
                          <a:effectLst/>
                        </a:rPr>
                        <a:t>nguy</a:t>
                      </a:r>
                      <a:r>
                        <a:rPr lang="en-US" sz="2400" dirty="0">
                          <a:effectLst/>
                        </a:rPr>
                        <a:t>: </a:t>
                      </a:r>
                      <a:r>
                        <a:rPr lang="en-US" sz="2400" dirty="0" err="1">
                          <a:effectLst/>
                        </a:rPr>
                        <a:t>bom</a:t>
                      </a:r>
                      <a:r>
                        <a:rPr lang="en-US" sz="2400" dirty="0">
                          <a:effectLst/>
                        </a:rPr>
                        <a:t> </a:t>
                      </a:r>
                      <a:r>
                        <a:rPr lang="en-US" sz="2400" dirty="0" err="1">
                          <a:effectLst/>
                        </a:rPr>
                        <a:t>đạn</a:t>
                      </a:r>
                      <a:r>
                        <a:rPr lang="en-US" sz="2400" dirty="0">
                          <a:effectLst/>
                        </a:rPr>
                        <a:t>, </a:t>
                      </a:r>
                      <a:r>
                        <a:rPr lang="en-US" sz="2400" dirty="0" err="1">
                          <a:effectLst/>
                        </a:rPr>
                        <a:t>nhiệm</a:t>
                      </a:r>
                      <a:r>
                        <a:rPr lang="en-US" sz="2400" dirty="0">
                          <a:effectLst/>
                        </a:rPr>
                        <a:t> </a:t>
                      </a:r>
                      <a:r>
                        <a:rPr lang="en-US" sz="2400" dirty="0" err="1">
                          <a:effectLst/>
                        </a:rPr>
                        <a:t>vụ</a:t>
                      </a:r>
                      <a:r>
                        <a:rPr lang="en-US" sz="2400" dirty="0">
                          <a:effectLst/>
                        </a:rPr>
                        <a:t> </a:t>
                      </a:r>
                      <a:r>
                        <a:rPr lang="en-US" sz="2400" dirty="0" err="1">
                          <a:effectLst/>
                        </a:rPr>
                        <a:t>phá</a:t>
                      </a:r>
                      <a:r>
                        <a:rPr lang="en-US" sz="2400" dirty="0">
                          <a:effectLst/>
                        </a:rPr>
                        <a:t> </a:t>
                      </a:r>
                      <a:r>
                        <a:rPr lang="en-US" sz="2400" dirty="0" err="1">
                          <a:effectLst/>
                        </a:rPr>
                        <a:t>bom</a:t>
                      </a:r>
                      <a:r>
                        <a:rPr lang="en-US" sz="2400" dirty="0">
                          <a:effectLst/>
                        </a:rPr>
                        <a:t>, </a:t>
                      </a:r>
                      <a:r>
                        <a:rPr lang="en-US" sz="2400" dirty="0" err="1">
                          <a:effectLst/>
                        </a:rPr>
                        <a:t>đo</a:t>
                      </a:r>
                      <a:r>
                        <a:rPr lang="en-US" sz="2400" dirty="0">
                          <a:effectLst/>
                        </a:rPr>
                        <a:t> </a:t>
                      </a:r>
                      <a:r>
                        <a:rPr lang="en-US" sz="2400" dirty="0" err="1">
                          <a:effectLst/>
                        </a:rPr>
                        <a:t>hố</a:t>
                      </a:r>
                      <a:r>
                        <a:rPr lang="en-US" sz="2400" dirty="0">
                          <a:effectLst/>
                        </a:rPr>
                        <a:t> </a:t>
                      </a:r>
                      <a:r>
                        <a:rPr lang="en-US" sz="2400" dirty="0" err="1">
                          <a:effectLst/>
                        </a:rPr>
                        <a:t>bom</a:t>
                      </a:r>
                      <a:r>
                        <a:rPr lang="en-US" sz="2400" dirty="0">
                          <a:effectLst/>
                        </a:rPr>
                        <a:t> </a:t>
                      </a:r>
                      <a:r>
                        <a:rPr lang="en-US" sz="2400" dirty="0" err="1">
                          <a:effectLst/>
                        </a:rPr>
                        <a:t>dưới</a:t>
                      </a:r>
                      <a:r>
                        <a:rPr lang="en-US" sz="2400" dirty="0">
                          <a:effectLst/>
                        </a:rPr>
                        <a:t> </a:t>
                      </a:r>
                      <a:r>
                        <a:rPr lang="en-US" sz="2400" dirty="0" err="1">
                          <a:effectLst/>
                        </a:rPr>
                        <a:t>mưa</a:t>
                      </a:r>
                      <a:r>
                        <a:rPr lang="en-US" sz="2400" dirty="0">
                          <a:effectLst/>
                        </a:rPr>
                        <a:t> </a:t>
                      </a:r>
                      <a:r>
                        <a:rPr lang="en-US" sz="2400" dirty="0" err="1">
                          <a:effectLst/>
                        </a:rPr>
                        <a:t>bom</a:t>
                      </a:r>
                      <a:r>
                        <a:rPr lang="en-US" sz="2400" dirty="0">
                          <a:effectLst/>
                        </a:rPr>
                        <a:t> </a:t>
                      </a:r>
                      <a:r>
                        <a:rPr lang="en-US" sz="2400" dirty="0" err="1">
                          <a:effectLst/>
                        </a:rPr>
                        <a:t>bão</a:t>
                      </a:r>
                      <a:r>
                        <a:rPr lang="en-US" sz="2400" dirty="0">
                          <a:effectLst/>
                        </a:rPr>
                        <a:t> </a:t>
                      </a:r>
                      <a:r>
                        <a:rPr lang="en-US" sz="2400" dirty="0" err="1">
                          <a:effectLst/>
                        </a:rPr>
                        <a:t>đạn</a:t>
                      </a:r>
                      <a:r>
                        <a:rPr lang="en-US" sz="2400" dirty="0">
                          <a:effectLst/>
                        </a:rPr>
                        <a:t>.</a:t>
                      </a:r>
                    </a:p>
                    <a:p>
                      <a:pPr algn="just">
                        <a:lnSpc>
                          <a:spcPct val="107000"/>
                        </a:lnSpc>
                        <a:spcAft>
                          <a:spcPts val="0"/>
                        </a:spcAft>
                      </a:pPr>
                      <a:r>
                        <a:rPr lang="en-US" sz="2400" dirty="0">
                          <a:effectLst/>
                        </a:rPr>
                        <a:t>- </a:t>
                      </a:r>
                      <a:r>
                        <a:rPr lang="en-US" sz="2400" dirty="0" err="1">
                          <a:effectLst/>
                        </a:rPr>
                        <a:t>Tâm</a:t>
                      </a:r>
                      <a:r>
                        <a:rPr lang="en-US" sz="2400" dirty="0">
                          <a:effectLst/>
                        </a:rPr>
                        <a:t> </a:t>
                      </a:r>
                      <a:r>
                        <a:rPr lang="en-US" sz="2400" dirty="0" err="1">
                          <a:effectLst/>
                        </a:rPr>
                        <a:t>hồn</a:t>
                      </a:r>
                      <a:r>
                        <a:rPr lang="en-US" sz="2400" dirty="0">
                          <a:effectLst/>
                        </a:rPr>
                        <a:t> </a:t>
                      </a:r>
                      <a:r>
                        <a:rPr lang="en-US" sz="2400" dirty="0" err="1">
                          <a:effectLst/>
                        </a:rPr>
                        <a:t>trong</a:t>
                      </a:r>
                      <a:r>
                        <a:rPr lang="en-US" sz="2400" dirty="0">
                          <a:effectLst/>
                        </a:rPr>
                        <a:t> </a:t>
                      </a:r>
                      <a:r>
                        <a:rPr lang="en-US" sz="2400" dirty="0" err="1">
                          <a:effectLst/>
                        </a:rPr>
                        <a:t>trẻo</a:t>
                      </a:r>
                      <a:r>
                        <a:rPr lang="en-US" sz="2400" dirty="0">
                          <a:effectLst/>
                        </a:rPr>
                        <a:t>: </a:t>
                      </a:r>
                      <a:r>
                        <a:rPr lang="en-US" sz="2400" dirty="0" err="1">
                          <a:effectLst/>
                        </a:rPr>
                        <a:t>họ</a:t>
                      </a:r>
                      <a:r>
                        <a:rPr lang="en-US" sz="2400" dirty="0">
                          <a:effectLst/>
                        </a:rPr>
                        <a:t> </a:t>
                      </a:r>
                      <a:r>
                        <a:rPr lang="en-US" sz="2400" dirty="0" err="1">
                          <a:effectLst/>
                        </a:rPr>
                        <a:t>yêu</a:t>
                      </a:r>
                      <a:r>
                        <a:rPr lang="en-US" sz="2400" dirty="0">
                          <a:effectLst/>
                        </a:rPr>
                        <a:t> </a:t>
                      </a:r>
                      <a:r>
                        <a:rPr lang="en-US" sz="2400" dirty="0" err="1">
                          <a:effectLst/>
                        </a:rPr>
                        <a:t>đời</a:t>
                      </a:r>
                      <a:r>
                        <a:rPr lang="en-US" sz="2400" dirty="0">
                          <a:effectLst/>
                        </a:rPr>
                        <a:t>, </a:t>
                      </a:r>
                      <a:r>
                        <a:rPr lang="en-US" sz="2400" dirty="0" err="1">
                          <a:effectLst/>
                        </a:rPr>
                        <a:t>giàu</a:t>
                      </a:r>
                      <a:r>
                        <a:rPr lang="en-US" sz="2400" dirty="0">
                          <a:effectLst/>
                        </a:rPr>
                        <a:t> </a:t>
                      </a:r>
                      <a:r>
                        <a:rPr lang="en-US" sz="2400" dirty="0" err="1">
                          <a:effectLst/>
                        </a:rPr>
                        <a:t>mơ</a:t>
                      </a:r>
                      <a:r>
                        <a:rPr lang="en-US" sz="2400" dirty="0">
                          <a:effectLst/>
                        </a:rPr>
                        <a:t> </a:t>
                      </a:r>
                      <a:r>
                        <a:rPr lang="en-US" sz="2400" dirty="0" err="1">
                          <a:effectLst/>
                        </a:rPr>
                        <a:t>ước</a:t>
                      </a:r>
                      <a:r>
                        <a:rPr lang="en-US" sz="2400" dirty="0">
                          <a:effectLst/>
                        </a:rPr>
                        <a:t>, </a:t>
                      </a:r>
                      <a:r>
                        <a:rPr lang="en-US" sz="2400" dirty="0" err="1">
                          <a:effectLst/>
                        </a:rPr>
                        <a:t>hồn</a:t>
                      </a:r>
                      <a:r>
                        <a:rPr lang="en-US" sz="2400" dirty="0">
                          <a:effectLst/>
                        </a:rPr>
                        <a:t> </a:t>
                      </a:r>
                      <a:r>
                        <a:rPr lang="en-US" sz="2400" dirty="0" err="1">
                          <a:effectLst/>
                        </a:rPr>
                        <a:t>nhiên</a:t>
                      </a:r>
                      <a:r>
                        <a:rPr lang="en-US" sz="2400" dirty="0">
                          <a:effectLst/>
                        </a:rPr>
                        <a:t> </a:t>
                      </a:r>
                      <a:r>
                        <a:rPr lang="en-US" sz="2400" dirty="0" err="1">
                          <a:effectLst/>
                        </a:rPr>
                        <a:t>như</a:t>
                      </a:r>
                      <a:r>
                        <a:rPr lang="en-US" sz="2400" dirty="0">
                          <a:effectLst/>
                        </a:rPr>
                        <a:t> </a:t>
                      </a:r>
                      <a:r>
                        <a:rPr lang="en-US" sz="2400" dirty="0" err="1">
                          <a:effectLst/>
                        </a:rPr>
                        <a:t>những</a:t>
                      </a:r>
                      <a:r>
                        <a:rPr lang="en-US" sz="2400" dirty="0">
                          <a:effectLst/>
                        </a:rPr>
                        <a:t> </a:t>
                      </a:r>
                      <a:r>
                        <a:rPr lang="en-US" sz="2400" dirty="0" err="1">
                          <a:effectLst/>
                        </a:rPr>
                        <a:t>cô</a:t>
                      </a:r>
                      <a:r>
                        <a:rPr lang="en-US" sz="2400" dirty="0">
                          <a:effectLst/>
                        </a:rPr>
                        <a:t> </a:t>
                      </a:r>
                      <a:r>
                        <a:rPr lang="en-US" sz="2400" dirty="0" err="1">
                          <a:effectLst/>
                        </a:rPr>
                        <a:t>gái</a:t>
                      </a:r>
                      <a:r>
                        <a:rPr lang="en-US" sz="2400" dirty="0">
                          <a:effectLst/>
                        </a:rPr>
                        <a:t> </a:t>
                      </a:r>
                      <a:r>
                        <a:rPr lang="en-US" sz="2400" dirty="0" err="1">
                          <a:effectLst/>
                        </a:rPr>
                        <a:t>tuổi</a:t>
                      </a:r>
                      <a:r>
                        <a:rPr lang="en-US" sz="2400" dirty="0">
                          <a:effectLst/>
                        </a:rPr>
                        <a:t> </a:t>
                      </a:r>
                      <a:r>
                        <a:rPr lang="en-US" sz="2400" dirty="0" err="1">
                          <a:effectLst/>
                        </a:rPr>
                        <a:t>mới</a:t>
                      </a:r>
                      <a:r>
                        <a:rPr lang="en-US" sz="2400" dirty="0">
                          <a:effectLst/>
                        </a:rPr>
                        <a:t> </a:t>
                      </a:r>
                      <a:r>
                        <a:rPr lang="en-US" sz="2400" dirty="0" err="1">
                          <a:effectLst/>
                        </a:rPr>
                        <a:t>lớn</a:t>
                      </a:r>
                      <a:r>
                        <a:rPr lang="en-US" sz="2400" dirty="0">
                          <a:effectLst/>
                        </a:rPr>
                        <a:t> – </a:t>
                      </a:r>
                      <a:r>
                        <a:rPr lang="en-US" sz="2400" dirty="0" err="1">
                          <a:effectLst/>
                        </a:rPr>
                        <a:t>thích</a:t>
                      </a:r>
                      <a:r>
                        <a:rPr lang="en-US" sz="2400" dirty="0">
                          <a:effectLst/>
                        </a:rPr>
                        <a:t> </a:t>
                      </a:r>
                      <a:r>
                        <a:rPr lang="en-US" sz="2400" dirty="0" err="1">
                          <a:effectLst/>
                        </a:rPr>
                        <a:t>vẽ</a:t>
                      </a:r>
                      <a:r>
                        <a:rPr lang="en-US" sz="2400" dirty="0">
                          <a:effectLst/>
                        </a:rPr>
                        <a:t> </a:t>
                      </a:r>
                      <a:r>
                        <a:rPr lang="en-US" sz="2400" dirty="0" err="1">
                          <a:effectLst/>
                        </a:rPr>
                        <a:t>móng</a:t>
                      </a:r>
                      <a:r>
                        <a:rPr lang="en-US" sz="2400" dirty="0">
                          <a:effectLst/>
                        </a:rPr>
                        <a:t> </a:t>
                      </a:r>
                      <a:r>
                        <a:rPr lang="en-US" sz="2400" dirty="0" err="1">
                          <a:effectLst/>
                        </a:rPr>
                        <a:t>tay</a:t>
                      </a:r>
                      <a:r>
                        <a:rPr lang="en-US" sz="2400" dirty="0">
                          <a:effectLst/>
                        </a:rPr>
                        <a:t>, </a:t>
                      </a:r>
                      <a:r>
                        <a:rPr lang="en-US" sz="2400" dirty="0" err="1">
                          <a:effectLst/>
                        </a:rPr>
                        <a:t>kể</a:t>
                      </a:r>
                      <a:r>
                        <a:rPr lang="en-US" sz="2400" dirty="0">
                          <a:effectLst/>
                        </a:rPr>
                        <a:t> </a:t>
                      </a:r>
                      <a:r>
                        <a:rPr lang="en-US" sz="2400" dirty="0" err="1">
                          <a:effectLst/>
                        </a:rPr>
                        <a:t>chuyện</a:t>
                      </a:r>
                      <a:r>
                        <a:rPr lang="en-US" sz="2400" dirty="0">
                          <a:effectLst/>
                        </a:rPr>
                        <a:t>, </a:t>
                      </a:r>
                      <a:r>
                        <a:rPr lang="en-US" sz="2400" dirty="0" err="1">
                          <a:effectLst/>
                        </a:rPr>
                        <a:t>ghi</a:t>
                      </a:r>
                      <a:r>
                        <a:rPr lang="en-US" sz="2400" dirty="0">
                          <a:effectLst/>
                        </a:rPr>
                        <a:t> </a:t>
                      </a:r>
                      <a:r>
                        <a:rPr lang="en-US" sz="2400" dirty="0" err="1">
                          <a:effectLst/>
                        </a:rPr>
                        <a:t>nhật</a:t>
                      </a:r>
                      <a:r>
                        <a:rPr lang="en-US" sz="2400" dirty="0">
                          <a:effectLst/>
                        </a:rPr>
                        <a:t> </a:t>
                      </a:r>
                      <a:r>
                        <a:rPr lang="en-US" sz="2400" dirty="0" err="1">
                          <a:effectLst/>
                        </a:rPr>
                        <a:t>ký</a:t>
                      </a:r>
                      <a:r>
                        <a:rPr lang="en-US" sz="2400" dirty="0">
                          <a:effectLst/>
                        </a:rPr>
                        <a:t>.</a:t>
                      </a:r>
                    </a:p>
                    <a:p>
                      <a:pPr algn="just">
                        <a:lnSpc>
                          <a:spcPct val="107000"/>
                        </a:lnSpc>
                        <a:spcAft>
                          <a:spcPts val="0"/>
                        </a:spcAft>
                      </a:pPr>
                      <a:r>
                        <a:rPr lang="en-US" sz="2400" dirty="0">
                          <a:effectLst/>
                        </a:rPr>
                        <a:t>-  </a:t>
                      </a:r>
                      <a:r>
                        <a:rPr lang="en-US" sz="2400" dirty="0" err="1">
                          <a:effectLst/>
                        </a:rPr>
                        <a:t>Sự</a:t>
                      </a:r>
                      <a:r>
                        <a:rPr lang="en-US" sz="2400" dirty="0">
                          <a:effectLst/>
                        </a:rPr>
                        <a:t> </a:t>
                      </a:r>
                      <a:r>
                        <a:rPr lang="en-US" sz="2400" dirty="0" err="1">
                          <a:effectLst/>
                        </a:rPr>
                        <a:t>gắn</a:t>
                      </a:r>
                      <a:r>
                        <a:rPr lang="en-US" sz="2400" dirty="0">
                          <a:effectLst/>
                        </a:rPr>
                        <a:t> </a:t>
                      </a:r>
                      <a:r>
                        <a:rPr lang="en-US" sz="2400" dirty="0" err="1">
                          <a:effectLst/>
                        </a:rPr>
                        <a:t>bó</a:t>
                      </a:r>
                      <a:r>
                        <a:rPr lang="en-US" sz="2400" dirty="0">
                          <a:effectLst/>
                        </a:rPr>
                        <a:t> </a:t>
                      </a:r>
                      <a:r>
                        <a:rPr lang="en-US" sz="2400" dirty="0" err="1">
                          <a:effectLst/>
                        </a:rPr>
                        <a:t>đồng</a:t>
                      </a:r>
                      <a:r>
                        <a:rPr lang="en-US" sz="2400" dirty="0">
                          <a:effectLst/>
                        </a:rPr>
                        <a:t> </a:t>
                      </a:r>
                      <a:r>
                        <a:rPr lang="en-US" sz="2400" dirty="0" err="1">
                          <a:effectLst/>
                        </a:rPr>
                        <a:t>đội</a:t>
                      </a:r>
                      <a:r>
                        <a:rPr lang="en-US" sz="2400" dirty="0">
                          <a:effectLst/>
                        </a:rPr>
                        <a:t>: </a:t>
                      </a:r>
                      <a:r>
                        <a:rPr lang="en-US" sz="2400" dirty="0" err="1">
                          <a:effectLst/>
                        </a:rPr>
                        <a:t>luôn</a:t>
                      </a:r>
                      <a:r>
                        <a:rPr lang="en-US" sz="2400" dirty="0">
                          <a:effectLst/>
                        </a:rPr>
                        <a:t> </a:t>
                      </a:r>
                      <a:r>
                        <a:rPr lang="en-US" sz="2400" dirty="0" err="1">
                          <a:effectLst/>
                        </a:rPr>
                        <a:t>quan</a:t>
                      </a:r>
                      <a:r>
                        <a:rPr lang="en-US" sz="2400" dirty="0">
                          <a:effectLst/>
                        </a:rPr>
                        <a:t> </a:t>
                      </a:r>
                      <a:r>
                        <a:rPr lang="en-US" sz="2400" dirty="0" err="1">
                          <a:effectLst/>
                        </a:rPr>
                        <a:t>tâm</a:t>
                      </a:r>
                      <a:r>
                        <a:rPr lang="en-US" sz="2400" dirty="0">
                          <a:effectLst/>
                        </a:rPr>
                        <a:t>, </a:t>
                      </a:r>
                      <a:r>
                        <a:rPr lang="en-US" sz="2400" dirty="0" err="1">
                          <a:effectLst/>
                        </a:rPr>
                        <a:t>sẻ</a:t>
                      </a:r>
                      <a:r>
                        <a:rPr lang="en-US" sz="2400" dirty="0">
                          <a:effectLst/>
                        </a:rPr>
                        <a:t> chia, </a:t>
                      </a:r>
                      <a:r>
                        <a:rPr lang="en-US" sz="2400" dirty="0" err="1">
                          <a:effectLst/>
                        </a:rPr>
                        <a:t>chờ</a:t>
                      </a:r>
                      <a:r>
                        <a:rPr lang="en-US" sz="2400" dirty="0">
                          <a:effectLst/>
                        </a:rPr>
                        <a:t> </a:t>
                      </a:r>
                      <a:r>
                        <a:rPr lang="en-US" sz="2400" dirty="0" err="1">
                          <a:effectLst/>
                        </a:rPr>
                        <a:t>đợi</a:t>
                      </a:r>
                      <a:r>
                        <a:rPr lang="en-US" sz="2400" dirty="0">
                          <a:effectLst/>
                        </a:rPr>
                        <a:t> </a:t>
                      </a:r>
                      <a:r>
                        <a:rPr lang="en-US" sz="2400" dirty="0" err="1">
                          <a:effectLst/>
                        </a:rPr>
                        <a:t>nhau</a:t>
                      </a:r>
                      <a:r>
                        <a:rPr lang="en-US" sz="2400" dirty="0">
                          <a:effectLst/>
                        </a:rPr>
                        <a:t> </a:t>
                      </a:r>
                      <a:r>
                        <a:rPr lang="en-US" sz="2400" dirty="0" err="1">
                          <a:effectLst/>
                        </a:rPr>
                        <a:t>trong</a:t>
                      </a:r>
                      <a:r>
                        <a:rPr lang="en-US" sz="2400" dirty="0">
                          <a:effectLst/>
                        </a:rPr>
                        <a:t> </a:t>
                      </a:r>
                      <a:r>
                        <a:rPr lang="en-US" sz="2400" dirty="0" err="1">
                          <a:effectLst/>
                        </a:rPr>
                        <a:t>sinh</a:t>
                      </a:r>
                      <a:r>
                        <a:rPr lang="en-US" sz="2400" dirty="0">
                          <a:effectLst/>
                        </a:rPr>
                        <a:t> </a:t>
                      </a:r>
                      <a:r>
                        <a:rPr lang="en-US" sz="2400" dirty="0" err="1">
                          <a:effectLst/>
                        </a:rPr>
                        <a:t>tử</a:t>
                      </a:r>
                      <a:r>
                        <a:rPr lang="en-US" sz="2400" dirty="0">
                          <a:effectLst/>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749" marR="20749" marT="0" marB="0"/>
                </a:tc>
                <a:tc>
                  <a:txBody>
                    <a:bodyPr/>
                    <a:lstStyle/>
                    <a:p>
                      <a:pPr algn="just">
                        <a:lnSpc>
                          <a:spcPct val="107000"/>
                        </a:lnSpc>
                        <a:spcAft>
                          <a:spcPts val="0"/>
                        </a:spcAft>
                      </a:pPr>
                      <a:r>
                        <a:rPr lang="en-US" sz="2400" dirty="0">
                          <a:effectLst/>
                        </a:rPr>
                        <a:t>1,5 </a:t>
                      </a:r>
                      <a:r>
                        <a:rPr lang="en-US" sz="2400" dirty="0" err="1">
                          <a:effectLst/>
                        </a:rPr>
                        <a:t>điểm</a:t>
                      </a:r>
                      <a:endParaRPr lang="en-US" sz="2400" dirty="0">
                        <a:effectLst/>
                      </a:endParaRP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1,5 </a:t>
                      </a:r>
                      <a:r>
                        <a:rPr lang="en-US" sz="2400" dirty="0" err="1">
                          <a:effectLst/>
                        </a:rPr>
                        <a:t>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0749" marR="20749" marT="0" marB="0"/>
                </a:tc>
                <a:extLst>
                  <a:ext uri="{0D108BD9-81ED-4DB2-BD59-A6C34878D82A}">
                    <a16:rowId xmlns:a16="http://schemas.microsoft.com/office/drawing/2014/main" val="4051209350"/>
                  </a:ext>
                </a:extLst>
              </a:tr>
            </a:tbl>
          </a:graphicData>
        </a:graphic>
      </p:graphicFrame>
    </p:spTree>
    <p:extLst>
      <p:ext uri="{BB962C8B-B14F-4D97-AF65-F5344CB8AC3E}">
        <p14:creationId xmlns:p14="http://schemas.microsoft.com/office/powerpoint/2010/main" val="25127996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71124006"/>
              </p:ext>
            </p:extLst>
          </p:nvPr>
        </p:nvGraphicFramePr>
        <p:xfrm>
          <a:off x="653144" y="166642"/>
          <a:ext cx="11038113" cy="5855335"/>
        </p:xfrm>
        <a:graphic>
          <a:graphicData uri="http://schemas.openxmlformats.org/drawingml/2006/table">
            <a:tbl>
              <a:tblPr firstRow="1" firstCol="1" bandRow="1">
                <a:tableStyleId>{5940675A-B579-460E-94D1-54222C63F5DA}</a:tableStyleId>
              </a:tblPr>
              <a:tblGrid>
                <a:gridCol w="1828799">
                  <a:extLst>
                    <a:ext uri="{9D8B030D-6E8A-4147-A177-3AD203B41FA5}">
                      <a16:colId xmlns:a16="http://schemas.microsoft.com/office/drawing/2014/main" val="3943739143"/>
                    </a:ext>
                  </a:extLst>
                </a:gridCol>
                <a:gridCol w="8464731">
                  <a:extLst>
                    <a:ext uri="{9D8B030D-6E8A-4147-A177-3AD203B41FA5}">
                      <a16:colId xmlns:a16="http://schemas.microsoft.com/office/drawing/2014/main" val="2805060029"/>
                    </a:ext>
                  </a:extLst>
                </a:gridCol>
                <a:gridCol w="744583">
                  <a:extLst>
                    <a:ext uri="{9D8B030D-6E8A-4147-A177-3AD203B41FA5}">
                      <a16:colId xmlns:a16="http://schemas.microsoft.com/office/drawing/2014/main" val="3123843516"/>
                    </a:ext>
                  </a:extLst>
                </a:gridCol>
              </a:tblGrid>
              <a:tr h="5855335">
                <a:tc>
                  <a:txBody>
                    <a:bodyPr/>
                    <a:lstStyle/>
                    <a:p>
                      <a:pPr algn="just">
                        <a:lnSpc>
                          <a:spcPct val="107000"/>
                        </a:lnSpc>
                        <a:spcAft>
                          <a:spcPts val="0"/>
                        </a:spcAft>
                      </a:pPr>
                      <a:r>
                        <a:rPr lang="en-US" sz="2400" dirty="0">
                          <a:effectLst/>
                        </a:rPr>
                        <a:t>2. </a:t>
                      </a:r>
                      <a:r>
                        <a:rPr lang="en-US" sz="2400" dirty="0" err="1">
                          <a:effectLst/>
                        </a:rPr>
                        <a:t>Tác</a:t>
                      </a:r>
                      <a:r>
                        <a:rPr lang="en-US" sz="2400" dirty="0">
                          <a:effectLst/>
                        </a:rPr>
                        <a:t> </a:t>
                      </a:r>
                      <a:r>
                        <a:rPr lang="en-US" sz="2400" dirty="0" err="1">
                          <a:effectLst/>
                        </a:rPr>
                        <a:t>phẩm</a:t>
                      </a:r>
                      <a:r>
                        <a:rPr lang="en-US" sz="2400" dirty="0">
                          <a:effectLst/>
                        </a:rPr>
                        <a:t> </a:t>
                      </a:r>
                      <a:r>
                        <a:rPr lang="en-US" sz="2400" dirty="0" err="1">
                          <a:effectLst/>
                        </a:rPr>
                        <a:t>truyện</a:t>
                      </a:r>
                      <a:r>
                        <a:rPr lang="en-US" sz="2400" dirty="0">
                          <a:effectLst/>
                        </a:rPr>
                        <a:t> </a:t>
                      </a:r>
                      <a:r>
                        <a:rPr lang="en-US" sz="2400" dirty="0" err="1">
                          <a:effectLst/>
                        </a:rPr>
                        <a:t>có</a:t>
                      </a:r>
                      <a:r>
                        <a:rPr lang="en-US" sz="2400" dirty="0">
                          <a:effectLst/>
                        </a:rPr>
                        <a:t> </a:t>
                      </a:r>
                      <a:r>
                        <a:rPr lang="en-US" sz="2400" dirty="0" err="1">
                          <a:effectLst/>
                        </a:rPr>
                        <a:t>những</a:t>
                      </a:r>
                      <a:r>
                        <a:rPr lang="en-US" sz="2400" dirty="0">
                          <a:effectLst/>
                        </a:rPr>
                        <a:t> </a:t>
                      </a:r>
                      <a:r>
                        <a:rPr lang="en-US" sz="2400" dirty="0" err="1">
                          <a:effectLst/>
                        </a:rPr>
                        <a:t>nét</a:t>
                      </a:r>
                      <a:r>
                        <a:rPr lang="en-US" sz="2400" dirty="0">
                          <a:effectLst/>
                        </a:rPr>
                        <a:t> </a:t>
                      </a:r>
                      <a:r>
                        <a:rPr lang="en-US" sz="2400" dirty="0" err="1">
                          <a:effectLst/>
                        </a:rPr>
                        <a:t>đặc</a:t>
                      </a:r>
                      <a:r>
                        <a:rPr lang="en-US" sz="2400" dirty="0">
                          <a:effectLst/>
                        </a:rPr>
                        <a:t> </a:t>
                      </a:r>
                      <a:r>
                        <a:rPr lang="en-US" sz="2400" dirty="0" err="1">
                          <a:effectLst/>
                        </a:rPr>
                        <a:t>sắc</a:t>
                      </a:r>
                      <a:r>
                        <a:rPr lang="en-US" sz="2400" dirty="0">
                          <a:effectLst/>
                        </a:rPr>
                        <a:t> </a:t>
                      </a:r>
                      <a:r>
                        <a:rPr lang="en-US" sz="2400" dirty="0" err="1">
                          <a:effectLst/>
                        </a:rPr>
                        <a:t>gì</a:t>
                      </a:r>
                      <a:r>
                        <a:rPr lang="en-US" sz="2400" dirty="0">
                          <a:effectLst/>
                        </a:rPr>
                        <a:t> </a:t>
                      </a:r>
                      <a:r>
                        <a:rPr lang="en-US" sz="2400" dirty="0" err="1">
                          <a:effectLst/>
                        </a:rPr>
                        <a:t>về</a:t>
                      </a:r>
                      <a:r>
                        <a:rPr lang="en-US" sz="2400" dirty="0">
                          <a:effectLst/>
                        </a:rPr>
                        <a:t> </a:t>
                      </a:r>
                      <a:r>
                        <a:rPr lang="en-US" sz="2400" dirty="0" err="1">
                          <a:effectLst/>
                        </a:rPr>
                        <a:t>nghệ</a:t>
                      </a:r>
                      <a:r>
                        <a:rPr lang="en-US" sz="2400" dirty="0">
                          <a:effectLst/>
                        </a:rPr>
                        <a:t> </a:t>
                      </a:r>
                      <a:r>
                        <a:rPr lang="en-US" sz="2400" dirty="0" err="1">
                          <a:effectLst/>
                        </a:rPr>
                        <a:t>thuật</a:t>
                      </a:r>
                      <a:r>
                        <a:rPr lang="en-US" sz="2400" dirty="0">
                          <a:effectLst/>
                        </a:rPr>
                        <a:t>? </a:t>
                      </a:r>
                      <a:r>
                        <a:rPr lang="en-US" sz="2400" dirty="0" err="1">
                          <a:effectLst/>
                        </a:rPr>
                        <a:t>Tác</a:t>
                      </a:r>
                      <a:r>
                        <a:rPr lang="en-US" sz="2400" dirty="0">
                          <a:effectLst/>
                        </a:rPr>
                        <a:t> </a:t>
                      </a:r>
                      <a:r>
                        <a:rPr lang="en-US" sz="2400" dirty="0" err="1">
                          <a:effectLst/>
                        </a:rPr>
                        <a:t>dụng</a:t>
                      </a:r>
                      <a:r>
                        <a:rPr lang="en-US" sz="2400" dirty="0">
                          <a:effectLst/>
                        </a:rPr>
                        <a:t> </a:t>
                      </a:r>
                      <a:r>
                        <a:rPr lang="en-US" sz="2400" dirty="0" err="1">
                          <a:effectLst/>
                        </a:rPr>
                        <a:t>của</a:t>
                      </a:r>
                      <a:r>
                        <a:rPr lang="en-US" sz="2400" dirty="0">
                          <a:effectLst/>
                        </a:rPr>
                        <a:t> </a:t>
                      </a:r>
                      <a:r>
                        <a:rPr lang="en-US" sz="2400" dirty="0" err="1">
                          <a:effectLst/>
                        </a:rPr>
                        <a:t>các</a:t>
                      </a:r>
                      <a:r>
                        <a:rPr lang="en-US" sz="2400" dirty="0">
                          <a:effectLst/>
                        </a:rPr>
                        <a:t> </a:t>
                      </a: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nghệ</a:t>
                      </a:r>
                      <a:r>
                        <a:rPr lang="en-US" sz="2400" dirty="0">
                          <a:effectLst/>
                        </a:rPr>
                        <a:t> </a:t>
                      </a:r>
                      <a:r>
                        <a:rPr lang="en-US" sz="2400" dirty="0" err="1">
                          <a:effectLst/>
                        </a:rPr>
                        <a:t>thuật</a:t>
                      </a:r>
                      <a:r>
                        <a:rPr lang="en-US" sz="2400" dirty="0">
                          <a:effectLst/>
                        </a:rPr>
                        <a:t> </a:t>
                      </a:r>
                      <a:r>
                        <a:rPr lang="en-US" sz="2400" dirty="0" err="1">
                          <a:effectLst/>
                        </a:rPr>
                        <a:t>đó</a:t>
                      </a:r>
                      <a:r>
                        <a:rPr lang="en-US" sz="2400" dirty="0">
                          <a:effectLst/>
                        </a:rPr>
                        <a:t> </a:t>
                      </a:r>
                      <a:r>
                        <a:rPr lang="en-US" sz="2400" dirty="0" err="1">
                          <a:effectLst/>
                        </a:rPr>
                        <a:t>là</a:t>
                      </a:r>
                      <a:r>
                        <a:rPr lang="en-US" sz="2400" dirty="0">
                          <a:effectLst/>
                        </a:rPr>
                        <a:t> </a:t>
                      </a:r>
                      <a:r>
                        <a:rPr lang="en-US" sz="2400" dirty="0" err="1">
                          <a:effectLst/>
                        </a:rPr>
                        <a:t>gì</a:t>
                      </a:r>
                      <a:r>
                        <a:rPr lang="en-US" sz="2400" dirty="0">
                          <a:effectLst/>
                        </a:rPr>
                        <a:t>?</a:t>
                      </a:r>
                    </a:p>
                    <a:p>
                      <a:pPr algn="just">
                        <a:lnSpc>
                          <a:spcPct val="107000"/>
                        </a:lnSpc>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613" marR="39613" marT="0" marB="0"/>
                </a:tc>
                <a:tc>
                  <a:txBody>
                    <a:bodyPr/>
                    <a:lstStyle/>
                    <a:p>
                      <a:pPr algn="just">
                        <a:lnSpc>
                          <a:spcPct val="107000"/>
                        </a:lnSpc>
                        <a:spcAft>
                          <a:spcPts val="0"/>
                        </a:spcAft>
                      </a:pPr>
                      <a:r>
                        <a:rPr lang="en-US" sz="2400" dirty="0">
                          <a:effectLst/>
                        </a:rPr>
                        <a:t>a. </a:t>
                      </a:r>
                      <a:r>
                        <a:rPr lang="en-US" sz="2400" dirty="0" err="1">
                          <a:effectLst/>
                        </a:rPr>
                        <a:t>Nghệ</a:t>
                      </a:r>
                      <a:r>
                        <a:rPr lang="en-US" sz="2400" dirty="0">
                          <a:effectLst/>
                        </a:rPr>
                        <a:t> </a:t>
                      </a:r>
                      <a:r>
                        <a:rPr lang="en-US" sz="2400" dirty="0" err="1">
                          <a:effectLst/>
                        </a:rPr>
                        <a:t>thuật</a:t>
                      </a:r>
                      <a:r>
                        <a:rPr lang="en-US" sz="2400" dirty="0">
                          <a:effectLst/>
                        </a:rPr>
                        <a:t>.</a:t>
                      </a:r>
                    </a:p>
                    <a:p>
                      <a:pPr algn="just">
                        <a:lnSpc>
                          <a:spcPct val="107000"/>
                        </a:lnSpc>
                        <a:spcAft>
                          <a:spcPts val="0"/>
                        </a:spcAft>
                      </a:pPr>
                      <a:r>
                        <a:rPr lang="en-US" sz="2400" dirty="0">
                          <a:effectLst/>
                        </a:rPr>
                        <a:t>- </a:t>
                      </a:r>
                      <a:r>
                        <a:rPr lang="en-US" sz="2400" dirty="0" err="1">
                          <a:effectLst/>
                        </a:rPr>
                        <a:t>Ngôi</a:t>
                      </a:r>
                      <a:r>
                        <a:rPr lang="en-US" sz="2400" dirty="0">
                          <a:effectLst/>
                        </a:rPr>
                        <a:t> </a:t>
                      </a:r>
                      <a:r>
                        <a:rPr lang="en-US" sz="2400" dirty="0" err="1">
                          <a:effectLst/>
                        </a:rPr>
                        <a:t>kể</a:t>
                      </a:r>
                      <a:r>
                        <a:rPr lang="en-US" sz="2400" dirty="0">
                          <a:effectLst/>
                        </a:rPr>
                        <a:t> </a:t>
                      </a:r>
                      <a:r>
                        <a:rPr lang="en-US" sz="2400" dirty="0" err="1">
                          <a:effectLst/>
                        </a:rPr>
                        <a:t>thứ</a:t>
                      </a:r>
                      <a:r>
                        <a:rPr lang="en-US" sz="2400" dirty="0">
                          <a:effectLst/>
                        </a:rPr>
                        <a:t> </a:t>
                      </a:r>
                      <a:r>
                        <a:rPr lang="en-US" sz="2400" dirty="0" err="1">
                          <a:effectLst/>
                        </a:rPr>
                        <a:t>nhất</a:t>
                      </a:r>
                      <a:r>
                        <a:rPr lang="en-US" sz="2400" dirty="0">
                          <a:effectLst/>
                        </a:rPr>
                        <a:t> </a:t>
                      </a:r>
                      <a:r>
                        <a:rPr lang="en-US" sz="2400" dirty="0" err="1">
                          <a:effectLst/>
                        </a:rPr>
                        <a:t>ngôi</a:t>
                      </a:r>
                      <a:r>
                        <a:rPr lang="en-US" sz="2400" dirty="0">
                          <a:effectLst/>
                        </a:rPr>
                        <a:t> </a:t>
                      </a:r>
                      <a:r>
                        <a:rPr lang="en-US" sz="2400" dirty="0" err="1">
                          <a:effectLst/>
                        </a:rPr>
                        <a:t>xưng</a:t>
                      </a:r>
                      <a:r>
                        <a:rPr lang="en-US" sz="2400" dirty="0">
                          <a:effectLst/>
                        </a:rPr>
                        <a:t> "</a:t>
                      </a:r>
                      <a:r>
                        <a:rPr lang="en-US" sz="2400" dirty="0" err="1">
                          <a:effectLst/>
                        </a:rPr>
                        <a:t>tôi</a:t>
                      </a:r>
                      <a:r>
                        <a:rPr lang="en-US" sz="2400" dirty="0">
                          <a:effectLst/>
                        </a:rPr>
                        <a:t>": </a:t>
                      </a:r>
                      <a:r>
                        <a:rPr lang="en-US" sz="2400" dirty="0" err="1">
                          <a:effectLst/>
                        </a:rPr>
                        <a:t>kể</a:t>
                      </a:r>
                      <a:r>
                        <a:rPr lang="en-US" sz="2400" dirty="0">
                          <a:effectLst/>
                        </a:rPr>
                        <a:t> </a:t>
                      </a:r>
                      <a:r>
                        <a:rPr lang="en-US" sz="2400" dirty="0" err="1">
                          <a:effectLst/>
                        </a:rPr>
                        <a:t>theo</a:t>
                      </a:r>
                      <a:r>
                        <a:rPr lang="en-US" sz="2400" dirty="0">
                          <a:effectLst/>
                        </a:rPr>
                        <a:t> </a:t>
                      </a:r>
                      <a:r>
                        <a:rPr lang="en-US" sz="2400" dirty="0" err="1">
                          <a:effectLst/>
                        </a:rPr>
                        <a:t>lời</a:t>
                      </a:r>
                      <a:r>
                        <a:rPr lang="en-US" sz="2400" dirty="0">
                          <a:effectLst/>
                        </a:rPr>
                        <a:t> </a:t>
                      </a:r>
                      <a:r>
                        <a:rPr lang="en-US" sz="2400" dirty="0" err="1">
                          <a:effectLst/>
                        </a:rPr>
                        <a:t>Phương</a:t>
                      </a:r>
                      <a:r>
                        <a:rPr lang="en-US" sz="2400" dirty="0">
                          <a:effectLst/>
                        </a:rPr>
                        <a:t> </a:t>
                      </a:r>
                      <a:r>
                        <a:rPr lang="en-US" sz="2400" dirty="0" err="1">
                          <a:effectLst/>
                        </a:rPr>
                        <a:t>Định</a:t>
                      </a:r>
                      <a:r>
                        <a:rPr lang="en-US" sz="2400" dirty="0">
                          <a:effectLst/>
                        </a:rPr>
                        <a:t>, </a:t>
                      </a:r>
                      <a:r>
                        <a:rPr lang="en-US" sz="2400" dirty="0" err="1">
                          <a:effectLst/>
                        </a:rPr>
                        <a:t>tạo</a:t>
                      </a:r>
                      <a:r>
                        <a:rPr lang="en-US" sz="2400" dirty="0">
                          <a:effectLst/>
                        </a:rPr>
                        <a:t> </a:t>
                      </a:r>
                      <a:r>
                        <a:rPr lang="en-US" sz="2400" dirty="0" err="1">
                          <a:effectLst/>
                        </a:rPr>
                        <a:t>sự</a:t>
                      </a:r>
                      <a:r>
                        <a:rPr lang="en-US" sz="2400" dirty="0">
                          <a:effectLst/>
                        </a:rPr>
                        <a:t> </a:t>
                      </a:r>
                      <a:r>
                        <a:rPr lang="en-US" sz="2400" dirty="0" err="1">
                          <a:effectLst/>
                        </a:rPr>
                        <a:t>chân</a:t>
                      </a:r>
                      <a:r>
                        <a:rPr lang="en-US" sz="2400" dirty="0">
                          <a:effectLst/>
                        </a:rPr>
                        <a:t> </a:t>
                      </a:r>
                      <a:r>
                        <a:rPr lang="en-US" sz="2400" dirty="0" err="1">
                          <a:effectLst/>
                        </a:rPr>
                        <a:t>thực</a:t>
                      </a:r>
                      <a:r>
                        <a:rPr lang="en-US" sz="2400" dirty="0">
                          <a:effectLst/>
                        </a:rPr>
                        <a:t>, </a:t>
                      </a:r>
                      <a:r>
                        <a:rPr lang="en-US" sz="2400" dirty="0" err="1">
                          <a:effectLst/>
                        </a:rPr>
                        <a:t>gần</a:t>
                      </a:r>
                      <a:r>
                        <a:rPr lang="en-US" sz="2400" dirty="0">
                          <a:effectLst/>
                        </a:rPr>
                        <a:t> </a:t>
                      </a:r>
                      <a:r>
                        <a:rPr lang="en-US" sz="2400" dirty="0" err="1">
                          <a:effectLst/>
                        </a:rPr>
                        <a:t>gũi</a:t>
                      </a:r>
                      <a:r>
                        <a:rPr lang="en-US" sz="2400" dirty="0">
                          <a:effectLst/>
                        </a:rPr>
                        <a:t>, </a:t>
                      </a:r>
                      <a:r>
                        <a:rPr lang="en-US" sz="2400" dirty="0" err="1">
                          <a:effectLst/>
                        </a:rPr>
                        <a:t>giúp</a:t>
                      </a:r>
                      <a:r>
                        <a:rPr lang="en-US" sz="2400" dirty="0">
                          <a:effectLst/>
                        </a:rPr>
                        <a:t> </a:t>
                      </a:r>
                      <a:r>
                        <a:rPr lang="en-US" sz="2400" dirty="0" err="1">
                          <a:effectLst/>
                        </a:rPr>
                        <a:t>bạn</a:t>
                      </a:r>
                      <a:r>
                        <a:rPr lang="en-US" sz="2400" dirty="0">
                          <a:effectLst/>
                        </a:rPr>
                        <a:t> </a:t>
                      </a:r>
                      <a:r>
                        <a:rPr lang="en-US" sz="2400" dirty="0" err="1">
                          <a:effectLst/>
                        </a:rPr>
                        <a:t>đọc</a:t>
                      </a:r>
                      <a:r>
                        <a:rPr lang="en-US" sz="2400" dirty="0">
                          <a:effectLst/>
                        </a:rPr>
                        <a:t> </a:t>
                      </a:r>
                      <a:r>
                        <a:rPr lang="en-US" sz="2400" dirty="0" err="1">
                          <a:effectLst/>
                        </a:rPr>
                        <a:t>nhập</a:t>
                      </a:r>
                      <a:r>
                        <a:rPr lang="en-US" sz="2400" dirty="0">
                          <a:effectLst/>
                        </a:rPr>
                        <a:t> </a:t>
                      </a:r>
                      <a:r>
                        <a:rPr lang="en-US" sz="2400" dirty="0" err="1">
                          <a:effectLst/>
                        </a:rPr>
                        <a:t>vai</a:t>
                      </a:r>
                      <a:r>
                        <a:rPr lang="en-US" sz="2400" dirty="0">
                          <a:effectLst/>
                        </a:rPr>
                        <a:t>, </a:t>
                      </a:r>
                      <a:r>
                        <a:rPr lang="en-US" sz="2400" dirty="0" err="1">
                          <a:effectLst/>
                        </a:rPr>
                        <a:t>hiểu</a:t>
                      </a:r>
                      <a:r>
                        <a:rPr lang="en-US" sz="2400" dirty="0">
                          <a:effectLst/>
                        </a:rPr>
                        <a:t> </a:t>
                      </a:r>
                      <a:r>
                        <a:rPr lang="en-US" sz="2400" dirty="0" err="1">
                          <a:effectLst/>
                        </a:rPr>
                        <a:t>sâu</a:t>
                      </a:r>
                      <a:r>
                        <a:rPr lang="en-US" sz="2400" dirty="0">
                          <a:effectLst/>
                        </a:rPr>
                        <a:t> </a:t>
                      </a:r>
                      <a:r>
                        <a:rPr lang="en-US" sz="2400" dirty="0" err="1">
                          <a:effectLst/>
                        </a:rPr>
                        <a:t>tâm</a:t>
                      </a:r>
                      <a:r>
                        <a:rPr lang="en-US" sz="2400" dirty="0">
                          <a:effectLst/>
                        </a:rPr>
                        <a:t> </a:t>
                      </a:r>
                      <a:r>
                        <a:rPr lang="en-US" sz="2400" dirty="0" err="1">
                          <a:effectLst/>
                        </a:rPr>
                        <a:t>trạng</a:t>
                      </a:r>
                      <a:r>
                        <a:rPr lang="en-US" sz="2400" dirty="0">
                          <a:effectLst/>
                        </a:rPr>
                        <a:t> </a:t>
                      </a:r>
                      <a:r>
                        <a:rPr lang="en-US" sz="2400" dirty="0" err="1">
                          <a:effectLst/>
                        </a:rPr>
                        <a:t>nhân</a:t>
                      </a:r>
                      <a:r>
                        <a:rPr lang="en-US" sz="2400" dirty="0">
                          <a:effectLst/>
                        </a:rPr>
                        <a:t> </a:t>
                      </a:r>
                      <a:r>
                        <a:rPr lang="en-US" sz="2400" dirty="0" err="1">
                          <a:effectLst/>
                        </a:rPr>
                        <a:t>vật</a:t>
                      </a:r>
                      <a:r>
                        <a:rPr lang="en-US" sz="2400" dirty="0">
                          <a:effectLst/>
                        </a:rPr>
                        <a:t>.</a:t>
                      </a:r>
                    </a:p>
                    <a:p>
                      <a:pPr algn="just">
                        <a:lnSpc>
                          <a:spcPct val="107000"/>
                        </a:lnSpc>
                        <a:spcAft>
                          <a:spcPts val="0"/>
                        </a:spcAft>
                      </a:pPr>
                      <a:r>
                        <a:rPr lang="en-US" sz="2400" dirty="0">
                          <a:effectLst/>
                        </a:rPr>
                        <a:t>- </a:t>
                      </a:r>
                      <a:r>
                        <a:rPr lang="en-US" sz="2400" dirty="0" err="1">
                          <a:effectLst/>
                        </a:rPr>
                        <a:t>Khắc</a:t>
                      </a:r>
                      <a:r>
                        <a:rPr lang="en-US" sz="2400" dirty="0">
                          <a:effectLst/>
                        </a:rPr>
                        <a:t> </a:t>
                      </a:r>
                      <a:r>
                        <a:rPr lang="en-US" sz="2400" dirty="0" err="1">
                          <a:effectLst/>
                        </a:rPr>
                        <a:t>họa</a:t>
                      </a:r>
                      <a:r>
                        <a:rPr lang="en-US" sz="2400" dirty="0">
                          <a:effectLst/>
                        </a:rPr>
                        <a:t> </a:t>
                      </a:r>
                      <a:r>
                        <a:rPr lang="en-US" sz="2400" dirty="0" err="1">
                          <a:effectLst/>
                        </a:rPr>
                        <a:t>tâm</a:t>
                      </a:r>
                      <a:r>
                        <a:rPr lang="en-US" sz="2400" dirty="0">
                          <a:effectLst/>
                        </a:rPr>
                        <a:t> </a:t>
                      </a:r>
                      <a:r>
                        <a:rPr lang="en-US" sz="2400" dirty="0" err="1">
                          <a:effectLst/>
                        </a:rPr>
                        <a:t>lí</a:t>
                      </a:r>
                      <a:r>
                        <a:rPr lang="en-US" sz="2400" dirty="0">
                          <a:effectLst/>
                        </a:rPr>
                        <a:t> </a:t>
                      </a:r>
                      <a:r>
                        <a:rPr lang="en-US" sz="2400" dirty="0" err="1">
                          <a:effectLst/>
                        </a:rPr>
                        <a:t>tinh</a:t>
                      </a:r>
                      <a:r>
                        <a:rPr lang="en-US" sz="2400" dirty="0">
                          <a:effectLst/>
                        </a:rPr>
                        <a:t> </a:t>
                      </a:r>
                      <a:r>
                        <a:rPr lang="en-US" sz="2400" dirty="0" err="1">
                          <a:effectLst/>
                        </a:rPr>
                        <a:t>tế</a:t>
                      </a:r>
                      <a:r>
                        <a:rPr lang="en-US" sz="2400" dirty="0">
                          <a:effectLst/>
                        </a:rPr>
                        <a:t>: </a:t>
                      </a:r>
                      <a:r>
                        <a:rPr lang="en-US" sz="2400" dirty="0" err="1">
                          <a:effectLst/>
                        </a:rPr>
                        <a:t>Lê</a:t>
                      </a:r>
                      <a:r>
                        <a:rPr lang="en-US" sz="2400" dirty="0">
                          <a:effectLst/>
                        </a:rPr>
                        <a:t> Minh </a:t>
                      </a:r>
                      <a:r>
                        <a:rPr lang="en-US" sz="2400" dirty="0" err="1">
                          <a:effectLst/>
                        </a:rPr>
                        <a:t>Khuê</a:t>
                      </a:r>
                      <a:r>
                        <a:rPr lang="en-US" sz="2400" dirty="0">
                          <a:effectLst/>
                        </a:rPr>
                        <a:t> </a:t>
                      </a:r>
                      <a:r>
                        <a:rPr lang="en-US" sz="2400" dirty="0" err="1">
                          <a:effectLst/>
                        </a:rPr>
                        <a:t>miêu</a:t>
                      </a:r>
                      <a:r>
                        <a:rPr lang="en-US" sz="2400" dirty="0">
                          <a:effectLst/>
                        </a:rPr>
                        <a:t> </a:t>
                      </a:r>
                      <a:r>
                        <a:rPr lang="en-US" sz="2400" dirty="0" err="1">
                          <a:effectLst/>
                        </a:rPr>
                        <a:t>tả</a:t>
                      </a:r>
                      <a:r>
                        <a:rPr lang="en-US" sz="2400" dirty="0">
                          <a:effectLst/>
                        </a:rPr>
                        <a:t> </a:t>
                      </a:r>
                      <a:r>
                        <a:rPr lang="en-US" sz="2400" dirty="0" err="1">
                          <a:effectLst/>
                        </a:rPr>
                        <a:t>dòng</a:t>
                      </a:r>
                      <a:r>
                        <a:rPr lang="en-US" sz="2400" dirty="0">
                          <a:effectLst/>
                        </a:rPr>
                        <a:t> ý </a:t>
                      </a:r>
                      <a:r>
                        <a:rPr lang="en-US" sz="2400" dirty="0" err="1">
                          <a:effectLst/>
                        </a:rPr>
                        <a:t>nghĩ</a:t>
                      </a:r>
                      <a:r>
                        <a:rPr lang="en-US" sz="2400" dirty="0">
                          <a:effectLst/>
                        </a:rPr>
                        <a:t>, </a:t>
                      </a:r>
                      <a:r>
                        <a:rPr lang="en-US" sz="2400" dirty="0" err="1">
                          <a:effectLst/>
                        </a:rPr>
                        <a:t>cảm</a:t>
                      </a:r>
                      <a:r>
                        <a:rPr lang="en-US" sz="2400" dirty="0">
                          <a:effectLst/>
                        </a:rPr>
                        <a:t> </a:t>
                      </a:r>
                      <a:r>
                        <a:rPr lang="en-US" sz="2400" dirty="0" err="1">
                          <a:effectLst/>
                        </a:rPr>
                        <a:t>xúc</a:t>
                      </a:r>
                      <a:r>
                        <a:rPr lang="en-US" sz="2400" dirty="0">
                          <a:effectLst/>
                        </a:rPr>
                        <a:t> </a:t>
                      </a:r>
                      <a:r>
                        <a:rPr lang="en-US" sz="2400" dirty="0" err="1">
                          <a:effectLst/>
                        </a:rPr>
                        <a:t>của</a:t>
                      </a:r>
                      <a:r>
                        <a:rPr lang="en-US" sz="2400" dirty="0">
                          <a:effectLst/>
                        </a:rPr>
                        <a:t> </a:t>
                      </a:r>
                      <a:r>
                        <a:rPr lang="en-US" sz="2400" dirty="0" err="1">
                          <a:effectLst/>
                        </a:rPr>
                        <a:t>nhân</a:t>
                      </a:r>
                      <a:r>
                        <a:rPr lang="en-US" sz="2400" dirty="0">
                          <a:effectLst/>
                        </a:rPr>
                        <a:t> </a:t>
                      </a:r>
                      <a:r>
                        <a:rPr lang="en-US" sz="2400" dirty="0" err="1">
                          <a:effectLst/>
                        </a:rPr>
                        <a:t>vật</a:t>
                      </a:r>
                      <a:r>
                        <a:rPr lang="en-US" sz="2400" dirty="0">
                          <a:effectLst/>
                        </a:rPr>
                        <a:t> </a:t>
                      </a:r>
                      <a:r>
                        <a:rPr lang="en-US" sz="2400" dirty="0" err="1">
                          <a:effectLst/>
                        </a:rPr>
                        <a:t>một</a:t>
                      </a:r>
                      <a:r>
                        <a:rPr lang="en-US" sz="2400" dirty="0">
                          <a:effectLst/>
                        </a:rPr>
                        <a:t> </a:t>
                      </a:r>
                      <a:r>
                        <a:rPr lang="en-US" sz="2400" dirty="0" err="1">
                          <a:effectLst/>
                        </a:rPr>
                        <a:t>cách</a:t>
                      </a:r>
                      <a:r>
                        <a:rPr lang="en-US" sz="2400" dirty="0">
                          <a:effectLst/>
                        </a:rPr>
                        <a:t> </a:t>
                      </a:r>
                      <a:r>
                        <a:rPr lang="en-US" sz="2400" dirty="0" err="1">
                          <a:effectLst/>
                        </a:rPr>
                        <a:t>rất</a:t>
                      </a:r>
                      <a:r>
                        <a:rPr lang="en-US" sz="2400" dirty="0">
                          <a:effectLst/>
                        </a:rPr>
                        <a:t> </a:t>
                      </a:r>
                      <a:r>
                        <a:rPr lang="en-US" sz="2400" dirty="0" err="1">
                          <a:effectLst/>
                        </a:rPr>
                        <a:t>tự</a:t>
                      </a:r>
                      <a:r>
                        <a:rPr lang="en-US" sz="2400" dirty="0">
                          <a:effectLst/>
                        </a:rPr>
                        <a:t> </a:t>
                      </a:r>
                      <a:r>
                        <a:rPr lang="en-US" sz="2400" dirty="0" err="1">
                          <a:effectLst/>
                        </a:rPr>
                        <a:t>nhiên</a:t>
                      </a:r>
                      <a:r>
                        <a:rPr lang="en-US" sz="2400" dirty="0">
                          <a:effectLst/>
                        </a:rPr>
                        <a:t>, </a:t>
                      </a:r>
                      <a:r>
                        <a:rPr lang="en-US" sz="2400" dirty="0" err="1">
                          <a:effectLst/>
                        </a:rPr>
                        <a:t>sinh</a:t>
                      </a:r>
                      <a:r>
                        <a:rPr lang="en-US" sz="2400" dirty="0">
                          <a:effectLst/>
                        </a:rPr>
                        <a:t> </a:t>
                      </a:r>
                      <a:r>
                        <a:rPr lang="en-US" sz="2400" dirty="0" err="1">
                          <a:effectLst/>
                        </a:rPr>
                        <a:t>động</a:t>
                      </a:r>
                      <a:r>
                        <a:rPr lang="en-US" sz="2400" dirty="0">
                          <a:effectLst/>
                        </a:rPr>
                        <a:t>.</a:t>
                      </a:r>
                    </a:p>
                    <a:p>
                      <a:pPr algn="just">
                        <a:lnSpc>
                          <a:spcPct val="107000"/>
                        </a:lnSpc>
                        <a:spcAft>
                          <a:spcPts val="0"/>
                        </a:spcAft>
                      </a:pPr>
                      <a:r>
                        <a:rPr lang="en-US" sz="2400" dirty="0">
                          <a:effectLst/>
                        </a:rPr>
                        <a:t>- </a:t>
                      </a:r>
                      <a:r>
                        <a:rPr lang="en-US" sz="2400" dirty="0" err="1">
                          <a:effectLst/>
                        </a:rPr>
                        <a:t>Ngôn</a:t>
                      </a:r>
                      <a:r>
                        <a:rPr lang="en-US" sz="2400" dirty="0">
                          <a:effectLst/>
                        </a:rPr>
                        <a:t> </a:t>
                      </a:r>
                      <a:r>
                        <a:rPr lang="en-US" sz="2400" dirty="0" err="1">
                          <a:effectLst/>
                        </a:rPr>
                        <a:t>ngữ</a:t>
                      </a:r>
                      <a:r>
                        <a:rPr lang="en-US" sz="2400" dirty="0">
                          <a:effectLst/>
                        </a:rPr>
                        <a:t> </a:t>
                      </a:r>
                      <a:r>
                        <a:rPr lang="en-US" sz="2400" dirty="0" err="1">
                          <a:effectLst/>
                        </a:rPr>
                        <a:t>trong</a:t>
                      </a:r>
                      <a:r>
                        <a:rPr lang="en-US" sz="2400" dirty="0">
                          <a:effectLst/>
                        </a:rPr>
                        <a:t> </a:t>
                      </a:r>
                      <a:r>
                        <a:rPr lang="en-US" sz="2400" dirty="0" err="1">
                          <a:effectLst/>
                        </a:rPr>
                        <a:t>sáng</a:t>
                      </a:r>
                      <a:r>
                        <a:rPr lang="en-US" sz="2400" dirty="0">
                          <a:effectLst/>
                        </a:rPr>
                        <a:t>, </a:t>
                      </a:r>
                      <a:r>
                        <a:rPr lang="en-US" sz="2400" dirty="0" err="1">
                          <a:effectLst/>
                        </a:rPr>
                        <a:t>gợi</a:t>
                      </a:r>
                      <a:r>
                        <a:rPr lang="en-US" sz="2400" dirty="0">
                          <a:effectLst/>
                        </a:rPr>
                        <a:t> </a:t>
                      </a:r>
                      <a:r>
                        <a:rPr lang="en-US" sz="2400" dirty="0" err="1">
                          <a:effectLst/>
                        </a:rPr>
                        <a:t>cảm</a:t>
                      </a:r>
                      <a:r>
                        <a:rPr lang="en-US" sz="2400" dirty="0">
                          <a:effectLst/>
                        </a:rPr>
                        <a:t>, </a:t>
                      </a:r>
                      <a:r>
                        <a:rPr lang="en-US" sz="2400" dirty="0" err="1">
                          <a:effectLst/>
                        </a:rPr>
                        <a:t>giàu</a:t>
                      </a:r>
                      <a:r>
                        <a:rPr lang="en-US" sz="2400" dirty="0">
                          <a:effectLst/>
                        </a:rPr>
                        <a:t> </a:t>
                      </a:r>
                      <a:r>
                        <a:rPr lang="en-US" sz="2400" dirty="0" err="1">
                          <a:effectLst/>
                        </a:rPr>
                        <a:t>chất</a:t>
                      </a:r>
                      <a:r>
                        <a:rPr lang="en-US" sz="2400" dirty="0">
                          <a:effectLst/>
                        </a:rPr>
                        <a:t> </a:t>
                      </a:r>
                      <a:r>
                        <a:rPr lang="en-US" sz="2400" dirty="0" err="1">
                          <a:effectLst/>
                        </a:rPr>
                        <a:t>trữ</a:t>
                      </a:r>
                      <a:r>
                        <a:rPr lang="en-US" sz="2400" dirty="0">
                          <a:effectLst/>
                        </a:rPr>
                        <a:t> </a:t>
                      </a:r>
                      <a:r>
                        <a:rPr lang="en-US" sz="2400" dirty="0" err="1">
                          <a:effectLst/>
                        </a:rPr>
                        <a:t>tình</a:t>
                      </a:r>
                      <a:r>
                        <a:rPr lang="en-US" sz="2400" dirty="0">
                          <a:effectLst/>
                        </a:rPr>
                        <a:t>: </a:t>
                      </a:r>
                      <a:r>
                        <a:rPr lang="en-US" sz="2400" dirty="0" err="1">
                          <a:effectLst/>
                        </a:rPr>
                        <a:t>tạo</a:t>
                      </a:r>
                      <a:r>
                        <a:rPr lang="en-US" sz="2400" dirty="0">
                          <a:effectLst/>
                        </a:rPr>
                        <a:t> </a:t>
                      </a:r>
                      <a:r>
                        <a:rPr lang="en-US" sz="2400" dirty="0" err="1">
                          <a:effectLst/>
                        </a:rPr>
                        <a:t>chất</a:t>
                      </a:r>
                      <a:r>
                        <a:rPr lang="en-US" sz="2400" dirty="0">
                          <a:effectLst/>
                        </a:rPr>
                        <a:t> </a:t>
                      </a:r>
                      <a:r>
                        <a:rPr lang="en-US" sz="2400" dirty="0" err="1">
                          <a:effectLst/>
                        </a:rPr>
                        <a:t>thơ</a:t>
                      </a:r>
                      <a:r>
                        <a:rPr lang="en-US" sz="2400" dirty="0">
                          <a:effectLst/>
                        </a:rPr>
                        <a:t> </a:t>
                      </a:r>
                      <a:r>
                        <a:rPr lang="en-US" sz="2400" dirty="0" err="1">
                          <a:effectLst/>
                        </a:rPr>
                        <a:t>trên</a:t>
                      </a:r>
                      <a:r>
                        <a:rPr lang="en-US" sz="2400" dirty="0">
                          <a:effectLst/>
                        </a:rPr>
                        <a:t> </a:t>
                      </a:r>
                      <a:r>
                        <a:rPr lang="en-US" sz="2400" dirty="0" err="1">
                          <a:effectLst/>
                        </a:rPr>
                        <a:t>nền</a:t>
                      </a:r>
                      <a:r>
                        <a:rPr lang="en-US" sz="2400" dirty="0">
                          <a:effectLst/>
                        </a:rPr>
                        <a:t> </a:t>
                      </a:r>
                      <a:r>
                        <a:rPr lang="en-US" sz="2400" dirty="0" err="1">
                          <a:effectLst/>
                        </a:rPr>
                        <a:t>bom</a:t>
                      </a:r>
                      <a:r>
                        <a:rPr lang="en-US" sz="2400" dirty="0">
                          <a:effectLst/>
                        </a:rPr>
                        <a:t> </a:t>
                      </a:r>
                      <a:r>
                        <a:rPr lang="en-US" sz="2400" dirty="0" err="1">
                          <a:effectLst/>
                        </a:rPr>
                        <a:t>đạn</a:t>
                      </a:r>
                      <a:r>
                        <a:rPr lang="en-US" sz="2400" dirty="0">
                          <a:effectLst/>
                        </a:rPr>
                        <a:t>.</a:t>
                      </a:r>
                    </a:p>
                    <a:p>
                      <a:pPr algn="just">
                        <a:lnSpc>
                          <a:spcPct val="107000"/>
                        </a:lnSpc>
                        <a:spcAft>
                          <a:spcPts val="0"/>
                        </a:spcAft>
                      </a:pPr>
                      <a:r>
                        <a:rPr lang="en-US" sz="2400" dirty="0">
                          <a:effectLst/>
                        </a:rPr>
                        <a:t>- </a:t>
                      </a:r>
                      <a:r>
                        <a:rPr lang="en-US" sz="2400" dirty="0" err="1">
                          <a:effectLst/>
                        </a:rPr>
                        <a:t>Tình</a:t>
                      </a:r>
                      <a:r>
                        <a:rPr lang="en-US" sz="2400" dirty="0">
                          <a:effectLst/>
                        </a:rPr>
                        <a:t> </a:t>
                      </a:r>
                      <a:r>
                        <a:rPr lang="en-US" sz="2400" dirty="0" err="1">
                          <a:effectLst/>
                        </a:rPr>
                        <a:t>huống</a:t>
                      </a:r>
                      <a:r>
                        <a:rPr lang="en-US" sz="2400" dirty="0">
                          <a:effectLst/>
                        </a:rPr>
                        <a:t> </a:t>
                      </a:r>
                      <a:r>
                        <a:rPr lang="en-US" sz="2400" dirty="0" err="1">
                          <a:effectLst/>
                        </a:rPr>
                        <a:t>truyện</a:t>
                      </a:r>
                      <a:r>
                        <a:rPr lang="en-US" sz="2400" dirty="0">
                          <a:effectLst/>
                        </a:rPr>
                        <a:t> </a:t>
                      </a:r>
                      <a:r>
                        <a:rPr lang="en-US" sz="2400" dirty="0" err="1">
                          <a:effectLst/>
                        </a:rPr>
                        <a:t>giản</a:t>
                      </a:r>
                      <a:r>
                        <a:rPr lang="en-US" sz="2400" dirty="0">
                          <a:effectLst/>
                        </a:rPr>
                        <a:t> </a:t>
                      </a:r>
                      <a:r>
                        <a:rPr lang="en-US" sz="2400" dirty="0" err="1">
                          <a:effectLst/>
                        </a:rPr>
                        <a:t>dị</a:t>
                      </a:r>
                      <a:r>
                        <a:rPr lang="en-US" sz="2400" dirty="0">
                          <a:effectLst/>
                        </a:rPr>
                        <a:t> </a:t>
                      </a:r>
                      <a:r>
                        <a:rPr lang="en-US" sz="2400" dirty="0" err="1">
                          <a:effectLst/>
                        </a:rPr>
                        <a:t>mà</a:t>
                      </a:r>
                      <a:r>
                        <a:rPr lang="en-US" sz="2400" dirty="0">
                          <a:effectLst/>
                        </a:rPr>
                        <a:t> </a:t>
                      </a:r>
                      <a:r>
                        <a:rPr lang="en-US" sz="2400" dirty="0" err="1">
                          <a:effectLst/>
                        </a:rPr>
                        <a:t>sâu</a:t>
                      </a:r>
                      <a:r>
                        <a:rPr lang="en-US" sz="2400" dirty="0">
                          <a:effectLst/>
                        </a:rPr>
                        <a:t> </a:t>
                      </a:r>
                      <a:r>
                        <a:rPr lang="en-US" sz="2400" dirty="0" err="1">
                          <a:effectLst/>
                        </a:rPr>
                        <a:t>sắc</a:t>
                      </a:r>
                      <a:r>
                        <a:rPr lang="en-US" sz="2400" dirty="0">
                          <a:effectLst/>
                        </a:rPr>
                        <a:t>: </a:t>
                      </a:r>
                      <a:r>
                        <a:rPr lang="en-US" sz="2400" dirty="0" err="1">
                          <a:effectLst/>
                        </a:rPr>
                        <a:t>tập</a:t>
                      </a:r>
                      <a:r>
                        <a:rPr lang="en-US" sz="2400" dirty="0">
                          <a:effectLst/>
                        </a:rPr>
                        <a:t> </a:t>
                      </a:r>
                      <a:r>
                        <a:rPr lang="en-US" sz="2400" dirty="0" err="1">
                          <a:effectLst/>
                        </a:rPr>
                        <a:t>trung</a:t>
                      </a:r>
                      <a:r>
                        <a:rPr lang="en-US" sz="2400" dirty="0">
                          <a:effectLst/>
                        </a:rPr>
                        <a:t> </a:t>
                      </a:r>
                      <a:r>
                        <a:rPr lang="en-US" sz="2400" dirty="0" err="1">
                          <a:effectLst/>
                        </a:rPr>
                        <a:t>vào</a:t>
                      </a:r>
                      <a:r>
                        <a:rPr lang="en-US" sz="2400" dirty="0">
                          <a:effectLst/>
                        </a:rPr>
                        <a:t> </a:t>
                      </a:r>
                      <a:r>
                        <a:rPr lang="en-US" sz="2400" dirty="0" err="1">
                          <a:effectLst/>
                        </a:rPr>
                        <a:t>một</a:t>
                      </a:r>
                      <a:r>
                        <a:rPr lang="en-US" sz="2400" dirty="0">
                          <a:effectLst/>
                        </a:rPr>
                        <a:t> </a:t>
                      </a:r>
                      <a:r>
                        <a:rPr lang="en-US" sz="2400" dirty="0" err="1">
                          <a:effectLst/>
                        </a:rPr>
                        <a:t>ngày</a:t>
                      </a:r>
                      <a:r>
                        <a:rPr lang="en-US" sz="2400" dirty="0">
                          <a:effectLst/>
                        </a:rPr>
                        <a:t> </a:t>
                      </a:r>
                      <a:r>
                        <a:rPr lang="en-US" sz="2400" dirty="0" err="1">
                          <a:effectLst/>
                        </a:rPr>
                        <a:t>làm</a:t>
                      </a:r>
                      <a:r>
                        <a:rPr lang="en-US" sz="2400" dirty="0">
                          <a:effectLst/>
                        </a:rPr>
                        <a:t> </a:t>
                      </a:r>
                      <a:r>
                        <a:rPr lang="en-US" sz="2400" dirty="0" err="1">
                          <a:effectLst/>
                        </a:rPr>
                        <a:t>nhiệm</a:t>
                      </a:r>
                      <a:r>
                        <a:rPr lang="en-US" sz="2400" dirty="0">
                          <a:effectLst/>
                        </a:rPr>
                        <a:t> </a:t>
                      </a:r>
                      <a:r>
                        <a:rPr lang="en-US" sz="2400" dirty="0" err="1">
                          <a:effectLst/>
                        </a:rPr>
                        <a:t>vụ</a:t>
                      </a:r>
                      <a:r>
                        <a:rPr lang="en-US" sz="2400" dirty="0">
                          <a:effectLst/>
                        </a:rPr>
                        <a:t>, </a:t>
                      </a:r>
                      <a:r>
                        <a:rPr lang="en-US" sz="2400" dirty="0" err="1">
                          <a:effectLst/>
                        </a:rPr>
                        <a:t>lột</a:t>
                      </a:r>
                      <a:r>
                        <a:rPr lang="en-US" sz="2400" dirty="0">
                          <a:effectLst/>
                        </a:rPr>
                        <a:t> </a:t>
                      </a:r>
                      <a:r>
                        <a:rPr lang="en-US" sz="2400" dirty="0" err="1">
                          <a:effectLst/>
                        </a:rPr>
                        <a:t>tả</a:t>
                      </a:r>
                      <a:r>
                        <a:rPr lang="en-US" sz="2400" dirty="0">
                          <a:effectLst/>
                        </a:rPr>
                        <a:t> </a:t>
                      </a:r>
                      <a:r>
                        <a:rPr lang="en-US" sz="2400" dirty="0" err="1">
                          <a:effectLst/>
                        </a:rPr>
                        <a:t>toàn</a:t>
                      </a:r>
                      <a:r>
                        <a:rPr lang="en-US" sz="2400" dirty="0">
                          <a:effectLst/>
                        </a:rPr>
                        <a:t> </a:t>
                      </a:r>
                      <a:r>
                        <a:rPr lang="en-US" sz="2400" dirty="0" err="1">
                          <a:effectLst/>
                        </a:rPr>
                        <a:t>diện</a:t>
                      </a:r>
                      <a:r>
                        <a:rPr lang="en-US" sz="2400" dirty="0">
                          <a:effectLst/>
                        </a:rPr>
                        <a:t> </a:t>
                      </a:r>
                      <a:r>
                        <a:rPr lang="en-US" sz="2400" dirty="0" err="1">
                          <a:effectLst/>
                        </a:rPr>
                        <a:t>tâm</a:t>
                      </a:r>
                      <a:r>
                        <a:rPr lang="en-US" sz="2400" dirty="0">
                          <a:effectLst/>
                        </a:rPr>
                        <a:t> </a:t>
                      </a:r>
                      <a:r>
                        <a:rPr lang="en-US" sz="2400" dirty="0" err="1">
                          <a:effectLst/>
                        </a:rPr>
                        <a:t>hồn</a:t>
                      </a:r>
                      <a:r>
                        <a:rPr lang="en-US" sz="2400" dirty="0">
                          <a:effectLst/>
                        </a:rPr>
                        <a:t> </a:t>
                      </a:r>
                      <a:r>
                        <a:rPr lang="en-US" sz="2400" dirty="0" err="1">
                          <a:effectLst/>
                        </a:rPr>
                        <a:t>nhân</a:t>
                      </a:r>
                      <a:r>
                        <a:rPr lang="en-US" sz="2400" dirty="0">
                          <a:effectLst/>
                        </a:rPr>
                        <a:t> </a:t>
                      </a:r>
                      <a:r>
                        <a:rPr lang="en-US" sz="2400" dirty="0" err="1">
                          <a:effectLst/>
                        </a:rPr>
                        <a:t>vật</a:t>
                      </a:r>
                      <a:r>
                        <a:rPr lang="en-US" sz="2400" dirty="0">
                          <a:effectLst/>
                        </a:rPr>
                        <a:t> </a:t>
                      </a:r>
                      <a:r>
                        <a:rPr lang="en-US" sz="2400" dirty="0" err="1">
                          <a:effectLst/>
                        </a:rPr>
                        <a:t>trong</a:t>
                      </a:r>
                      <a:r>
                        <a:rPr lang="en-US" sz="2400" dirty="0">
                          <a:effectLst/>
                        </a:rPr>
                        <a:t> </a:t>
                      </a:r>
                      <a:r>
                        <a:rPr lang="en-US" sz="2400" dirty="0" err="1">
                          <a:effectLst/>
                        </a:rPr>
                        <a:t>lúc</a:t>
                      </a:r>
                      <a:r>
                        <a:rPr lang="en-US" sz="2400" dirty="0">
                          <a:effectLst/>
                        </a:rPr>
                        <a:t> </a:t>
                      </a:r>
                      <a:r>
                        <a:rPr lang="en-US" sz="2400" dirty="0" err="1">
                          <a:effectLst/>
                        </a:rPr>
                        <a:t>sinh</a:t>
                      </a:r>
                      <a:r>
                        <a:rPr lang="en-US" sz="2400" dirty="0">
                          <a:effectLst/>
                        </a:rPr>
                        <a:t> </a:t>
                      </a:r>
                      <a:r>
                        <a:rPr lang="en-US" sz="2400" dirty="0" err="1">
                          <a:effectLst/>
                        </a:rPr>
                        <a:t>tử</a:t>
                      </a:r>
                      <a:r>
                        <a:rPr lang="en-US" sz="2400" dirty="0">
                          <a:effectLst/>
                        </a:rPr>
                        <a:t>.</a:t>
                      </a:r>
                    </a:p>
                    <a:p>
                      <a:pPr algn="just">
                        <a:lnSpc>
                          <a:spcPct val="107000"/>
                        </a:lnSpc>
                        <a:spcAft>
                          <a:spcPts val="0"/>
                        </a:spcAft>
                      </a:pPr>
                      <a:r>
                        <a:rPr lang="en-US" sz="2400" dirty="0">
                          <a:effectLst/>
                        </a:rPr>
                        <a:t>b.  </a:t>
                      </a:r>
                      <a:r>
                        <a:rPr lang="en-US" sz="2400" dirty="0" err="1">
                          <a:effectLst/>
                        </a:rPr>
                        <a:t>Tác</a:t>
                      </a:r>
                      <a:r>
                        <a:rPr lang="en-US" sz="2400" dirty="0">
                          <a:effectLst/>
                        </a:rPr>
                        <a:t> </a:t>
                      </a:r>
                      <a:r>
                        <a:rPr lang="en-US" sz="2400" dirty="0" err="1">
                          <a:effectLst/>
                        </a:rPr>
                        <a:t>dụng</a:t>
                      </a:r>
                      <a:r>
                        <a:rPr lang="en-US" sz="2400" dirty="0">
                          <a:effectLst/>
                        </a:rPr>
                        <a:t>.</a:t>
                      </a:r>
                    </a:p>
                    <a:p>
                      <a:pPr algn="just">
                        <a:lnSpc>
                          <a:spcPct val="107000"/>
                        </a:lnSpc>
                        <a:spcAft>
                          <a:spcPts val="0"/>
                        </a:spcAft>
                      </a:pPr>
                      <a:r>
                        <a:rPr lang="en-US" sz="2400" dirty="0">
                          <a:effectLst/>
                        </a:rPr>
                        <a:t>- </a:t>
                      </a:r>
                      <a:r>
                        <a:rPr lang="en-US" sz="2400" dirty="0" err="1">
                          <a:effectLst/>
                        </a:rPr>
                        <a:t>Làm</a:t>
                      </a:r>
                      <a:r>
                        <a:rPr lang="en-US" sz="2400" dirty="0">
                          <a:effectLst/>
                        </a:rPr>
                        <a:t> </a:t>
                      </a:r>
                      <a:r>
                        <a:rPr lang="en-US" sz="2400" dirty="0" err="1">
                          <a:effectLst/>
                        </a:rPr>
                        <a:t>nổi</a:t>
                      </a:r>
                      <a:r>
                        <a:rPr lang="en-US" sz="2400" dirty="0">
                          <a:effectLst/>
                        </a:rPr>
                        <a:t> </a:t>
                      </a:r>
                      <a:r>
                        <a:rPr lang="en-US" sz="2400" dirty="0" err="1">
                          <a:effectLst/>
                        </a:rPr>
                        <a:t>bật</a:t>
                      </a:r>
                      <a:r>
                        <a:rPr lang="en-US" sz="2400" dirty="0">
                          <a:effectLst/>
                        </a:rPr>
                        <a:t> </a:t>
                      </a:r>
                      <a:r>
                        <a:rPr lang="en-US" sz="2400" dirty="0" err="1">
                          <a:effectLst/>
                        </a:rPr>
                        <a:t>vẻ</a:t>
                      </a:r>
                      <a:r>
                        <a:rPr lang="en-US" sz="2400" dirty="0">
                          <a:effectLst/>
                        </a:rPr>
                        <a:t> </a:t>
                      </a:r>
                      <a:r>
                        <a:rPr lang="en-US" sz="2400" dirty="0" err="1">
                          <a:effectLst/>
                        </a:rPr>
                        <a:t>đẹp</a:t>
                      </a:r>
                      <a:r>
                        <a:rPr lang="en-US" sz="2400" dirty="0">
                          <a:effectLst/>
                        </a:rPr>
                        <a:t> </a:t>
                      </a:r>
                      <a:r>
                        <a:rPr lang="en-US" sz="2400" dirty="0" err="1">
                          <a:effectLst/>
                        </a:rPr>
                        <a:t>lãng</a:t>
                      </a:r>
                      <a:r>
                        <a:rPr lang="en-US" sz="2400" dirty="0">
                          <a:effectLst/>
                        </a:rPr>
                        <a:t> </a:t>
                      </a:r>
                      <a:r>
                        <a:rPr lang="en-US" sz="2400" dirty="0" err="1">
                          <a:effectLst/>
                        </a:rPr>
                        <a:t>mạn</a:t>
                      </a:r>
                      <a:r>
                        <a:rPr lang="en-US" sz="2400" dirty="0">
                          <a:effectLst/>
                        </a:rPr>
                        <a:t> </a:t>
                      </a:r>
                      <a:r>
                        <a:rPr lang="en-US" sz="2400" dirty="0" err="1">
                          <a:effectLst/>
                        </a:rPr>
                        <a:t>trong</a:t>
                      </a:r>
                      <a:r>
                        <a:rPr lang="en-US" sz="2400" dirty="0">
                          <a:effectLst/>
                        </a:rPr>
                        <a:t> </a:t>
                      </a:r>
                      <a:r>
                        <a:rPr lang="en-US" sz="2400" dirty="0" err="1">
                          <a:effectLst/>
                        </a:rPr>
                        <a:t>chiến</a:t>
                      </a:r>
                      <a:r>
                        <a:rPr lang="en-US" sz="2400" dirty="0">
                          <a:effectLst/>
                        </a:rPr>
                        <a:t> </a:t>
                      </a:r>
                      <a:r>
                        <a:rPr lang="en-US" sz="2400" dirty="0" err="1">
                          <a:effectLst/>
                        </a:rPr>
                        <a:t>tranh</a:t>
                      </a:r>
                      <a:r>
                        <a:rPr lang="en-US" sz="2400" dirty="0">
                          <a:effectLst/>
                        </a:rPr>
                        <a:t>.</a:t>
                      </a:r>
                    </a:p>
                    <a:p>
                      <a:pPr algn="just">
                        <a:lnSpc>
                          <a:spcPct val="107000"/>
                        </a:lnSpc>
                        <a:spcAft>
                          <a:spcPts val="0"/>
                        </a:spcAft>
                      </a:pPr>
                      <a:r>
                        <a:rPr lang="en-US" sz="2400" dirty="0">
                          <a:effectLst/>
                        </a:rPr>
                        <a:t>- </a:t>
                      </a:r>
                      <a:r>
                        <a:rPr lang="en-US" sz="2400" dirty="0" err="1">
                          <a:effectLst/>
                        </a:rPr>
                        <a:t>Giúp</a:t>
                      </a:r>
                      <a:r>
                        <a:rPr lang="en-US" sz="2400" dirty="0">
                          <a:effectLst/>
                        </a:rPr>
                        <a:t> </a:t>
                      </a:r>
                      <a:r>
                        <a:rPr lang="en-US" sz="2400" dirty="0" err="1">
                          <a:effectLst/>
                        </a:rPr>
                        <a:t>người</a:t>
                      </a:r>
                      <a:r>
                        <a:rPr lang="en-US" sz="2400" dirty="0">
                          <a:effectLst/>
                        </a:rPr>
                        <a:t> </a:t>
                      </a:r>
                      <a:r>
                        <a:rPr lang="en-US" sz="2400" dirty="0" err="1">
                          <a:effectLst/>
                        </a:rPr>
                        <a:t>đọc</a:t>
                      </a:r>
                      <a:r>
                        <a:rPr lang="en-US" sz="2400" dirty="0">
                          <a:effectLst/>
                        </a:rPr>
                        <a:t> </a:t>
                      </a:r>
                      <a:r>
                        <a:rPr lang="en-US" sz="2400" dirty="0" err="1">
                          <a:effectLst/>
                        </a:rPr>
                        <a:t>cảm</a:t>
                      </a:r>
                      <a:r>
                        <a:rPr lang="en-US" sz="2400" dirty="0">
                          <a:effectLst/>
                        </a:rPr>
                        <a:t> </a:t>
                      </a:r>
                      <a:r>
                        <a:rPr lang="en-US" sz="2400" dirty="0" err="1">
                          <a:effectLst/>
                        </a:rPr>
                        <a:t>nhận</a:t>
                      </a:r>
                      <a:r>
                        <a:rPr lang="en-US" sz="2400" dirty="0">
                          <a:effectLst/>
                        </a:rPr>
                        <a:t> </a:t>
                      </a:r>
                      <a:r>
                        <a:rPr lang="en-US" sz="2400" dirty="0" err="1">
                          <a:effectLst/>
                        </a:rPr>
                        <a:t>được</a:t>
                      </a:r>
                      <a:r>
                        <a:rPr lang="en-US" sz="2400" dirty="0">
                          <a:effectLst/>
                        </a:rPr>
                        <a:t> </a:t>
                      </a:r>
                      <a:r>
                        <a:rPr lang="en-US" sz="2400" dirty="0" err="1">
                          <a:effectLst/>
                        </a:rPr>
                        <a:t>sự</a:t>
                      </a:r>
                      <a:r>
                        <a:rPr lang="en-US" sz="2400" dirty="0">
                          <a:effectLst/>
                        </a:rPr>
                        <a:t> </a:t>
                      </a:r>
                      <a:r>
                        <a:rPr lang="en-US" sz="2400" dirty="0" err="1">
                          <a:effectLst/>
                        </a:rPr>
                        <a:t>cao</a:t>
                      </a:r>
                      <a:r>
                        <a:rPr lang="en-US" sz="2400" dirty="0">
                          <a:effectLst/>
                        </a:rPr>
                        <a:t> </a:t>
                      </a:r>
                      <a:r>
                        <a:rPr lang="en-US" sz="2400" dirty="0" err="1">
                          <a:effectLst/>
                        </a:rPr>
                        <a:t>cả</a:t>
                      </a:r>
                      <a:r>
                        <a:rPr lang="en-US" sz="2400" dirty="0">
                          <a:effectLst/>
                        </a:rPr>
                        <a:t>, </a:t>
                      </a:r>
                      <a:r>
                        <a:rPr lang="en-US" sz="2400" dirty="0" err="1">
                          <a:effectLst/>
                        </a:rPr>
                        <a:t>bình</a:t>
                      </a:r>
                      <a:r>
                        <a:rPr lang="en-US" sz="2400" dirty="0">
                          <a:effectLst/>
                        </a:rPr>
                        <a:t> </a:t>
                      </a:r>
                      <a:r>
                        <a:rPr lang="en-US" sz="2400" dirty="0" err="1">
                          <a:effectLst/>
                        </a:rPr>
                        <a:t>dị</a:t>
                      </a:r>
                      <a:r>
                        <a:rPr lang="en-US" sz="2400" dirty="0">
                          <a:effectLst/>
                        </a:rPr>
                        <a:t> </a:t>
                      </a:r>
                      <a:r>
                        <a:rPr lang="en-US" sz="2400" dirty="0" err="1">
                          <a:effectLst/>
                        </a:rPr>
                        <a:t>của</a:t>
                      </a:r>
                      <a:r>
                        <a:rPr lang="en-US" sz="2400" dirty="0">
                          <a:effectLst/>
                        </a:rPr>
                        <a:t> </a:t>
                      </a:r>
                      <a:r>
                        <a:rPr lang="en-US" sz="2400" dirty="0" err="1">
                          <a:effectLst/>
                        </a:rPr>
                        <a:t>những</a:t>
                      </a:r>
                      <a:r>
                        <a:rPr lang="en-US" sz="2400" dirty="0">
                          <a:effectLst/>
                        </a:rPr>
                        <a:t> con </a:t>
                      </a:r>
                      <a:r>
                        <a:rPr lang="en-US" sz="2400" dirty="0" err="1">
                          <a:effectLst/>
                        </a:rPr>
                        <a:t>người</a:t>
                      </a:r>
                      <a:r>
                        <a:rPr lang="en-US" sz="2400" dirty="0">
                          <a:effectLst/>
                        </a:rPr>
                        <a:t> </a:t>
                      </a:r>
                      <a:r>
                        <a:rPr lang="en-US" sz="2400" dirty="0" err="1">
                          <a:effectLst/>
                        </a:rPr>
                        <a:t>nhỏ</a:t>
                      </a:r>
                      <a:r>
                        <a:rPr lang="en-US" sz="2400" dirty="0">
                          <a:effectLst/>
                        </a:rPr>
                        <a:t> </a:t>
                      </a:r>
                      <a:r>
                        <a:rPr lang="en-US" sz="2400" dirty="0" err="1">
                          <a:effectLst/>
                        </a:rPr>
                        <a:t>bé</a:t>
                      </a:r>
                      <a:r>
                        <a:rPr lang="en-US" sz="2400" dirty="0">
                          <a:effectLst/>
                        </a:rPr>
                        <a:t> </a:t>
                      </a:r>
                      <a:r>
                        <a:rPr lang="en-US" sz="2400" dirty="0" err="1">
                          <a:effectLst/>
                        </a:rPr>
                        <a:t>mà</a:t>
                      </a:r>
                      <a:r>
                        <a:rPr lang="en-US" sz="2400" dirty="0">
                          <a:effectLst/>
                        </a:rPr>
                        <a:t> phi </a:t>
                      </a:r>
                      <a:r>
                        <a:rPr lang="en-US" sz="2400" dirty="0" err="1">
                          <a:effectLst/>
                        </a:rPr>
                        <a:t>thường</a:t>
                      </a:r>
                      <a:r>
                        <a:rPr lang="en-US" sz="2400" dirty="0">
                          <a:effectLst/>
                        </a:rPr>
                        <a:t>.</a:t>
                      </a:r>
                    </a:p>
                    <a:p>
                      <a:pPr algn="just">
                        <a:lnSpc>
                          <a:spcPct val="107000"/>
                        </a:lnSpc>
                        <a:spcAft>
                          <a:spcPts val="0"/>
                        </a:spcAft>
                      </a:pPr>
                      <a:r>
                        <a:rPr lang="en-US" sz="2400" dirty="0">
                          <a:effectLst/>
                        </a:rPr>
                        <a:t>- </a:t>
                      </a:r>
                      <a:r>
                        <a:rPr lang="en-US" sz="2400" dirty="0" err="1" smtClean="0">
                          <a:effectLst/>
                        </a:rPr>
                        <a:t>Tạoxúc</a:t>
                      </a:r>
                      <a:r>
                        <a:rPr lang="en-US" sz="2400" dirty="0" smtClean="0">
                          <a:effectLst/>
                        </a:rPr>
                        <a:t> </a:t>
                      </a:r>
                      <a:r>
                        <a:rPr lang="en-US" sz="2400" dirty="0" err="1">
                          <a:effectLst/>
                        </a:rPr>
                        <a:t>động</a:t>
                      </a:r>
                      <a:r>
                        <a:rPr lang="en-US" sz="2400" dirty="0">
                          <a:effectLst/>
                        </a:rPr>
                        <a:t>, </a:t>
                      </a:r>
                      <a:r>
                        <a:rPr lang="en-US" sz="2400" dirty="0" err="1">
                          <a:effectLst/>
                        </a:rPr>
                        <a:t>khâm</a:t>
                      </a:r>
                      <a:r>
                        <a:rPr lang="en-US" sz="2400" dirty="0">
                          <a:effectLst/>
                        </a:rPr>
                        <a:t> </a:t>
                      </a:r>
                      <a:r>
                        <a:rPr lang="en-US" sz="2400" dirty="0" err="1">
                          <a:effectLst/>
                        </a:rPr>
                        <a:t>phục</a:t>
                      </a:r>
                      <a:r>
                        <a:rPr lang="en-US" sz="2400" dirty="0">
                          <a:effectLst/>
                        </a:rPr>
                        <a:t> </a:t>
                      </a:r>
                      <a:r>
                        <a:rPr lang="en-US" sz="2400" dirty="0" err="1">
                          <a:effectLst/>
                        </a:rPr>
                        <a:t>trước</a:t>
                      </a:r>
                      <a:r>
                        <a:rPr lang="en-US" sz="2400" dirty="0">
                          <a:effectLst/>
                        </a:rPr>
                        <a:t> </a:t>
                      </a:r>
                      <a:r>
                        <a:rPr lang="en-US" sz="2400" dirty="0" err="1">
                          <a:effectLst/>
                        </a:rPr>
                        <a:t>sự</a:t>
                      </a:r>
                      <a:r>
                        <a:rPr lang="en-US" sz="2400" dirty="0">
                          <a:effectLst/>
                        </a:rPr>
                        <a:t> </a:t>
                      </a:r>
                      <a:r>
                        <a:rPr lang="en-US" sz="2400" dirty="0" err="1">
                          <a:effectLst/>
                        </a:rPr>
                        <a:t>hy</a:t>
                      </a:r>
                      <a:r>
                        <a:rPr lang="en-US" sz="2400" dirty="0">
                          <a:effectLst/>
                        </a:rPr>
                        <a:t> </a:t>
                      </a:r>
                      <a:r>
                        <a:rPr lang="en-US" sz="2400" dirty="0" err="1">
                          <a:effectLst/>
                        </a:rPr>
                        <a:t>sinh</a:t>
                      </a:r>
                      <a:r>
                        <a:rPr lang="en-US" sz="2400" dirty="0">
                          <a:effectLst/>
                        </a:rPr>
                        <a:t> </a:t>
                      </a:r>
                      <a:r>
                        <a:rPr lang="en-US" sz="2400" dirty="0" err="1">
                          <a:effectLst/>
                        </a:rPr>
                        <a:t>của</a:t>
                      </a:r>
                      <a:r>
                        <a:rPr lang="en-US" sz="2400" dirty="0">
                          <a:effectLst/>
                        </a:rPr>
                        <a:t> </a:t>
                      </a:r>
                      <a:r>
                        <a:rPr lang="en-US" sz="2400" dirty="0" err="1">
                          <a:effectLst/>
                        </a:rPr>
                        <a:t>thế</a:t>
                      </a:r>
                      <a:r>
                        <a:rPr lang="en-US" sz="2400" dirty="0">
                          <a:effectLst/>
                        </a:rPr>
                        <a:t> </a:t>
                      </a:r>
                      <a:r>
                        <a:rPr lang="en-US" sz="2400" dirty="0" err="1">
                          <a:effectLst/>
                        </a:rPr>
                        <a:t>hệ</a:t>
                      </a:r>
                      <a:r>
                        <a:rPr lang="en-US" sz="2400" dirty="0">
                          <a:effectLst/>
                        </a:rPr>
                        <a:t> </a:t>
                      </a:r>
                      <a:r>
                        <a:rPr lang="en-US" sz="2400" dirty="0" err="1" smtClean="0">
                          <a:effectLst/>
                        </a:rPr>
                        <a:t>trẻ</a:t>
                      </a:r>
                      <a:endParaRPr lang="en-US" sz="2400" dirty="0">
                        <a:effectLst/>
                      </a:endParaRPr>
                    </a:p>
                  </a:txBody>
                  <a:tcPr marL="39613" marR="39613" marT="0" marB="0"/>
                </a:tc>
                <a:tc>
                  <a:txBody>
                    <a:bodyPr/>
                    <a:lstStyle/>
                    <a:p>
                      <a:pPr algn="just">
                        <a:lnSpc>
                          <a:spcPct val="107000"/>
                        </a:lnSpc>
                        <a:spcAft>
                          <a:spcPts val="0"/>
                        </a:spcAft>
                      </a:pPr>
                      <a:r>
                        <a:rPr lang="en-US" sz="2400" dirty="0">
                          <a:effectLst/>
                        </a:rPr>
                        <a:t>2,0 </a:t>
                      </a:r>
                      <a:r>
                        <a:rPr lang="en-US" sz="2400" dirty="0" err="1">
                          <a:effectLst/>
                        </a:rPr>
                        <a:t>điểm</a:t>
                      </a:r>
                      <a:endParaRPr lang="en-US" sz="2400" dirty="0">
                        <a:effectLst/>
                      </a:endParaRP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 </a:t>
                      </a:r>
                    </a:p>
                    <a:p>
                      <a:pPr algn="just">
                        <a:lnSpc>
                          <a:spcPct val="107000"/>
                        </a:lnSpc>
                        <a:spcAft>
                          <a:spcPts val="0"/>
                        </a:spcAft>
                      </a:pPr>
                      <a:r>
                        <a:rPr lang="en-US" sz="2400" dirty="0">
                          <a:effectLst/>
                        </a:rPr>
                        <a:t>2,0 </a:t>
                      </a:r>
                      <a:r>
                        <a:rPr lang="en-US" sz="2400" dirty="0" err="1">
                          <a:effectLst/>
                        </a:rPr>
                        <a:t>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613" marR="39613" marT="0" marB="0"/>
                </a:tc>
                <a:extLst>
                  <a:ext uri="{0D108BD9-81ED-4DB2-BD59-A6C34878D82A}">
                    <a16:rowId xmlns:a16="http://schemas.microsoft.com/office/drawing/2014/main" val="603994992"/>
                  </a:ext>
                </a:extLst>
              </a:tr>
            </a:tbl>
          </a:graphicData>
        </a:graphic>
      </p:graphicFrame>
    </p:spTree>
    <p:extLst>
      <p:ext uri="{BB962C8B-B14F-4D97-AF65-F5344CB8AC3E}">
        <p14:creationId xmlns:p14="http://schemas.microsoft.com/office/powerpoint/2010/main" val="1604963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70028783"/>
              </p:ext>
            </p:extLst>
          </p:nvPr>
        </p:nvGraphicFramePr>
        <p:xfrm>
          <a:off x="1267097" y="457199"/>
          <a:ext cx="9548949" cy="5487059"/>
        </p:xfrm>
        <a:graphic>
          <a:graphicData uri="http://schemas.openxmlformats.org/drawingml/2006/table">
            <a:tbl>
              <a:tblPr firstRow="1" firstCol="1" bandRow="1">
                <a:tableStyleId>{5940675A-B579-460E-94D1-54222C63F5DA}</a:tableStyleId>
              </a:tblPr>
              <a:tblGrid>
                <a:gridCol w="2528267">
                  <a:extLst>
                    <a:ext uri="{9D8B030D-6E8A-4147-A177-3AD203B41FA5}">
                      <a16:colId xmlns:a16="http://schemas.microsoft.com/office/drawing/2014/main" val="2245095893"/>
                    </a:ext>
                  </a:extLst>
                </a:gridCol>
                <a:gridCol w="5740522">
                  <a:extLst>
                    <a:ext uri="{9D8B030D-6E8A-4147-A177-3AD203B41FA5}">
                      <a16:colId xmlns:a16="http://schemas.microsoft.com/office/drawing/2014/main" val="2597010204"/>
                    </a:ext>
                  </a:extLst>
                </a:gridCol>
                <a:gridCol w="1280160">
                  <a:extLst>
                    <a:ext uri="{9D8B030D-6E8A-4147-A177-3AD203B41FA5}">
                      <a16:colId xmlns:a16="http://schemas.microsoft.com/office/drawing/2014/main" val="2182696395"/>
                    </a:ext>
                  </a:extLst>
                </a:gridCol>
              </a:tblGrid>
              <a:tr h="2664824">
                <a:tc>
                  <a:txBody>
                    <a:bodyPr/>
                    <a:lstStyle/>
                    <a:p>
                      <a:pPr algn="just">
                        <a:lnSpc>
                          <a:spcPct val="107000"/>
                        </a:lnSpc>
                        <a:spcAft>
                          <a:spcPts val="0"/>
                        </a:spcAft>
                      </a:pPr>
                      <a:r>
                        <a:rPr lang="en-US" sz="2400" dirty="0">
                          <a:effectLst/>
                        </a:rPr>
                        <a:t>3. </a:t>
                      </a:r>
                      <a:r>
                        <a:rPr lang="en-US" sz="2400" dirty="0" err="1">
                          <a:effectLst/>
                        </a:rPr>
                        <a:t>Tác</a:t>
                      </a:r>
                      <a:r>
                        <a:rPr lang="en-US" sz="2400" dirty="0">
                          <a:effectLst/>
                        </a:rPr>
                        <a:t> </a:t>
                      </a:r>
                      <a:r>
                        <a:rPr lang="en-US" sz="2400" dirty="0" err="1">
                          <a:effectLst/>
                        </a:rPr>
                        <a:t>phẩm</a:t>
                      </a:r>
                      <a:r>
                        <a:rPr lang="en-US" sz="2400" dirty="0">
                          <a:effectLst/>
                        </a:rPr>
                        <a:t> </a:t>
                      </a:r>
                      <a:r>
                        <a:rPr lang="en-US" sz="2400" dirty="0" err="1">
                          <a:effectLst/>
                        </a:rPr>
                        <a:t>truyện</a:t>
                      </a:r>
                      <a:r>
                        <a:rPr lang="en-US" sz="2400" dirty="0">
                          <a:effectLst/>
                        </a:rPr>
                        <a:t> </a:t>
                      </a:r>
                      <a:r>
                        <a:rPr lang="en-US" sz="2400" dirty="0" err="1">
                          <a:effectLst/>
                        </a:rPr>
                        <a:t>có</a:t>
                      </a:r>
                      <a:r>
                        <a:rPr lang="en-US" sz="2400" dirty="0">
                          <a:effectLst/>
                        </a:rPr>
                        <a:t> </a:t>
                      </a:r>
                      <a:r>
                        <a:rPr lang="en-US" sz="2400" dirty="0" err="1">
                          <a:effectLst/>
                        </a:rPr>
                        <a:t>giá</a:t>
                      </a:r>
                      <a:r>
                        <a:rPr lang="en-US" sz="2400" dirty="0">
                          <a:effectLst/>
                        </a:rPr>
                        <a:t> </a:t>
                      </a:r>
                      <a:r>
                        <a:rPr lang="en-US" sz="2400" dirty="0" err="1">
                          <a:effectLst/>
                        </a:rPr>
                        <a:t>trị</a:t>
                      </a:r>
                      <a:r>
                        <a:rPr lang="en-US" sz="2400" dirty="0">
                          <a:effectLst/>
                        </a:rPr>
                        <a:t>, ý </a:t>
                      </a:r>
                      <a:r>
                        <a:rPr lang="en-US" sz="2400" dirty="0" err="1">
                          <a:effectLst/>
                        </a:rPr>
                        <a:t>nghĩa</a:t>
                      </a:r>
                      <a:r>
                        <a:rPr lang="en-US" sz="2400" dirty="0">
                          <a:effectLst/>
                        </a:rPr>
                        <a:t> </a:t>
                      </a:r>
                      <a:r>
                        <a:rPr lang="en-US" sz="2400" dirty="0" err="1">
                          <a:effectLst/>
                        </a:rPr>
                        <a:t>gì</a:t>
                      </a:r>
                      <a:r>
                        <a:rPr lang="en-US" sz="2400" dirty="0">
                          <a:effectLst/>
                        </a:rPr>
                        <a:t>?</a:t>
                      </a:r>
                    </a:p>
                    <a:p>
                      <a:pPr algn="just">
                        <a:lnSpc>
                          <a:spcPct val="107000"/>
                        </a:lnSpc>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rPr>
                        <a:t>- </a:t>
                      </a:r>
                      <a:r>
                        <a:rPr lang="en-US" sz="2400" dirty="0" err="1">
                          <a:effectLst/>
                        </a:rPr>
                        <a:t>Tác</a:t>
                      </a:r>
                      <a:r>
                        <a:rPr lang="en-US" sz="2400" dirty="0">
                          <a:effectLst/>
                        </a:rPr>
                        <a:t> </a:t>
                      </a:r>
                      <a:r>
                        <a:rPr lang="en-US" sz="2400" dirty="0" err="1">
                          <a:effectLst/>
                        </a:rPr>
                        <a:t>phẩm</a:t>
                      </a:r>
                      <a:r>
                        <a:rPr lang="en-US" sz="2400" dirty="0">
                          <a:effectLst/>
                        </a:rPr>
                        <a:t> </a:t>
                      </a:r>
                      <a:r>
                        <a:rPr lang="en-US" sz="2400" dirty="0" err="1">
                          <a:effectLst/>
                        </a:rPr>
                        <a:t>giúp</a:t>
                      </a:r>
                      <a:r>
                        <a:rPr lang="en-US" sz="2400" dirty="0">
                          <a:effectLst/>
                        </a:rPr>
                        <a:t> </a:t>
                      </a:r>
                      <a:r>
                        <a:rPr lang="en-US" sz="2400" dirty="0" err="1">
                          <a:effectLst/>
                        </a:rPr>
                        <a:t>thế</a:t>
                      </a:r>
                      <a:r>
                        <a:rPr lang="en-US" sz="2400" dirty="0">
                          <a:effectLst/>
                        </a:rPr>
                        <a:t> </a:t>
                      </a:r>
                      <a:r>
                        <a:rPr lang="en-US" sz="2400" dirty="0" err="1">
                          <a:effectLst/>
                        </a:rPr>
                        <a:t>hệ</a:t>
                      </a:r>
                      <a:r>
                        <a:rPr lang="en-US" sz="2400" dirty="0">
                          <a:effectLst/>
                        </a:rPr>
                        <a:t> </a:t>
                      </a:r>
                      <a:r>
                        <a:rPr lang="en-US" sz="2400" dirty="0" err="1">
                          <a:effectLst/>
                        </a:rPr>
                        <a:t>hôm</a:t>
                      </a:r>
                      <a:r>
                        <a:rPr lang="en-US" sz="2400" dirty="0">
                          <a:effectLst/>
                        </a:rPr>
                        <a:t> nay </a:t>
                      </a:r>
                      <a:r>
                        <a:rPr lang="en-US" sz="2400" dirty="0" err="1">
                          <a:effectLst/>
                        </a:rPr>
                        <a:t>hiểu</a:t>
                      </a:r>
                      <a:r>
                        <a:rPr lang="en-US" sz="2400" dirty="0">
                          <a:effectLst/>
                        </a:rPr>
                        <a:t> </a:t>
                      </a:r>
                      <a:r>
                        <a:rPr lang="en-US" sz="2400" dirty="0" err="1">
                          <a:effectLst/>
                        </a:rPr>
                        <a:t>hơn</a:t>
                      </a:r>
                      <a:r>
                        <a:rPr lang="en-US" sz="2400" dirty="0">
                          <a:effectLst/>
                        </a:rPr>
                        <a:t> </a:t>
                      </a:r>
                      <a:r>
                        <a:rPr lang="en-US" sz="2400" dirty="0" err="1">
                          <a:effectLst/>
                        </a:rPr>
                        <a:t>về</a:t>
                      </a:r>
                      <a:r>
                        <a:rPr lang="en-US" sz="2400" dirty="0">
                          <a:effectLst/>
                        </a:rPr>
                        <a:t> </a:t>
                      </a:r>
                      <a:r>
                        <a:rPr lang="en-US" sz="2400" dirty="0" err="1">
                          <a:effectLst/>
                        </a:rPr>
                        <a:t>quá</a:t>
                      </a:r>
                      <a:r>
                        <a:rPr lang="en-US" sz="2400" dirty="0">
                          <a:effectLst/>
                        </a:rPr>
                        <a:t> </a:t>
                      </a:r>
                      <a:r>
                        <a:rPr lang="en-US" sz="2400" dirty="0" err="1">
                          <a:effectLst/>
                        </a:rPr>
                        <a:t>khứ</a:t>
                      </a:r>
                      <a:r>
                        <a:rPr lang="en-US" sz="2400" dirty="0">
                          <a:effectLst/>
                        </a:rPr>
                        <a:t>.</a:t>
                      </a:r>
                    </a:p>
                    <a:p>
                      <a:pPr algn="just">
                        <a:lnSpc>
                          <a:spcPct val="107000"/>
                        </a:lnSpc>
                        <a:spcAft>
                          <a:spcPts val="0"/>
                        </a:spcAft>
                      </a:pPr>
                      <a:r>
                        <a:rPr lang="en-US" sz="2400" dirty="0">
                          <a:effectLst/>
                        </a:rPr>
                        <a:t>- </a:t>
                      </a:r>
                      <a:r>
                        <a:rPr lang="en-US" sz="2400" dirty="0" err="1">
                          <a:effectLst/>
                        </a:rPr>
                        <a:t>Gợi</a:t>
                      </a:r>
                      <a:r>
                        <a:rPr lang="en-US" sz="2400" dirty="0">
                          <a:effectLst/>
                        </a:rPr>
                        <a:t> </a:t>
                      </a:r>
                      <a:r>
                        <a:rPr lang="en-US" sz="2400" dirty="0" err="1">
                          <a:effectLst/>
                        </a:rPr>
                        <a:t>suy</a:t>
                      </a:r>
                      <a:r>
                        <a:rPr lang="en-US" sz="2400" dirty="0">
                          <a:effectLst/>
                        </a:rPr>
                        <a:t> </a:t>
                      </a:r>
                      <a:r>
                        <a:rPr lang="en-US" sz="2400" dirty="0" err="1">
                          <a:effectLst/>
                        </a:rPr>
                        <a:t>ngẫm</a:t>
                      </a:r>
                      <a:r>
                        <a:rPr lang="en-US" sz="2400" dirty="0">
                          <a:effectLst/>
                        </a:rPr>
                        <a:t> </a:t>
                      </a:r>
                      <a:r>
                        <a:rPr lang="en-US" sz="2400" dirty="0" err="1">
                          <a:effectLst/>
                        </a:rPr>
                        <a:t>về</a:t>
                      </a:r>
                      <a:r>
                        <a:rPr lang="en-US" sz="2400" dirty="0">
                          <a:effectLst/>
                        </a:rPr>
                        <a:t> </a:t>
                      </a:r>
                      <a:r>
                        <a:rPr lang="en-US" sz="2400" dirty="0" err="1">
                          <a:effectLst/>
                        </a:rPr>
                        <a:t>giá</a:t>
                      </a:r>
                      <a:r>
                        <a:rPr lang="en-US" sz="2400" dirty="0">
                          <a:effectLst/>
                        </a:rPr>
                        <a:t> </a:t>
                      </a:r>
                      <a:r>
                        <a:rPr lang="en-US" sz="2400" dirty="0" err="1">
                          <a:effectLst/>
                        </a:rPr>
                        <a:t>trị</a:t>
                      </a:r>
                      <a:r>
                        <a:rPr lang="en-US" sz="2400" dirty="0">
                          <a:effectLst/>
                        </a:rPr>
                        <a:t> </a:t>
                      </a:r>
                      <a:r>
                        <a:rPr lang="en-US" sz="2400" dirty="0" err="1">
                          <a:effectLst/>
                        </a:rPr>
                        <a:t>của</a:t>
                      </a:r>
                      <a:r>
                        <a:rPr lang="en-US" sz="2400" dirty="0">
                          <a:effectLst/>
                        </a:rPr>
                        <a:t> </a:t>
                      </a:r>
                      <a:r>
                        <a:rPr lang="en-US" sz="2400" dirty="0" err="1">
                          <a:effectLst/>
                        </a:rPr>
                        <a:t>hoà</a:t>
                      </a:r>
                      <a:r>
                        <a:rPr lang="en-US" sz="2400" dirty="0">
                          <a:effectLst/>
                        </a:rPr>
                        <a:t> </a:t>
                      </a:r>
                      <a:r>
                        <a:rPr lang="en-US" sz="2400" dirty="0" err="1">
                          <a:effectLst/>
                        </a:rPr>
                        <a:t>bình</a:t>
                      </a:r>
                      <a:r>
                        <a:rPr lang="en-US" sz="2400" dirty="0">
                          <a:effectLst/>
                        </a:rPr>
                        <a:t>, </a:t>
                      </a:r>
                      <a:r>
                        <a:rPr lang="en-US" sz="2400" dirty="0" err="1">
                          <a:effectLst/>
                        </a:rPr>
                        <a:t>sự</a:t>
                      </a:r>
                      <a:r>
                        <a:rPr lang="en-US" sz="2400" dirty="0">
                          <a:effectLst/>
                        </a:rPr>
                        <a:t> </a:t>
                      </a:r>
                      <a:r>
                        <a:rPr lang="en-US" sz="2400" dirty="0" err="1">
                          <a:effectLst/>
                        </a:rPr>
                        <a:t>hy</a:t>
                      </a:r>
                      <a:r>
                        <a:rPr lang="en-US" sz="2400" dirty="0">
                          <a:effectLst/>
                        </a:rPr>
                        <a:t> </a:t>
                      </a:r>
                      <a:r>
                        <a:rPr lang="en-US" sz="2400" dirty="0" err="1">
                          <a:effectLst/>
                        </a:rPr>
                        <a:t>sinh</a:t>
                      </a:r>
                      <a:r>
                        <a:rPr lang="en-US" sz="2400" dirty="0">
                          <a:effectLst/>
                        </a:rPr>
                        <a:t> </a:t>
                      </a:r>
                      <a:r>
                        <a:rPr lang="en-US" sz="2400" dirty="0" err="1">
                          <a:effectLst/>
                        </a:rPr>
                        <a:t>thầm</a:t>
                      </a:r>
                      <a:r>
                        <a:rPr lang="en-US" sz="2400" dirty="0">
                          <a:effectLst/>
                        </a:rPr>
                        <a:t> </a:t>
                      </a:r>
                      <a:r>
                        <a:rPr lang="en-US" sz="2400" dirty="0" err="1">
                          <a:effectLst/>
                        </a:rPr>
                        <a:t>lặng</a:t>
                      </a:r>
                      <a:r>
                        <a:rPr lang="en-US" sz="2400" dirty="0">
                          <a:effectLst/>
                        </a:rPr>
                        <a:t>.</a:t>
                      </a:r>
                    </a:p>
                    <a:p>
                      <a:pPr algn="just">
                        <a:lnSpc>
                          <a:spcPct val="107000"/>
                        </a:lnSpc>
                        <a:spcAft>
                          <a:spcPts val="0"/>
                        </a:spcAft>
                      </a:pPr>
                      <a:r>
                        <a:rPr lang="en-US" sz="2400" dirty="0">
                          <a:effectLst/>
                        </a:rPr>
                        <a:t>- </a:t>
                      </a:r>
                      <a:r>
                        <a:rPr lang="en-US" sz="2400" dirty="0" err="1">
                          <a:effectLst/>
                        </a:rPr>
                        <a:t>Mang</a:t>
                      </a:r>
                      <a:r>
                        <a:rPr lang="en-US" sz="2400" dirty="0">
                          <a:effectLst/>
                        </a:rPr>
                        <a:t> </a:t>
                      </a:r>
                      <a:r>
                        <a:rPr lang="en-US" sz="2400" dirty="0" err="1">
                          <a:effectLst/>
                        </a:rPr>
                        <a:t>giá</a:t>
                      </a:r>
                      <a:r>
                        <a:rPr lang="en-US" sz="2400" dirty="0">
                          <a:effectLst/>
                        </a:rPr>
                        <a:t> </a:t>
                      </a:r>
                      <a:r>
                        <a:rPr lang="en-US" sz="2400" dirty="0" err="1">
                          <a:effectLst/>
                        </a:rPr>
                        <a:t>trị</a:t>
                      </a:r>
                      <a:r>
                        <a:rPr lang="en-US" sz="2400" dirty="0">
                          <a:effectLst/>
                        </a:rPr>
                        <a:t> </a:t>
                      </a:r>
                      <a:r>
                        <a:rPr lang="en-US" sz="2400" dirty="0" err="1">
                          <a:effectLst/>
                        </a:rPr>
                        <a:t>nhân</a:t>
                      </a:r>
                      <a:r>
                        <a:rPr lang="en-US" sz="2400" dirty="0">
                          <a:effectLst/>
                        </a:rPr>
                        <a:t> </a:t>
                      </a:r>
                      <a:r>
                        <a:rPr lang="en-US" sz="2400" dirty="0" err="1">
                          <a:effectLst/>
                        </a:rPr>
                        <a:t>văn</a:t>
                      </a:r>
                      <a:r>
                        <a:rPr lang="en-US" sz="2400" dirty="0">
                          <a:effectLst/>
                        </a:rPr>
                        <a:t> </a:t>
                      </a:r>
                      <a:r>
                        <a:rPr lang="en-US" sz="2400" dirty="0" err="1">
                          <a:effectLst/>
                        </a:rPr>
                        <a:t>sâu</a:t>
                      </a:r>
                      <a:r>
                        <a:rPr lang="en-US" sz="2400" dirty="0">
                          <a:effectLst/>
                        </a:rPr>
                        <a:t> </a:t>
                      </a:r>
                      <a:r>
                        <a:rPr lang="en-US" sz="2400" dirty="0" err="1">
                          <a:effectLst/>
                        </a:rPr>
                        <a:t>sắc</a:t>
                      </a:r>
                      <a:r>
                        <a:rPr lang="en-US" sz="2400" dirty="0">
                          <a:effectLst/>
                        </a:rPr>
                        <a:t> </a:t>
                      </a:r>
                      <a:r>
                        <a:rPr lang="en-US" sz="2400" dirty="0" err="1">
                          <a:effectLst/>
                        </a:rPr>
                        <a:t>và</a:t>
                      </a:r>
                      <a:r>
                        <a:rPr lang="en-US" sz="2400" dirty="0">
                          <a:effectLst/>
                        </a:rPr>
                        <a:t> </a:t>
                      </a:r>
                      <a:r>
                        <a:rPr lang="en-US" sz="2400" dirty="0" err="1">
                          <a:effectLst/>
                        </a:rPr>
                        <a:t>cảm</a:t>
                      </a:r>
                      <a:r>
                        <a:rPr lang="en-US" sz="2400" dirty="0">
                          <a:effectLst/>
                        </a:rPr>
                        <a:t> </a:t>
                      </a:r>
                      <a:r>
                        <a:rPr lang="en-US" sz="2400" dirty="0" err="1">
                          <a:effectLst/>
                        </a:rPr>
                        <a:t>hứng</a:t>
                      </a:r>
                      <a:r>
                        <a:rPr lang="en-US" sz="2400" dirty="0">
                          <a:effectLst/>
                        </a:rPr>
                        <a:t> </a:t>
                      </a:r>
                      <a:r>
                        <a:rPr lang="en-US" sz="2400" dirty="0" err="1">
                          <a:effectLst/>
                        </a:rPr>
                        <a:t>về</a:t>
                      </a:r>
                      <a:r>
                        <a:rPr lang="en-US" sz="2400" dirty="0">
                          <a:effectLst/>
                        </a:rPr>
                        <a:t> </a:t>
                      </a:r>
                      <a:r>
                        <a:rPr lang="en-US" sz="2400" dirty="0" err="1">
                          <a:effectLst/>
                        </a:rPr>
                        <a:t>tuổi</a:t>
                      </a:r>
                      <a:r>
                        <a:rPr lang="en-US" sz="2400" dirty="0">
                          <a:effectLst/>
                        </a:rPr>
                        <a:t> </a:t>
                      </a:r>
                      <a:r>
                        <a:rPr lang="en-US" sz="2400" dirty="0" err="1">
                          <a:effectLst/>
                        </a:rPr>
                        <a:t>trẻ</a:t>
                      </a:r>
                      <a:r>
                        <a:rPr lang="en-US" sz="2400" dirty="0">
                          <a:effectLst/>
                        </a:rPr>
                        <a:t>, </a:t>
                      </a:r>
                      <a:r>
                        <a:rPr lang="en-US" sz="2400" dirty="0" err="1">
                          <a:effectLst/>
                        </a:rPr>
                        <a:t>lý</a:t>
                      </a:r>
                      <a:r>
                        <a:rPr lang="en-US" sz="2400" dirty="0">
                          <a:effectLst/>
                        </a:rPr>
                        <a:t> </a:t>
                      </a:r>
                      <a:r>
                        <a:rPr lang="en-US" sz="2400" dirty="0" err="1">
                          <a:effectLst/>
                        </a:rPr>
                        <a:t>tưởng</a:t>
                      </a:r>
                      <a:r>
                        <a:rPr lang="en-US" sz="2400" dirty="0">
                          <a:effectLst/>
                        </a:rPr>
                        <a:t> </a:t>
                      </a:r>
                      <a:r>
                        <a:rPr lang="en-US" sz="2400" dirty="0" err="1">
                          <a:effectLst/>
                        </a:rPr>
                        <a:t>sống</a:t>
                      </a:r>
                      <a:r>
                        <a:rPr lang="en-US" sz="2400" dirty="0">
                          <a:effectLst/>
                        </a:rPr>
                        <a:t> </a:t>
                      </a:r>
                      <a:r>
                        <a:rPr lang="en-US" sz="2400" dirty="0" err="1">
                          <a:effectLst/>
                        </a:rPr>
                        <a:t>đẹp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a:effectLst/>
                        </a:rPr>
                        <a:t>1,0 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3029171"/>
                  </a:ext>
                </a:extLst>
              </a:tr>
              <a:tr h="1645920">
                <a:tc>
                  <a:txBody>
                    <a:bodyPr/>
                    <a:lstStyle/>
                    <a:p>
                      <a:pPr algn="just">
                        <a:lnSpc>
                          <a:spcPct val="107000"/>
                        </a:lnSpc>
                        <a:spcAft>
                          <a:spcPts val="0"/>
                        </a:spcAft>
                      </a:pPr>
                      <a:r>
                        <a:rPr lang="en-US" sz="2400">
                          <a:effectLst/>
                        </a:rPr>
                        <a:t>4.</a:t>
                      </a:r>
                      <a:r>
                        <a:rPr lang="en-US" sz="2400" kern="1200">
                          <a:effectLst/>
                        </a:rPr>
                        <a:t> </a:t>
                      </a:r>
                      <a:r>
                        <a:rPr lang="en-US" sz="2400">
                          <a:effectLst/>
                        </a:rPr>
                        <a:t>. Bày tỏ ý kiến khái quát về tác phẩm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err="1">
                          <a:effectLst/>
                        </a:rPr>
                        <a:t>Đó</a:t>
                      </a:r>
                      <a:r>
                        <a:rPr lang="en-US" sz="2400" dirty="0">
                          <a:effectLst/>
                        </a:rPr>
                        <a:t> </a:t>
                      </a:r>
                      <a:r>
                        <a:rPr lang="en-US" sz="2400" dirty="0" err="1">
                          <a:effectLst/>
                        </a:rPr>
                        <a:t>là</a:t>
                      </a:r>
                      <a:r>
                        <a:rPr lang="en-US" sz="2400" dirty="0">
                          <a:effectLst/>
                        </a:rPr>
                        <a:t> m</a:t>
                      </a:r>
                      <a:r>
                        <a:rPr lang="vi-VN" sz="2400" dirty="0">
                          <a:effectLst/>
                        </a:rPr>
                        <a:t>ột truyện ngắn thành công trong việc khắc hoạ hình ảnh những cô gái thanh niên xung phong trên tuyến đường Trường Sơn thời kì kháng chiến chống đế quốc Mỹ.</a:t>
                      </a:r>
                      <a:endParaRPr lang="en-US" sz="2400" dirty="0">
                        <a:effectLst/>
                      </a:endParaRPr>
                    </a:p>
                    <a:p>
                      <a:pPr algn="just">
                        <a:lnSpc>
                          <a:spcPct val="107000"/>
                        </a:lnSpc>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400" dirty="0">
                          <a:effectLst/>
                        </a:rPr>
                        <a:t>1,0 </a:t>
                      </a:r>
                      <a:r>
                        <a:rPr lang="en-US" sz="2400" dirty="0" err="1">
                          <a:effectLst/>
                        </a:rPr>
                        <a:t>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626730"/>
                  </a:ext>
                </a:extLst>
              </a:tr>
              <a:tr h="891835">
                <a:tc gridSpan="2">
                  <a:txBody>
                    <a:bodyPr/>
                    <a:lstStyle/>
                    <a:p>
                      <a:pPr algn="just">
                        <a:lnSpc>
                          <a:spcPct val="107000"/>
                        </a:lnSpc>
                        <a:spcAft>
                          <a:spcPts val="0"/>
                        </a:spcAft>
                      </a:pPr>
                      <a:r>
                        <a:rPr lang="en-US" sz="2400">
                          <a:effectLst/>
                        </a:rPr>
                        <a:t>Hình thức trình bày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just">
                        <a:lnSpc>
                          <a:spcPct val="107000"/>
                        </a:lnSpc>
                        <a:spcAft>
                          <a:spcPts val="0"/>
                        </a:spcAft>
                      </a:pPr>
                      <a:r>
                        <a:rPr lang="en-US" sz="2400" dirty="0">
                          <a:effectLst/>
                        </a:rPr>
                        <a:t>1,0 </a:t>
                      </a:r>
                      <a:r>
                        <a:rPr lang="en-US" sz="2400" dirty="0" err="1">
                          <a:effectLst/>
                        </a:rPr>
                        <a:t>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1059653"/>
                  </a:ext>
                </a:extLst>
              </a:tr>
            </a:tbl>
          </a:graphicData>
        </a:graphic>
      </p:graphicFrame>
    </p:spTree>
    <p:extLst>
      <p:ext uri="{BB962C8B-B14F-4D97-AF65-F5344CB8AC3E}">
        <p14:creationId xmlns:p14="http://schemas.microsoft.com/office/powerpoint/2010/main" val="678781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Flowers on top of a book&#10;&#10;Description automatically generated">
            <a:extLst>
              <a:ext uri="{FF2B5EF4-FFF2-40B4-BE49-F238E27FC236}">
                <a16:creationId xmlns:a16="http://schemas.microsoft.com/office/drawing/2014/main" id="{BDFC36CA-8311-A880-8233-E7174247CA89}"/>
              </a:ext>
            </a:extLst>
          </p:cNvPr>
          <p:cNvPicPr>
            <a:picLocks noChangeAspect="1"/>
          </p:cNvPicPr>
          <p:nvPr/>
        </p:nvPicPr>
        <p:blipFill>
          <a:blip r:embed="rId2">
            <a:extLst>
              <a:ext uri="{28A0092B-C50C-407E-A947-70E740481C1C}">
                <a14:useLocalDpi xmlns:a14="http://schemas.microsoft.com/office/drawing/2010/main" val="0"/>
              </a:ext>
            </a:extLst>
          </a:blip>
          <a:srcRect l="26405" r="838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20951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aphicFrame>
        <p:nvGraphicFramePr>
          <p:cNvPr id="4" name="Table 3">
            <a:extLst>
              <a:ext uri="{FF2B5EF4-FFF2-40B4-BE49-F238E27FC236}">
                <a16:creationId xmlns:a16="http://schemas.microsoft.com/office/drawing/2014/main" id="{7878E9FC-661E-A49B-48C8-7975A125D07C}"/>
              </a:ext>
            </a:extLst>
          </p:cNvPr>
          <p:cNvGraphicFramePr>
            <a:graphicFrameLocks noGrp="1"/>
          </p:cNvGraphicFramePr>
          <p:nvPr>
            <p:extLst>
              <p:ext uri="{D42A27DB-BD31-4B8C-83A1-F6EECF244321}">
                <p14:modId xmlns:p14="http://schemas.microsoft.com/office/powerpoint/2010/main" val="3429416217"/>
              </p:ext>
            </p:extLst>
          </p:nvPr>
        </p:nvGraphicFramePr>
        <p:xfrm>
          <a:off x="200197" y="1083684"/>
          <a:ext cx="11687003" cy="4274070"/>
        </p:xfrm>
        <a:graphic>
          <a:graphicData uri="http://schemas.openxmlformats.org/drawingml/2006/table">
            <a:tbl>
              <a:tblPr firstRow="1" firstCol="1" bandRow="1"/>
              <a:tblGrid>
                <a:gridCol w="9618028">
                  <a:extLst>
                    <a:ext uri="{9D8B030D-6E8A-4147-A177-3AD203B41FA5}">
                      <a16:colId xmlns:a16="http://schemas.microsoft.com/office/drawing/2014/main" val="3759682314"/>
                    </a:ext>
                  </a:extLst>
                </a:gridCol>
                <a:gridCol w="1010196">
                  <a:extLst>
                    <a:ext uri="{9D8B030D-6E8A-4147-A177-3AD203B41FA5}">
                      <a16:colId xmlns:a16="http://schemas.microsoft.com/office/drawing/2014/main" val="1140856881"/>
                    </a:ext>
                  </a:extLst>
                </a:gridCol>
                <a:gridCol w="1058779">
                  <a:extLst>
                    <a:ext uri="{9D8B030D-6E8A-4147-A177-3AD203B41FA5}">
                      <a16:colId xmlns:a16="http://schemas.microsoft.com/office/drawing/2014/main" val="2735594333"/>
                    </a:ext>
                  </a:extLst>
                </a:gridCol>
              </a:tblGrid>
              <a:tr h="466154">
                <a:tc>
                  <a:txBody>
                    <a:bodyPr/>
                    <a:lstStyle/>
                    <a:p>
                      <a:pPr algn="ctr"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Tiêu chí</a:t>
                      </a:r>
                      <a:endParaRPr lang="vi-VN" sz="2600" b="0" i="0" u="none" strike="noStrike" dirty="0">
                        <a:effectLst/>
                        <a:latin typeface="Arial" panose="020B0604020202020204" pitchFamily="34" charset="0"/>
                      </a:endParaRPr>
                    </a:p>
                  </a:txBody>
                  <a:tcPr marL="110550" marR="110550" marT="55275" marB="55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Đạt</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30000"/>
                        </a:lnSpc>
                        <a:spcBef>
                          <a:spcPts val="0"/>
                        </a:spcBef>
                        <a:spcAft>
                          <a:spcPts val="1000"/>
                        </a:spcAft>
                        <a:tabLst>
                          <a:tab pos="90170" algn="l"/>
                          <a:tab pos="180340" algn="l"/>
                        </a:tabLst>
                      </a:pPr>
                      <a:r>
                        <a:rPr lang="en-US" sz="2600" b="1" i="0" u="none" strike="noStrike" dirty="0">
                          <a:effectLst/>
                          <a:latin typeface="Times New Roman" panose="02020603050405020304" pitchFamily="18" charset="0"/>
                          <a:ea typeface="Calibri" panose="020F0502020204030204" pitchFamily="34" charset="0"/>
                        </a:rPr>
                        <a:t>CĐ</a:t>
                      </a:r>
                      <a:endParaRPr lang="vi-VN"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7496269"/>
                  </a:ext>
                </a:extLst>
              </a:tr>
              <a:tr h="1187858">
                <a:tc>
                  <a:txBody>
                    <a:bodyPr/>
                    <a:lstStyle/>
                    <a:p>
                      <a:pPr marL="0" marR="0" indent="0" algn="just" defTabSz="914400" rtl="0" eaLnBrk="1" fontAlgn="t" latinLnBrk="0" hangingPunct="1">
                        <a:lnSpc>
                          <a:spcPct val="130000"/>
                        </a:lnSpc>
                        <a:spcBef>
                          <a:spcPts val="0"/>
                        </a:spcBef>
                        <a:spcAft>
                          <a:spcPts val="1000"/>
                        </a:spcAft>
                        <a:buClrTx/>
                        <a:buSzTx/>
                        <a:buFontTx/>
                        <a:buNone/>
                        <a:tabLst>
                          <a:tab pos="90170" algn="l"/>
                          <a:tab pos="180340" algn="l"/>
                        </a:tabLst>
                        <a:defRPr/>
                      </a:pPr>
                      <a:r>
                        <a:rPr lang="en-US" sz="2800" dirty="0" smtClean="0">
                          <a:effectLst/>
                          <a:latin typeface="+mn-lt"/>
                        </a:rPr>
                        <a:t>1. </a:t>
                      </a:r>
                      <a:r>
                        <a:rPr lang="en-US" sz="2800" dirty="0" err="1" smtClean="0">
                          <a:effectLst/>
                          <a:latin typeface="+mn-lt"/>
                        </a:rPr>
                        <a:t>Nội</a:t>
                      </a:r>
                      <a:r>
                        <a:rPr lang="en-US" sz="2800" dirty="0" smtClean="0">
                          <a:effectLst/>
                          <a:latin typeface="+mn-lt"/>
                        </a:rPr>
                        <a:t> dung </a:t>
                      </a:r>
                      <a:r>
                        <a:rPr lang="en-US" sz="2800" dirty="0" err="1" smtClean="0">
                          <a:effectLst/>
                          <a:latin typeface="+mn-lt"/>
                        </a:rPr>
                        <a:t>chủ</a:t>
                      </a:r>
                      <a:r>
                        <a:rPr lang="en-US" sz="2800" dirty="0" smtClean="0">
                          <a:effectLst/>
                          <a:latin typeface="+mn-lt"/>
                        </a:rPr>
                        <a:t> </a:t>
                      </a:r>
                      <a:r>
                        <a:rPr lang="en-US" sz="2800" dirty="0" err="1" smtClean="0">
                          <a:effectLst/>
                          <a:latin typeface="+mn-lt"/>
                        </a:rPr>
                        <a:t>đề</a:t>
                      </a:r>
                      <a:r>
                        <a:rPr lang="en-US" sz="2800" dirty="0" smtClean="0">
                          <a:effectLst/>
                          <a:latin typeface="+mn-lt"/>
                        </a:rPr>
                        <a:t> </a:t>
                      </a:r>
                      <a:r>
                        <a:rPr lang="en-US" sz="2800" dirty="0" err="1" smtClean="0">
                          <a:effectLst/>
                          <a:latin typeface="+mn-lt"/>
                        </a:rPr>
                        <a:t>của</a:t>
                      </a:r>
                      <a:r>
                        <a:rPr lang="en-US" sz="2800" dirty="0" smtClean="0">
                          <a:effectLst/>
                          <a:latin typeface="+mn-lt"/>
                        </a:rPr>
                        <a:t> </a:t>
                      </a:r>
                      <a:r>
                        <a:rPr lang="en-US" sz="2800" dirty="0" err="1" smtClean="0">
                          <a:effectLst/>
                          <a:latin typeface="+mn-lt"/>
                        </a:rPr>
                        <a:t>tác</a:t>
                      </a:r>
                      <a:r>
                        <a:rPr lang="en-US" sz="2800" dirty="0" smtClean="0">
                          <a:effectLst/>
                          <a:latin typeface="+mn-lt"/>
                        </a:rPr>
                        <a:t> </a:t>
                      </a:r>
                      <a:r>
                        <a:rPr lang="en-US" sz="2800" dirty="0" err="1" smtClean="0">
                          <a:effectLst/>
                          <a:latin typeface="+mn-lt"/>
                        </a:rPr>
                        <a:t>phẩm</a:t>
                      </a:r>
                      <a:r>
                        <a:rPr lang="en-US" sz="2800" dirty="0" smtClean="0">
                          <a:effectLst/>
                          <a:latin typeface="+mn-lt"/>
                        </a:rPr>
                        <a:t> </a:t>
                      </a:r>
                      <a:r>
                        <a:rPr lang="en-US" sz="2800" dirty="0" err="1" smtClean="0">
                          <a:effectLst/>
                          <a:latin typeface="+mn-lt"/>
                        </a:rPr>
                        <a:t>truyện</a:t>
                      </a:r>
                      <a:r>
                        <a:rPr lang="en-US" sz="2800" dirty="0" smtClean="0">
                          <a:effectLst/>
                          <a:latin typeface="+mn-lt"/>
                        </a:rPr>
                        <a:t> </a:t>
                      </a:r>
                      <a:r>
                        <a:rPr lang="en-US" sz="2800" dirty="0" err="1" smtClean="0">
                          <a:effectLst/>
                          <a:latin typeface="+mn-lt"/>
                        </a:rPr>
                        <a:t>là</a:t>
                      </a:r>
                      <a:r>
                        <a:rPr lang="en-US" sz="2800" dirty="0" smtClean="0">
                          <a:effectLst/>
                          <a:latin typeface="+mn-lt"/>
                        </a:rPr>
                        <a:t> </a:t>
                      </a:r>
                      <a:r>
                        <a:rPr lang="en-US" sz="2800" dirty="0" err="1" smtClean="0">
                          <a:effectLst/>
                          <a:latin typeface="+mn-lt"/>
                        </a:rPr>
                        <a:t>gì</a:t>
                      </a:r>
                      <a:r>
                        <a:rPr lang="en-US" sz="2800" dirty="0" smtClean="0">
                          <a:effectLst/>
                          <a:latin typeface="+mn-lt"/>
                        </a:rPr>
                        <a:t>? </a:t>
                      </a:r>
                      <a:r>
                        <a:rPr lang="en-US" sz="2800" dirty="0" err="1" smtClean="0">
                          <a:effectLst/>
                          <a:latin typeface="+mn-lt"/>
                        </a:rPr>
                        <a:t>Có</a:t>
                      </a:r>
                      <a:r>
                        <a:rPr lang="en-US" sz="2800" dirty="0" smtClean="0">
                          <a:effectLst/>
                          <a:latin typeface="+mn-lt"/>
                        </a:rPr>
                        <a:t> </a:t>
                      </a:r>
                      <a:r>
                        <a:rPr lang="en-US" sz="2800" dirty="0" err="1" smtClean="0">
                          <a:effectLst/>
                          <a:latin typeface="+mn-lt"/>
                        </a:rPr>
                        <a:t>thể</a:t>
                      </a:r>
                      <a:r>
                        <a:rPr lang="en-US" sz="2800" dirty="0" smtClean="0">
                          <a:effectLst/>
                          <a:latin typeface="+mn-lt"/>
                        </a:rPr>
                        <a:t> </a:t>
                      </a:r>
                      <a:r>
                        <a:rPr lang="en-US" sz="2800" dirty="0" err="1" smtClean="0">
                          <a:effectLst/>
                          <a:latin typeface="+mn-lt"/>
                        </a:rPr>
                        <a:t>phân</a:t>
                      </a:r>
                      <a:r>
                        <a:rPr lang="en-US" sz="2800" dirty="0" smtClean="0">
                          <a:effectLst/>
                          <a:latin typeface="+mn-lt"/>
                        </a:rPr>
                        <a:t> </a:t>
                      </a:r>
                      <a:r>
                        <a:rPr lang="en-US" sz="2800" dirty="0" err="1" smtClean="0">
                          <a:effectLst/>
                          <a:latin typeface="+mn-lt"/>
                        </a:rPr>
                        <a:t>tích</a:t>
                      </a:r>
                      <a:r>
                        <a:rPr lang="en-US" sz="2800" dirty="0" smtClean="0">
                          <a:effectLst/>
                          <a:latin typeface="+mn-lt"/>
                        </a:rPr>
                        <a:t> </a:t>
                      </a:r>
                      <a:r>
                        <a:rPr lang="en-US" sz="2800" dirty="0" err="1" smtClean="0">
                          <a:effectLst/>
                          <a:latin typeface="+mn-lt"/>
                        </a:rPr>
                        <a:t>chủ</a:t>
                      </a:r>
                      <a:r>
                        <a:rPr lang="en-US" sz="2800" dirty="0" smtClean="0">
                          <a:effectLst/>
                          <a:latin typeface="+mn-lt"/>
                        </a:rPr>
                        <a:t> </a:t>
                      </a:r>
                      <a:r>
                        <a:rPr lang="en-US" sz="2800" dirty="0" err="1" smtClean="0">
                          <a:effectLst/>
                          <a:latin typeface="+mn-lt"/>
                        </a:rPr>
                        <a:t>đề</a:t>
                      </a:r>
                      <a:r>
                        <a:rPr lang="en-US" sz="2800" dirty="0" smtClean="0">
                          <a:effectLst/>
                          <a:latin typeface="+mn-lt"/>
                        </a:rPr>
                        <a:t> </a:t>
                      </a:r>
                      <a:r>
                        <a:rPr lang="en-US" sz="2800" dirty="0" err="1" smtClean="0">
                          <a:effectLst/>
                          <a:latin typeface="+mn-lt"/>
                        </a:rPr>
                        <a:t>ấy</a:t>
                      </a:r>
                      <a:r>
                        <a:rPr lang="en-US" sz="2800" dirty="0" smtClean="0">
                          <a:effectLst/>
                          <a:latin typeface="+mn-lt"/>
                        </a:rPr>
                        <a:t> </a:t>
                      </a:r>
                      <a:r>
                        <a:rPr lang="en-US" sz="2800" dirty="0" err="1" smtClean="0">
                          <a:effectLst/>
                          <a:latin typeface="+mn-lt"/>
                        </a:rPr>
                        <a:t>như</a:t>
                      </a:r>
                      <a:r>
                        <a:rPr lang="en-US" sz="2800" dirty="0" smtClean="0">
                          <a:effectLst/>
                          <a:latin typeface="+mn-lt"/>
                        </a:rPr>
                        <a:t> </a:t>
                      </a:r>
                      <a:r>
                        <a:rPr lang="en-US" sz="2800" dirty="0" err="1" smtClean="0">
                          <a:effectLst/>
                          <a:latin typeface="+mn-lt"/>
                        </a:rPr>
                        <a:t>thế</a:t>
                      </a:r>
                      <a:r>
                        <a:rPr lang="en-US" sz="2800" dirty="0" smtClean="0">
                          <a:effectLst/>
                          <a:latin typeface="+mn-lt"/>
                        </a:rPr>
                        <a:t> </a:t>
                      </a:r>
                      <a:r>
                        <a:rPr lang="en-US" sz="2800" dirty="0" err="1" smtClean="0">
                          <a:effectLst/>
                          <a:latin typeface="+mn-lt"/>
                        </a:rPr>
                        <a:t>nào</a:t>
                      </a:r>
                      <a:r>
                        <a:rPr lang="en-US" sz="2800" dirty="0" smtClean="0">
                          <a:effectLst/>
                          <a:latin typeface="+mn-lt"/>
                        </a:rPr>
                        <a:t>?</a:t>
                      </a:r>
                      <a:endParaRPr lang="en-US" sz="2800" dirty="0" smtClean="0">
                        <a:effectLst/>
                        <a:latin typeface="+mn-lt"/>
                        <a:ea typeface="Calibri"/>
                        <a:cs typeface="Times New Roman"/>
                      </a:endParaRPr>
                    </a:p>
                  </a:txBody>
                  <a:tcPr marL="110550" marR="110550" marT="55275" marB="55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4687110"/>
                  </a:ext>
                </a:extLst>
              </a:tr>
              <a:tr h="1363499">
                <a:tc>
                  <a:txBody>
                    <a:bodyPr/>
                    <a:lstStyle/>
                    <a:p>
                      <a:pPr marL="0" marR="0" indent="0" algn="l" defTabSz="914400" rtl="0" eaLnBrk="1" fontAlgn="t" latinLnBrk="0" hangingPunct="1">
                        <a:lnSpc>
                          <a:spcPct val="130000"/>
                        </a:lnSpc>
                        <a:spcBef>
                          <a:spcPts val="0"/>
                        </a:spcBef>
                        <a:spcAft>
                          <a:spcPts val="1000"/>
                        </a:spcAft>
                        <a:buClrTx/>
                        <a:buSzTx/>
                        <a:buFontTx/>
                        <a:buNone/>
                        <a:tabLst>
                          <a:tab pos="1386840" algn="l"/>
                        </a:tabLst>
                        <a:defRPr/>
                      </a:pPr>
                      <a:r>
                        <a:rPr lang="en-US" sz="2800" dirty="0" smtClean="0">
                          <a:effectLst/>
                        </a:rPr>
                        <a:t>2.Tác </a:t>
                      </a:r>
                      <a:r>
                        <a:rPr lang="en-US" sz="2800" dirty="0" err="1" smtClean="0">
                          <a:effectLst/>
                        </a:rPr>
                        <a:t>phẩm</a:t>
                      </a:r>
                      <a:r>
                        <a:rPr lang="en-US" sz="2800" dirty="0" smtClean="0">
                          <a:effectLst/>
                        </a:rPr>
                        <a:t> </a:t>
                      </a:r>
                      <a:r>
                        <a:rPr lang="en-US" sz="2800" dirty="0" err="1" smtClean="0">
                          <a:effectLst/>
                        </a:rPr>
                        <a:t>truyện</a:t>
                      </a:r>
                      <a:r>
                        <a:rPr lang="en-US" sz="2800" dirty="0" smtClean="0">
                          <a:effectLst/>
                        </a:rPr>
                        <a:t> </a:t>
                      </a:r>
                      <a:r>
                        <a:rPr lang="en-US" sz="2800" dirty="0" err="1" smtClean="0">
                          <a:effectLst/>
                        </a:rPr>
                        <a:t>có</a:t>
                      </a:r>
                      <a:r>
                        <a:rPr lang="en-US" sz="2800" dirty="0" smtClean="0">
                          <a:effectLst/>
                        </a:rPr>
                        <a:t> </a:t>
                      </a:r>
                      <a:r>
                        <a:rPr lang="en-US" sz="2800" dirty="0" err="1" smtClean="0">
                          <a:effectLst/>
                        </a:rPr>
                        <a:t>những</a:t>
                      </a:r>
                      <a:r>
                        <a:rPr lang="en-US" sz="2800" dirty="0" smtClean="0">
                          <a:effectLst/>
                        </a:rPr>
                        <a:t> </a:t>
                      </a:r>
                      <a:r>
                        <a:rPr lang="en-US" sz="2800" dirty="0" err="1" smtClean="0">
                          <a:effectLst/>
                        </a:rPr>
                        <a:t>nét</a:t>
                      </a:r>
                      <a:r>
                        <a:rPr lang="en-US" sz="2800" dirty="0" smtClean="0">
                          <a:effectLst/>
                        </a:rPr>
                        <a:t> </a:t>
                      </a:r>
                      <a:r>
                        <a:rPr lang="en-US" sz="2800" dirty="0" err="1" smtClean="0">
                          <a:effectLst/>
                        </a:rPr>
                        <a:t>đặc</a:t>
                      </a:r>
                      <a:r>
                        <a:rPr lang="en-US" sz="2800" dirty="0" smtClean="0">
                          <a:effectLst/>
                        </a:rPr>
                        <a:t> </a:t>
                      </a:r>
                      <a:r>
                        <a:rPr lang="en-US" sz="2800" dirty="0" err="1" smtClean="0">
                          <a:effectLst/>
                        </a:rPr>
                        <a:t>sắc</a:t>
                      </a:r>
                      <a:r>
                        <a:rPr lang="en-US" sz="2800" dirty="0" smtClean="0">
                          <a:effectLst/>
                        </a:rPr>
                        <a:t> </a:t>
                      </a:r>
                      <a:r>
                        <a:rPr lang="en-US" sz="2800" dirty="0" err="1" smtClean="0">
                          <a:effectLst/>
                        </a:rPr>
                        <a:t>gì</a:t>
                      </a:r>
                      <a:r>
                        <a:rPr lang="en-US" sz="2800" dirty="0" smtClean="0">
                          <a:effectLst/>
                        </a:rPr>
                        <a:t> </a:t>
                      </a:r>
                      <a:r>
                        <a:rPr lang="en-US" sz="2800" dirty="0" err="1" smtClean="0">
                          <a:effectLst/>
                        </a:rPr>
                        <a:t>về</a:t>
                      </a:r>
                      <a:r>
                        <a:rPr lang="en-US" sz="2800" dirty="0" smtClean="0">
                          <a:effectLst/>
                        </a:rPr>
                        <a:t> </a:t>
                      </a:r>
                      <a:r>
                        <a:rPr lang="en-US" sz="2800" dirty="0" err="1" smtClean="0">
                          <a:effectLst/>
                        </a:rPr>
                        <a:t>nghệ</a:t>
                      </a:r>
                      <a:r>
                        <a:rPr lang="en-US" sz="2800" dirty="0" smtClean="0">
                          <a:effectLst/>
                        </a:rPr>
                        <a:t> </a:t>
                      </a:r>
                      <a:r>
                        <a:rPr lang="en-US" sz="2800" dirty="0" err="1" smtClean="0">
                          <a:effectLst/>
                        </a:rPr>
                        <a:t>thuật</a:t>
                      </a:r>
                      <a:r>
                        <a:rPr lang="en-US" sz="2800" dirty="0" smtClean="0">
                          <a:effectLst/>
                        </a:rPr>
                        <a:t>? </a:t>
                      </a:r>
                      <a:r>
                        <a:rPr lang="en-US" sz="2800" dirty="0" err="1" smtClean="0">
                          <a:effectLst/>
                        </a:rPr>
                        <a:t>Những</a:t>
                      </a:r>
                      <a:r>
                        <a:rPr lang="en-US" sz="2800" dirty="0" smtClean="0">
                          <a:effectLst/>
                        </a:rPr>
                        <a:t> </a:t>
                      </a:r>
                      <a:r>
                        <a:rPr lang="en-US" sz="2800" dirty="0" err="1" smtClean="0">
                          <a:effectLst/>
                        </a:rPr>
                        <a:t>nét</a:t>
                      </a:r>
                      <a:r>
                        <a:rPr lang="en-US" sz="2800" dirty="0" smtClean="0">
                          <a:effectLst/>
                        </a:rPr>
                        <a:t> </a:t>
                      </a:r>
                      <a:r>
                        <a:rPr lang="en-US" sz="2800" dirty="0" err="1" smtClean="0">
                          <a:effectLst/>
                        </a:rPr>
                        <a:t>đặc</a:t>
                      </a:r>
                      <a:r>
                        <a:rPr lang="en-US" sz="2800" dirty="0" smtClean="0">
                          <a:effectLst/>
                        </a:rPr>
                        <a:t> </a:t>
                      </a:r>
                      <a:r>
                        <a:rPr lang="en-US" sz="2800" dirty="0" err="1" smtClean="0">
                          <a:effectLst/>
                        </a:rPr>
                        <a:t>sắc</a:t>
                      </a:r>
                      <a:r>
                        <a:rPr lang="en-US" sz="2800" dirty="0" smtClean="0">
                          <a:effectLst/>
                        </a:rPr>
                        <a:t> </a:t>
                      </a:r>
                      <a:r>
                        <a:rPr lang="en-US" sz="2800" dirty="0" err="1" smtClean="0">
                          <a:effectLst/>
                        </a:rPr>
                        <a:t>đó</a:t>
                      </a:r>
                      <a:r>
                        <a:rPr lang="en-US" sz="2800" dirty="0" smtClean="0">
                          <a:effectLst/>
                        </a:rPr>
                        <a:t> </a:t>
                      </a:r>
                      <a:r>
                        <a:rPr lang="en-US" sz="2800" dirty="0" err="1" smtClean="0">
                          <a:effectLst/>
                        </a:rPr>
                        <a:t>đem</a:t>
                      </a:r>
                      <a:r>
                        <a:rPr lang="en-US" sz="2800" dirty="0" smtClean="0">
                          <a:effectLst/>
                        </a:rPr>
                        <a:t> </a:t>
                      </a:r>
                      <a:r>
                        <a:rPr lang="en-US" sz="2800" dirty="0" err="1" smtClean="0">
                          <a:effectLst/>
                        </a:rPr>
                        <a:t>đến</a:t>
                      </a:r>
                      <a:r>
                        <a:rPr lang="en-US" sz="2800" dirty="0" smtClean="0">
                          <a:effectLst/>
                        </a:rPr>
                        <a:t> </a:t>
                      </a:r>
                      <a:r>
                        <a:rPr lang="en-US" sz="2800" dirty="0" err="1" smtClean="0">
                          <a:effectLst/>
                        </a:rPr>
                        <a:t>hiệu</a:t>
                      </a:r>
                      <a:r>
                        <a:rPr lang="en-US" sz="2800" dirty="0" smtClean="0">
                          <a:effectLst/>
                        </a:rPr>
                        <a:t> </a:t>
                      </a:r>
                      <a:r>
                        <a:rPr lang="en-US" sz="2800" dirty="0" err="1" smtClean="0">
                          <a:effectLst/>
                        </a:rPr>
                        <a:t>quả</a:t>
                      </a:r>
                      <a:r>
                        <a:rPr lang="en-US" sz="2800" dirty="0" smtClean="0">
                          <a:effectLst/>
                        </a:rPr>
                        <a:t> </a:t>
                      </a:r>
                      <a:r>
                        <a:rPr lang="en-US" sz="2800" dirty="0" err="1" smtClean="0">
                          <a:effectLst/>
                        </a:rPr>
                        <a:t>thẩm</a:t>
                      </a:r>
                      <a:r>
                        <a:rPr lang="en-US" sz="2800" dirty="0" smtClean="0">
                          <a:effectLst/>
                        </a:rPr>
                        <a:t> </a:t>
                      </a:r>
                      <a:r>
                        <a:rPr lang="en-US" sz="2800" dirty="0" err="1" smtClean="0">
                          <a:effectLst/>
                        </a:rPr>
                        <a:t>mĩ</a:t>
                      </a:r>
                      <a:r>
                        <a:rPr lang="en-US" sz="2800" dirty="0" smtClean="0">
                          <a:effectLst/>
                        </a:rPr>
                        <a:t> </a:t>
                      </a:r>
                      <a:r>
                        <a:rPr lang="en-US" sz="2800" dirty="0" err="1" smtClean="0">
                          <a:effectLst/>
                        </a:rPr>
                        <a:t>như</a:t>
                      </a:r>
                      <a:r>
                        <a:rPr lang="en-US" sz="2800" dirty="0" smtClean="0">
                          <a:effectLst/>
                        </a:rPr>
                        <a:t> </a:t>
                      </a:r>
                      <a:r>
                        <a:rPr lang="en-US" sz="2800" dirty="0" err="1" smtClean="0">
                          <a:effectLst/>
                        </a:rPr>
                        <a:t>thế</a:t>
                      </a:r>
                      <a:r>
                        <a:rPr lang="en-US" sz="2800" dirty="0" smtClean="0">
                          <a:effectLst/>
                        </a:rPr>
                        <a:t> </a:t>
                      </a:r>
                      <a:r>
                        <a:rPr lang="en-US" sz="2800" dirty="0" err="1" smtClean="0">
                          <a:effectLst/>
                        </a:rPr>
                        <a:t>nào</a:t>
                      </a:r>
                      <a:r>
                        <a:rPr lang="en-US" sz="2800" dirty="0" smtClean="0">
                          <a:effectLst/>
                        </a:rPr>
                        <a:t>?</a:t>
                      </a:r>
                      <a:endParaRPr lang="en-US" sz="2800" dirty="0" smtClean="0">
                        <a:effectLst/>
                        <a:latin typeface="Times New Roman"/>
                        <a:ea typeface="Calibri"/>
                        <a:cs typeface="Times New Roman"/>
                      </a:endParaRPr>
                    </a:p>
                    <a:p>
                      <a:pPr algn="l" fontAlgn="t">
                        <a:lnSpc>
                          <a:spcPct val="130000"/>
                        </a:lnSpc>
                        <a:spcBef>
                          <a:spcPts val="0"/>
                        </a:spcBef>
                        <a:spcAft>
                          <a:spcPts val="1000"/>
                        </a:spcAft>
                        <a:tabLst>
                          <a:tab pos="1386840" algn="l"/>
                        </a:tabLst>
                      </a:pPr>
                      <a:endParaRPr lang="en-US" sz="2600" b="0" i="0" u="none" strike="noStrike" dirty="0">
                        <a:effectLst/>
                        <a:latin typeface="Arial" panose="020B0604020202020204" pitchFamily="34" charset="0"/>
                      </a:endParaRPr>
                    </a:p>
                  </a:txBody>
                  <a:tcPr marL="110550" marR="110550" marT="55275" marB="55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9725964"/>
                  </a:ext>
                </a:extLst>
              </a:tr>
              <a:tr h="367119">
                <a:tc>
                  <a:txBody>
                    <a:bodyPr/>
                    <a:lstStyle/>
                    <a:p>
                      <a:pPr algn="just" fontAlgn="t">
                        <a:lnSpc>
                          <a:spcPct val="130000"/>
                        </a:lnSpc>
                        <a:spcBef>
                          <a:spcPts val="0"/>
                        </a:spcBef>
                        <a:spcAft>
                          <a:spcPts val="1000"/>
                        </a:spcAft>
                        <a:tabLst>
                          <a:tab pos="90170" algn="l"/>
                          <a:tab pos="180340" algn="l"/>
                        </a:tabLst>
                      </a:pPr>
                      <a:r>
                        <a:rPr lang="en-US" sz="2800" dirty="0" smtClean="0">
                          <a:effectLst/>
                        </a:rPr>
                        <a:t>3. </a:t>
                      </a:r>
                      <a:r>
                        <a:rPr lang="en-US" sz="2800" dirty="0" err="1" smtClean="0">
                          <a:effectLst/>
                        </a:rPr>
                        <a:t>Tác</a:t>
                      </a:r>
                      <a:r>
                        <a:rPr lang="en-US" sz="2800" dirty="0" smtClean="0">
                          <a:effectLst/>
                        </a:rPr>
                        <a:t> </a:t>
                      </a:r>
                      <a:r>
                        <a:rPr lang="en-US" sz="2800" dirty="0" err="1" smtClean="0">
                          <a:effectLst/>
                        </a:rPr>
                        <a:t>phẩm</a:t>
                      </a:r>
                      <a:r>
                        <a:rPr lang="en-US" sz="2800" dirty="0" smtClean="0">
                          <a:effectLst/>
                        </a:rPr>
                        <a:t> </a:t>
                      </a:r>
                      <a:r>
                        <a:rPr lang="en-US" sz="2800" dirty="0" err="1" smtClean="0">
                          <a:effectLst/>
                        </a:rPr>
                        <a:t>truyện</a:t>
                      </a:r>
                      <a:r>
                        <a:rPr lang="en-US" sz="2800" dirty="0" smtClean="0">
                          <a:effectLst/>
                        </a:rPr>
                        <a:t> </a:t>
                      </a:r>
                      <a:r>
                        <a:rPr lang="en-US" sz="2800" dirty="0" err="1" smtClean="0">
                          <a:effectLst/>
                        </a:rPr>
                        <a:t>có</a:t>
                      </a:r>
                      <a:r>
                        <a:rPr lang="en-US" sz="2800" dirty="0" smtClean="0">
                          <a:effectLst/>
                        </a:rPr>
                        <a:t> </a:t>
                      </a:r>
                      <a:r>
                        <a:rPr lang="en-US" sz="2800" dirty="0" err="1" smtClean="0">
                          <a:effectLst/>
                        </a:rPr>
                        <a:t>giá</a:t>
                      </a:r>
                      <a:r>
                        <a:rPr lang="en-US" sz="2800" dirty="0" smtClean="0">
                          <a:effectLst/>
                        </a:rPr>
                        <a:t> </a:t>
                      </a:r>
                      <a:r>
                        <a:rPr lang="en-US" sz="2800" dirty="0" err="1" smtClean="0">
                          <a:effectLst/>
                        </a:rPr>
                        <a:t>trị</a:t>
                      </a:r>
                      <a:r>
                        <a:rPr lang="en-US" sz="2800" dirty="0" smtClean="0">
                          <a:effectLst/>
                        </a:rPr>
                        <a:t>, ý </a:t>
                      </a:r>
                      <a:r>
                        <a:rPr lang="en-US" sz="2800" dirty="0" err="1" smtClean="0">
                          <a:effectLst/>
                        </a:rPr>
                        <a:t>nghĩa</a:t>
                      </a:r>
                      <a:r>
                        <a:rPr lang="en-US" sz="2800" dirty="0" smtClean="0">
                          <a:effectLst/>
                        </a:rPr>
                        <a:t> </a:t>
                      </a:r>
                      <a:r>
                        <a:rPr lang="en-US" sz="2800" dirty="0" err="1" smtClean="0">
                          <a:effectLst/>
                        </a:rPr>
                        <a:t>gì</a:t>
                      </a:r>
                      <a:r>
                        <a:rPr lang="en-US" sz="2800" dirty="0" smtClean="0">
                          <a:effectLst/>
                        </a:rPr>
                        <a:t>?</a:t>
                      </a:r>
                      <a:endParaRPr lang="vi-VN"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1475263"/>
                  </a:ext>
                </a:extLst>
              </a:tr>
            </a:tbl>
          </a:graphicData>
        </a:graphic>
      </p:graphicFrame>
      <p:sp>
        <p:nvSpPr>
          <p:cNvPr id="6" name="TextBox 5">
            <a:extLst>
              <a:ext uri="{FF2B5EF4-FFF2-40B4-BE49-F238E27FC236}">
                <a16:creationId xmlns:a16="http://schemas.microsoft.com/office/drawing/2014/main" id="{E707C78A-3D2F-C657-F7F3-FC4E8752FDD4}"/>
              </a:ext>
            </a:extLst>
          </p:cNvPr>
          <p:cNvSpPr txBox="1"/>
          <p:nvPr/>
        </p:nvSpPr>
        <p:spPr>
          <a:xfrm>
            <a:off x="1343436" y="94899"/>
            <a:ext cx="9656855" cy="830997"/>
          </a:xfrm>
          <a:prstGeom prst="rect">
            <a:avLst/>
          </a:prstGeom>
          <a:noFill/>
        </p:spPr>
        <p:txBody>
          <a:bodyPr wrap="square">
            <a:spAutoFit/>
          </a:bodyPr>
          <a:lstStyle/>
          <a:p>
            <a:pPr marL="0" marR="0" lvl="0" indent="457200" algn="ctr" defTabSz="914400" rtl="0" eaLnBrk="1" fontAlgn="auto" latinLnBrk="0" hangingPunct="1">
              <a:spcBef>
                <a:spcPts val="0"/>
              </a:spcBef>
              <a:buClrTx/>
              <a:buSzTx/>
              <a:buFontTx/>
              <a:buNone/>
              <a:tabLst>
                <a:tab pos="90170" algn="l"/>
                <a:tab pos="180340" algn="l"/>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Bảng kiểm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giá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kĩ năng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mn-cs"/>
              </a:rPr>
              <a:t>tìm</a:t>
            </a:r>
            <a:r>
              <a:rPr kumimoji="0" lang="en-US" sz="2400" b="1" i="0" u="none" strike="noStrike" kern="120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 ý </a:t>
            </a:r>
            <a:r>
              <a:rPr kumimoji="0" lang="en-US" sz="2400" b="1" i="0" u="none" strike="noStrike" kern="1200" cap="none" spc="0" normalizeH="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mn-cs"/>
              </a:rPr>
              <a:t>cho</a:t>
            </a:r>
            <a:r>
              <a:rPr kumimoji="0" lang="en-US" sz="2400" b="1" i="0" u="none" strike="noStrike" kern="120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mn-cs"/>
              </a:rPr>
              <a:t>bài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luận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phân 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457200" algn="ctr" defTabSz="914400" rtl="0" eaLnBrk="1" fontAlgn="auto" latinLnBrk="0" hangingPunct="1">
              <a:spcBef>
                <a:spcPts val="0"/>
              </a:spcBef>
              <a:buClrTx/>
              <a:buSzTx/>
              <a:buFontTx/>
              <a:buNone/>
              <a:tabLst>
                <a:tab pos="90170" algn="l"/>
                <a:tab pos="180340" algn="l"/>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một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tác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phẩm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học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truyện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4087675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B5AD2BD0-7FBF-16B7-5678-8BAE09D2074F}"/>
              </a:ext>
            </a:extLst>
          </p:cNvPr>
          <p:cNvSpPr/>
          <p:nvPr/>
        </p:nvSpPr>
        <p:spPr>
          <a:xfrm>
            <a:off x="177800" y="431800"/>
            <a:ext cx="11836400" cy="59436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lIns="60954" tIns="30477" rIns="60954" bIns="30477"/>
          <a:lstStyle/>
          <a:p>
            <a:endParaRPr lang="en-US"/>
          </a:p>
        </p:txBody>
      </p:sp>
      <p:sp>
        <p:nvSpPr>
          <p:cNvPr id="2" name="Rectangle 1"/>
          <p:cNvSpPr/>
          <p:nvPr/>
        </p:nvSpPr>
        <p:spPr>
          <a:xfrm>
            <a:off x="311509" y="191741"/>
            <a:ext cx="11379200" cy="6678745"/>
          </a:xfrm>
          <a:prstGeom prst="rect">
            <a:avLst/>
          </a:prstGeom>
        </p:spPr>
        <p:txBody>
          <a:bodyPr wrap="square" lIns="60954" tIns="30477" rIns="60954" bIns="30477">
            <a:spAutoFit/>
          </a:bodyPr>
          <a:lstStyle/>
          <a:p>
            <a:pPr algn="just"/>
            <a:r>
              <a:rPr lang="en-US" sz="3600" dirty="0"/>
              <a:t> </a:t>
            </a:r>
            <a:r>
              <a:rPr lang="vi-VN" sz="2400" b="1" dirty="0"/>
              <a:t>Bước 2: lập dàn ý</a:t>
            </a:r>
            <a:endParaRPr lang="en-US" sz="2400" dirty="0"/>
          </a:p>
          <a:p>
            <a:pPr algn="just"/>
            <a:r>
              <a:rPr lang="en-US" sz="2700" b="1"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27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Mở bài:</a:t>
            </a:r>
            <a:endParaRPr lang="en-US" sz="27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buClr>
                <a:srgbClr val="231F20"/>
              </a:buClr>
              <a:buSzPts val="1200"/>
              <a:tabLst>
                <a:tab pos="81272" algn="l"/>
              </a:tabLst>
            </a:pPr>
            <a:r>
              <a:rPr lang="en-US" sz="27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7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Giới thiệu truyện ngắn </a:t>
            </a:r>
            <a:r>
              <a:rPr lang="vi-VN" sz="2700" i="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Những ngôi sao xa xôi</a:t>
            </a:r>
            <a:r>
              <a:rPr lang="vi-VN" sz="27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của Lê Minh Khuê</a:t>
            </a:r>
            <a:endParaRPr lang="en-US" sz="27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buClr>
                <a:srgbClr val="231F20"/>
              </a:buClr>
              <a:buSzPts val="1200"/>
              <a:tabLst>
                <a:tab pos="101590" algn="l"/>
              </a:tabLst>
            </a:pPr>
            <a:r>
              <a:rPr lang="en-US" sz="27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7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Khái quát về tác phẩm: một truyện ngắn thành công trong việc khắc hoạ hình ảnh những cô gái thanh niên xung phong trên tuyến đường Trường Sơn thời kì kháng chiến chống đế quốc Mỹ.</a:t>
            </a:r>
            <a:endParaRPr lang="en-US" sz="27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700" b="1"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2. </a:t>
            </a:r>
            <a:r>
              <a:rPr lang="vi-VN" sz="27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Thân bài:</a:t>
            </a:r>
            <a:endParaRPr lang="en-US" sz="27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buClr>
                <a:srgbClr val="231F20"/>
              </a:buClr>
              <a:buSzPts val="1200"/>
              <a:tabLst>
                <a:tab pos="79155" algn="l"/>
              </a:tabLst>
            </a:pPr>
            <a:r>
              <a:rPr lang="en-US" sz="27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7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Phân tích nội dung chủ đề của tác phẩm:</a:t>
            </a:r>
            <a:endParaRPr lang="en-US" sz="27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7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7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Cuộc sống </a:t>
            </a:r>
            <a:r>
              <a:rPr lang="vi-VN" sz="27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gian khổ, công việc nguy hiểm của ba cô gái ở trọng điểm trên tuyến đường (bằng chứng: ở trong một cái hang dưới chân cao điểm, quan sát địch ném bom, đánh dấu bom chưa nổ, phá bom,...).</a:t>
            </a:r>
            <a:endParaRPr lang="en-US" sz="27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endParaRPr>
          </a:p>
          <a:p>
            <a:pPr algn="just"/>
            <a:r>
              <a:rPr lang="vi-VN" sz="2700"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Nét riêng</a:t>
            </a:r>
            <a:r>
              <a:rPr lang="vi-VN" sz="2700" dirty="0">
                <a:latin typeface="Times New Roman" panose="02020603050405020304" pitchFamily="18" charset="0"/>
                <a:cs typeface="Times New Roman" panose="02020603050405020304" pitchFamily="18" charset="0"/>
              </a:rPr>
              <a:t> của ba cô gái (bằng chứng).</a:t>
            </a:r>
            <a:endParaRPr lang="en-US" sz="2700" dirty="0">
              <a:latin typeface="Times New Roman" panose="02020603050405020304" pitchFamily="18" charset="0"/>
              <a:cs typeface="Times New Roman" panose="02020603050405020304" pitchFamily="18" charset="0"/>
            </a:endParaRPr>
          </a:p>
          <a:p>
            <a:pPr algn="just"/>
            <a:r>
              <a:rPr lang="vi-VN" sz="2700" dirty="0">
                <a:latin typeface="Times New Roman" panose="02020603050405020304" pitchFamily="18" charset="0"/>
                <a:cs typeface="Times New Roman" panose="02020603050405020304" pitchFamily="18" charset="0"/>
              </a:rPr>
              <a:t>+ Vẻ đẹp </a:t>
            </a:r>
            <a:r>
              <a:rPr lang="vi-VN" sz="2700" b="1" dirty="0">
                <a:latin typeface="Times New Roman" panose="02020603050405020304" pitchFamily="18" charset="0"/>
                <a:cs typeface="Times New Roman" panose="02020603050405020304" pitchFamily="18" charset="0"/>
              </a:rPr>
              <a:t>phẩm chất, tâm hồn </a:t>
            </a:r>
            <a:r>
              <a:rPr lang="vi-VN" sz="2700" dirty="0">
                <a:latin typeface="Times New Roman" panose="02020603050405020304" pitchFamily="18" charset="0"/>
                <a:cs typeface="Times New Roman" panose="02020603050405020304" pitchFamily="18" charset="0"/>
              </a:rPr>
              <a:t>của ba cô gái: g</a:t>
            </a:r>
            <a:r>
              <a:rPr lang="en-US" sz="2700" dirty="0">
                <a:latin typeface="Times New Roman" panose="02020603050405020304" pitchFamily="18" charset="0"/>
                <a:cs typeface="Times New Roman" panose="02020603050405020304" pitchFamily="18" charset="0"/>
              </a:rPr>
              <a:t>a</a:t>
            </a:r>
            <a:r>
              <a:rPr lang="vi-VN" sz="2700" dirty="0">
                <a:latin typeface="Times New Roman" panose="02020603050405020304" pitchFamily="18" charset="0"/>
                <a:cs typeface="Times New Roman" panose="02020603050405020304" pitchFamily="18" charset="0"/>
              </a:rPr>
              <a:t>n dạ, dũng cảm, không sợ hi sinh, quyết tâm hoàn thành nhiệm vụ,... (bằng chứng: thể hiện trong một lần phá bom).</a:t>
            </a:r>
            <a:endParaRPr 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9078"/>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111B4D45-2D9C-F734-1C97-09ED22ADD86E}"/>
              </a:ext>
            </a:extLst>
          </p:cNvPr>
          <p:cNvSpPr/>
          <p:nvPr/>
        </p:nvSpPr>
        <p:spPr>
          <a:xfrm>
            <a:off x="177800" y="431800"/>
            <a:ext cx="11836400" cy="59436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lIns="60954" tIns="30477" rIns="60954" bIns="30477"/>
          <a:lstStyle/>
          <a:p>
            <a:endParaRPr lang="en-US"/>
          </a:p>
        </p:txBody>
      </p:sp>
      <p:sp>
        <p:nvSpPr>
          <p:cNvPr id="2" name="Rectangle 1"/>
          <p:cNvSpPr/>
          <p:nvPr/>
        </p:nvSpPr>
        <p:spPr>
          <a:xfrm>
            <a:off x="457200" y="545861"/>
            <a:ext cx="11277600" cy="4216533"/>
          </a:xfrm>
          <a:prstGeom prst="rect">
            <a:avLst/>
          </a:prstGeom>
        </p:spPr>
        <p:txBody>
          <a:bodyPr wrap="square" lIns="60954" tIns="30477" rIns="60954" bIns="30477">
            <a:spAutoFit/>
          </a:bodyPr>
          <a:lstStyle/>
          <a:p>
            <a:pPr algn="just" defTabSz="609539">
              <a:defRPr/>
            </a:pPr>
            <a:r>
              <a:rPr lang="en-US" sz="2700" b="1" dirty="0">
                <a:solidFill>
                  <a:prstClr val="black"/>
                </a:solidFill>
                <a:latin typeface="Times New Roman" panose="02020603050405020304" pitchFamily="18" charset="0"/>
                <a:cs typeface="Times New Roman" panose="02020603050405020304" pitchFamily="18" charset="0"/>
              </a:rPr>
              <a:t>- </a:t>
            </a:r>
            <a:r>
              <a:rPr lang="vi-VN" sz="2700" b="1" dirty="0">
                <a:solidFill>
                  <a:prstClr val="black"/>
                </a:solidFill>
                <a:latin typeface="Times New Roman" panose="02020603050405020304" pitchFamily="18" charset="0"/>
                <a:cs typeface="Times New Roman" panose="02020603050405020304" pitchFamily="18" charset="0"/>
              </a:rPr>
              <a:t>Phân tích một số nét đặc sắc về hình thức nghệ thuật của tác phẩm:</a:t>
            </a:r>
            <a:endParaRPr lang="en-US" sz="2700" b="1" dirty="0">
              <a:solidFill>
                <a:prstClr val="black"/>
              </a:solidFill>
              <a:latin typeface="Times New Roman" panose="02020603050405020304" pitchFamily="18" charset="0"/>
              <a:cs typeface="Times New Roman" panose="02020603050405020304" pitchFamily="18" charset="0"/>
            </a:endParaRPr>
          </a:p>
          <a:p>
            <a:pPr algn="just" defTabSz="609539">
              <a:defRPr/>
            </a:pPr>
            <a:r>
              <a:rPr lang="vi-VN" sz="2700" dirty="0">
                <a:solidFill>
                  <a:prstClr val="black"/>
                </a:solidFill>
                <a:latin typeface="Times New Roman" panose="02020603050405020304" pitchFamily="18" charset="0"/>
                <a:cs typeface="Times New Roman" panose="02020603050405020304" pitchFamily="18" charset="0"/>
              </a:rPr>
              <a:t>+ </a:t>
            </a:r>
            <a:r>
              <a:rPr lang="vi-VN" sz="2700" b="1" dirty="0">
                <a:solidFill>
                  <a:prstClr val="black"/>
                </a:solidFill>
                <a:latin typeface="Times New Roman" panose="02020603050405020304" pitchFamily="18" charset="0"/>
                <a:cs typeface="Times New Roman" panose="02020603050405020304" pitchFamily="18" charset="0"/>
              </a:rPr>
              <a:t>Kể chuyện theo ngôi thứ nhất </a:t>
            </a:r>
            <a:r>
              <a:rPr lang="vi-VN" sz="2700" dirty="0">
                <a:solidFill>
                  <a:prstClr val="black"/>
                </a:solidFill>
                <a:latin typeface="Times New Roman" panose="02020603050405020304" pitchFamily="18" charset="0"/>
                <a:cs typeface="Times New Roman" panose="02020603050405020304" pitchFamily="18" charset="0"/>
              </a:rPr>
              <a:t>(Phương Định - “tôi”) giúp cho nhân vật dễ dàng bộc lộ suy nghĩ, tâm trạng, cảm xúc.</a:t>
            </a:r>
            <a:endParaRPr lang="en-US" sz="2700" dirty="0">
              <a:solidFill>
                <a:prstClr val="black"/>
              </a:solidFill>
              <a:latin typeface="Times New Roman" panose="02020603050405020304" pitchFamily="18" charset="0"/>
              <a:cs typeface="Times New Roman" panose="02020603050405020304" pitchFamily="18" charset="0"/>
            </a:endParaRPr>
          </a:p>
          <a:p>
            <a:pPr algn="just" defTabSz="609539">
              <a:defRPr/>
            </a:pPr>
            <a:r>
              <a:rPr lang="vi-VN" sz="2700" dirty="0">
                <a:solidFill>
                  <a:prstClr val="black"/>
                </a:solidFill>
                <a:latin typeface="Times New Roman" panose="02020603050405020304" pitchFamily="18" charset="0"/>
                <a:cs typeface="Times New Roman" panose="02020603050405020304" pitchFamily="18" charset="0"/>
              </a:rPr>
              <a:t>+ Xây dựng </a:t>
            </a:r>
            <a:r>
              <a:rPr lang="vi-VN" sz="2700" b="1" dirty="0">
                <a:solidFill>
                  <a:prstClr val="black"/>
                </a:solidFill>
                <a:latin typeface="Times New Roman" panose="02020603050405020304" pitchFamily="18" charset="0"/>
                <a:cs typeface="Times New Roman" panose="02020603050405020304" pitchFamily="18" charset="0"/>
              </a:rPr>
              <a:t>nhân vật </a:t>
            </a:r>
            <a:r>
              <a:rPr lang="vi-VN" sz="2700" dirty="0">
                <a:solidFill>
                  <a:prstClr val="black"/>
                </a:solidFill>
                <a:latin typeface="Times New Roman" panose="02020603050405020304" pitchFamily="18" charset="0"/>
                <a:cs typeface="Times New Roman" panose="02020603050405020304" pitchFamily="18" charset="0"/>
              </a:rPr>
              <a:t>qua diễn biến tâm lí, hành động, lời nói, suy nghĩ,... (bằng chứng: nhân vật Phương Định).</a:t>
            </a:r>
            <a:endParaRPr lang="en-US" sz="2700" dirty="0">
              <a:solidFill>
                <a:prstClr val="black"/>
              </a:solidFill>
              <a:latin typeface="Times New Roman" panose="02020603050405020304" pitchFamily="18" charset="0"/>
              <a:cs typeface="Times New Roman" panose="02020603050405020304" pitchFamily="18" charset="0"/>
            </a:endParaRPr>
          </a:p>
          <a:p>
            <a:pPr algn="just" defTabSz="609539">
              <a:defRPr/>
            </a:pPr>
            <a:r>
              <a:rPr lang="vi-VN" sz="2700" dirty="0">
                <a:solidFill>
                  <a:prstClr val="black"/>
                </a:solidFill>
                <a:latin typeface="Times New Roman" panose="02020603050405020304" pitchFamily="18" charset="0"/>
                <a:cs typeface="Times New Roman" panose="02020603050405020304" pitchFamily="18" charset="0"/>
              </a:rPr>
              <a:t>+ Xây dựng </a:t>
            </a:r>
            <a:r>
              <a:rPr lang="vi-VN" sz="2700" b="1" dirty="0">
                <a:solidFill>
                  <a:prstClr val="black"/>
                </a:solidFill>
                <a:latin typeface="Times New Roman" panose="02020603050405020304" pitchFamily="18" charset="0"/>
                <a:cs typeface="Times New Roman" panose="02020603050405020304" pitchFamily="18" charset="0"/>
              </a:rPr>
              <a:t>tình huống truyện </a:t>
            </a:r>
            <a:r>
              <a:rPr lang="vi-VN" sz="2700" dirty="0">
                <a:solidFill>
                  <a:prstClr val="black"/>
                </a:solidFill>
                <a:latin typeface="Times New Roman" panose="02020603050405020304" pitchFamily="18" charset="0"/>
                <a:cs typeface="Times New Roman" panose="02020603050405020304" pitchFamily="18" charset="0"/>
              </a:rPr>
              <a:t>mang tính thử thách, nguy hiểm để nhân vật bộc lộ vẻ đẹp phẩm chất, tâm hồn (bằng chứng: tình huống phá bom).</a:t>
            </a:r>
            <a:endParaRPr lang="en-US" sz="2700" dirty="0">
              <a:solidFill>
                <a:prstClr val="black"/>
              </a:solidFill>
              <a:latin typeface="Times New Roman" panose="02020603050405020304" pitchFamily="18" charset="0"/>
              <a:cs typeface="Times New Roman" panose="02020603050405020304" pitchFamily="18" charset="0"/>
            </a:endParaRPr>
          </a:p>
          <a:p>
            <a:pPr algn="just" defTabSz="609539">
              <a:defRPr/>
            </a:pPr>
            <a:r>
              <a:rPr lang="vi-VN" sz="2700" dirty="0">
                <a:solidFill>
                  <a:prstClr val="black"/>
                </a:solidFill>
                <a:latin typeface="Times New Roman" panose="02020603050405020304" pitchFamily="18" charset="0"/>
                <a:cs typeface="Times New Roman" panose="02020603050405020304" pitchFamily="18" charset="0"/>
              </a:rPr>
              <a:t>+ </a:t>
            </a:r>
            <a:r>
              <a:rPr lang="vi-VN" sz="2700" b="1" dirty="0">
                <a:solidFill>
                  <a:prstClr val="black"/>
                </a:solidFill>
                <a:latin typeface="Times New Roman" panose="02020603050405020304" pitchFamily="18" charset="0"/>
                <a:cs typeface="Times New Roman" panose="02020603050405020304" pitchFamily="18" charset="0"/>
              </a:rPr>
              <a:t>Ngôn ngữ và nhịp điệu kể chuyện </a:t>
            </a:r>
            <a:r>
              <a:rPr lang="vi-VN" sz="2700" dirty="0">
                <a:solidFill>
                  <a:prstClr val="black"/>
                </a:solidFill>
                <a:latin typeface="Times New Roman" panose="02020603050405020304" pitchFamily="18" charset="0"/>
                <a:cs typeface="Times New Roman" panose="02020603050405020304" pitchFamily="18" charset="0"/>
              </a:rPr>
              <a:t>phù hợp với không khí khẩn trương của chiến trường (bằng chứng: các câu văn ngắn, nhịp nhanh trong truyện,...).</a:t>
            </a:r>
            <a:endParaRPr lang="en-US" sz="2700" dirty="0">
              <a:solidFill>
                <a:prstClr val="black"/>
              </a:solidFill>
              <a:latin typeface="Times New Roman" panose="02020603050405020304" pitchFamily="18" charset="0"/>
              <a:cs typeface="Times New Roman" panose="02020603050405020304" pitchFamily="18" charset="0"/>
            </a:endParaRPr>
          </a:p>
          <a:p>
            <a:pPr algn="just" defTabSz="609539">
              <a:defRPr/>
            </a:pPr>
            <a:r>
              <a:rPr lang="en-US" sz="2700" b="1" dirty="0" smtClean="0">
                <a:solidFill>
                  <a:prstClr val="black"/>
                </a:solidFill>
                <a:latin typeface="Times New Roman" panose="02020603050405020304" pitchFamily="18" charset="0"/>
                <a:cs typeface="Times New Roman" panose="02020603050405020304" pitchFamily="18" charset="0"/>
              </a:rPr>
              <a:t>3. </a:t>
            </a:r>
            <a:r>
              <a:rPr lang="vi-VN" sz="2700" b="1" dirty="0">
                <a:solidFill>
                  <a:prstClr val="black"/>
                </a:solidFill>
                <a:latin typeface="Times New Roman" panose="02020603050405020304" pitchFamily="18" charset="0"/>
                <a:cs typeface="Times New Roman" panose="02020603050405020304" pitchFamily="18" charset="0"/>
              </a:rPr>
              <a:t>Kết bài</a:t>
            </a:r>
            <a:r>
              <a:rPr lang="vi-VN" sz="2700" dirty="0">
                <a:solidFill>
                  <a:prstClr val="black"/>
                </a:solidFill>
                <a:latin typeface="Times New Roman" panose="02020603050405020304" pitchFamily="18" charset="0"/>
                <a:cs typeface="Times New Roman" panose="02020603050405020304" pitchFamily="18" charset="0"/>
              </a:rPr>
              <a:t>: Khẳng định ý nghĩa, giá trị của tác phẩm.</a:t>
            </a:r>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6190512"/>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aphicFrame>
        <p:nvGraphicFramePr>
          <p:cNvPr id="4" name="Table 3">
            <a:extLst>
              <a:ext uri="{FF2B5EF4-FFF2-40B4-BE49-F238E27FC236}">
                <a16:creationId xmlns:a16="http://schemas.microsoft.com/office/drawing/2014/main" id="{7878E9FC-661E-A49B-48C8-7975A125D07C}"/>
              </a:ext>
            </a:extLst>
          </p:cNvPr>
          <p:cNvGraphicFramePr>
            <a:graphicFrameLocks noGrp="1"/>
          </p:cNvGraphicFramePr>
          <p:nvPr>
            <p:extLst>
              <p:ext uri="{D42A27DB-BD31-4B8C-83A1-F6EECF244321}">
                <p14:modId xmlns:p14="http://schemas.microsoft.com/office/powerpoint/2010/main" val="1861240204"/>
              </p:ext>
            </p:extLst>
          </p:nvPr>
        </p:nvGraphicFramePr>
        <p:xfrm>
          <a:off x="200197" y="1083684"/>
          <a:ext cx="11687003" cy="5330766"/>
        </p:xfrm>
        <a:graphic>
          <a:graphicData uri="http://schemas.openxmlformats.org/drawingml/2006/table">
            <a:tbl>
              <a:tblPr firstRow="1" firstCol="1" bandRow="1"/>
              <a:tblGrid>
                <a:gridCol w="1310684">
                  <a:extLst>
                    <a:ext uri="{9D8B030D-6E8A-4147-A177-3AD203B41FA5}">
                      <a16:colId xmlns:a16="http://schemas.microsoft.com/office/drawing/2014/main" val="3759682314"/>
                    </a:ext>
                  </a:extLst>
                </a:gridCol>
                <a:gridCol w="8307344">
                  <a:extLst>
                    <a:ext uri="{9D8B030D-6E8A-4147-A177-3AD203B41FA5}">
                      <a16:colId xmlns:a16="http://schemas.microsoft.com/office/drawing/2014/main" val="1108994957"/>
                    </a:ext>
                  </a:extLst>
                </a:gridCol>
                <a:gridCol w="842582">
                  <a:extLst>
                    <a:ext uri="{9D8B030D-6E8A-4147-A177-3AD203B41FA5}">
                      <a16:colId xmlns:a16="http://schemas.microsoft.com/office/drawing/2014/main" val="1140856881"/>
                    </a:ext>
                  </a:extLst>
                </a:gridCol>
                <a:gridCol w="1226393">
                  <a:extLst>
                    <a:ext uri="{9D8B030D-6E8A-4147-A177-3AD203B41FA5}">
                      <a16:colId xmlns:a16="http://schemas.microsoft.com/office/drawing/2014/main" val="2735594333"/>
                    </a:ext>
                  </a:extLst>
                </a:gridCol>
              </a:tblGrid>
              <a:tr h="466154">
                <a:tc gridSpan="2">
                  <a:txBody>
                    <a:bodyPr/>
                    <a:lstStyle/>
                    <a:p>
                      <a:pPr algn="ctr"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Tiêu chí</a:t>
                      </a:r>
                      <a:endParaRPr lang="vi-VN" sz="2600" b="0" i="0" u="none" strike="noStrike" dirty="0">
                        <a:effectLst/>
                        <a:latin typeface="Arial" panose="020B0604020202020204" pitchFamily="34" charset="0"/>
                      </a:endParaRPr>
                    </a:p>
                  </a:txBody>
                  <a:tcPr marL="110550" marR="110550" marT="55275" marB="55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Đạt</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30000"/>
                        </a:lnSpc>
                        <a:spcBef>
                          <a:spcPts val="0"/>
                        </a:spcBef>
                        <a:spcAft>
                          <a:spcPts val="1000"/>
                        </a:spcAft>
                        <a:tabLst>
                          <a:tab pos="90170" algn="l"/>
                          <a:tab pos="180340" algn="l"/>
                        </a:tabLst>
                      </a:pPr>
                      <a:r>
                        <a:rPr lang="en-US" sz="2600" b="1" i="0" u="none" strike="noStrike" dirty="0">
                          <a:effectLst/>
                          <a:latin typeface="Times New Roman" panose="02020603050405020304" pitchFamily="18" charset="0"/>
                          <a:ea typeface="Calibri" panose="020F0502020204030204" pitchFamily="34" charset="0"/>
                        </a:rPr>
                        <a:t>CĐ</a:t>
                      </a:r>
                      <a:endParaRPr lang="vi-VN"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7496269"/>
                  </a:ext>
                </a:extLst>
              </a:tr>
              <a:tr h="367119">
                <a:tc rowSpan="2">
                  <a:txBody>
                    <a:bodyPr/>
                    <a:lstStyle/>
                    <a:p>
                      <a:pPr algn="ctr"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MB</a:t>
                      </a:r>
                      <a:endParaRPr lang="vi-VN" sz="2600" b="0" i="0" u="none" strike="noStrike">
                        <a:effectLst/>
                        <a:latin typeface="Arial" panose="020B0604020202020204" pitchFamily="34" charset="0"/>
                      </a:endParaRPr>
                    </a:p>
                  </a:txBody>
                  <a:tcPr marL="110550" marR="110550" marT="55275" marB="55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en-US" sz="2600" b="0" i="0" u="none" strike="noStrike">
                          <a:effectLst/>
                          <a:latin typeface="Times New Roman" panose="02020603050405020304" pitchFamily="18" charset="0"/>
                          <a:ea typeface="Calibri" panose="020F0502020204030204" pitchFamily="34" charset="0"/>
                        </a:rPr>
                        <a:t>Giới thiệu tác phẩm truyện (nhan đề, tác giả)</a:t>
                      </a:r>
                      <a:endParaRPr lang="en-US"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4687110"/>
                  </a:ext>
                </a:extLst>
              </a:tr>
              <a:tr h="678503">
                <a:tc vMerge="1">
                  <a:txBody>
                    <a:bodyPr/>
                    <a:lstStyle/>
                    <a:p>
                      <a:endParaRPr lang="en-US"/>
                    </a:p>
                  </a:txBody>
                  <a:tcPr/>
                </a:tc>
                <a:tc>
                  <a:txBody>
                    <a:bodyPr/>
                    <a:lstStyle/>
                    <a:p>
                      <a:pPr algn="just" fontAlgn="t">
                        <a:lnSpc>
                          <a:spcPct val="130000"/>
                        </a:lnSpc>
                        <a:spcBef>
                          <a:spcPts val="0"/>
                        </a:spcBef>
                        <a:spcAft>
                          <a:spcPts val="1000"/>
                        </a:spcAft>
                        <a:tabLst>
                          <a:tab pos="90170" algn="l"/>
                          <a:tab pos="180340" algn="l"/>
                        </a:tabLst>
                      </a:pPr>
                      <a:r>
                        <a:rPr lang="en-US" sz="2600" b="0" i="0" u="none" strike="noStrike" dirty="0" err="1">
                          <a:effectLst/>
                          <a:latin typeface="Times New Roman" panose="02020603050405020304" pitchFamily="18" charset="0"/>
                          <a:ea typeface="Calibri" panose="020F0502020204030204" pitchFamily="34" charset="0"/>
                        </a:rPr>
                        <a:t>Nêu</a:t>
                      </a:r>
                      <a:r>
                        <a:rPr lang="en-US" sz="2600" b="0" i="0" u="none" strike="noStrike" dirty="0">
                          <a:effectLst/>
                          <a:latin typeface="Times New Roman" panose="02020603050405020304" pitchFamily="18" charset="0"/>
                          <a:ea typeface="Calibri" panose="020F0502020204030204" pitchFamily="34" charset="0"/>
                        </a:rPr>
                        <a:t> ý </a:t>
                      </a:r>
                      <a:r>
                        <a:rPr lang="en-US" sz="2600" b="0" i="0" u="none" strike="noStrike" dirty="0" err="1">
                          <a:effectLst/>
                          <a:latin typeface="Times New Roman" panose="02020603050405020304" pitchFamily="18" charset="0"/>
                          <a:ea typeface="Calibri" panose="020F0502020204030204" pitchFamily="34" charset="0"/>
                        </a:rPr>
                        <a:t>kiến</a:t>
                      </a:r>
                      <a:r>
                        <a:rPr lang="en-US" sz="2600" b="0" i="0" u="none" strike="noStrike" dirty="0">
                          <a:effectLst/>
                          <a:latin typeface="Times New Roman" panose="02020603050405020304" pitchFamily="18" charset="0"/>
                          <a:ea typeface="Calibri" panose="020F0502020204030204" pitchFamily="34" charset="0"/>
                        </a:rPr>
                        <a:t> </a:t>
                      </a:r>
                      <a:r>
                        <a:rPr lang="en-US" sz="2600" b="0" i="0" u="none" strike="noStrike" dirty="0" err="1">
                          <a:effectLst/>
                          <a:latin typeface="Times New Roman" panose="02020603050405020304" pitchFamily="18" charset="0"/>
                          <a:ea typeface="Calibri" panose="020F0502020204030204" pitchFamily="34" charset="0"/>
                        </a:rPr>
                        <a:t>khái</a:t>
                      </a:r>
                      <a:r>
                        <a:rPr lang="en-US" sz="2600" b="0" i="0" u="none" strike="noStrike" dirty="0">
                          <a:effectLst/>
                          <a:latin typeface="Times New Roman" panose="02020603050405020304" pitchFamily="18" charset="0"/>
                          <a:ea typeface="Calibri" panose="020F0502020204030204" pitchFamily="34" charset="0"/>
                        </a:rPr>
                        <a:t> </a:t>
                      </a:r>
                      <a:r>
                        <a:rPr lang="en-US" sz="2600" b="0" i="0" u="none" strike="noStrike" dirty="0" err="1">
                          <a:effectLst/>
                          <a:latin typeface="Times New Roman" panose="02020603050405020304" pitchFamily="18" charset="0"/>
                          <a:ea typeface="Calibri" panose="020F0502020204030204" pitchFamily="34" charset="0"/>
                        </a:rPr>
                        <a:t>quát</a:t>
                      </a:r>
                      <a:r>
                        <a:rPr lang="en-US" sz="2600" b="0" i="0" u="none" strike="noStrike" dirty="0">
                          <a:effectLst/>
                          <a:latin typeface="Times New Roman" panose="02020603050405020304" pitchFamily="18" charset="0"/>
                          <a:ea typeface="Calibri" panose="020F0502020204030204" pitchFamily="34" charset="0"/>
                        </a:rPr>
                        <a:t> về </a:t>
                      </a:r>
                      <a:r>
                        <a:rPr lang="en-US" sz="2600" b="0" i="0" u="none" strike="noStrike" dirty="0" err="1">
                          <a:effectLst/>
                          <a:latin typeface="Times New Roman" panose="02020603050405020304" pitchFamily="18" charset="0"/>
                          <a:ea typeface="Calibri" panose="020F0502020204030204" pitchFamily="34" charset="0"/>
                        </a:rPr>
                        <a:t>tác</a:t>
                      </a:r>
                      <a:r>
                        <a:rPr lang="en-US" sz="2600" b="0" i="0" u="none" strike="noStrike" dirty="0">
                          <a:effectLst/>
                          <a:latin typeface="Times New Roman" panose="02020603050405020304" pitchFamily="18" charset="0"/>
                          <a:ea typeface="Calibri" panose="020F0502020204030204" pitchFamily="34" charset="0"/>
                        </a:rPr>
                        <a:t> </a:t>
                      </a:r>
                      <a:r>
                        <a:rPr lang="en-US" sz="2600" b="0" i="0" u="none" strike="noStrike" dirty="0" err="1">
                          <a:effectLst/>
                          <a:latin typeface="Times New Roman" panose="02020603050405020304" pitchFamily="18" charset="0"/>
                          <a:ea typeface="Calibri" panose="020F0502020204030204" pitchFamily="34" charset="0"/>
                        </a:rPr>
                        <a:t>phẩm</a:t>
                      </a:r>
                      <a:r>
                        <a:rPr lang="en-US" sz="2600" b="0" i="0" u="none" strike="noStrike" dirty="0">
                          <a:effectLst/>
                          <a:latin typeface="Times New Roman" panose="02020603050405020304" pitchFamily="18" charset="0"/>
                          <a:ea typeface="Calibri" panose="020F0502020204030204" pitchFamily="34" charset="0"/>
                        </a:rPr>
                        <a:t> (</a:t>
                      </a:r>
                      <a:r>
                        <a:rPr lang="en-US" sz="2600" b="0" i="0" u="none" strike="noStrike" dirty="0" err="1">
                          <a:effectLst/>
                          <a:latin typeface="Times New Roman" panose="02020603050405020304" pitchFamily="18" charset="0"/>
                          <a:ea typeface="Calibri" panose="020F0502020204030204" pitchFamily="34" charset="0"/>
                        </a:rPr>
                        <a:t>chủ</a:t>
                      </a:r>
                      <a:r>
                        <a:rPr lang="en-US" sz="2600" b="0" i="0" u="none" strike="noStrike" dirty="0">
                          <a:effectLst/>
                          <a:latin typeface="Times New Roman" panose="02020603050405020304" pitchFamily="18" charset="0"/>
                          <a:ea typeface="Calibri" panose="020F0502020204030204" pitchFamily="34" charset="0"/>
                        </a:rPr>
                        <a:t> </a:t>
                      </a:r>
                      <a:r>
                        <a:rPr lang="en-US" sz="2600" b="0" i="0" u="none" strike="noStrike" dirty="0" err="1">
                          <a:effectLst/>
                          <a:latin typeface="Times New Roman" panose="02020603050405020304" pitchFamily="18" charset="0"/>
                          <a:ea typeface="Calibri" panose="020F0502020204030204" pitchFamily="34" charset="0"/>
                        </a:rPr>
                        <a:t>đề</a:t>
                      </a:r>
                      <a:r>
                        <a:rPr lang="en-US" sz="2600" b="0" i="0" u="none" strike="noStrike" dirty="0">
                          <a:effectLst/>
                          <a:latin typeface="Times New Roman" panose="02020603050405020304" pitchFamily="18" charset="0"/>
                          <a:ea typeface="Calibri" panose="020F0502020204030204" pitchFamily="34" charset="0"/>
                        </a:rPr>
                        <a:t>, hình </a:t>
                      </a:r>
                      <a:r>
                        <a:rPr lang="en-US" sz="2600" b="0" i="0" u="none" strike="noStrike" dirty="0" err="1">
                          <a:effectLst/>
                          <a:latin typeface="Times New Roman" panose="02020603050405020304" pitchFamily="18" charset="0"/>
                          <a:ea typeface="Calibri" panose="020F0502020204030204" pitchFamily="34" charset="0"/>
                        </a:rPr>
                        <a:t>thức</a:t>
                      </a:r>
                      <a:r>
                        <a:rPr lang="en-US" sz="2600" b="0" i="0" u="none" strike="noStrike" dirty="0">
                          <a:effectLst/>
                          <a:latin typeface="Times New Roman" panose="02020603050405020304" pitchFamily="18" charset="0"/>
                          <a:ea typeface="Calibri" panose="020F0502020204030204" pitchFamily="34" charset="0"/>
                        </a:rPr>
                        <a:t> </a:t>
                      </a:r>
                      <a:r>
                        <a:rPr lang="en-US" sz="2600" b="0" i="0" u="none" strike="noStrike" dirty="0" err="1">
                          <a:effectLst/>
                          <a:latin typeface="Times New Roman" panose="02020603050405020304" pitchFamily="18" charset="0"/>
                          <a:ea typeface="Calibri" panose="020F0502020204030204" pitchFamily="34" charset="0"/>
                        </a:rPr>
                        <a:t>nghệ</a:t>
                      </a:r>
                      <a:r>
                        <a:rPr lang="en-US" sz="2600" b="0" i="0" u="none" strike="noStrike" dirty="0">
                          <a:effectLst/>
                          <a:latin typeface="Times New Roman" panose="02020603050405020304" pitchFamily="18" charset="0"/>
                          <a:ea typeface="Calibri" panose="020F0502020204030204" pitchFamily="34" charset="0"/>
                        </a:rPr>
                        <a:t> </a:t>
                      </a:r>
                      <a:r>
                        <a:rPr lang="en-US" sz="2600" b="0" i="0" u="none" strike="noStrike" dirty="0" err="1">
                          <a:effectLst/>
                          <a:latin typeface="Times New Roman" panose="02020603050405020304" pitchFamily="18" charset="0"/>
                          <a:ea typeface="Calibri" panose="020F0502020204030204" pitchFamily="34" charset="0"/>
                        </a:rPr>
                        <a:t>thuật</a:t>
                      </a:r>
                      <a:r>
                        <a:rPr lang="en-US" sz="2600" b="0" i="0" u="none" strike="noStrike" dirty="0">
                          <a:effectLst/>
                          <a:latin typeface="Times New Roman" panose="02020603050405020304" pitchFamily="18" charset="0"/>
                          <a:ea typeface="Calibri" panose="020F0502020204030204" pitchFamily="34" charset="0"/>
                        </a:rPr>
                        <a:t>).</a:t>
                      </a:r>
                      <a:endParaRPr lang="en-US"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1946526"/>
                  </a:ext>
                </a:extLst>
              </a:tr>
              <a:tr h="367119">
                <a:tc rowSpan="3">
                  <a:txBody>
                    <a:bodyPr/>
                    <a:lstStyle/>
                    <a:p>
                      <a:pPr algn="ctr"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TB</a:t>
                      </a:r>
                      <a:endParaRPr lang="vi-VN" sz="2600" b="0" i="0" u="none" strike="noStrike" dirty="0">
                        <a:effectLst/>
                        <a:latin typeface="Arial" panose="020B0604020202020204" pitchFamily="34" charset="0"/>
                      </a:endParaRPr>
                    </a:p>
                  </a:txBody>
                  <a:tcPr marL="110550" marR="110550" marT="55275" marB="55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1386840" algn="l"/>
                        </a:tabLst>
                      </a:pPr>
                      <a:r>
                        <a:rPr lang="en-US" sz="2600" b="0" i="0" u="none" strike="noStrike" dirty="0" err="1">
                          <a:solidFill>
                            <a:srgbClr val="000000"/>
                          </a:solidFill>
                          <a:effectLst/>
                          <a:latin typeface="Times New Roman" panose="02020603050405020304" pitchFamily="18" charset="0"/>
                          <a:ea typeface="MS Mincho" panose="02020609040205080304" pitchFamily="49" charset="-128"/>
                        </a:rPr>
                        <a:t>Trình</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bày</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luận</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điểm</a:t>
                      </a:r>
                      <a:r>
                        <a:rPr lang="en-US" sz="2600" b="0" i="0" u="none" strike="noStrike" dirty="0">
                          <a:solidFill>
                            <a:srgbClr val="000000"/>
                          </a:solidFill>
                          <a:effectLst/>
                          <a:latin typeface="Times New Roman" panose="02020603050405020304" pitchFamily="18" charset="0"/>
                          <a:ea typeface="MS Mincho" panose="02020609040205080304" pitchFamily="49" charset="-128"/>
                        </a:rPr>
                        <a:t> về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nội</a:t>
                      </a:r>
                      <a:r>
                        <a:rPr lang="en-US" sz="2600" b="0" i="0" u="none" strike="noStrike" dirty="0">
                          <a:solidFill>
                            <a:srgbClr val="000000"/>
                          </a:solidFill>
                          <a:effectLst/>
                          <a:latin typeface="Times New Roman" panose="02020603050405020304" pitchFamily="18" charset="0"/>
                          <a:ea typeface="MS Mincho" panose="02020609040205080304" pitchFamily="49" charset="-128"/>
                        </a:rPr>
                        <a:t> dung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chủ</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đề</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tác</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phẩm</a:t>
                      </a:r>
                      <a:endParaRPr lang="en-US"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9725964"/>
                  </a:ext>
                </a:extLst>
              </a:tr>
              <a:tr h="678503">
                <a:tc vMerge="1">
                  <a:txBody>
                    <a:bodyPr/>
                    <a:lstStyle/>
                    <a:p>
                      <a:endParaRPr lang="en-US"/>
                    </a:p>
                  </a:txBody>
                  <a:tcPr/>
                </a:tc>
                <a:tc>
                  <a:txBody>
                    <a:bodyPr/>
                    <a:lstStyle/>
                    <a:p>
                      <a:pPr algn="l" fontAlgn="t">
                        <a:lnSpc>
                          <a:spcPct val="130000"/>
                        </a:lnSpc>
                        <a:spcBef>
                          <a:spcPts val="0"/>
                        </a:spcBef>
                        <a:spcAft>
                          <a:spcPts val="1000"/>
                        </a:spcAft>
                        <a:tabLst>
                          <a:tab pos="1386840" algn="l"/>
                        </a:tabLst>
                      </a:pPr>
                      <a:r>
                        <a:rPr lang="en-US" sz="2600" b="0" i="0" u="none" strike="noStrike" dirty="0" err="1">
                          <a:solidFill>
                            <a:srgbClr val="000000"/>
                          </a:solidFill>
                          <a:effectLst/>
                          <a:latin typeface="Times New Roman" panose="02020603050405020304" pitchFamily="18" charset="0"/>
                          <a:ea typeface="MS Mincho" panose="02020609040205080304" pitchFamily="49" charset="-128"/>
                        </a:rPr>
                        <a:t>Trình</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bày</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luận</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điểm</a:t>
                      </a:r>
                      <a:r>
                        <a:rPr lang="en-US" sz="2600" b="0" i="0" u="none" strike="noStrike" dirty="0">
                          <a:solidFill>
                            <a:srgbClr val="000000"/>
                          </a:solidFill>
                          <a:effectLst/>
                          <a:latin typeface="Times New Roman" panose="02020603050405020304" pitchFamily="18" charset="0"/>
                          <a:ea typeface="MS Mincho" panose="02020609040205080304" pitchFamily="49" charset="-128"/>
                        </a:rPr>
                        <a:t> về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những</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nét</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đặc</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sắc</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nghệ</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thuật</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tập</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trung</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vào</a:t>
                      </a:r>
                      <a:r>
                        <a:rPr lang="en-US" sz="2600" b="0" i="0" u="none" strike="noStrike" dirty="0">
                          <a:solidFill>
                            <a:srgbClr val="000000"/>
                          </a:solidFill>
                          <a:effectLst/>
                          <a:latin typeface="Times New Roman" panose="02020603050405020304" pitchFamily="18" charset="0"/>
                          <a:ea typeface="MS Mincho" panose="02020609040205080304" pitchFamily="49" charset="-128"/>
                        </a:rPr>
                        <a:t> các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yếu</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tố</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tiêu</a:t>
                      </a:r>
                      <a:r>
                        <a:rPr lang="en-US" sz="2600" b="0" i="0" u="none" strike="noStrike" dirty="0">
                          <a:solidFill>
                            <a:srgbClr val="000000"/>
                          </a:solidFill>
                          <a:effectLst/>
                          <a:latin typeface="Times New Roman" panose="02020603050405020304" pitchFamily="18" charset="0"/>
                          <a:ea typeface="MS Mincho" panose="02020609040205080304" pitchFamily="49" charset="-128"/>
                        </a:rPr>
                        <a:t> </a:t>
                      </a:r>
                      <a:r>
                        <a:rPr lang="en-US" sz="2600" b="0" i="0" u="none" strike="noStrike" dirty="0" err="1">
                          <a:solidFill>
                            <a:srgbClr val="000000"/>
                          </a:solidFill>
                          <a:effectLst/>
                          <a:latin typeface="Times New Roman" panose="02020603050405020304" pitchFamily="18" charset="0"/>
                          <a:ea typeface="MS Mincho" panose="02020609040205080304" pitchFamily="49" charset="-128"/>
                        </a:rPr>
                        <a:t>biểu</a:t>
                      </a:r>
                      <a:r>
                        <a:rPr lang="en-US" sz="2600" b="0" i="0" u="none" strike="noStrike" dirty="0">
                          <a:solidFill>
                            <a:srgbClr val="000000"/>
                          </a:solidFill>
                          <a:effectLst/>
                          <a:latin typeface="Times New Roman" panose="02020603050405020304" pitchFamily="18" charset="0"/>
                          <a:ea typeface="MS Mincho" panose="02020609040205080304" pitchFamily="49" charset="-128"/>
                        </a:rPr>
                        <a:t>).</a:t>
                      </a:r>
                      <a:endParaRPr lang="en-US"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300725"/>
                  </a:ext>
                </a:extLst>
              </a:tr>
              <a:tr h="678503">
                <a:tc vMerge="1">
                  <a:txBody>
                    <a:bodyPr/>
                    <a:lstStyle/>
                    <a:p>
                      <a:endParaRPr lang="en-US"/>
                    </a:p>
                  </a:txBody>
                  <a:tcPr/>
                </a:tc>
                <a:tc>
                  <a:txBody>
                    <a:bodyPr/>
                    <a:lstStyle/>
                    <a:p>
                      <a:pPr algn="l" fontAlgn="t">
                        <a:lnSpc>
                          <a:spcPct val="130000"/>
                        </a:lnSpc>
                        <a:spcBef>
                          <a:spcPts val="0"/>
                        </a:spcBef>
                        <a:spcAft>
                          <a:spcPts val="1000"/>
                        </a:spcAft>
                        <a:tabLst>
                          <a:tab pos="1386840" algn="l"/>
                        </a:tabLst>
                      </a:pPr>
                      <a:r>
                        <a:rPr lang="en-US" sz="2600" b="0" i="0" u="none" strike="noStrike">
                          <a:solidFill>
                            <a:srgbClr val="000000"/>
                          </a:solidFill>
                          <a:effectLst/>
                          <a:latin typeface="Times New Roman" panose="02020603050405020304" pitchFamily="18" charset="0"/>
                          <a:ea typeface="MS Mincho" panose="02020609040205080304" pitchFamily="49" charset="-128"/>
                        </a:rPr>
                        <a:t>Sử dụng lí lẽ và bằng chứng thuyết phục để phân tích, làm sáng tỏ các luận điểm.</a:t>
                      </a:r>
                      <a:endParaRPr lang="en-US"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3306431"/>
                  </a:ext>
                </a:extLst>
              </a:tr>
              <a:tr h="367119">
                <a:tc>
                  <a:txBody>
                    <a:bodyPr/>
                    <a:lstStyle/>
                    <a:p>
                      <a:pPr algn="ctr"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KB</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0" i="0" u="none" strike="noStrike">
                          <a:solidFill>
                            <a:srgbClr val="0D0D0D"/>
                          </a:solidFill>
                          <a:effectLst/>
                          <a:latin typeface="Times New Roman" panose="02020603050405020304" pitchFamily="18" charset="0"/>
                          <a:ea typeface="Calibri" panose="020F0502020204030204" pitchFamily="34" charset="0"/>
                        </a:rPr>
                        <a:t>Khẳng định ý nghĩa, giá trị của tác phẩm</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a:effectLst/>
                          <a:latin typeface="Times New Roman" panose="02020603050405020304" pitchFamily="18" charset="0"/>
                          <a:ea typeface="Calibri" panose="020F0502020204030204" pitchFamily="34" charset="0"/>
                        </a:rPr>
                        <a:t> </a:t>
                      </a:r>
                      <a:endParaRPr lang="vi-VN" sz="2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2600" b="1" i="0" u="none" strike="noStrike" dirty="0">
                          <a:effectLst/>
                          <a:latin typeface="Times New Roman" panose="02020603050405020304" pitchFamily="18" charset="0"/>
                          <a:ea typeface="Calibri" panose="020F0502020204030204" pitchFamily="34" charset="0"/>
                        </a:rPr>
                        <a:t> </a:t>
                      </a:r>
                      <a:endParaRPr lang="vi-VN" sz="2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1475263"/>
                  </a:ext>
                </a:extLst>
              </a:tr>
            </a:tbl>
          </a:graphicData>
        </a:graphic>
      </p:graphicFrame>
      <p:sp>
        <p:nvSpPr>
          <p:cNvPr id="6" name="TextBox 5">
            <a:extLst>
              <a:ext uri="{FF2B5EF4-FFF2-40B4-BE49-F238E27FC236}">
                <a16:creationId xmlns:a16="http://schemas.microsoft.com/office/drawing/2014/main" id="{E707C78A-3D2F-C657-F7F3-FC4E8752FDD4}"/>
              </a:ext>
            </a:extLst>
          </p:cNvPr>
          <p:cNvSpPr txBox="1"/>
          <p:nvPr/>
        </p:nvSpPr>
        <p:spPr>
          <a:xfrm>
            <a:off x="1343436" y="94899"/>
            <a:ext cx="9656855" cy="830997"/>
          </a:xfrm>
          <a:prstGeom prst="rect">
            <a:avLst/>
          </a:prstGeom>
          <a:noFill/>
        </p:spPr>
        <p:txBody>
          <a:bodyPr wrap="square">
            <a:spAutoFit/>
          </a:bodyPr>
          <a:lstStyle/>
          <a:p>
            <a:pPr marL="0" marR="0" lvl="0" indent="457200" algn="ctr" defTabSz="914400" rtl="0" eaLnBrk="1" fontAlgn="auto" latinLnBrk="0" hangingPunct="1">
              <a:spcBef>
                <a:spcPts val="0"/>
              </a:spcBef>
              <a:buClrTx/>
              <a:buSzTx/>
              <a:buFontTx/>
              <a:buNone/>
              <a:tabLst>
                <a:tab pos="90170" algn="l"/>
                <a:tab pos="180340" algn="l"/>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Bảng kiểm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đánh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giá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kĩ năng viết bài văn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nghị</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luận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phân 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457200" algn="ctr" defTabSz="914400" rtl="0" eaLnBrk="1" fontAlgn="auto" latinLnBrk="0" hangingPunct="1">
              <a:spcBef>
                <a:spcPts val="0"/>
              </a:spcBef>
              <a:buClrTx/>
              <a:buSzTx/>
              <a:buFontTx/>
              <a:buNone/>
              <a:tabLst>
                <a:tab pos="90170" algn="l"/>
                <a:tab pos="180340" algn="l"/>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một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tác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phẩm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học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truyện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42899562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aphicFrame>
        <p:nvGraphicFramePr>
          <p:cNvPr id="4" name="Table 3">
            <a:extLst>
              <a:ext uri="{FF2B5EF4-FFF2-40B4-BE49-F238E27FC236}">
                <a16:creationId xmlns:a16="http://schemas.microsoft.com/office/drawing/2014/main" id="{7878E9FC-661E-A49B-48C8-7975A125D07C}"/>
              </a:ext>
            </a:extLst>
          </p:cNvPr>
          <p:cNvGraphicFramePr>
            <a:graphicFrameLocks noGrp="1"/>
          </p:cNvGraphicFramePr>
          <p:nvPr>
            <p:extLst>
              <p:ext uri="{D42A27DB-BD31-4B8C-83A1-F6EECF244321}">
                <p14:modId xmlns:p14="http://schemas.microsoft.com/office/powerpoint/2010/main" val="3248713987"/>
              </p:ext>
            </p:extLst>
          </p:nvPr>
        </p:nvGraphicFramePr>
        <p:xfrm>
          <a:off x="252498" y="1897001"/>
          <a:ext cx="11687003" cy="2930294"/>
        </p:xfrm>
        <a:graphic>
          <a:graphicData uri="http://schemas.openxmlformats.org/drawingml/2006/table">
            <a:tbl>
              <a:tblPr firstRow="1" firstCol="1" bandRow="1"/>
              <a:tblGrid>
                <a:gridCol w="1770117">
                  <a:extLst>
                    <a:ext uri="{9D8B030D-6E8A-4147-A177-3AD203B41FA5}">
                      <a16:colId xmlns:a16="http://schemas.microsoft.com/office/drawing/2014/main" val="3759682314"/>
                    </a:ext>
                  </a:extLst>
                </a:gridCol>
                <a:gridCol w="7847911">
                  <a:extLst>
                    <a:ext uri="{9D8B030D-6E8A-4147-A177-3AD203B41FA5}">
                      <a16:colId xmlns:a16="http://schemas.microsoft.com/office/drawing/2014/main" val="1108994957"/>
                    </a:ext>
                  </a:extLst>
                </a:gridCol>
                <a:gridCol w="842582">
                  <a:extLst>
                    <a:ext uri="{9D8B030D-6E8A-4147-A177-3AD203B41FA5}">
                      <a16:colId xmlns:a16="http://schemas.microsoft.com/office/drawing/2014/main" val="1140856881"/>
                    </a:ext>
                  </a:extLst>
                </a:gridCol>
                <a:gridCol w="1226393">
                  <a:extLst>
                    <a:ext uri="{9D8B030D-6E8A-4147-A177-3AD203B41FA5}">
                      <a16:colId xmlns:a16="http://schemas.microsoft.com/office/drawing/2014/main" val="2735594333"/>
                    </a:ext>
                  </a:extLst>
                </a:gridCol>
              </a:tblGrid>
              <a:tr h="466154">
                <a:tc gridSpan="2">
                  <a:txBody>
                    <a:bodyPr/>
                    <a:lstStyle/>
                    <a:p>
                      <a:pPr algn="ctr" fontAlgn="t">
                        <a:lnSpc>
                          <a:spcPct val="130000"/>
                        </a:lnSpc>
                        <a:spcBef>
                          <a:spcPts val="0"/>
                        </a:spcBef>
                        <a:spcAft>
                          <a:spcPts val="1000"/>
                        </a:spcAft>
                        <a:tabLst>
                          <a:tab pos="90170" algn="l"/>
                          <a:tab pos="180340" algn="l"/>
                        </a:tabLst>
                      </a:pPr>
                      <a:r>
                        <a:rPr lang="vi-VN" sz="2800" b="1" i="0" u="none" strike="noStrike" dirty="0">
                          <a:effectLst/>
                          <a:latin typeface="Times New Roman" panose="02020603050405020304" pitchFamily="18" charset="0"/>
                          <a:ea typeface="Calibri" panose="020F0502020204030204" pitchFamily="34" charset="0"/>
                        </a:rPr>
                        <a:t>Tiêu chí</a:t>
                      </a:r>
                      <a:endParaRPr lang="vi-VN" sz="3600" b="0" i="0" u="none" strike="noStrike" dirty="0">
                        <a:effectLst/>
                        <a:latin typeface="Arial" panose="020B0604020202020204" pitchFamily="34" charset="0"/>
                      </a:endParaRPr>
                    </a:p>
                  </a:txBody>
                  <a:tcPr marL="110550" marR="110550" marT="55275" marB="55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t">
                        <a:lnSpc>
                          <a:spcPct val="130000"/>
                        </a:lnSpc>
                        <a:spcBef>
                          <a:spcPts val="0"/>
                        </a:spcBef>
                        <a:spcAft>
                          <a:spcPts val="1000"/>
                        </a:spcAft>
                        <a:tabLst>
                          <a:tab pos="90170" algn="l"/>
                          <a:tab pos="180340" algn="l"/>
                        </a:tabLst>
                      </a:pPr>
                      <a:r>
                        <a:rPr lang="vi-VN" sz="2800" b="1" i="0" u="none" strike="noStrike">
                          <a:effectLst/>
                          <a:latin typeface="Times New Roman" panose="02020603050405020304" pitchFamily="18" charset="0"/>
                          <a:ea typeface="Calibri" panose="020F0502020204030204" pitchFamily="34" charset="0"/>
                        </a:rPr>
                        <a:t>Đạt</a:t>
                      </a:r>
                      <a:endParaRPr lang="vi-VN" sz="3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30000"/>
                        </a:lnSpc>
                        <a:spcBef>
                          <a:spcPts val="0"/>
                        </a:spcBef>
                        <a:spcAft>
                          <a:spcPts val="1000"/>
                        </a:spcAft>
                        <a:tabLst>
                          <a:tab pos="90170" algn="l"/>
                          <a:tab pos="180340" algn="l"/>
                        </a:tabLst>
                      </a:pPr>
                      <a:r>
                        <a:rPr lang="en-US" sz="2800" b="1" i="0" u="none" strike="noStrike" dirty="0">
                          <a:effectLst/>
                          <a:latin typeface="Times New Roman" panose="02020603050405020304" pitchFamily="18" charset="0"/>
                          <a:ea typeface="Calibri" panose="020F0502020204030204" pitchFamily="34" charset="0"/>
                        </a:rPr>
                        <a:t>CĐ</a:t>
                      </a:r>
                      <a:endParaRPr lang="vi-VN" sz="3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7496269"/>
                  </a:ext>
                </a:extLst>
              </a:tr>
              <a:tr h="367119">
                <a:tc rowSpan="4">
                  <a:txBody>
                    <a:bodyPr/>
                    <a:lstStyle/>
                    <a:p>
                      <a:pPr algn="ctr" fontAlgn="t">
                        <a:lnSpc>
                          <a:spcPct val="130000"/>
                        </a:lnSpc>
                        <a:spcBef>
                          <a:spcPts val="0"/>
                        </a:spcBef>
                        <a:spcAft>
                          <a:spcPts val="1000"/>
                        </a:spcAft>
                        <a:tabLst>
                          <a:tab pos="90170" algn="l"/>
                        </a:tabLst>
                      </a:pPr>
                      <a:r>
                        <a:rPr lang="nl-NL" sz="2800" b="1" i="0" u="none" strike="noStrike">
                          <a:solidFill>
                            <a:srgbClr val="000000"/>
                          </a:solidFill>
                          <a:effectLst/>
                          <a:latin typeface="Times New Roman" panose="02020603050405020304" pitchFamily="18" charset="0"/>
                          <a:ea typeface="Calibri" panose="020F0502020204030204" pitchFamily="34" charset="0"/>
                        </a:rPr>
                        <a:t>Kĩ năng, trình bày diễn đạt</a:t>
                      </a:r>
                      <a:endParaRPr lang="nl-NL" sz="3600" b="0" i="0" u="none" strike="noStrike">
                        <a:effectLst/>
                        <a:latin typeface="Arial" panose="020B0604020202020204" pitchFamily="34" charset="0"/>
                      </a:endParaRPr>
                    </a:p>
                  </a:txBody>
                  <a:tcPr marL="110550" marR="110550" marT="55275" marB="5527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2800" b="0" i="0" u="none" strike="noStrike" dirty="0">
                          <a:solidFill>
                            <a:srgbClr val="000000"/>
                          </a:solidFill>
                          <a:effectLst/>
                          <a:latin typeface="Times New Roman" panose="02020603050405020304" pitchFamily="18" charset="0"/>
                          <a:ea typeface="Calibri" panose="020F0502020204030204" pitchFamily="34" charset="0"/>
                        </a:rPr>
                        <a:t>Sắp xếp các ý triển khai và dẫn chứng hợp lí.</a:t>
                      </a:r>
                      <a:endParaRPr lang="nl-NL" sz="3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2800" b="0" i="0" u="none" strike="noStrike">
                          <a:solidFill>
                            <a:srgbClr val="000000"/>
                          </a:solidFill>
                          <a:effectLst/>
                          <a:latin typeface="Times New Roman" panose="02020603050405020304" pitchFamily="18" charset="0"/>
                          <a:ea typeface="Calibri" panose="020F0502020204030204" pitchFamily="34" charset="0"/>
                        </a:rPr>
                        <a:t> </a:t>
                      </a:r>
                      <a:endParaRPr lang="nl-NL" sz="3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2800" b="0" i="0" u="none" strike="noStrike" dirty="0">
                          <a:solidFill>
                            <a:srgbClr val="000000"/>
                          </a:solidFill>
                          <a:effectLst/>
                          <a:latin typeface="Times New Roman" panose="02020603050405020304" pitchFamily="18" charset="0"/>
                          <a:ea typeface="Calibri" panose="020F0502020204030204" pitchFamily="34" charset="0"/>
                        </a:rPr>
                        <a:t> </a:t>
                      </a:r>
                      <a:endParaRPr lang="nl-NL" sz="3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2076392"/>
                  </a:ext>
                </a:extLst>
              </a:tr>
              <a:tr h="367119">
                <a:tc vMerge="1">
                  <a:txBody>
                    <a:bodyPr/>
                    <a:lstStyle/>
                    <a:p>
                      <a:endParaRPr lang="en-US"/>
                    </a:p>
                  </a:txBody>
                  <a:tcPr/>
                </a:tc>
                <a:tc>
                  <a:txBody>
                    <a:bodyPr/>
                    <a:lstStyle/>
                    <a:p>
                      <a:pPr algn="l" fontAlgn="t">
                        <a:lnSpc>
                          <a:spcPct val="130000"/>
                        </a:lnSpc>
                        <a:spcBef>
                          <a:spcPts val="0"/>
                        </a:spcBef>
                        <a:spcAft>
                          <a:spcPts val="1000"/>
                        </a:spcAft>
                        <a:tabLst>
                          <a:tab pos="90170" algn="l"/>
                        </a:tabLst>
                      </a:pPr>
                      <a:r>
                        <a:rPr lang="nl-NL" sz="2800" b="0" i="0" u="none" strike="noStrike">
                          <a:solidFill>
                            <a:srgbClr val="000000"/>
                          </a:solidFill>
                          <a:effectLst/>
                          <a:latin typeface="Times New Roman" panose="02020603050405020304" pitchFamily="18" charset="0"/>
                          <a:ea typeface="Calibri" panose="020F0502020204030204" pitchFamily="34" charset="0"/>
                        </a:rPr>
                        <a:t>Bố cục chặt chẽ, trình bày mạch lạc.</a:t>
                      </a:r>
                      <a:endParaRPr lang="nl-NL" sz="3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2800" b="0" i="0" u="none" strike="noStrike">
                          <a:solidFill>
                            <a:srgbClr val="000000"/>
                          </a:solidFill>
                          <a:effectLst/>
                          <a:latin typeface="Times New Roman" panose="02020603050405020304" pitchFamily="18" charset="0"/>
                          <a:ea typeface="Calibri" panose="020F0502020204030204" pitchFamily="34" charset="0"/>
                        </a:rPr>
                        <a:t> </a:t>
                      </a:r>
                      <a:endParaRPr lang="nl-NL" sz="3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2800" b="0" i="0" u="none" strike="noStrike">
                          <a:solidFill>
                            <a:srgbClr val="000000"/>
                          </a:solidFill>
                          <a:effectLst/>
                          <a:latin typeface="Times New Roman" panose="02020603050405020304" pitchFamily="18" charset="0"/>
                          <a:ea typeface="Calibri" panose="020F0502020204030204" pitchFamily="34" charset="0"/>
                        </a:rPr>
                        <a:t> </a:t>
                      </a:r>
                      <a:endParaRPr lang="nl-NL" sz="3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969893"/>
                  </a:ext>
                </a:extLst>
              </a:tr>
              <a:tr h="367119">
                <a:tc vMerge="1">
                  <a:txBody>
                    <a:bodyPr/>
                    <a:lstStyle/>
                    <a:p>
                      <a:endParaRPr lang="en-US"/>
                    </a:p>
                  </a:txBody>
                  <a:tcPr/>
                </a:tc>
                <a:tc>
                  <a:txBody>
                    <a:bodyPr/>
                    <a:lstStyle/>
                    <a:p>
                      <a:pPr algn="l" fontAlgn="t">
                        <a:lnSpc>
                          <a:spcPct val="130000"/>
                        </a:lnSpc>
                        <a:spcBef>
                          <a:spcPts val="0"/>
                        </a:spcBef>
                        <a:spcAft>
                          <a:spcPts val="1000"/>
                        </a:spcAft>
                        <a:tabLst>
                          <a:tab pos="90170" algn="l"/>
                        </a:tabLst>
                      </a:pPr>
                      <a:r>
                        <a:rPr lang="nl-NL" sz="2800" b="0" i="0" u="none" strike="noStrike" dirty="0">
                          <a:solidFill>
                            <a:srgbClr val="000000"/>
                          </a:solidFill>
                          <a:effectLst/>
                          <a:latin typeface="Times New Roman" panose="02020603050405020304" pitchFamily="18" charset="0"/>
                          <a:ea typeface="Calibri" panose="020F0502020204030204" pitchFamily="34" charset="0"/>
                        </a:rPr>
                        <a:t>Đảm bảo chính tả, dùng từ và diễn đạt.</a:t>
                      </a:r>
                      <a:endParaRPr lang="nl-NL" sz="3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2800" b="0" i="0" u="none" strike="noStrike">
                          <a:solidFill>
                            <a:srgbClr val="000000"/>
                          </a:solidFill>
                          <a:effectLst/>
                          <a:latin typeface="Times New Roman" panose="02020603050405020304" pitchFamily="18" charset="0"/>
                          <a:ea typeface="Calibri" panose="020F0502020204030204" pitchFamily="34" charset="0"/>
                        </a:rPr>
                        <a:t> </a:t>
                      </a:r>
                      <a:endParaRPr lang="nl-NL" sz="3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2800" b="0" i="0" u="none" strike="noStrike">
                          <a:solidFill>
                            <a:srgbClr val="000000"/>
                          </a:solidFill>
                          <a:effectLst/>
                          <a:latin typeface="Times New Roman" panose="02020603050405020304" pitchFamily="18" charset="0"/>
                          <a:ea typeface="Calibri" panose="020F0502020204030204" pitchFamily="34" charset="0"/>
                        </a:rPr>
                        <a:t> </a:t>
                      </a:r>
                      <a:endParaRPr lang="nl-NL" sz="3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599577"/>
                  </a:ext>
                </a:extLst>
              </a:tr>
              <a:tr h="367119">
                <a:tc vMerge="1">
                  <a:txBody>
                    <a:bodyPr/>
                    <a:lstStyle/>
                    <a:p>
                      <a:endParaRPr lang="en-US"/>
                    </a:p>
                  </a:txBody>
                  <a:tcPr/>
                </a:tc>
                <a:tc>
                  <a:txBody>
                    <a:bodyPr/>
                    <a:lstStyle/>
                    <a:p>
                      <a:pPr algn="l" fontAlgn="t">
                        <a:lnSpc>
                          <a:spcPct val="130000"/>
                        </a:lnSpc>
                        <a:spcBef>
                          <a:spcPts val="0"/>
                        </a:spcBef>
                        <a:spcAft>
                          <a:spcPts val="1000"/>
                        </a:spcAft>
                        <a:tabLst>
                          <a:tab pos="90170" algn="l"/>
                        </a:tabLst>
                      </a:pPr>
                      <a:r>
                        <a:rPr lang="nl-NL" sz="2800" b="0" i="0" u="none" strike="noStrike">
                          <a:solidFill>
                            <a:srgbClr val="000000"/>
                          </a:solidFill>
                          <a:effectLst/>
                          <a:latin typeface="Times New Roman" panose="02020603050405020304" pitchFamily="18" charset="0"/>
                          <a:ea typeface="Calibri" panose="020F0502020204030204" pitchFamily="34" charset="0"/>
                        </a:rPr>
                        <a:t>Sử dụng các từ ngữ, câu văn để liên kết các ý.</a:t>
                      </a:r>
                      <a:endParaRPr lang="nl-NL" sz="3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2800" b="0" i="0" u="none" strike="noStrike">
                          <a:solidFill>
                            <a:srgbClr val="000000"/>
                          </a:solidFill>
                          <a:effectLst/>
                          <a:latin typeface="Times New Roman" panose="02020603050405020304" pitchFamily="18" charset="0"/>
                          <a:ea typeface="Calibri" panose="020F0502020204030204" pitchFamily="34" charset="0"/>
                        </a:rPr>
                        <a:t> </a:t>
                      </a:r>
                      <a:endParaRPr lang="nl-NL" sz="3600" b="0" i="0" u="none" strike="noStrike">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2800" b="0" i="0" u="none" strike="noStrike" dirty="0">
                          <a:solidFill>
                            <a:srgbClr val="000000"/>
                          </a:solidFill>
                          <a:effectLst/>
                          <a:latin typeface="Times New Roman" panose="02020603050405020304" pitchFamily="18" charset="0"/>
                          <a:ea typeface="Calibri" panose="020F0502020204030204" pitchFamily="34" charset="0"/>
                        </a:rPr>
                        <a:t> </a:t>
                      </a:r>
                      <a:endParaRPr lang="nl-NL" sz="3600" b="0" i="0" u="none" strike="noStrike" dirty="0">
                        <a:effectLst/>
                        <a:latin typeface="Arial" panose="020B0604020202020204" pitchFamily="34" charset="0"/>
                      </a:endParaRPr>
                    </a:p>
                  </a:txBody>
                  <a:tcPr marL="82913" marR="82913" marT="11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0331027"/>
                  </a:ext>
                </a:extLst>
              </a:tr>
            </a:tbl>
          </a:graphicData>
        </a:graphic>
      </p:graphicFrame>
      <p:sp>
        <p:nvSpPr>
          <p:cNvPr id="6" name="TextBox 5">
            <a:extLst>
              <a:ext uri="{FF2B5EF4-FFF2-40B4-BE49-F238E27FC236}">
                <a16:creationId xmlns:a16="http://schemas.microsoft.com/office/drawing/2014/main" id="{E707C78A-3D2F-C657-F7F3-FC4E8752FDD4}"/>
              </a:ext>
            </a:extLst>
          </p:cNvPr>
          <p:cNvSpPr txBox="1"/>
          <p:nvPr/>
        </p:nvSpPr>
        <p:spPr>
          <a:xfrm>
            <a:off x="576942" y="428356"/>
            <a:ext cx="10874829" cy="954107"/>
          </a:xfrm>
          <a:prstGeom prst="rect">
            <a:avLst/>
          </a:prstGeom>
          <a:noFill/>
        </p:spPr>
        <p:txBody>
          <a:bodyPr wrap="square">
            <a:spAutoFit/>
          </a:bodyPr>
          <a:lstStyle/>
          <a:p>
            <a:pPr marL="0" marR="0" lvl="0" indent="457200" algn="ctr" defTabSz="914400" rtl="0" eaLnBrk="1" fontAlgn="auto" latinLnBrk="0" hangingPunct="1">
              <a:spcBef>
                <a:spcPts val="0"/>
              </a:spcBef>
              <a:buClrTx/>
              <a:buSzTx/>
              <a:buFontTx/>
              <a:buNone/>
              <a:tabLst>
                <a:tab pos="90170" algn="l"/>
                <a:tab pos="180340" algn="l"/>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Bảng kiểm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giá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kĩ năng viết bài văn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nghị</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luận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phân tích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457200" algn="ctr" defTabSz="914400" rtl="0" eaLnBrk="1" fontAlgn="auto" latinLnBrk="0" hangingPunct="1">
              <a:spcBef>
                <a:spcPts val="0"/>
              </a:spcBef>
              <a:buClrTx/>
              <a:buSzTx/>
              <a:buFontTx/>
              <a:buNone/>
              <a:tabLst>
                <a:tab pos="90170" algn="l"/>
                <a:tab pos="1803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phẩm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học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truyện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18268923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8264" y="423607"/>
            <a:ext cx="8128000" cy="800219"/>
          </a:xfrm>
          <a:prstGeom prst="rect">
            <a:avLst/>
          </a:prstGeom>
        </p:spPr>
        <p:txBody>
          <a:bodyPr wrap="square" lIns="60954" tIns="30477" rIns="60954" bIns="30477">
            <a:spAutoFit/>
          </a:bodyPr>
          <a:lstStyle/>
          <a:p>
            <a:pPr algn="just"/>
            <a:r>
              <a:rPr lang="en-US" sz="2400" b="1" dirty="0" smtClean="0">
                <a:solidFill>
                  <a:srgbClr val="FF0000"/>
                </a:solidFill>
                <a:latin typeface="+mj-lt"/>
              </a:rPr>
              <a:t>1.</a:t>
            </a:r>
            <a:r>
              <a:rPr lang="vi-VN" sz="2400" b="1" dirty="0" smtClean="0">
                <a:solidFill>
                  <a:srgbClr val="FF0000"/>
                </a:solidFill>
                <a:latin typeface="+mj-lt"/>
              </a:rPr>
              <a:t> </a:t>
            </a:r>
            <a:r>
              <a:rPr lang="vi-VN" sz="2400" b="1" dirty="0">
                <a:solidFill>
                  <a:srgbClr val="FF0000"/>
                </a:solidFill>
                <a:latin typeface="+mj-lt"/>
              </a:rPr>
              <a:t>Giới thiệu </a:t>
            </a:r>
            <a:r>
              <a:rPr lang="vi-VN" sz="2400" dirty="0">
                <a:solidFill>
                  <a:srgbClr val="000000"/>
                </a:solidFill>
                <a:latin typeface="+mj-lt"/>
              </a:rPr>
              <a:t>khái quát tác phẩm truyện cần phân tích (nhan đề, tác giả, thể loại), nêu nhận xét chung của người viết về tác phẩm.</a:t>
            </a:r>
          </a:p>
        </p:txBody>
      </p:sp>
      <p:sp>
        <p:nvSpPr>
          <p:cNvPr id="2" name="Freeform 3"/>
          <p:cNvSpPr/>
          <p:nvPr/>
        </p:nvSpPr>
        <p:spPr>
          <a:xfrm>
            <a:off x="4068226" y="1168877"/>
            <a:ext cx="3242748" cy="3149519"/>
          </a:xfrm>
          <a:custGeom>
            <a:avLst/>
            <a:gdLst/>
            <a:ahLst/>
            <a:cxnLst/>
            <a:rect l="l" t="t" r="r" b="b"/>
            <a:pathLst>
              <a:path w="4864122" h="4724279">
                <a:moveTo>
                  <a:pt x="0" y="0"/>
                </a:moveTo>
                <a:lnTo>
                  <a:pt x="4864123" y="0"/>
                </a:lnTo>
                <a:lnTo>
                  <a:pt x="4864123" y="4724278"/>
                </a:lnTo>
                <a:lnTo>
                  <a:pt x="0" y="4724278"/>
                </a:lnTo>
                <a:lnTo>
                  <a:pt x="0" y="0"/>
                </a:lnTo>
                <a:close/>
              </a:path>
            </a:pathLst>
          </a:custGeom>
          <a:blipFill>
            <a:blip r:embed="rId3"/>
            <a:stretch>
              <a:fillRect/>
            </a:stretch>
          </a:blipFill>
        </p:spPr>
        <p:txBody>
          <a:bodyPr lIns="60954" tIns="30477" rIns="60954" bIns="30477"/>
          <a:lstStyle/>
          <a:p>
            <a:endParaRPr lang="en-US" sz="2400"/>
          </a:p>
        </p:txBody>
      </p:sp>
      <p:sp>
        <p:nvSpPr>
          <p:cNvPr id="4" name="Rectangle 3">
            <a:extLst>
              <a:ext uri="{FF2B5EF4-FFF2-40B4-BE49-F238E27FC236}">
                <a16:creationId xmlns:a16="http://schemas.microsoft.com/office/drawing/2014/main" id="{C7659433-19DD-09C9-37DF-ED01271FA061}"/>
              </a:ext>
            </a:extLst>
          </p:cNvPr>
          <p:cNvSpPr/>
          <p:nvPr/>
        </p:nvSpPr>
        <p:spPr>
          <a:xfrm>
            <a:off x="457201" y="4192071"/>
            <a:ext cx="4203700" cy="1908215"/>
          </a:xfrm>
          <a:prstGeom prst="rect">
            <a:avLst/>
          </a:prstGeom>
        </p:spPr>
        <p:txBody>
          <a:bodyPr wrap="square" lIns="60954" tIns="30477" rIns="60954" bIns="30477">
            <a:spAutoFit/>
          </a:bodyPr>
          <a:lstStyle/>
          <a:p>
            <a:pPr algn="just"/>
            <a:r>
              <a:rPr lang="en-US" sz="2400" b="1" dirty="0" smtClean="0">
                <a:solidFill>
                  <a:srgbClr val="FF0000"/>
                </a:solidFill>
                <a:latin typeface="+mj-lt"/>
              </a:rPr>
              <a:t>4</a:t>
            </a:r>
            <a:r>
              <a:rPr lang="en-US" sz="2400" dirty="0" smtClean="0">
                <a:solidFill>
                  <a:srgbClr val="FF0000"/>
                </a:solidFill>
                <a:latin typeface="+mj-lt"/>
              </a:rPr>
              <a:t>.</a:t>
            </a:r>
            <a:r>
              <a:rPr lang="vi-VN" sz="2400" dirty="0" smtClean="0">
                <a:solidFill>
                  <a:srgbClr val="FF0000"/>
                </a:solidFill>
                <a:latin typeface="+mj-lt"/>
              </a:rPr>
              <a:t> </a:t>
            </a:r>
            <a:r>
              <a:rPr lang="vi-VN" sz="2400" b="1" dirty="0">
                <a:solidFill>
                  <a:srgbClr val="FF0000"/>
                </a:solidFill>
                <a:latin typeface="+mj-lt"/>
              </a:rPr>
              <a:t>Triển khai hệ thống luận điểm chặt chẽ</a:t>
            </a:r>
            <a:r>
              <a:rPr lang="vi-VN" sz="2400" dirty="0">
                <a:solidFill>
                  <a:srgbClr val="FF0000"/>
                </a:solidFill>
                <a:latin typeface="+mj-lt"/>
              </a:rPr>
              <a:t>; </a:t>
            </a:r>
            <a:r>
              <a:rPr lang="vi-VN" sz="2400" b="1" dirty="0">
                <a:solidFill>
                  <a:srgbClr val="FF0000"/>
                </a:solidFill>
                <a:latin typeface="+mj-lt"/>
              </a:rPr>
              <a:t>sử dụng lí lẽ, bằng chứng xác đáng </a:t>
            </a:r>
            <a:r>
              <a:rPr lang="vi-VN" sz="2400" dirty="0">
                <a:solidFill>
                  <a:srgbClr val="000000"/>
                </a:solidFill>
                <a:latin typeface="+mj-lt"/>
              </a:rPr>
              <a:t>từ tác phẩm để làm sáng tỏ ý kiến nêu trong bài viết.</a:t>
            </a:r>
          </a:p>
        </p:txBody>
      </p:sp>
      <p:sp>
        <p:nvSpPr>
          <p:cNvPr id="5" name="Rectangle 4">
            <a:extLst>
              <a:ext uri="{FF2B5EF4-FFF2-40B4-BE49-F238E27FC236}">
                <a16:creationId xmlns:a16="http://schemas.microsoft.com/office/drawing/2014/main" id="{BDBE092F-5BFF-824F-654F-D908ABFD78EA}"/>
              </a:ext>
            </a:extLst>
          </p:cNvPr>
          <p:cNvSpPr/>
          <p:nvPr/>
        </p:nvSpPr>
        <p:spPr>
          <a:xfrm>
            <a:off x="7310974" y="1668756"/>
            <a:ext cx="4436526" cy="800219"/>
          </a:xfrm>
          <a:prstGeom prst="rect">
            <a:avLst/>
          </a:prstGeom>
        </p:spPr>
        <p:txBody>
          <a:bodyPr wrap="square" lIns="60954" tIns="30477" rIns="60954" bIns="30477">
            <a:spAutoFit/>
          </a:bodyPr>
          <a:lstStyle/>
          <a:p>
            <a:pPr algn="just"/>
            <a:r>
              <a:rPr lang="en-US" sz="2400" b="1" dirty="0" smtClean="0">
                <a:solidFill>
                  <a:srgbClr val="000000"/>
                </a:solidFill>
                <a:latin typeface="+mj-lt"/>
              </a:rPr>
              <a:t>2.</a:t>
            </a:r>
            <a:r>
              <a:rPr lang="vi-VN" sz="2400" b="1" dirty="0" smtClean="0">
                <a:solidFill>
                  <a:srgbClr val="000000"/>
                </a:solidFill>
                <a:latin typeface="+mj-lt"/>
              </a:rPr>
              <a:t> </a:t>
            </a:r>
            <a:r>
              <a:rPr lang="vi-VN" sz="2400" b="1" dirty="0">
                <a:solidFill>
                  <a:srgbClr val="FF0000"/>
                </a:solidFill>
                <a:latin typeface="+mj-lt"/>
              </a:rPr>
              <a:t>Làm rõ được nội dung chủ đề </a:t>
            </a:r>
            <a:r>
              <a:rPr lang="vi-VN" sz="2400" dirty="0">
                <a:solidFill>
                  <a:srgbClr val="000000"/>
                </a:solidFill>
                <a:latin typeface="+mj-lt"/>
              </a:rPr>
              <a:t>tác phẩm.</a:t>
            </a:r>
          </a:p>
        </p:txBody>
      </p:sp>
      <p:sp>
        <p:nvSpPr>
          <p:cNvPr id="6" name="Rectangle 5">
            <a:extLst>
              <a:ext uri="{FF2B5EF4-FFF2-40B4-BE49-F238E27FC236}">
                <a16:creationId xmlns:a16="http://schemas.microsoft.com/office/drawing/2014/main" id="{46CAC823-55A9-1210-53A3-58FA603668D5}"/>
              </a:ext>
            </a:extLst>
          </p:cNvPr>
          <p:cNvSpPr/>
          <p:nvPr/>
        </p:nvSpPr>
        <p:spPr>
          <a:xfrm>
            <a:off x="5435601" y="4211121"/>
            <a:ext cx="6299199" cy="2646879"/>
          </a:xfrm>
          <a:prstGeom prst="rect">
            <a:avLst/>
          </a:prstGeom>
        </p:spPr>
        <p:txBody>
          <a:bodyPr wrap="square" lIns="60954" tIns="30477" rIns="60954" bIns="30477">
            <a:spAutoFit/>
          </a:bodyPr>
          <a:lstStyle/>
          <a:p>
            <a:pPr algn="just"/>
            <a:r>
              <a:rPr lang="en-US" sz="2400" b="1" dirty="0" smtClean="0">
                <a:solidFill>
                  <a:srgbClr val="FF0000"/>
                </a:solidFill>
                <a:latin typeface="+mj-lt"/>
              </a:rPr>
              <a:t>3.</a:t>
            </a:r>
            <a:r>
              <a:rPr lang="vi-VN" sz="2400" b="1" dirty="0" smtClean="0">
                <a:solidFill>
                  <a:srgbClr val="FF0000"/>
                </a:solidFill>
                <a:latin typeface="+mj-lt"/>
              </a:rPr>
              <a:t> </a:t>
            </a:r>
            <a:r>
              <a:rPr lang="vi-VN" sz="2400" b="1" dirty="0">
                <a:solidFill>
                  <a:srgbClr val="FF0000"/>
                </a:solidFill>
                <a:latin typeface="+mj-lt"/>
              </a:rPr>
              <a:t>Phân tích được những nét đặc sắc về hình thức nghệ thuật </a:t>
            </a:r>
            <a:r>
              <a:rPr lang="vi-VN" sz="2400" dirty="0">
                <a:solidFill>
                  <a:srgbClr val="000000"/>
                </a:solidFill>
                <a:latin typeface="+mj-lt"/>
              </a:rPr>
              <a:t>của tác phẩm truyện (cốt truyện, nghệ thuật xây dựng nhân vật, nghệ thuật kể chuyện, không gian và thời gian, ngôn ngữ người kể chuyện, ngôn ngữ đối thoại và độc thoại của nhân vật,…), tập trung vào những </a:t>
            </a:r>
            <a:r>
              <a:rPr lang="vi-VN" sz="2400" b="1" dirty="0">
                <a:solidFill>
                  <a:srgbClr val="FF0000"/>
                </a:solidFill>
                <a:latin typeface="+mj-lt"/>
              </a:rPr>
              <a:t>yếu tố nghệ thuật nổi bật </a:t>
            </a:r>
            <a:r>
              <a:rPr lang="vi-VN" sz="2400" dirty="0">
                <a:solidFill>
                  <a:srgbClr val="000000"/>
                </a:solidFill>
                <a:latin typeface="+mj-lt"/>
              </a:rPr>
              <a:t>của tác phẩm.</a:t>
            </a:r>
          </a:p>
        </p:txBody>
      </p:sp>
      <p:sp>
        <p:nvSpPr>
          <p:cNvPr id="7" name="Rectangle 6">
            <a:extLst>
              <a:ext uri="{FF2B5EF4-FFF2-40B4-BE49-F238E27FC236}">
                <a16:creationId xmlns:a16="http://schemas.microsoft.com/office/drawing/2014/main" id="{A702B694-6024-FA47-AFC9-6B0CAA06C6E3}"/>
              </a:ext>
            </a:extLst>
          </p:cNvPr>
          <p:cNvSpPr/>
          <p:nvPr/>
        </p:nvSpPr>
        <p:spPr>
          <a:xfrm>
            <a:off x="654038" y="1884200"/>
            <a:ext cx="3242749" cy="1169551"/>
          </a:xfrm>
          <a:prstGeom prst="rect">
            <a:avLst/>
          </a:prstGeom>
        </p:spPr>
        <p:txBody>
          <a:bodyPr wrap="square" lIns="60954" tIns="30477" rIns="60954" bIns="30477">
            <a:spAutoFit/>
          </a:bodyPr>
          <a:lstStyle/>
          <a:p>
            <a:pPr algn="just"/>
            <a:r>
              <a:rPr lang="en-US" sz="2400" b="1" dirty="0" smtClean="0">
                <a:solidFill>
                  <a:srgbClr val="000000"/>
                </a:solidFill>
                <a:latin typeface="+mj-lt"/>
              </a:rPr>
              <a:t>5</a:t>
            </a:r>
            <a:r>
              <a:rPr lang="en-US" sz="2400" dirty="0" smtClean="0">
                <a:solidFill>
                  <a:srgbClr val="000000"/>
                </a:solidFill>
                <a:latin typeface="+mj-lt"/>
              </a:rPr>
              <a:t>.</a:t>
            </a:r>
            <a:r>
              <a:rPr lang="vi-VN" sz="2400" dirty="0" smtClean="0">
                <a:solidFill>
                  <a:srgbClr val="000000"/>
                </a:solidFill>
                <a:latin typeface="+mj-lt"/>
              </a:rPr>
              <a:t> </a:t>
            </a:r>
            <a:r>
              <a:rPr lang="vi-VN" sz="2400" b="1" dirty="0">
                <a:solidFill>
                  <a:srgbClr val="FF0000"/>
                </a:solidFill>
                <a:latin typeface="+mj-lt"/>
              </a:rPr>
              <a:t>Khẳng định được ý nghĩa, giá trị </a:t>
            </a:r>
            <a:r>
              <a:rPr lang="vi-VN" sz="2400" dirty="0">
                <a:solidFill>
                  <a:srgbClr val="000000"/>
                </a:solidFill>
                <a:latin typeface="+mj-lt"/>
              </a:rPr>
              <a:t>của tác phẩm.</a:t>
            </a:r>
          </a:p>
        </p:txBody>
      </p:sp>
      <p:sp>
        <p:nvSpPr>
          <p:cNvPr id="8" name="TextBox 7">
            <a:extLst>
              <a:ext uri="{FF2B5EF4-FFF2-40B4-BE49-F238E27FC236}">
                <a16:creationId xmlns:a16="http://schemas.microsoft.com/office/drawing/2014/main" id="{07B62791-521E-EA3D-D2FC-CE3A40759F93}"/>
              </a:ext>
            </a:extLst>
          </p:cNvPr>
          <p:cNvSpPr txBox="1"/>
          <p:nvPr/>
        </p:nvSpPr>
        <p:spPr>
          <a:xfrm>
            <a:off x="332381" y="110174"/>
            <a:ext cx="2526322" cy="646331"/>
          </a:xfrm>
          <a:prstGeom prst="rect">
            <a:avLst/>
          </a:prstGeom>
          <a:noFill/>
        </p:spPr>
        <p:txBody>
          <a:bodyPr wrap="square" rtlCol="0">
            <a:spAutoFit/>
          </a:bodyPr>
          <a:lstStyle/>
          <a:p>
            <a:r>
              <a:rPr lang="en-US" sz="3600" b="1" dirty="0">
                <a:solidFill>
                  <a:srgbClr val="FF0000"/>
                </a:solidFill>
                <a:effectLst/>
                <a:ea typeface="Calibri" panose="020F0502020204030204" pitchFamily="34" charset="0"/>
              </a:rPr>
              <a:t>I. </a:t>
            </a:r>
            <a:r>
              <a:rPr lang="en-US" sz="3600" b="1" dirty="0" err="1" smtClean="0">
                <a:solidFill>
                  <a:srgbClr val="FF0000"/>
                </a:solidFill>
                <a:effectLst/>
                <a:ea typeface="Calibri" panose="020F0502020204030204" pitchFamily="34" charset="0"/>
              </a:rPr>
              <a:t>Yêu</a:t>
            </a:r>
            <a:r>
              <a:rPr lang="en-US" sz="3600" b="1" dirty="0" smtClean="0">
                <a:solidFill>
                  <a:srgbClr val="FF0000"/>
                </a:solidFill>
                <a:effectLst/>
                <a:ea typeface="Calibri" panose="020F0502020204030204" pitchFamily="34" charset="0"/>
              </a:rPr>
              <a:t> </a:t>
            </a:r>
            <a:r>
              <a:rPr lang="en-US" sz="3600" b="1" dirty="0" err="1" smtClean="0">
                <a:solidFill>
                  <a:srgbClr val="FF0000"/>
                </a:solidFill>
                <a:effectLst/>
                <a:ea typeface="Calibri" panose="020F0502020204030204" pitchFamily="34" charset="0"/>
              </a:rPr>
              <a:t>cầu</a:t>
            </a:r>
            <a:endParaRPr lang="en-US" sz="3600" dirty="0">
              <a:effectLst/>
              <a:ea typeface="Calibri" panose="020F0502020204030204" pitchFamily="34" charset="0"/>
            </a:endParaRPr>
          </a:p>
        </p:txBody>
      </p:sp>
    </p:spTree>
    <p:extLst>
      <p:ext uri="{BB962C8B-B14F-4D97-AF65-F5344CB8AC3E}">
        <p14:creationId xmlns:p14="http://schemas.microsoft.com/office/powerpoint/2010/main" val="23959342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E707C78A-3D2F-C657-F7F3-FC4E8752FDD4}"/>
              </a:ext>
            </a:extLst>
          </p:cNvPr>
          <p:cNvSpPr txBox="1"/>
          <p:nvPr/>
        </p:nvSpPr>
        <p:spPr>
          <a:xfrm>
            <a:off x="576942" y="194092"/>
            <a:ext cx="10874829" cy="596574"/>
          </a:xfrm>
          <a:prstGeom prst="rect">
            <a:avLst/>
          </a:prstGeom>
          <a:noFill/>
        </p:spPr>
        <p:txBody>
          <a:bodyPr wrap="square">
            <a:spAutoFit/>
          </a:bodyPr>
          <a:lstStyle/>
          <a:p>
            <a:pPr marL="0" marR="0" lvl="0" indent="457200" algn="ctr" defTabSz="914400" rtl="0" eaLnBrk="1" fontAlgn="auto" latinLnBrk="0" hangingPunct="1">
              <a:lnSpc>
                <a:spcPct val="130000"/>
              </a:lnSpc>
              <a:spcBef>
                <a:spcPts val="0"/>
              </a:spcBef>
              <a:spcAft>
                <a:spcPts val="1000"/>
              </a:spcAft>
              <a:buClrTx/>
              <a:buSzTx/>
              <a:buFontTx/>
              <a:buNone/>
              <a:tabLst>
                <a:tab pos="90170" algn="l"/>
                <a:tab pos="1803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PHIẾU CHỈNH SỬA BÀI 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2" name="Table 1">
            <a:extLst>
              <a:ext uri="{FF2B5EF4-FFF2-40B4-BE49-F238E27FC236}">
                <a16:creationId xmlns:a16="http://schemas.microsoft.com/office/drawing/2014/main" id="{B564C357-F87B-4B4C-9A0C-5990D1296DE0}"/>
              </a:ext>
            </a:extLst>
          </p:cNvPr>
          <p:cNvGraphicFramePr>
            <a:graphicFrameLocks noGrp="1"/>
          </p:cNvGraphicFramePr>
          <p:nvPr>
            <p:extLst>
              <p:ext uri="{D42A27DB-BD31-4B8C-83A1-F6EECF244321}">
                <p14:modId xmlns:p14="http://schemas.microsoft.com/office/powerpoint/2010/main" val="3250988582"/>
              </p:ext>
            </p:extLst>
          </p:nvPr>
        </p:nvGraphicFramePr>
        <p:xfrm>
          <a:off x="809151" y="961785"/>
          <a:ext cx="10994572" cy="4437888"/>
        </p:xfrm>
        <a:graphic>
          <a:graphicData uri="http://schemas.openxmlformats.org/drawingml/2006/table">
            <a:tbl>
              <a:tblPr firstRow="1" firstCol="1" bandRow="1">
                <a:tableStyleId>{D27102A9-8310-4765-A935-A1911B00CA55}</a:tableStyleId>
              </a:tblPr>
              <a:tblGrid>
                <a:gridCol w="2667634">
                  <a:extLst>
                    <a:ext uri="{9D8B030D-6E8A-4147-A177-3AD203B41FA5}">
                      <a16:colId xmlns:a16="http://schemas.microsoft.com/office/drawing/2014/main" val="166242700"/>
                    </a:ext>
                  </a:extLst>
                </a:gridCol>
                <a:gridCol w="4163469">
                  <a:extLst>
                    <a:ext uri="{9D8B030D-6E8A-4147-A177-3AD203B41FA5}">
                      <a16:colId xmlns:a16="http://schemas.microsoft.com/office/drawing/2014/main" val="164918446"/>
                    </a:ext>
                  </a:extLst>
                </a:gridCol>
                <a:gridCol w="4163469">
                  <a:extLst>
                    <a:ext uri="{9D8B030D-6E8A-4147-A177-3AD203B41FA5}">
                      <a16:colId xmlns:a16="http://schemas.microsoft.com/office/drawing/2014/main" val="2948080296"/>
                    </a:ext>
                  </a:extLst>
                </a:gridCol>
              </a:tblGrid>
              <a:tr h="0">
                <a:tc gridSpan="2">
                  <a:txBody>
                    <a:bodyPr/>
                    <a:lstStyle/>
                    <a:p>
                      <a:pPr algn="ctr">
                        <a:lnSpc>
                          <a:spcPct val="130000"/>
                        </a:lnSpc>
                        <a:spcAft>
                          <a:spcPts val="1000"/>
                        </a:spcAft>
                      </a:pPr>
                      <a:r>
                        <a:rPr lang="en-US" sz="2800" dirty="0" err="1">
                          <a:effectLst/>
                        </a:rPr>
                        <a:t>Nội</a:t>
                      </a:r>
                      <a:r>
                        <a:rPr lang="en-US" sz="2800" dirty="0">
                          <a:effectLst/>
                        </a:rPr>
                        <a:t> dung </a:t>
                      </a:r>
                      <a:r>
                        <a:rPr lang="en-US" sz="2800" dirty="0" err="1">
                          <a:effectLst/>
                        </a:rPr>
                        <a:t>lỗi</a:t>
                      </a:r>
                      <a:r>
                        <a:rPr lang="en-US" sz="2800" dirty="0">
                          <a:effectLst/>
                        </a:rPr>
                        <a:t> </a:t>
                      </a:r>
                      <a:r>
                        <a:rPr lang="en-US" sz="2800" dirty="0" err="1">
                          <a:effectLst/>
                        </a:rPr>
                        <a:t>cần</a:t>
                      </a:r>
                      <a:r>
                        <a:rPr lang="en-US" sz="2800" dirty="0">
                          <a:effectLst/>
                        </a:rPr>
                        <a:t> </a:t>
                      </a:r>
                      <a:r>
                        <a:rPr lang="en-US" sz="2800" dirty="0" err="1">
                          <a:effectLst/>
                        </a:rPr>
                        <a:t>sửa</a:t>
                      </a:r>
                      <a:endParaRPr lang="en-US"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lnSpc>
                          <a:spcPct val="130000"/>
                        </a:lnSpc>
                        <a:spcAft>
                          <a:spcPts val="1000"/>
                        </a:spcAft>
                      </a:pPr>
                      <a:r>
                        <a:rPr lang="en-US" sz="2800">
                          <a:effectLst/>
                        </a:rPr>
                        <a:t>Sửa lỗi</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936452"/>
                  </a:ext>
                </a:extLst>
              </a:tr>
              <a:tr h="0">
                <a:tc rowSpan="4">
                  <a:txBody>
                    <a:bodyPr/>
                    <a:lstStyle/>
                    <a:p>
                      <a:pPr>
                        <a:lnSpc>
                          <a:spcPct val="130000"/>
                        </a:lnSpc>
                        <a:spcAft>
                          <a:spcPts val="1000"/>
                        </a:spcAft>
                      </a:pPr>
                      <a:r>
                        <a:rPr lang="en-US" sz="2800">
                          <a:effectLst/>
                        </a:rPr>
                        <a:t>Phát hiện và sửa ý và trình tự triển khai ý</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800" dirty="0" err="1">
                          <a:effectLst/>
                        </a:rPr>
                        <a:t>Thiếu</a:t>
                      </a:r>
                      <a:r>
                        <a:rPr lang="en-US" sz="2800" dirty="0">
                          <a:effectLst/>
                        </a:rPr>
                        <a:t> ý</a:t>
                      </a:r>
                      <a:endParaRPr lang="en-US"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800">
                          <a:effectLst/>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4262929"/>
                  </a:ext>
                </a:extLst>
              </a:tr>
              <a:tr h="0">
                <a:tc vMerge="1">
                  <a:txBody>
                    <a:bodyPr/>
                    <a:lstStyle/>
                    <a:p>
                      <a:endParaRPr lang="en-US"/>
                    </a:p>
                  </a:txBody>
                  <a:tcPr/>
                </a:tc>
                <a:tc>
                  <a:txBody>
                    <a:bodyPr/>
                    <a:lstStyle/>
                    <a:p>
                      <a:pPr>
                        <a:lnSpc>
                          <a:spcPct val="130000"/>
                        </a:lnSpc>
                        <a:spcAft>
                          <a:spcPts val="1000"/>
                        </a:spcAft>
                      </a:pPr>
                      <a:r>
                        <a:rPr lang="en-US" sz="2800" dirty="0" err="1">
                          <a:effectLst/>
                        </a:rPr>
                        <a:t>Sắp</a:t>
                      </a:r>
                      <a:r>
                        <a:rPr lang="en-US" sz="2800" dirty="0">
                          <a:effectLst/>
                        </a:rPr>
                        <a:t> </a:t>
                      </a:r>
                      <a:r>
                        <a:rPr lang="en-US" sz="2800" dirty="0" err="1">
                          <a:effectLst/>
                        </a:rPr>
                        <a:t>xếp</a:t>
                      </a:r>
                      <a:r>
                        <a:rPr lang="en-US" sz="2800" dirty="0">
                          <a:effectLst/>
                        </a:rPr>
                        <a:t> </a:t>
                      </a:r>
                      <a:r>
                        <a:rPr lang="en-US" sz="2800" dirty="0" err="1">
                          <a:effectLst/>
                        </a:rPr>
                        <a:t>lại</a:t>
                      </a:r>
                      <a:r>
                        <a:rPr lang="en-US" sz="2800" dirty="0">
                          <a:effectLst/>
                        </a:rPr>
                        <a:t> ý </a:t>
                      </a:r>
                      <a:r>
                        <a:rPr lang="en-US" sz="2800" dirty="0" err="1">
                          <a:effectLst/>
                        </a:rPr>
                        <a:t>lộn</a:t>
                      </a:r>
                      <a:r>
                        <a:rPr lang="en-US" sz="2800" dirty="0">
                          <a:effectLst/>
                        </a:rPr>
                        <a:t> </a:t>
                      </a:r>
                      <a:r>
                        <a:rPr lang="en-US" sz="2800" dirty="0" err="1">
                          <a:effectLst/>
                        </a:rPr>
                        <a:t>xộn</a:t>
                      </a:r>
                      <a:endParaRPr lang="en-US"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800">
                          <a:effectLst/>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3106275"/>
                  </a:ext>
                </a:extLst>
              </a:tr>
              <a:tr h="0">
                <a:tc vMerge="1">
                  <a:txBody>
                    <a:bodyPr/>
                    <a:lstStyle/>
                    <a:p>
                      <a:endParaRPr lang="en-US"/>
                    </a:p>
                  </a:txBody>
                  <a:tcPr/>
                </a:tc>
                <a:tc>
                  <a:txBody>
                    <a:bodyPr/>
                    <a:lstStyle/>
                    <a:p>
                      <a:pPr>
                        <a:lnSpc>
                          <a:spcPct val="130000"/>
                        </a:lnSpc>
                        <a:spcAft>
                          <a:spcPts val="1000"/>
                        </a:spcAft>
                      </a:pPr>
                      <a:r>
                        <a:rPr lang="en-US" sz="2800">
                          <a:effectLst/>
                        </a:rPr>
                        <a:t>Sửa lại các ý lạc đề</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800">
                          <a:effectLst/>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243267"/>
                  </a:ext>
                </a:extLst>
              </a:tr>
              <a:tr h="0">
                <a:tc vMerge="1">
                  <a:txBody>
                    <a:bodyPr/>
                    <a:lstStyle/>
                    <a:p>
                      <a:endParaRPr lang="en-US"/>
                    </a:p>
                  </a:txBody>
                  <a:tcPr/>
                </a:tc>
                <a:tc>
                  <a:txBody>
                    <a:bodyPr/>
                    <a:lstStyle/>
                    <a:p>
                      <a:pPr>
                        <a:lnSpc>
                          <a:spcPct val="130000"/>
                        </a:lnSpc>
                        <a:spcAft>
                          <a:spcPts val="1000"/>
                        </a:spcAft>
                      </a:pPr>
                      <a:r>
                        <a:rPr lang="en-US" sz="2800">
                          <a:effectLst/>
                        </a:rPr>
                        <a:t>Sửa lại các ý tản mạn</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800">
                          <a:effectLst/>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431027"/>
                  </a:ext>
                </a:extLst>
              </a:tr>
              <a:tr h="0">
                <a:tc rowSpan="2">
                  <a:txBody>
                    <a:bodyPr/>
                    <a:lstStyle/>
                    <a:p>
                      <a:pPr>
                        <a:lnSpc>
                          <a:spcPct val="130000"/>
                        </a:lnSpc>
                        <a:spcAft>
                          <a:spcPts val="1000"/>
                        </a:spcAft>
                      </a:pPr>
                      <a:r>
                        <a:rPr lang="en-US" sz="2800" dirty="0" err="1">
                          <a:effectLst/>
                        </a:rPr>
                        <a:t>Phát</a:t>
                      </a:r>
                      <a:r>
                        <a:rPr lang="en-US" sz="2800" dirty="0">
                          <a:effectLst/>
                        </a:rPr>
                        <a:t> </a:t>
                      </a:r>
                      <a:r>
                        <a:rPr lang="en-US" sz="2800" dirty="0" err="1">
                          <a:effectLst/>
                        </a:rPr>
                        <a:t>hiện</a:t>
                      </a:r>
                      <a:r>
                        <a:rPr lang="en-US" sz="2800" dirty="0">
                          <a:effectLst/>
                        </a:rPr>
                        <a:t> </a:t>
                      </a:r>
                      <a:r>
                        <a:rPr lang="en-US" sz="2800" dirty="0" err="1">
                          <a:effectLst/>
                        </a:rPr>
                        <a:t>sửa</a:t>
                      </a:r>
                      <a:r>
                        <a:rPr lang="en-US" sz="2800" dirty="0">
                          <a:effectLst/>
                        </a:rPr>
                        <a:t>  </a:t>
                      </a:r>
                      <a:r>
                        <a:rPr lang="en-US" sz="2800" dirty="0" err="1">
                          <a:effectLst/>
                        </a:rPr>
                        <a:t>lỗi</a:t>
                      </a:r>
                      <a:r>
                        <a:rPr lang="en-US" sz="2800" dirty="0">
                          <a:effectLst/>
                        </a:rPr>
                        <a:t> </a:t>
                      </a:r>
                      <a:r>
                        <a:rPr lang="en-US" sz="2800" dirty="0" err="1">
                          <a:effectLst/>
                        </a:rPr>
                        <a:t>diễn</a:t>
                      </a:r>
                      <a:r>
                        <a:rPr lang="en-US" sz="2800" dirty="0">
                          <a:effectLst/>
                        </a:rPr>
                        <a:t> </a:t>
                      </a:r>
                      <a:r>
                        <a:rPr lang="en-US" sz="2800" dirty="0" err="1">
                          <a:effectLst/>
                        </a:rPr>
                        <a:t>đạt</a:t>
                      </a:r>
                      <a:endParaRPr lang="en-US"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800">
                          <a:effectLst/>
                        </a:rPr>
                        <a:t>Lỗi dùng từ</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800">
                          <a:effectLst/>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5440821"/>
                  </a:ext>
                </a:extLst>
              </a:tr>
              <a:tr h="0">
                <a:tc vMerge="1">
                  <a:txBody>
                    <a:bodyPr/>
                    <a:lstStyle/>
                    <a:p>
                      <a:endParaRPr lang="en-US"/>
                    </a:p>
                  </a:txBody>
                  <a:tcPr/>
                </a:tc>
                <a:tc>
                  <a:txBody>
                    <a:bodyPr/>
                    <a:lstStyle/>
                    <a:p>
                      <a:pPr>
                        <a:lnSpc>
                          <a:spcPct val="130000"/>
                        </a:lnSpc>
                        <a:spcAft>
                          <a:spcPts val="1000"/>
                        </a:spcAft>
                      </a:pPr>
                      <a:r>
                        <a:rPr lang="en-US" sz="2800">
                          <a:effectLst/>
                        </a:rPr>
                        <a:t>Lỗi viết câu</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800">
                          <a:effectLst/>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5234198"/>
                  </a:ext>
                </a:extLst>
              </a:tr>
              <a:tr h="0">
                <a:tc>
                  <a:txBody>
                    <a:bodyPr/>
                    <a:lstStyle/>
                    <a:p>
                      <a:pPr>
                        <a:lnSpc>
                          <a:spcPct val="130000"/>
                        </a:lnSpc>
                        <a:spcAft>
                          <a:spcPts val="1000"/>
                        </a:spcAft>
                      </a:pPr>
                      <a:r>
                        <a:rPr lang="en-US" sz="2800">
                          <a:effectLst/>
                        </a:rPr>
                        <a:t>Lỗi chính tả</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800">
                          <a:effectLst/>
                        </a:rPr>
                        <a:t>Lỗi chính tả</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Aft>
                          <a:spcPts val="1000"/>
                        </a:spcAft>
                      </a:pPr>
                      <a:r>
                        <a:rPr lang="en-US" sz="2800" dirty="0">
                          <a:effectLst/>
                        </a:rPr>
                        <a:t> </a:t>
                      </a:r>
                      <a:endParaRPr lang="en-US"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9746751"/>
                  </a:ext>
                </a:extLst>
              </a:tr>
            </a:tbl>
          </a:graphicData>
        </a:graphic>
      </p:graphicFrame>
    </p:spTree>
    <p:extLst>
      <p:ext uri="{BB962C8B-B14F-4D97-AF65-F5344CB8AC3E}">
        <p14:creationId xmlns:p14="http://schemas.microsoft.com/office/powerpoint/2010/main" val="2496736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8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497A7D-D85C-B8F2-4572-67A8FED9F533}"/>
              </a:ext>
            </a:extLst>
          </p:cNvPr>
          <p:cNvSpPr txBox="1"/>
          <p:nvPr/>
        </p:nvSpPr>
        <p:spPr>
          <a:xfrm>
            <a:off x="674719" y="629009"/>
            <a:ext cx="11138339" cy="5791073"/>
          </a:xfrm>
          <a:prstGeom prst="rect">
            <a:avLst/>
          </a:prstGeom>
          <a:noFill/>
        </p:spPr>
        <p:txBody>
          <a:bodyPr wrap="square">
            <a:spAutoFit/>
          </a:bodyPr>
          <a:lstStyle/>
          <a:p>
            <a:pPr algn="just">
              <a:lnSpc>
                <a:spcPct val="130000"/>
              </a:lnSpc>
              <a:spcAft>
                <a:spcPts val="1000"/>
              </a:spcAft>
              <a:tabLst>
                <a:tab pos="1386840" algn="l"/>
              </a:tabLst>
            </a:pPr>
            <a:r>
              <a:rPr lang="vi-VN" sz="3200" b="1" dirty="0">
                <a:solidFill>
                  <a:srgbClr val="000000"/>
                </a:solidFill>
                <a:effectLst/>
                <a:latin typeface="Times New Roman" panose="02020603050405020304" pitchFamily="18" charset="0"/>
                <a:ea typeface="Microsoft Sans Serif" panose="020B0604020202020204" pitchFamily="34" charset="0"/>
              </a:rPr>
              <a:t>a. Yêu cầu của kiểu bài</a:t>
            </a:r>
            <a:endParaRPr lang="en-US" sz="3200" dirty="0">
              <a:effectLst/>
              <a:latin typeface="Times New Roman" panose="02020603050405020304" pitchFamily="18" charset="0"/>
              <a:ea typeface="Calibri" panose="020F0502020204030204" pitchFamily="34" charset="0"/>
            </a:endParaRPr>
          </a:p>
          <a:p>
            <a:pPr algn="just">
              <a:lnSpc>
                <a:spcPct val="130000"/>
              </a:lnSpc>
              <a:spcAft>
                <a:spcPts val="1000"/>
              </a:spcAft>
              <a:tabLst>
                <a:tab pos="1386840" algn="l"/>
              </a:tabLst>
            </a:pPr>
            <a:r>
              <a:rPr lang="vi-VN" sz="3200" b="1" dirty="0">
                <a:effectLst/>
                <a:latin typeface="Times New Roman" panose="02020603050405020304" pitchFamily="18" charset="0"/>
                <a:ea typeface="MS Mincho" panose="02020609040205080304" pitchFamily="49" charset="-128"/>
              </a:rPr>
              <a:t>b. Nhận xét</a:t>
            </a:r>
            <a:endParaRPr lang="en-US" sz="3200" dirty="0">
              <a:effectLst/>
              <a:latin typeface="Times New Roman" panose="02020603050405020304" pitchFamily="18" charset="0"/>
              <a:ea typeface="Calibri" panose="020F0502020204030204" pitchFamily="34" charset="0"/>
            </a:endParaRPr>
          </a:p>
          <a:p>
            <a:pPr algn="just">
              <a:lnSpc>
                <a:spcPct val="130000"/>
              </a:lnSpc>
              <a:spcAft>
                <a:spcPts val="1000"/>
              </a:spcAft>
              <a:tabLst>
                <a:tab pos="1386840" algn="l"/>
              </a:tabLst>
            </a:pPr>
            <a:r>
              <a:rPr lang="vi-VN" sz="3200" dirty="0">
                <a:effectLst/>
                <a:latin typeface="Times New Roman" panose="02020603050405020304" pitchFamily="18" charset="0"/>
                <a:ea typeface="MS Mincho" panose="02020609040205080304" pitchFamily="49" charset="-128"/>
              </a:rPr>
              <a:t>- Ưu điểm:</a:t>
            </a:r>
            <a:r>
              <a:rPr lang="en-US" sz="3200" dirty="0">
                <a:effectLst/>
                <a:latin typeface="Times New Roman" panose="02020603050405020304" pitchFamily="18" charset="0"/>
                <a:ea typeface="MS Mincho" panose="02020609040205080304" pitchFamily="49" charset="-128"/>
              </a:rPr>
              <a:t>…………………</a:t>
            </a:r>
            <a:endParaRPr lang="en-US" sz="3200" dirty="0">
              <a:effectLst/>
              <a:latin typeface="Times New Roman" panose="02020603050405020304" pitchFamily="18" charset="0"/>
              <a:ea typeface="Calibri" panose="020F0502020204030204" pitchFamily="34" charset="0"/>
            </a:endParaRPr>
          </a:p>
          <a:p>
            <a:pPr algn="just">
              <a:lnSpc>
                <a:spcPct val="130000"/>
              </a:lnSpc>
              <a:spcAft>
                <a:spcPts val="1000"/>
              </a:spcAft>
              <a:tabLst>
                <a:tab pos="1386840" algn="l"/>
              </a:tabLst>
            </a:pPr>
            <a:r>
              <a:rPr lang="vi-VN" sz="3200" dirty="0">
                <a:effectLst/>
                <a:latin typeface="Times New Roman" panose="02020603050405020304" pitchFamily="18" charset="0"/>
                <a:ea typeface="MS Mincho" panose="02020609040205080304" pitchFamily="49" charset="-128"/>
              </a:rPr>
              <a:t>- Hạn chế</a:t>
            </a:r>
            <a:r>
              <a:rPr lang="en-US" sz="3200" dirty="0">
                <a:effectLst/>
                <a:latin typeface="Times New Roman" panose="02020603050405020304" pitchFamily="18" charset="0"/>
                <a:ea typeface="MS Mincho" panose="02020609040205080304" pitchFamily="49" charset="-128"/>
              </a:rPr>
              <a:t>:………………….</a:t>
            </a:r>
            <a:endParaRPr lang="en-US" sz="3200" dirty="0">
              <a:effectLst/>
              <a:latin typeface="Times New Roman" panose="02020603050405020304" pitchFamily="18" charset="0"/>
              <a:ea typeface="Calibri" panose="020F0502020204030204" pitchFamily="34" charset="0"/>
            </a:endParaRPr>
          </a:p>
          <a:p>
            <a:pPr algn="just">
              <a:lnSpc>
                <a:spcPct val="130000"/>
              </a:lnSpc>
              <a:spcAft>
                <a:spcPts val="1000"/>
              </a:spcAft>
              <a:tabLst>
                <a:tab pos="1386840" algn="l"/>
              </a:tabLst>
            </a:pPr>
            <a:r>
              <a:rPr lang="vi-VN" sz="3200" b="1" dirty="0">
                <a:effectLst/>
                <a:latin typeface="Times New Roman" panose="02020603050405020304" pitchFamily="18" charset="0"/>
                <a:ea typeface="MS Mincho" panose="02020609040205080304" pitchFamily="49" charset="-128"/>
              </a:rPr>
              <a:t>c. Chỉnh sửa và hoàn thiện</a:t>
            </a:r>
            <a:endParaRPr lang="en-US" sz="3200" dirty="0">
              <a:effectLst/>
              <a:latin typeface="Times New Roman" panose="02020603050405020304" pitchFamily="18" charset="0"/>
              <a:ea typeface="Calibri" panose="020F0502020204030204" pitchFamily="34" charset="0"/>
            </a:endParaRPr>
          </a:p>
          <a:p>
            <a:pPr marL="30480" marR="30480" algn="just">
              <a:lnSpc>
                <a:spcPct val="130000"/>
              </a:lnSpc>
            </a:pPr>
            <a:r>
              <a:rPr lang="vi-VN" sz="3200" dirty="0">
                <a:solidFill>
                  <a:srgbClr val="000000"/>
                </a:solidFill>
                <a:effectLst/>
                <a:latin typeface="Times New Roman" panose="02020603050405020304" pitchFamily="18" charset="0"/>
                <a:ea typeface="Times New Roman" panose="02020603050405020304" pitchFamily="18" charset="0"/>
              </a:rPr>
              <a:t>Đọc lại bài viết, căn cứ vào yêu cầu của bài văn phân tích một tác phẩm truyện và dàn ý đã lập để chỉnh sửa các phần. Việc chỉnh sửa cần chú ý các vấn đề sau:</a:t>
            </a:r>
            <a:r>
              <a:rPr lang="en-US" sz="28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7736821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8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497A7D-D85C-B8F2-4572-67A8FED9F533}"/>
              </a:ext>
            </a:extLst>
          </p:cNvPr>
          <p:cNvSpPr txBox="1"/>
          <p:nvPr/>
        </p:nvSpPr>
        <p:spPr>
          <a:xfrm>
            <a:off x="674719" y="629009"/>
            <a:ext cx="11138339" cy="5766194"/>
          </a:xfrm>
          <a:prstGeom prst="rect">
            <a:avLst/>
          </a:prstGeom>
          <a:noFill/>
        </p:spPr>
        <p:txBody>
          <a:bodyPr wrap="square">
            <a:spAutoFit/>
          </a:bodyPr>
          <a:lstStyle/>
          <a:p>
            <a:pPr algn="just">
              <a:lnSpc>
                <a:spcPct val="130000"/>
              </a:lnSpc>
              <a:spcAft>
                <a:spcPts val="1000"/>
              </a:spcAft>
              <a:tabLst>
                <a:tab pos="1386840" algn="l"/>
              </a:tabLst>
            </a:pPr>
            <a:r>
              <a:rPr lang="vi-VN" sz="2800" b="1" dirty="0">
                <a:effectLst/>
                <a:latin typeface="Times New Roman" panose="02020603050405020304" pitchFamily="18" charset="0"/>
                <a:ea typeface="MS Mincho" panose="02020609040205080304" pitchFamily="49" charset="-128"/>
              </a:rPr>
              <a:t>c. Chỉnh sửa và hoàn thiện</a:t>
            </a:r>
            <a:endParaRPr lang="en-US" sz="2800" dirty="0">
              <a:effectLst/>
              <a:latin typeface="Times New Roman" panose="02020603050405020304" pitchFamily="18" charset="0"/>
              <a:ea typeface="Calibri" panose="020F0502020204030204" pitchFamily="34" charset="0"/>
            </a:endParaRPr>
          </a:p>
          <a:p>
            <a:pPr marL="30480" marR="30480"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rPr>
              <a:t>- Nếu thiếu các thông tin giới thiệu tác giả, tác phẩm (đoạn trích) thì cần bổ sung.</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rPr>
              <a:t>- Nếu việc phân tích nội dung chủ đề và các yếu tố nghệ thuật đặc sắc của tác phẩm chưa đủ rõ, chưa chính xác thì cần chỉnh sửa.</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rPr>
              <a:t>- Nếu các luận điểm chưa chặt chẽ, lí lẽ và bằng chứng chưa đạt yêu cầu, thiếu sức thuyết phục thì cần chỉnh sửa.</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rPr>
              <a:t>- Điều chỉnh dung lượng các ý để đảm bảo bài viết có bố cục hợp lí.</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30000"/>
              </a:lnSpc>
            </a:pPr>
            <a:r>
              <a:rPr lang="vi-VN" sz="2800" dirty="0">
                <a:solidFill>
                  <a:srgbClr val="000000"/>
                </a:solidFill>
                <a:effectLst/>
                <a:latin typeface="Times New Roman" panose="02020603050405020304" pitchFamily="18" charset="0"/>
                <a:ea typeface="Times New Roman" panose="02020603050405020304" pitchFamily="18" charset="0"/>
              </a:rPr>
              <a:t>- Rà soát và chỉnh sửa lỗi chính tả, diễn đạt để đảm bảo chuẩn mực về ngôn ngữ.</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22497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Flowers on top of a book&#10;&#10;Description automatically generated">
            <a:extLst>
              <a:ext uri="{FF2B5EF4-FFF2-40B4-BE49-F238E27FC236}">
                <a16:creationId xmlns:a16="http://schemas.microsoft.com/office/drawing/2014/main" id="{BDFC36CA-8311-A880-8233-E7174247CA89}"/>
              </a:ext>
            </a:extLst>
          </p:cNvPr>
          <p:cNvPicPr>
            <a:picLocks noChangeAspect="1"/>
          </p:cNvPicPr>
          <p:nvPr/>
        </p:nvPicPr>
        <p:blipFill>
          <a:blip r:embed="rId2">
            <a:extLst>
              <a:ext uri="{28A0092B-C50C-407E-A947-70E740481C1C}">
                <a14:useLocalDpi xmlns:a14="http://schemas.microsoft.com/office/drawing/2010/main" val="0"/>
              </a:ext>
            </a:extLst>
          </a:blip>
          <a:srcRect l="26405" r="838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a16="http://schemas.microsoft.com/office/drawing/2014/main" id="{8D3F666E-C5AA-DA82-84BE-0F644188ED85}"/>
              </a:ext>
            </a:extLst>
          </p:cNvPr>
          <p:cNvSpPr txBox="1">
            <a:spLocks/>
          </p:cNvSpPr>
          <p:nvPr/>
        </p:nvSpPr>
        <p:spPr>
          <a:xfrm>
            <a:off x="362743" y="3262436"/>
            <a:ext cx="6321489" cy="117156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9Slide03 AmpleSoft Bold" panose="02000000000000000000" pitchFamily="2" charset="0"/>
                <a:ea typeface="+mj-ea"/>
                <a:cs typeface="+mj-cs"/>
              </a:rPr>
              <a:t>HOẠT ĐỘNG 4</a:t>
            </a:r>
            <a:br>
              <a:rPr kumimoji="0" lang="en-US" sz="4400" b="0" i="0" u="none" strike="noStrike" kern="1200" cap="none" spc="0" normalizeH="0" baseline="0" noProof="0" dirty="0">
                <a:ln>
                  <a:noFill/>
                </a:ln>
                <a:solidFill>
                  <a:srgbClr val="FF0000"/>
                </a:solidFill>
                <a:effectLst/>
                <a:uLnTx/>
                <a:uFillTx/>
                <a:latin typeface="#9Slide03 AmpleSoft Bold" panose="02000000000000000000" pitchFamily="2" charset="0"/>
                <a:ea typeface="+mj-ea"/>
                <a:cs typeface="+mj-cs"/>
              </a:rPr>
            </a:br>
            <a:r>
              <a:rPr kumimoji="0" lang="en-US" sz="8000" b="0" i="0" u="none" strike="noStrike" kern="1200" cap="none" spc="0" normalizeH="0" baseline="0" noProof="0" dirty="0">
                <a:ln>
                  <a:noFill/>
                </a:ln>
                <a:solidFill>
                  <a:srgbClr val="0B9764"/>
                </a:solidFill>
                <a:effectLst/>
                <a:uLnTx/>
                <a:uFillTx/>
                <a:latin typeface="#9Slide03 AmpleSoft Bold" panose="02000000000000000000" pitchFamily="2" charset="0"/>
                <a:ea typeface="+mj-ea"/>
                <a:cs typeface="+mj-cs"/>
              </a:rPr>
              <a:t>VẬN DỤNG </a:t>
            </a:r>
            <a:endParaRPr kumimoji="0" lang="en-US" sz="4400" b="0" i="0" u="none" strike="noStrike" kern="1200" cap="none" spc="0" normalizeH="0" baseline="0" noProof="0" dirty="0">
              <a:ln>
                <a:noFill/>
              </a:ln>
              <a:solidFill>
                <a:srgbClr val="0B9764"/>
              </a:solidFill>
              <a:effectLst/>
              <a:uLnTx/>
              <a:uFillTx/>
              <a:latin typeface="#9Slide03 AmpleSoft Bold" panose="02000000000000000000" pitchFamily="2" charset="0"/>
              <a:ea typeface="+mj-ea"/>
              <a:cs typeface="+mj-cs"/>
            </a:endParaRPr>
          </a:p>
        </p:txBody>
      </p:sp>
    </p:spTree>
    <p:extLst>
      <p:ext uri="{BB962C8B-B14F-4D97-AF65-F5344CB8AC3E}">
        <p14:creationId xmlns:p14="http://schemas.microsoft.com/office/powerpoint/2010/main" val="33975458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D5F64B5-D121-9EA0-D1CE-37670AB506C2}"/>
              </a:ext>
            </a:extLst>
          </p:cNvPr>
          <p:cNvSpPr txBox="1"/>
          <p:nvPr/>
        </p:nvSpPr>
        <p:spPr>
          <a:xfrm>
            <a:off x="550227" y="381176"/>
            <a:ext cx="10405320" cy="3933384"/>
          </a:xfrm>
          <a:prstGeom prst="rect">
            <a:avLst/>
          </a:prstGeom>
          <a:noFill/>
        </p:spPr>
        <p:txBody>
          <a:bodyPr wrap="square">
            <a:spAutoFit/>
          </a:bodyPr>
          <a:lstStyle/>
          <a:p>
            <a:pPr marL="914400" indent="-457200" algn="just">
              <a:lnSpc>
                <a:spcPct val="130000"/>
              </a:lnSpc>
              <a:buFont typeface="Wingdings" panose="05000000000000000000" pitchFamily="2" charset="2"/>
              <a:buChar char="ü"/>
              <a:tabLst>
                <a:tab pos="672465" algn="l"/>
              </a:tabLst>
            </a:pPr>
            <a:r>
              <a:rPr lang="en-US" sz="3200" dirty="0" err="1">
                <a:effectLst/>
                <a:latin typeface="Times New Roman" panose="02020603050405020304" pitchFamily="18" charset="0"/>
                <a:ea typeface="Times New Roman" panose="02020603050405020304" pitchFamily="18" charset="0"/>
              </a:rPr>
              <a:t>Dựa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góp</a:t>
            </a:r>
            <a:r>
              <a:rPr lang="en-US" sz="3200" dirty="0">
                <a:effectLst/>
                <a:latin typeface="Times New Roman" panose="02020603050405020304" pitchFamily="18" charset="0"/>
                <a:ea typeface="Times New Roman" panose="02020603050405020304" pitchFamily="18" charset="0"/>
              </a:rPr>
              <a:t> ý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bạn </a:t>
            </a:r>
            <a:r>
              <a:rPr lang="en-US" sz="3200" dirty="0" err="1">
                <a:effectLst/>
                <a:latin typeface="Times New Roman" panose="02020603050405020304" pitchFamily="18" charset="0"/>
                <a:ea typeface="Times New Roman" panose="02020603050405020304" pitchFamily="18" charset="0"/>
              </a:rPr>
              <a:t>theo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nhóm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đôi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hãy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chỉnh</a:t>
            </a:r>
            <a:r>
              <a:rPr lang="en-US" sz="3200" spc="-5"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spc="-10" dirty="0">
                <a:effectLst/>
                <a:latin typeface="Times New Roman" panose="02020603050405020304" pitchFamily="18" charset="0"/>
                <a:ea typeface="Times New Roman" panose="02020603050405020304" pitchFamily="18" charset="0"/>
              </a:rPr>
              <a:t>viết </a:t>
            </a:r>
            <a:r>
              <a:rPr lang="en-US" sz="3200" spc="-10" dirty="0" err="1">
                <a:effectLst/>
                <a:latin typeface="Times New Roman" panose="02020603050405020304" pitchFamily="18" charset="0"/>
                <a:ea typeface="Times New Roman" panose="02020603050405020304" pitchFamily="18" charset="0"/>
              </a:rPr>
              <a:t>của</a:t>
            </a:r>
            <a:r>
              <a:rPr lang="en-US" sz="3200" spc="-10" dirty="0">
                <a:effectLst/>
                <a:latin typeface="Times New Roman" panose="02020603050405020304" pitchFamily="18" charset="0"/>
                <a:ea typeface="Times New Roman" panose="02020603050405020304" pitchFamily="18" charset="0"/>
              </a:rPr>
              <a:t> </a:t>
            </a:r>
            <a:r>
              <a:rPr lang="en-US" sz="3200" spc="-10" dirty="0" err="1">
                <a:effectLst/>
                <a:latin typeface="Times New Roman" panose="02020603050405020304" pitchFamily="18" charset="0"/>
                <a:ea typeface="Times New Roman" panose="02020603050405020304" pitchFamily="18" charset="0"/>
              </a:rPr>
              <a:t>bản</a:t>
            </a:r>
            <a:r>
              <a:rPr lang="en-US" sz="3200" spc="-10" dirty="0">
                <a:effectLst/>
                <a:latin typeface="Times New Roman" panose="02020603050405020304" pitchFamily="18" charset="0"/>
                <a:ea typeface="Times New Roman" panose="02020603050405020304" pitchFamily="18" charset="0"/>
              </a:rPr>
              <a:t> </a:t>
            </a:r>
            <a:r>
              <a:rPr lang="en-US" sz="3200" spc="-10" dirty="0" err="1">
                <a:effectLst/>
                <a:latin typeface="Times New Roman" panose="02020603050405020304" pitchFamily="18" charset="0"/>
                <a:ea typeface="Times New Roman" panose="02020603050405020304" pitchFamily="18" charset="0"/>
              </a:rPr>
              <a:t>thân</a:t>
            </a:r>
            <a:r>
              <a:rPr lang="en-US" sz="3200" spc="-1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914400" indent="-457200" algn="just">
              <a:lnSpc>
                <a:spcPct val="130000"/>
              </a:lnSpc>
              <a:buFont typeface="Wingdings" panose="05000000000000000000" pitchFamily="2" charset="2"/>
              <a:buChar char="ü"/>
              <a:tabLst>
                <a:tab pos="672465" algn="l"/>
              </a:tabLst>
            </a:pPr>
            <a:r>
              <a:rPr lang="en-US" sz="3200" dirty="0" err="1">
                <a:effectLst/>
                <a:latin typeface="Times New Roman" panose="02020603050405020304" pitchFamily="18" charset="0"/>
                <a:ea typeface="Times New Roman" panose="02020603050405020304" pitchFamily="18" charset="0"/>
              </a:rPr>
              <a:t>Nhận</a:t>
            </a:r>
            <a:r>
              <a:rPr lang="en-US" sz="3200" spc="-5"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viết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spc="-5"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bạn </a:t>
            </a:r>
            <a:r>
              <a:rPr lang="en-US" sz="3200" dirty="0" err="1">
                <a:effectLst/>
                <a:latin typeface="Times New Roman" panose="02020603050405020304" pitchFamily="18" charset="0"/>
                <a:ea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góp</a:t>
            </a:r>
            <a:r>
              <a:rPr lang="en-US" sz="3200" spc="-5" dirty="0">
                <a:effectLst/>
                <a:latin typeface="Times New Roman" panose="02020603050405020304" pitchFamily="18" charset="0"/>
                <a:ea typeface="Times New Roman" panose="02020603050405020304" pitchFamily="18" charset="0"/>
              </a:rPr>
              <a:t> </a:t>
            </a:r>
            <a:r>
              <a:rPr lang="en-US" sz="3200" dirty="0">
                <a:effectLst/>
                <a:latin typeface="Times New Roman" panose="02020603050405020304" pitchFamily="18" charset="0"/>
                <a:ea typeface="Times New Roman" panose="02020603050405020304" pitchFamily="18" charset="0"/>
              </a:rPr>
              <a:t>ý </a:t>
            </a:r>
            <a:r>
              <a:rPr lang="en-US" sz="3200" dirty="0" err="1">
                <a:effectLst/>
                <a:latin typeface="Times New Roman" panose="02020603050405020304" pitchFamily="18" charset="0"/>
                <a:ea typeface="Times New Roman" panose="02020603050405020304" pitchFamily="18" charset="0"/>
              </a:rPr>
              <a:t>dựa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trên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kiểm</a:t>
            </a:r>
            <a:r>
              <a:rPr lang="en-US" sz="3200" dirty="0">
                <a:effectLst/>
                <a:latin typeface="Times New Roman" panose="02020603050405020304" pitchFamily="18" charset="0"/>
                <a:ea typeface="Times New Roman" panose="02020603050405020304" pitchFamily="18" charset="0"/>
              </a:rPr>
              <a:t> GV </a:t>
            </a:r>
            <a:r>
              <a:rPr lang="en-US" sz="3200" dirty="0" err="1">
                <a:effectLst/>
                <a:latin typeface="Times New Roman" panose="02020603050405020304" pitchFamily="18" charset="0"/>
                <a:ea typeface="Times New Roman" panose="02020603050405020304" pitchFamily="18" charset="0"/>
              </a:rPr>
              <a:t>cung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cấp</a:t>
            </a:r>
            <a:r>
              <a:rPr lang="en-US" sz="32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30000"/>
              </a:lnSpc>
              <a:buFont typeface="Wingdings" panose="05000000000000000000" pitchFamily="2" charset="2"/>
              <a:buChar char="ü"/>
            </a:pPr>
            <a:r>
              <a:rPr lang="en-US" sz="3200" spc="-10" dirty="0" err="1">
                <a:effectLst/>
                <a:latin typeface="Times New Roman" panose="02020603050405020304" pitchFamily="18" charset="0"/>
                <a:ea typeface="Calibri" panose="020F0502020204030204" pitchFamily="34" charset="0"/>
              </a:rPr>
              <a:t>Tự</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thực</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hiện</a:t>
            </a:r>
            <a:r>
              <a:rPr lang="en-US" sz="3200" spc="-10" dirty="0">
                <a:effectLst/>
                <a:latin typeface="Times New Roman" panose="02020603050405020304" pitchFamily="18" charset="0"/>
                <a:ea typeface="Calibri" panose="020F0502020204030204" pitchFamily="34" charset="0"/>
              </a:rPr>
              <a:t> các </a:t>
            </a:r>
            <a:r>
              <a:rPr lang="en-US" sz="3200" spc="-10" dirty="0" err="1">
                <a:effectLst/>
                <a:latin typeface="Times New Roman" panose="02020603050405020304" pitchFamily="18" charset="0"/>
                <a:ea typeface="Calibri" panose="020F0502020204030204" pitchFamily="34" charset="0"/>
              </a:rPr>
              <a:t>bước</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chuẩn</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bị</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tìm</a:t>
            </a:r>
            <a:r>
              <a:rPr lang="en-US" sz="3200" spc="-10" dirty="0">
                <a:effectLst/>
                <a:latin typeface="Times New Roman" panose="02020603050405020304" pitchFamily="18" charset="0"/>
                <a:ea typeface="Calibri" panose="020F0502020204030204" pitchFamily="34" charset="0"/>
              </a:rPr>
              <a:t> ý,  </a:t>
            </a:r>
            <a:r>
              <a:rPr lang="en-US" sz="3200" spc="-10" dirty="0" err="1">
                <a:effectLst/>
                <a:latin typeface="Times New Roman" panose="02020603050405020304" pitchFamily="18" charset="0"/>
                <a:ea typeface="Calibri" panose="020F0502020204030204" pitchFamily="34" charset="0"/>
              </a:rPr>
              <a:t>lập</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dàn</a:t>
            </a:r>
            <a:r>
              <a:rPr lang="en-US" sz="3200" spc="-10" dirty="0">
                <a:effectLst/>
                <a:latin typeface="Times New Roman" panose="02020603050405020304" pitchFamily="18" charset="0"/>
                <a:ea typeface="Calibri" panose="020F0502020204030204" pitchFamily="34" charset="0"/>
              </a:rPr>
              <a:t> ý </a:t>
            </a:r>
            <a:r>
              <a:rPr lang="en-US" sz="3200" spc="-10" dirty="0" err="1">
                <a:effectLst/>
                <a:latin typeface="Times New Roman" panose="02020603050405020304" pitchFamily="18" charset="0"/>
                <a:ea typeface="Calibri" panose="020F0502020204030204" pitchFamily="34" charset="0"/>
              </a:rPr>
              <a:t>rồi</a:t>
            </a:r>
            <a:r>
              <a:rPr lang="en-US" sz="3200" spc="-10" dirty="0">
                <a:effectLst/>
                <a:latin typeface="Times New Roman" panose="02020603050405020304" pitchFamily="18" charset="0"/>
                <a:ea typeface="Calibri" panose="020F0502020204030204" pitchFamily="34" charset="0"/>
              </a:rPr>
              <a:t> viết </a:t>
            </a:r>
            <a:r>
              <a:rPr lang="en-US" sz="3200" spc="-10" dirty="0" err="1">
                <a:effectLst/>
                <a:latin typeface="Times New Roman" panose="02020603050405020304" pitchFamily="18" charset="0"/>
                <a:ea typeface="Calibri" panose="020F0502020204030204" pitchFamily="34" charset="0"/>
              </a:rPr>
              <a:t>bài</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phân</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tích</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một</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tác</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phẩm</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truyện</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khác</a:t>
            </a:r>
            <a:r>
              <a:rPr lang="en-US" sz="3200" spc="-10" dirty="0">
                <a:effectLst/>
                <a:latin typeface="Times New Roman" panose="02020603050405020304" pitchFamily="18" charset="0"/>
                <a:ea typeface="Calibri" panose="020F0502020204030204" pitchFamily="34" charset="0"/>
              </a:rPr>
              <a:t> mà </a:t>
            </a:r>
            <a:r>
              <a:rPr lang="en-US" sz="3200" spc="-10" dirty="0" err="1">
                <a:effectLst/>
                <a:latin typeface="Times New Roman" panose="02020603050405020304" pitchFamily="18" charset="0"/>
                <a:ea typeface="Calibri" panose="020F0502020204030204" pitchFamily="34" charset="0"/>
              </a:rPr>
              <a:t>em</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tự</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tìm</a:t>
            </a:r>
            <a:r>
              <a:rPr lang="en-US" sz="3200" spc="-10" dirty="0">
                <a:effectLst/>
                <a:latin typeface="Times New Roman" panose="02020603050405020304" pitchFamily="18" charset="0"/>
                <a:ea typeface="Calibri" panose="020F0502020204030204" pitchFamily="34" charset="0"/>
              </a:rPr>
              <a:t> </a:t>
            </a:r>
            <a:r>
              <a:rPr lang="en-US" sz="3200" spc="-10" dirty="0" err="1">
                <a:effectLst/>
                <a:latin typeface="Times New Roman" panose="02020603050405020304" pitchFamily="18" charset="0"/>
                <a:ea typeface="Calibri" panose="020F0502020204030204" pitchFamily="34" charset="0"/>
              </a:rPr>
              <a:t>đọc</a:t>
            </a:r>
            <a:endParaRPr lang="en-US" sz="3200" dirty="0"/>
          </a:p>
        </p:txBody>
      </p:sp>
    </p:spTree>
    <p:extLst>
      <p:ext uri="{BB962C8B-B14F-4D97-AF65-F5344CB8AC3E}">
        <p14:creationId xmlns:p14="http://schemas.microsoft.com/office/powerpoint/2010/main" val="20956537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3665" y="512748"/>
            <a:ext cx="10878796" cy="5539978"/>
          </a:xfrm>
          <a:prstGeom prst="rect">
            <a:avLst/>
          </a:prstGeom>
          <a:noFill/>
        </p:spPr>
        <p:txBody>
          <a:bodyPr wrap="square" rtlCol="0">
            <a:spAutoFit/>
          </a:bodyPr>
          <a:lstStyle/>
          <a:p>
            <a:r>
              <a:rPr lang="en-US" sz="2400" b="1" dirty="0" err="1"/>
              <a:t>Câu</a:t>
            </a:r>
            <a:r>
              <a:rPr lang="en-US" sz="2400" b="1" dirty="0"/>
              <a:t> 1:</a:t>
            </a:r>
            <a:r>
              <a:rPr lang="en-US" sz="2400" dirty="0"/>
              <a:t> </a:t>
            </a:r>
            <a:r>
              <a:rPr lang="en-US" sz="2400" dirty="0" err="1"/>
              <a:t>Khi</a:t>
            </a:r>
            <a:r>
              <a:rPr lang="en-US" sz="2400" dirty="0"/>
              <a:t> </a:t>
            </a:r>
            <a:r>
              <a:rPr lang="en-US" sz="2400" dirty="0" err="1"/>
              <a:t>viết</a:t>
            </a:r>
            <a:r>
              <a:rPr lang="en-US" sz="2400" dirty="0"/>
              <a:t> </a:t>
            </a:r>
            <a:r>
              <a:rPr lang="en-US" sz="2400" dirty="0" err="1"/>
              <a:t>bài</a:t>
            </a:r>
            <a:r>
              <a:rPr lang="en-US" sz="2400" dirty="0"/>
              <a:t> </a:t>
            </a:r>
            <a:r>
              <a:rPr lang="en-US" sz="2400" dirty="0" err="1"/>
              <a:t>văn</a:t>
            </a:r>
            <a:r>
              <a:rPr lang="en-US" sz="2400" dirty="0"/>
              <a:t> </a:t>
            </a:r>
            <a:r>
              <a:rPr lang="en-US" sz="2400" dirty="0" err="1"/>
              <a:t>phân</a:t>
            </a:r>
            <a:r>
              <a:rPr lang="en-US" sz="2400" dirty="0"/>
              <a:t> </a:t>
            </a:r>
            <a:r>
              <a:rPr lang="en-US" sz="2400" dirty="0" err="1"/>
              <a:t>tích</a:t>
            </a:r>
            <a:r>
              <a:rPr lang="en-US" sz="2400" dirty="0"/>
              <a:t> </a:t>
            </a:r>
            <a:r>
              <a:rPr lang="en-US" sz="2400" dirty="0" err="1"/>
              <a:t>một</a:t>
            </a:r>
            <a:r>
              <a:rPr lang="en-US" sz="2400" dirty="0"/>
              <a:t> </a:t>
            </a:r>
            <a:r>
              <a:rPr lang="en-US" sz="2400" dirty="0" err="1"/>
              <a:t>tác</a:t>
            </a:r>
            <a:r>
              <a:rPr lang="en-US" sz="2400" dirty="0"/>
              <a:t> </a:t>
            </a:r>
            <a:r>
              <a:rPr lang="en-US" sz="2400" dirty="0" err="1"/>
              <a:t>phẩm</a:t>
            </a:r>
            <a:r>
              <a:rPr lang="en-US" sz="2400" dirty="0"/>
              <a:t> </a:t>
            </a:r>
            <a:r>
              <a:rPr lang="en-US" sz="2400" dirty="0" err="1"/>
              <a:t>truyện</a:t>
            </a:r>
            <a:r>
              <a:rPr lang="en-US" sz="2400" dirty="0"/>
              <a:t>, </a:t>
            </a:r>
            <a:r>
              <a:rPr lang="en-US" sz="2400" dirty="0" err="1"/>
              <a:t>phần</a:t>
            </a:r>
            <a:r>
              <a:rPr lang="en-US" sz="2400" dirty="0"/>
              <a:t> </a:t>
            </a:r>
            <a:r>
              <a:rPr lang="en-US" sz="2400" dirty="0" err="1"/>
              <a:t>mở</a:t>
            </a:r>
            <a:r>
              <a:rPr lang="en-US" sz="2400" dirty="0"/>
              <a:t> </a:t>
            </a:r>
            <a:r>
              <a:rPr lang="en-US" sz="2400" dirty="0" err="1"/>
              <a:t>bài</a:t>
            </a:r>
            <a:r>
              <a:rPr lang="en-US" sz="2400" dirty="0"/>
              <a:t> </a:t>
            </a:r>
            <a:r>
              <a:rPr lang="en-US" sz="2400" dirty="0" err="1"/>
              <a:t>cần</a:t>
            </a:r>
            <a:r>
              <a:rPr lang="en-US" sz="2400" dirty="0"/>
              <a:t> </a:t>
            </a:r>
            <a:r>
              <a:rPr lang="en-US" sz="2400" dirty="0" err="1"/>
              <a:t>đảm</a:t>
            </a:r>
            <a:r>
              <a:rPr lang="en-US" sz="2400" dirty="0"/>
              <a:t> </a:t>
            </a:r>
            <a:r>
              <a:rPr lang="en-US" sz="2400" dirty="0" err="1"/>
              <a:t>bảo</a:t>
            </a:r>
            <a:r>
              <a:rPr lang="en-US" sz="2400" dirty="0"/>
              <a:t> </a:t>
            </a:r>
            <a:r>
              <a:rPr lang="en-US" sz="2400" dirty="0" err="1"/>
              <a:t>yếu</a:t>
            </a:r>
            <a:r>
              <a:rPr lang="en-US" sz="2400" dirty="0"/>
              <a:t> </a:t>
            </a:r>
            <a:r>
              <a:rPr lang="en-US" sz="2400" dirty="0" err="1"/>
              <a:t>tố</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a:t>
            </a:r>
          </a:p>
          <a:p>
            <a:r>
              <a:rPr lang="en-US" sz="2400" dirty="0"/>
              <a:t>A. </a:t>
            </a:r>
            <a:r>
              <a:rPr lang="en-US" sz="2400" dirty="0" err="1"/>
              <a:t>Giới</a:t>
            </a:r>
            <a:r>
              <a:rPr lang="en-US" sz="2400" dirty="0"/>
              <a:t> </a:t>
            </a:r>
            <a:r>
              <a:rPr lang="en-US" sz="2400" dirty="0" err="1"/>
              <a:t>thiệu</a:t>
            </a:r>
            <a:r>
              <a:rPr lang="en-US" sz="2400" dirty="0"/>
              <a:t> </a:t>
            </a:r>
            <a:r>
              <a:rPr lang="en-US" sz="2400" dirty="0" err="1"/>
              <a:t>tác</a:t>
            </a:r>
            <a:r>
              <a:rPr lang="en-US" sz="2400" dirty="0"/>
              <a:t> </a:t>
            </a:r>
            <a:r>
              <a:rPr lang="en-US" sz="2400" dirty="0" err="1"/>
              <a:t>giả</a:t>
            </a:r>
            <a:r>
              <a:rPr lang="en-US" sz="2400" dirty="0"/>
              <a:t>, </a:t>
            </a:r>
            <a:r>
              <a:rPr lang="en-US" sz="2400" dirty="0" err="1"/>
              <a:t>tác</a:t>
            </a:r>
            <a:r>
              <a:rPr lang="en-US" sz="2400" dirty="0"/>
              <a:t> </a:t>
            </a:r>
            <a:r>
              <a:rPr lang="en-US" sz="2400" dirty="0" err="1"/>
              <a:t>phẩm</a:t>
            </a:r>
            <a:r>
              <a:rPr lang="en-US" sz="2400" dirty="0"/>
              <a:t> </a:t>
            </a:r>
            <a:r>
              <a:rPr lang="en-US" sz="2400" dirty="0" err="1"/>
              <a:t>và</a:t>
            </a:r>
            <a:r>
              <a:rPr lang="en-US" sz="2400" dirty="0"/>
              <a:t> </a:t>
            </a:r>
            <a:r>
              <a:rPr lang="en-US" sz="2400" dirty="0" err="1"/>
              <a:t>nêu</a:t>
            </a:r>
            <a:r>
              <a:rPr lang="en-US" sz="2400" dirty="0"/>
              <a:t> </a:t>
            </a:r>
            <a:r>
              <a:rPr lang="en-US" sz="2400" dirty="0" err="1"/>
              <a:t>vấn</a:t>
            </a:r>
            <a:r>
              <a:rPr lang="en-US" sz="2400" dirty="0"/>
              <a:t> </a:t>
            </a:r>
            <a:r>
              <a:rPr lang="en-US" sz="2400" dirty="0" err="1"/>
              <a:t>đề</a:t>
            </a:r>
            <a:r>
              <a:rPr lang="en-US" sz="2400" dirty="0"/>
              <a:t> </a:t>
            </a:r>
            <a:r>
              <a:rPr lang="en-US" sz="2400" dirty="0" err="1"/>
              <a:t>cần</a:t>
            </a:r>
            <a:r>
              <a:rPr lang="en-US" sz="2400" dirty="0"/>
              <a:t> </a:t>
            </a:r>
            <a:r>
              <a:rPr lang="en-US" sz="2400" dirty="0" err="1"/>
              <a:t>phân</a:t>
            </a:r>
            <a:r>
              <a:rPr lang="en-US" sz="2400" dirty="0"/>
              <a:t> </a:t>
            </a:r>
            <a:r>
              <a:rPr lang="en-US" sz="2400" dirty="0" err="1"/>
              <a:t>tích</a:t>
            </a:r>
            <a:r>
              <a:rPr lang="en-US" sz="2400" dirty="0"/>
              <a:t/>
            </a:r>
            <a:br>
              <a:rPr lang="en-US" sz="2400" dirty="0"/>
            </a:br>
            <a:r>
              <a:rPr lang="en-US" sz="2400" dirty="0"/>
              <a:t>B. </a:t>
            </a:r>
            <a:r>
              <a:rPr lang="en-US" sz="2400" dirty="0" err="1"/>
              <a:t>Giới</a:t>
            </a:r>
            <a:r>
              <a:rPr lang="en-US" sz="2400" dirty="0"/>
              <a:t> </a:t>
            </a:r>
            <a:r>
              <a:rPr lang="en-US" sz="2400" dirty="0" err="1"/>
              <a:t>thiệu</a:t>
            </a:r>
            <a:r>
              <a:rPr lang="en-US" sz="2400" dirty="0"/>
              <a:t> </a:t>
            </a:r>
            <a:r>
              <a:rPr lang="en-US" sz="2400" dirty="0" err="1"/>
              <a:t>nhân</a:t>
            </a:r>
            <a:r>
              <a:rPr lang="en-US" sz="2400" dirty="0"/>
              <a:t> </a:t>
            </a:r>
            <a:r>
              <a:rPr lang="en-US" sz="2400" dirty="0" err="1"/>
              <a:t>vật</a:t>
            </a:r>
            <a:r>
              <a:rPr lang="en-US" sz="2400" dirty="0"/>
              <a:t> </a:t>
            </a:r>
            <a:r>
              <a:rPr lang="en-US" sz="2400" dirty="0" err="1"/>
              <a:t>và</a:t>
            </a:r>
            <a:r>
              <a:rPr lang="en-US" sz="2400" dirty="0"/>
              <a:t> </a:t>
            </a:r>
            <a:r>
              <a:rPr lang="en-US" sz="2400" dirty="0" err="1"/>
              <a:t>sự</a:t>
            </a:r>
            <a:r>
              <a:rPr lang="en-US" sz="2400" dirty="0"/>
              <a:t> </a:t>
            </a:r>
            <a:r>
              <a:rPr lang="en-US" sz="2400" dirty="0" err="1"/>
              <a:t>kiện</a:t>
            </a:r>
            <a:r>
              <a:rPr lang="en-US" sz="2400" dirty="0"/>
              <a:t> </a:t>
            </a:r>
            <a:r>
              <a:rPr lang="en-US" sz="2400" dirty="0" err="1"/>
              <a:t>chính</a:t>
            </a:r>
            <a:r>
              <a:rPr lang="en-US" sz="2400" dirty="0"/>
              <a:t/>
            </a:r>
            <a:br>
              <a:rPr lang="en-US" sz="2400" dirty="0"/>
            </a:br>
            <a:r>
              <a:rPr lang="en-US" sz="2400" dirty="0"/>
              <a:t>C. </a:t>
            </a:r>
            <a:r>
              <a:rPr lang="en-US" sz="2400" dirty="0" err="1"/>
              <a:t>Nêu</a:t>
            </a:r>
            <a:r>
              <a:rPr lang="en-US" sz="2400" dirty="0"/>
              <a:t> </a:t>
            </a:r>
            <a:r>
              <a:rPr lang="en-US" sz="2400" dirty="0" err="1"/>
              <a:t>cảm</a:t>
            </a:r>
            <a:r>
              <a:rPr lang="en-US" sz="2400" dirty="0"/>
              <a:t> </a:t>
            </a:r>
            <a:r>
              <a:rPr lang="en-US" sz="2400" dirty="0" err="1"/>
              <a:t>nghĩ</a:t>
            </a:r>
            <a:r>
              <a:rPr lang="en-US" sz="2400" dirty="0"/>
              <a:t> </a:t>
            </a:r>
            <a:r>
              <a:rPr lang="en-US" sz="2400" dirty="0" err="1"/>
              <a:t>chung</a:t>
            </a:r>
            <a:r>
              <a:rPr lang="en-US" sz="2400" dirty="0"/>
              <a:t> </a:t>
            </a:r>
            <a:r>
              <a:rPr lang="en-US" sz="2400" dirty="0" err="1"/>
              <a:t>về</a:t>
            </a:r>
            <a:r>
              <a:rPr lang="en-US" sz="2400" dirty="0"/>
              <a:t> </a:t>
            </a:r>
            <a:r>
              <a:rPr lang="en-US" sz="2400" dirty="0" err="1"/>
              <a:t>tác</a:t>
            </a:r>
            <a:r>
              <a:rPr lang="en-US" sz="2400" dirty="0"/>
              <a:t> </a:t>
            </a:r>
            <a:r>
              <a:rPr lang="en-US" sz="2400" dirty="0" err="1"/>
              <a:t>phẩm</a:t>
            </a:r>
            <a:r>
              <a:rPr lang="en-US" sz="2400" dirty="0"/>
              <a:t/>
            </a:r>
            <a:br>
              <a:rPr lang="en-US" sz="2400" dirty="0"/>
            </a:br>
            <a:r>
              <a:rPr lang="en-US" sz="2400" dirty="0"/>
              <a:t>D. </a:t>
            </a:r>
            <a:r>
              <a:rPr lang="en-US" sz="2400" dirty="0" err="1"/>
              <a:t>Kể</a:t>
            </a:r>
            <a:r>
              <a:rPr lang="en-US" sz="2400" dirty="0"/>
              <a:t> </a:t>
            </a:r>
            <a:r>
              <a:rPr lang="en-US" sz="2400" dirty="0" err="1"/>
              <a:t>lại</a:t>
            </a:r>
            <a:r>
              <a:rPr lang="en-US" sz="2400" dirty="0"/>
              <a:t> </a:t>
            </a:r>
            <a:r>
              <a:rPr lang="en-US" sz="2400" dirty="0" err="1"/>
              <a:t>toàn</a:t>
            </a:r>
            <a:r>
              <a:rPr lang="en-US" sz="2400" dirty="0"/>
              <a:t> </a:t>
            </a:r>
            <a:r>
              <a:rPr lang="en-US" sz="2400" dirty="0" err="1"/>
              <a:t>bộ</a:t>
            </a:r>
            <a:r>
              <a:rPr lang="en-US" sz="2400" dirty="0"/>
              <a:t> </a:t>
            </a:r>
            <a:r>
              <a:rPr lang="en-US" sz="2400" dirty="0" err="1"/>
              <a:t>câu</a:t>
            </a:r>
            <a:r>
              <a:rPr lang="en-US" sz="2400" dirty="0"/>
              <a:t> </a:t>
            </a:r>
            <a:r>
              <a:rPr lang="en-US" sz="2400" dirty="0" err="1"/>
              <a:t>chuyện</a:t>
            </a:r>
            <a:endParaRPr lang="en-US" sz="2400" dirty="0"/>
          </a:p>
          <a:p>
            <a:r>
              <a:rPr lang="en-US" sz="2400" b="1" dirty="0" smtClean="0"/>
              <a:t>    </a:t>
            </a:r>
            <a:r>
              <a:rPr lang="en-US" sz="2400" b="1" dirty="0" err="1" smtClean="0"/>
              <a:t>Đáp</a:t>
            </a:r>
            <a:r>
              <a:rPr lang="en-US" sz="2400" b="1" dirty="0" smtClean="0"/>
              <a:t> </a:t>
            </a:r>
            <a:r>
              <a:rPr lang="en-US" sz="2400" b="1" dirty="0" err="1"/>
              <a:t>án</a:t>
            </a:r>
            <a:r>
              <a:rPr lang="en-US" sz="2400" b="1" dirty="0"/>
              <a:t>: A</a:t>
            </a:r>
            <a:endParaRPr lang="en-US" sz="2400" dirty="0"/>
          </a:p>
          <a:p>
            <a:r>
              <a:rPr lang="en-US" sz="2400" b="1" dirty="0" err="1"/>
              <a:t>Câu</a:t>
            </a:r>
            <a:r>
              <a:rPr lang="en-US" sz="2400" b="1" dirty="0"/>
              <a:t> 2:</a:t>
            </a:r>
            <a:r>
              <a:rPr lang="en-US" sz="2400" dirty="0"/>
              <a:t> Ý </a:t>
            </a:r>
            <a:r>
              <a:rPr lang="en-US" sz="2400" dirty="0" err="1"/>
              <a:t>nào</a:t>
            </a:r>
            <a:r>
              <a:rPr lang="en-US" sz="2400" dirty="0"/>
              <a:t> </a:t>
            </a:r>
            <a:r>
              <a:rPr lang="en-US" sz="2400" dirty="0" err="1"/>
              <a:t>dưới</a:t>
            </a:r>
            <a:r>
              <a:rPr lang="en-US" sz="2400" dirty="0"/>
              <a:t> </a:t>
            </a:r>
            <a:r>
              <a:rPr lang="en-US" sz="2400" dirty="0" err="1"/>
              <a:t>đây</a:t>
            </a:r>
            <a:r>
              <a:rPr lang="en-US" sz="2400" dirty="0"/>
              <a:t> </a:t>
            </a:r>
            <a:r>
              <a:rPr lang="en-US" sz="2400" b="1" i="1" dirty="0" err="1"/>
              <a:t>không</a:t>
            </a:r>
            <a:r>
              <a:rPr lang="en-US" sz="2400" dirty="0"/>
              <a:t> </a:t>
            </a:r>
            <a:r>
              <a:rPr lang="en-US" sz="2400" dirty="0" err="1"/>
              <a:t>phải</a:t>
            </a:r>
            <a:r>
              <a:rPr lang="en-US" sz="2400" dirty="0"/>
              <a:t> </a:t>
            </a:r>
            <a:r>
              <a:rPr lang="en-US" sz="2400" dirty="0" err="1"/>
              <a:t>là</a:t>
            </a:r>
            <a:r>
              <a:rPr lang="en-US" sz="2400" dirty="0"/>
              <a:t> </a:t>
            </a:r>
            <a:r>
              <a:rPr lang="en-US" sz="2400" dirty="0" err="1"/>
              <a:t>nội</a:t>
            </a:r>
            <a:r>
              <a:rPr lang="en-US" sz="2400" dirty="0"/>
              <a:t> dung </a:t>
            </a:r>
            <a:r>
              <a:rPr lang="en-US" sz="2400" dirty="0" err="1"/>
              <a:t>chính</a:t>
            </a:r>
            <a:r>
              <a:rPr lang="en-US" sz="2400" dirty="0"/>
              <a:t> </a:t>
            </a:r>
            <a:r>
              <a:rPr lang="en-US" sz="2400" dirty="0" err="1"/>
              <a:t>của</a:t>
            </a:r>
            <a:r>
              <a:rPr lang="en-US" sz="2400" dirty="0"/>
              <a:t> </a:t>
            </a:r>
            <a:r>
              <a:rPr lang="en-US" sz="2400" dirty="0" err="1"/>
              <a:t>phần</a:t>
            </a:r>
            <a:r>
              <a:rPr lang="en-US" sz="2400" dirty="0"/>
              <a:t> </a:t>
            </a:r>
            <a:r>
              <a:rPr lang="en-US" sz="2400" dirty="0" err="1"/>
              <a:t>thân</a:t>
            </a:r>
            <a:r>
              <a:rPr lang="en-US" sz="2400" dirty="0"/>
              <a:t> </a:t>
            </a:r>
            <a:r>
              <a:rPr lang="en-US" sz="2400" dirty="0" err="1"/>
              <a:t>bài</a:t>
            </a:r>
            <a:r>
              <a:rPr lang="en-US" sz="2400" dirty="0"/>
              <a:t> </a:t>
            </a:r>
            <a:r>
              <a:rPr lang="en-US" sz="2400" dirty="0" err="1"/>
              <a:t>trong</a:t>
            </a:r>
            <a:r>
              <a:rPr lang="en-US" sz="2400" dirty="0"/>
              <a:t> </a:t>
            </a:r>
            <a:r>
              <a:rPr lang="en-US" sz="2400" dirty="0" err="1"/>
              <a:t>bài</a:t>
            </a:r>
            <a:r>
              <a:rPr lang="en-US" sz="2400" dirty="0"/>
              <a:t> </a:t>
            </a:r>
            <a:r>
              <a:rPr lang="en-US" sz="2400" dirty="0" err="1"/>
              <a:t>văn</a:t>
            </a:r>
            <a:r>
              <a:rPr lang="en-US" sz="2400" dirty="0"/>
              <a:t> </a:t>
            </a:r>
            <a:r>
              <a:rPr lang="en-US" sz="2400" dirty="0" err="1"/>
              <a:t>phân</a:t>
            </a:r>
            <a:r>
              <a:rPr lang="en-US" sz="2400" dirty="0"/>
              <a:t> </a:t>
            </a:r>
            <a:r>
              <a:rPr lang="en-US" sz="2400" dirty="0" err="1"/>
              <a:t>tích</a:t>
            </a:r>
            <a:r>
              <a:rPr lang="en-US" sz="2400" dirty="0"/>
              <a:t> </a:t>
            </a:r>
            <a:r>
              <a:rPr lang="en-US" sz="2400" dirty="0" err="1"/>
              <a:t>tác</a:t>
            </a:r>
            <a:r>
              <a:rPr lang="en-US" sz="2400" dirty="0"/>
              <a:t> </a:t>
            </a:r>
            <a:r>
              <a:rPr lang="en-US" sz="2400" dirty="0" err="1"/>
              <a:t>phẩm</a:t>
            </a:r>
            <a:r>
              <a:rPr lang="en-US" sz="2400" dirty="0"/>
              <a:t> </a:t>
            </a:r>
            <a:r>
              <a:rPr lang="en-US" sz="2400" dirty="0" err="1"/>
              <a:t>truyện</a:t>
            </a:r>
            <a:r>
              <a:rPr lang="en-US" sz="2400" dirty="0"/>
              <a:t>?</a:t>
            </a:r>
          </a:p>
          <a:p>
            <a:r>
              <a:rPr lang="en-US" sz="2400" dirty="0"/>
              <a:t>A. </a:t>
            </a:r>
            <a:r>
              <a:rPr lang="en-US" sz="2400" dirty="0" err="1"/>
              <a:t>Phân</a:t>
            </a:r>
            <a:r>
              <a:rPr lang="en-US" sz="2400" dirty="0"/>
              <a:t> </a:t>
            </a:r>
            <a:r>
              <a:rPr lang="en-US" sz="2400" dirty="0" err="1"/>
              <a:t>tích</a:t>
            </a:r>
            <a:r>
              <a:rPr lang="en-US" sz="2400" dirty="0"/>
              <a:t> </a:t>
            </a:r>
            <a:r>
              <a:rPr lang="en-US" sz="2400" dirty="0" err="1"/>
              <a:t>các</a:t>
            </a:r>
            <a:r>
              <a:rPr lang="en-US" sz="2400" dirty="0"/>
              <a:t> </a:t>
            </a:r>
            <a:r>
              <a:rPr lang="en-US" sz="2400" dirty="0" err="1"/>
              <a:t>diễn</a:t>
            </a:r>
            <a:r>
              <a:rPr lang="en-US" sz="2400" dirty="0"/>
              <a:t> </a:t>
            </a:r>
            <a:r>
              <a:rPr lang="en-US" sz="2400" dirty="0" err="1"/>
              <a:t>biến</a:t>
            </a:r>
            <a:r>
              <a:rPr lang="en-US" sz="2400" dirty="0"/>
              <a:t>, chi </a:t>
            </a:r>
            <a:r>
              <a:rPr lang="en-US" sz="2400" dirty="0" err="1"/>
              <a:t>tiết</a:t>
            </a:r>
            <a:r>
              <a:rPr lang="en-US" sz="2400" dirty="0"/>
              <a:t> </a:t>
            </a:r>
            <a:r>
              <a:rPr lang="en-US" sz="2400" dirty="0" err="1"/>
              <a:t>quan</a:t>
            </a:r>
            <a:r>
              <a:rPr lang="en-US" sz="2400" dirty="0"/>
              <a:t> </a:t>
            </a:r>
            <a:r>
              <a:rPr lang="en-US" sz="2400" dirty="0" err="1"/>
              <a:t>trọng</a:t>
            </a:r>
            <a:r>
              <a:rPr lang="en-US" sz="2400" dirty="0"/>
              <a:t/>
            </a:r>
            <a:br>
              <a:rPr lang="en-US" sz="2400" dirty="0"/>
            </a:br>
            <a:r>
              <a:rPr lang="en-US" sz="2400" dirty="0"/>
              <a:t>B. </a:t>
            </a:r>
            <a:r>
              <a:rPr lang="en-US" sz="2400" dirty="0" err="1"/>
              <a:t>Nêu</a:t>
            </a:r>
            <a:r>
              <a:rPr lang="en-US" sz="2400" dirty="0"/>
              <a:t> </a:t>
            </a:r>
            <a:r>
              <a:rPr lang="en-US" sz="2400" dirty="0" err="1"/>
              <a:t>cảm</a:t>
            </a:r>
            <a:r>
              <a:rPr lang="en-US" sz="2400" dirty="0"/>
              <a:t> </a:t>
            </a:r>
            <a:r>
              <a:rPr lang="en-US" sz="2400" dirty="0" err="1"/>
              <a:t>nhận</a:t>
            </a:r>
            <a:r>
              <a:rPr lang="en-US" sz="2400" dirty="0"/>
              <a:t> </a:t>
            </a:r>
            <a:r>
              <a:rPr lang="en-US" sz="2400" dirty="0" err="1"/>
              <a:t>về</a:t>
            </a:r>
            <a:r>
              <a:rPr lang="en-US" sz="2400" dirty="0"/>
              <a:t> </a:t>
            </a:r>
            <a:r>
              <a:rPr lang="en-US" sz="2400" dirty="0" err="1"/>
              <a:t>nhân</a:t>
            </a:r>
            <a:r>
              <a:rPr lang="en-US" sz="2400" dirty="0"/>
              <a:t> </a:t>
            </a:r>
            <a:r>
              <a:rPr lang="en-US" sz="2400" dirty="0" err="1"/>
              <a:t>vật</a:t>
            </a:r>
            <a:r>
              <a:rPr lang="en-US" sz="2400" dirty="0"/>
              <a:t>, chi </a:t>
            </a:r>
            <a:r>
              <a:rPr lang="en-US" sz="2400" dirty="0" err="1"/>
              <a:t>tiết</a:t>
            </a:r>
            <a:r>
              <a:rPr lang="en-US" sz="2400" dirty="0"/>
              <a:t>, </a:t>
            </a:r>
            <a:r>
              <a:rPr lang="en-US" sz="2400" dirty="0" err="1"/>
              <a:t>chủ</a:t>
            </a:r>
            <a:r>
              <a:rPr lang="en-US" sz="2400" dirty="0"/>
              <a:t> </a:t>
            </a:r>
            <a:r>
              <a:rPr lang="en-US" sz="2400" dirty="0" err="1"/>
              <a:t>đề</a:t>
            </a:r>
            <a:r>
              <a:rPr lang="en-US" sz="2400" dirty="0"/>
              <a:t/>
            </a:r>
            <a:br>
              <a:rPr lang="en-US" sz="2400" dirty="0"/>
            </a:br>
            <a:r>
              <a:rPr lang="en-US" sz="2400" dirty="0"/>
              <a:t>C. </a:t>
            </a:r>
            <a:r>
              <a:rPr lang="en-US" sz="2400" dirty="0" err="1"/>
              <a:t>Rút</a:t>
            </a:r>
            <a:r>
              <a:rPr lang="en-US" sz="2400" dirty="0"/>
              <a:t> </a:t>
            </a:r>
            <a:r>
              <a:rPr lang="en-US" sz="2400" dirty="0" err="1"/>
              <a:t>ra</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nghệ</a:t>
            </a:r>
            <a:r>
              <a:rPr lang="en-US" sz="2400" dirty="0"/>
              <a:t> </a:t>
            </a:r>
            <a:r>
              <a:rPr lang="en-US" sz="2400" dirty="0" err="1"/>
              <a:t>thuật</a:t>
            </a:r>
            <a:r>
              <a:rPr lang="en-US" sz="2400" dirty="0"/>
              <a:t> </a:t>
            </a:r>
            <a:r>
              <a:rPr lang="en-US" sz="2400" dirty="0" err="1"/>
              <a:t>của</a:t>
            </a:r>
            <a:r>
              <a:rPr lang="en-US" sz="2400" dirty="0"/>
              <a:t> </a:t>
            </a:r>
            <a:r>
              <a:rPr lang="en-US" sz="2400" dirty="0" err="1"/>
              <a:t>tác</a:t>
            </a:r>
            <a:r>
              <a:rPr lang="en-US" sz="2400" dirty="0"/>
              <a:t> </a:t>
            </a:r>
            <a:r>
              <a:rPr lang="en-US" sz="2400" dirty="0" err="1"/>
              <a:t>giả</a:t>
            </a:r>
            <a:r>
              <a:rPr lang="en-US" sz="2400" dirty="0"/>
              <a:t/>
            </a:r>
            <a:br>
              <a:rPr lang="en-US" sz="2400" dirty="0"/>
            </a:br>
            <a:r>
              <a:rPr lang="en-US" sz="2400" dirty="0"/>
              <a:t>D. </a:t>
            </a:r>
            <a:r>
              <a:rPr lang="en-US" sz="2400" dirty="0" err="1"/>
              <a:t>Kể</a:t>
            </a:r>
            <a:r>
              <a:rPr lang="en-US" sz="2400" dirty="0"/>
              <a:t> </a:t>
            </a:r>
            <a:r>
              <a:rPr lang="en-US" sz="2400" dirty="0" err="1"/>
              <a:t>lại</a:t>
            </a:r>
            <a:r>
              <a:rPr lang="en-US" sz="2400" dirty="0"/>
              <a:t> </a:t>
            </a:r>
            <a:r>
              <a:rPr lang="en-US" sz="2400" dirty="0" err="1"/>
              <a:t>toàn</a:t>
            </a:r>
            <a:r>
              <a:rPr lang="en-US" sz="2400" dirty="0"/>
              <a:t> </a:t>
            </a:r>
            <a:r>
              <a:rPr lang="en-US" sz="2400" dirty="0" err="1"/>
              <a:t>bộ</a:t>
            </a:r>
            <a:r>
              <a:rPr lang="en-US" sz="2400" dirty="0"/>
              <a:t> </a:t>
            </a:r>
            <a:r>
              <a:rPr lang="en-US" sz="2400" dirty="0" err="1"/>
              <a:t>cốt</a:t>
            </a:r>
            <a:r>
              <a:rPr lang="en-US" sz="2400" dirty="0"/>
              <a:t> </a:t>
            </a:r>
            <a:r>
              <a:rPr lang="en-US" sz="2400" dirty="0" err="1"/>
              <a:t>truyện</a:t>
            </a:r>
            <a:r>
              <a:rPr lang="en-US" sz="2400" dirty="0"/>
              <a:t> </a:t>
            </a:r>
            <a:r>
              <a:rPr lang="en-US" sz="2400" dirty="0" err="1"/>
              <a:t>theo</a:t>
            </a:r>
            <a:r>
              <a:rPr lang="en-US" sz="2400" dirty="0"/>
              <a:t> </a:t>
            </a:r>
            <a:r>
              <a:rPr lang="en-US" sz="2400" dirty="0" err="1"/>
              <a:t>trình</a:t>
            </a:r>
            <a:r>
              <a:rPr lang="en-US" sz="2400" dirty="0"/>
              <a:t> </a:t>
            </a:r>
            <a:r>
              <a:rPr lang="en-US" sz="2400" dirty="0" err="1"/>
              <a:t>tự</a:t>
            </a:r>
            <a:endParaRPr lang="en-US" sz="2400" dirty="0"/>
          </a:p>
          <a:p>
            <a:r>
              <a:rPr lang="en-US" sz="2400" b="1" dirty="0" smtClean="0"/>
              <a:t>      </a:t>
            </a:r>
            <a:r>
              <a:rPr lang="en-US" sz="2400" b="1" dirty="0" err="1" smtClean="0"/>
              <a:t>Đáp</a:t>
            </a:r>
            <a:r>
              <a:rPr lang="en-US" sz="2400" b="1" dirty="0" smtClean="0"/>
              <a:t> </a:t>
            </a:r>
            <a:r>
              <a:rPr lang="en-US" sz="2400" b="1" dirty="0" err="1"/>
              <a:t>án</a:t>
            </a:r>
            <a:r>
              <a:rPr lang="en-US" sz="2400" b="1" dirty="0"/>
              <a:t>: D</a:t>
            </a:r>
            <a:endParaRPr lang="en-US" sz="2400" dirty="0"/>
          </a:p>
          <a:p>
            <a:endParaRPr lang="en-US" dirty="0"/>
          </a:p>
        </p:txBody>
      </p:sp>
    </p:spTree>
    <p:extLst>
      <p:ext uri="{BB962C8B-B14F-4D97-AF65-F5344CB8AC3E}">
        <p14:creationId xmlns:p14="http://schemas.microsoft.com/office/powerpoint/2010/main" val="10451956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32388" y="324740"/>
            <a:ext cx="11169354" cy="6186309"/>
          </a:xfrm>
          <a:prstGeom prst="rect">
            <a:avLst/>
          </a:prstGeom>
          <a:noFill/>
        </p:spPr>
        <p:txBody>
          <a:bodyPr wrap="square" rtlCol="0">
            <a:spAutoFit/>
          </a:bodyPr>
          <a:lstStyle/>
          <a:p>
            <a:r>
              <a:rPr lang="en-US" sz="2400" b="1" dirty="0" err="1"/>
              <a:t>Câu</a:t>
            </a:r>
            <a:r>
              <a:rPr lang="en-US" sz="2400" b="1" dirty="0"/>
              <a:t> 3:</a:t>
            </a:r>
            <a:r>
              <a:rPr lang="en-US" sz="2400" dirty="0"/>
              <a:t> </a:t>
            </a:r>
            <a:r>
              <a:rPr lang="en-US" sz="2400" dirty="0" err="1"/>
              <a:t>Khi</a:t>
            </a:r>
            <a:r>
              <a:rPr lang="en-US" sz="2400" dirty="0"/>
              <a:t> </a:t>
            </a:r>
            <a:r>
              <a:rPr lang="en-US" sz="2400" dirty="0" err="1"/>
              <a:t>phân</a:t>
            </a:r>
            <a:r>
              <a:rPr lang="en-US" sz="2400" dirty="0"/>
              <a:t> </a:t>
            </a:r>
            <a:r>
              <a:rPr lang="en-US" sz="2400" dirty="0" err="1"/>
              <a:t>tích</a:t>
            </a:r>
            <a:r>
              <a:rPr lang="en-US" sz="2400" dirty="0"/>
              <a:t> </a:t>
            </a:r>
            <a:r>
              <a:rPr lang="en-US" sz="2400" dirty="0" err="1"/>
              <a:t>nhân</a:t>
            </a:r>
            <a:r>
              <a:rPr lang="en-US" sz="2400" dirty="0"/>
              <a:t> </a:t>
            </a:r>
            <a:r>
              <a:rPr lang="en-US" sz="2400" dirty="0" err="1"/>
              <a:t>vật</a:t>
            </a:r>
            <a:r>
              <a:rPr lang="en-US" sz="2400" dirty="0"/>
              <a:t> </a:t>
            </a:r>
            <a:r>
              <a:rPr lang="en-US" sz="2400" dirty="0" err="1"/>
              <a:t>trong</a:t>
            </a:r>
            <a:r>
              <a:rPr lang="en-US" sz="2400" dirty="0"/>
              <a:t> </a:t>
            </a:r>
            <a:r>
              <a:rPr lang="en-US" sz="2400" dirty="0" err="1"/>
              <a:t>tác</a:t>
            </a:r>
            <a:r>
              <a:rPr lang="en-US" sz="2400" dirty="0"/>
              <a:t> </a:t>
            </a:r>
            <a:r>
              <a:rPr lang="en-US" sz="2400" dirty="0" err="1"/>
              <a:t>phẩm</a:t>
            </a:r>
            <a:r>
              <a:rPr lang="en-US" sz="2400" dirty="0"/>
              <a:t> </a:t>
            </a:r>
            <a:r>
              <a:rPr lang="en-US" sz="2400" dirty="0" err="1"/>
              <a:t>truyện</a:t>
            </a:r>
            <a:r>
              <a:rPr lang="en-US" sz="2400" dirty="0"/>
              <a:t>, </a:t>
            </a:r>
            <a:r>
              <a:rPr lang="en-US" sz="2400" dirty="0" err="1"/>
              <a:t>người</a:t>
            </a:r>
            <a:r>
              <a:rPr lang="en-US" sz="2400" dirty="0"/>
              <a:t> </a:t>
            </a:r>
            <a:r>
              <a:rPr lang="en-US" sz="2400" dirty="0" err="1"/>
              <a:t>viết</a:t>
            </a:r>
            <a:r>
              <a:rPr lang="en-US" sz="2400" dirty="0"/>
              <a:t> </a:t>
            </a:r>
            <a:r>
              <a:rPr lang="en-US" sz="2400" dirty="0" err="1"/>
              <a:t>cần</a:t>
            </a:r>
            <a:r>
              <a:rPr lang="en-US" sz="2400" dirty="0"/>
              <a:t> </a:t>
            </a:r>
            <a:r>
              <a:rPr lang="en-US" sz="2400" dirty="0" err="1"/>
              <a:t>tập</a:t>
            </a:r>
            <a:r>
              <a:rPr lang="en-US" sz="2400" dirty="0"/>
              <a:t> </a:t>
            </a:r>
            <a:r>
              <a:rPr lang="en-US" sz="2400" dirty="0" err="1"/>
              <a:t>trung</a:t>
            </a:r>
            <a:r>
              <a:rPr lang="en-US" sz="2400" dirty="0"/>
              <a:t> </a:t>
            </a:r>
            <a:r>
              <a:rPr lang="en-US" sz="2400" dirty="0" err="1"/>
              <a:t>vào</a:t>
            </a:r>
            <a:r>
              <a:rPr lang="en-US" sz="2400" dirty="0"/>
              <a:t>:</a:t>
            </a:r>
          </a:p>
          <a:p>
            <a:r>
              <a:rPr lang="en-US" sz="2400" dirty="0"/>
              <a:t>A. </a:t>
            </a:r>
            <a:r>
              <a:rPr lang="en-US" sz="2400" dirty="0" err="1"/>
              <a:t>Chỉ</a:t>
            </a:r>
            <a:r>
              <a:rPr lang="en-US" sz="2400" dirty="0"/>
              <a:t> </a:t>
            </a:r>
            <a:r>
              <a:rPr lang="en-US" sz="2400" dirty="0" err="1"/>
              <a:t>kể</a:t>
            </a:r>
            <a:r>
              <a:rPr lang="en-US" sz="2400" dirty="0"/>
              <a:t> </a:t>
            </a:r>
            <a:r>
              <a:rPr lang="en-US" sz="2400" dirty="0" err="1"/>
              <a:t>lại</a:t>
            </a:r>
            <a:r>
              <a:rPr lang="en-US" sz="2400" dirty="0"/>
              <a:t> </a:t>
            </a:r>
            <a:r>
              <a:rPr lang="en-US" sz="2400" dirty="0" err="1"/>
              <a:t>những</a:t>
            </a:r>
            <a:r>
              <a:rPr lang="en-US" sz="2400" dirty="0"/>
              <a:t> </a:t>
            </a:r>
            <a:r>
              <a:rPr lang="en-US" sz="2400" dirty="0" err="1"/>
              <a:t>hành</a:t>
            </a:r>
            <a:r>
              <a:rPr lang="en-US" sz="2400" dirty="0"/>
              <a:t> </a:t>
            </a:r>
            <a:r>
              <a:rPr lang="en-US" sz="2400" dirty="0" err="1"/>
              <a:t>động</a:t>
            </a:r>
            <a:r>
              <a:rPr lang="en-US" sz="2400" dirty="0"/>
              <a:t> </a:t>
            </a:r>
            <a:r>
              <a:rPr lang="en-US" sz="2400" dirty="0" err="1"/>
              <a:t>của</a:t>
            </a:r>
            <a:r>
              <a:rPr lang="en-US" sz="2400" dirty="0"/>
              <a:t> </a:t>
            </a:r>
            <a:r>
              <a:rPr lang="en-US" sz="2400" dirty="0" err="1"/>
              <a:t>nhân</a:t>
            </a:r>
            <a:r>
              <a:rPr lang="en-US" sz="2400" dirty="0"/>
              <a:t> </a:t>
            </a:r>
            <a:r>
              <a:rPr lang="en-US" sz="2400" dirty="0" err="1"/>
              <a:t>vật</a:t>
            </a:r>
            <a:r>
              <a:rPr lang="en-US" sz="2400" dirty="0"/>
              <a:t/>
            </a:r>
            <a:br>
              <a:rPr lang="en-US" sz="2400" dirty="0"/>
            </a:br>
            <a:r>
              <a:rPr lang="en-US" sz="2400" dirty="0"/>
              <a:t>B. </a:t>
            </a:r>
            <a:r>
              <a:rPr lang="en-US" sz="2400" dirty="0" err="1"/>
              <a:t>Những</a:t>
            </a:r>
            <a:r>
              <a:rPr lang="en-US" sz="2400" dirty="0"/>
              <a:t> chi </a:t>
            </a:r>
            <a:r>
              <a:rPr lang="en-US" sz="2400" dirty="0" err="1"/>
              <a:t>tiết</a:t>
            </a:r>
            <a:r>
              <a:rPr lang="en-US" sz="2400" dirty="0"/>
              <a:t> </a:t>
            </a:r>
            <a:r>
              <a:rPr lang="en-US" sz="2400" dirty="0" err="1"/>
              <a:t>mà</a:t>
            </a:r>
            <a:r>
              <a:rPr lang="en-US" sz="2400" dirty="0"/>
              <a:t> </a:t>
            </a:r>
            <a:r>
              <a:rPr lang="en-US" sz="2400" dirty="0" err="1"/>
              <a:t>mình</a:t>
            </a:r>
            <a:r>
              <a:rPr lang="en-US" sz="2400" dirty="0"/>
              <a:t> </a:t>
            </a:r>
            <a:r>
              <a:rPr lang="en-US" sz="2400" dirty="0" err="1"/>
              <a:t>thích</a:t>
            </a:r>
            <a:r>
              <a:rPr lang="en-US" sz="2400" dirty="0"/>
              <a:t> </a:t>
            </a:r>
            <a:r>
              <a:rPr lang="en-US" sz="2400" dirty="0" err="1"/>
              <a:t>nhất</a:t>
            </a:r>
            <a:r>
              <a:rPr lang="en-US" sz="2400" dirty="0"/>
              <a:t/>
            </a:r>
            <a:br>
              <a:rPr lang="en-US" sz="2400" dirty="0"/>
            </a:br>
            <a:r>
              <a:rPr lang="en-US" sz="2400" dirty="0"/>
              <a:t>C. </a:t>
            </a:r>
            <a:r>
              <a:rPr lang="en-US" sz="2400" dirty="0" err="1"/>
              <a:t>Tính</a:t>
            </a:r>
            <a:r>
              <a:rPr lang="en-US" sz="2400" dirty="0"/>
              <a:t> </a:t>
            </a:r>
            <a:r>
              <a:rPr lang="en-US" sz="2400" dirty="0" err="1"/>
              <a:t>cách</a:t>
            </a:r>
            <a:r>
              <a:rPr lang="en-US" sz="2400" dirty="0"/>
              <a:t>, </a:t>
            </a:r>
            <a:r>
              <a:rPr lang="en-US" sz="2400" dirty="0" err="1"/>
              <a:t>hành</a:t>
            </a:r>
            <a:r>
              <a:rPr lang="en-US" sz="2400" dirty="0"/>
              <a:t> </a:t>
            </a:r>
            <a:r>
              <a:rPr lang="en-US" sz="2400" dirty="0" err="1"/>
              <a:t>động</a:t>
            </a:r>
            <a:r>
              <a:rPr lang="en-US" sz="2400" dirty="0"/>
              <a:t>, </a:t>
            </a:r>
            <a:r>
              <a:rPr lang="en-US" sz="2400" dirty="0" err="1"/>
              <a:t>lời</a:t>
            </a:r>
            <a:r>
              <a:rPr lang="en-US" sz="2400" dirty="0"/>
              <a:t> </a:t>
            </a:r>
            <a:r>
              <a:rPr lang="en-US" sz="2400" dirty="0" err="1"/>
              <a:t>nói</a:t>
            </a:r>
            <a:r>
              <a:rPr lang="en-US" sz="2400" dirty="0"/>
              <a:t> </a:t>
            </a:r>
            <a:r>
              <a:rPr lang="en-US" sz="2400" dirty="0" err="1"/>
              <a:t>và</a:t>
            </a:r>
            <a:r>
              <a:rPr lang="en-US" sz="2400" dirty="0"/>
              <a:t> </a:t>
            </a:r>
            <a:r>
              <a:rPr lang="en-US" sz="2400" dirty="0" err="1"/>
              <a:t>sự</a:t>
            </a:r>
            <a:r>
              <a:rPr lang="en-US" sz="2400" dirty="0"/>
              <a:t> </a:t>
            </a:r>
            <a:r>
              <a:rPr lang="en-US" sz="2400" dirty="0" err="1"/>
              <a:t>chuyển</a:t>
            </a:r>
            <a:r>
              <a:rPr lang="en-US" sz="2400" dirty="0"/>
              <a:t> </a:t>
            </a:r>
            <a:r>
              <a:rPr lang="en-US" sz="2400" dirty="0" err="1"/>
              <a:t>biến</a:t>
            </a:r>
            <a:r>
              <a:rPr lang="en-US" sz="2400" dirty="0"/>
              <a:t> </a:t>
            </a:r>
            <a:r>
              <a:rPr lang="en-US" sz="2400" dirty="0" err="1"/>
              <a:t>của</a:t>
            </a:r>
            <a:r>
              <a:rPr lang="en-US" sz="2400" dirty="0"/>
              <a:t> </a:t>
            </a:r>
            <a:r>
              <a:rPr lang="en-US" sz="2400" dirty="0" err="1"/>
              <a:t>nhân</a:t>
            </a:r>
            <a:r>
              <a:rPr lang="en-US" sz="2400" dirty="0"/>
              <a:t> </a:t>
            </a:r>
            <a:r>
              <a:rPr lang="en-US" sz="2400" dirty="0" err="1"/>
              <a:t>vật</a:t>
            </a:r>
            <a:r>
              <a:rPr lang="en-US" sz="2400" dirty="0"/>
              <a:t/>
            </a:r>
            <a:br>
              <a:rPr lang="en-US" sz="2400" dirty="0"/>
            </a:br>
            <a:r>
              <a:rPr lang="en-US" sz="2400" dirty="0"/>
              <a:t>D. </a:t>
            </a:r>
            <a:r>
              <a:rPr lang="en-US" sz="2400" dirty="0" err="1"/>
              <a:t>Cảm</a:t>
            </a:r>
            <a:r>
              <a:rPr lang="en-US" sz="2400" dirty="0"/>
              <a:t> </a:t>
            </a:r>
            <a:r>
              <a:rPr lang="en-US" sz="2400" dirty="0" err="1"/>
              <a:t>xúc</a:t>
            </a:r>
            <a:r>
              <a:rPr lang="en-US" sz="2400" dirty="0"/>
              <a:t>, ý </a:t>
            </a:r>
            <a:r>
              <a:rPr lang="en-US" sz="2400" dirty="0" err="1"/>
              <a:t>kiến</a:t>
            </a:r>
            <a:r>
              <a:rPr lang="en-US" sz="2400" dirty="0"/>
              <a:t> </a:t>
            </a:r>
            <a:r>
              <a:rPr lang="en-US" sz="2400" dirty="0" err="1"/>
              <a:t>của</a:t>
            </a:r>
            <a:r>
              <a:rPr lang="en-US" sz="2400" dirty="0"/>
              <a:t> </a:t>
            </a:r>
            <a:r>
              <a:rPr lang="en-US" sz="2400" dirty="0" err="1"/>
              <a:t>người</a:t>
            </a:r>
            <a:r>
              <a:rPr lang="en-US" sz="2400" dirty="0"/>
              <a:t> </a:t>
            </a:r>
            <a:r>
              <a:rPr lang="en-US" sz="2400" dirty="0" err="1"/>
              <a:t>kể</a:t>
            </a:r>
            <a:r>
              <a:rPr lang="en-US" sz="2400" dirty="0"/>
              <a:t> </a:t>
            </a:r>
            <a:r>
              <a:rPr lang="en-US" sz="2400" dirty="0" err="1"/>
              <a:t>chuyện</a:t>
            </a:r>
            <a:endParaRPr lang="en-US" sz="2400" dirty="0"/>
          </a:p>
          <a:p>
            <a:r>
              <a:rPr lang="en-US" sz="2400" b="1" dirty="0" smtClean="0"/>
              <a:t>	</a:t>
            </a:r>
            <a:r>
              <a:rPr lang="en-US" sz="2400" b="1" dirty="0" err="1" smtClean="0"/>
              <a:t>Đáp</a:t>
            </a:r>
            <a:r>
              <a:rPr lang="en-US" sz="2400" b="1" dirty="0" smtClean="0"/>
              <a:t> </a:t>
            </a:r>
            <a:r>
              <a:rPr lang="en-US" sz="2400" b="1" dirty="0" err="1"/>
              <a:t>án</a:t>
            </a:r>
            <a:r>
              <a:rPr lang="en-US" sz="2400" b="1" dirty="0"/>
              <a:t>: C</a:t>
            </a:r>
            <a:endParaRPr lang="en-US" sz="2400" dirty="0"/>
          </a:p>
          <a:p>
            <a:r>
              <a:rPr lang="en-US" sz="2400" b="1" dirty="0" err="1"/>
              <a:t>Câu</a:t>
            </a:r>
            <a:r>
              <a:rPr lang="en-US" sz="2400" b="1" dirty="0"/>
              <a:t> 4:</a:t>
            </a:r>
            <a:r>
              <a:rPr lang="en-US" sz="2400" dirty="0"/>
              <a:t> </a:t>
            </a:r>
            <a:r>
              <a:rPr lang="en-US" sz="2400" dirty="0" err="1"/>
              <a:t>Bố</a:t>
            </a:r>
            <a:r>
              <a:rPr lang="en-US" sz="2400" dirty="0"/>
              <a:t> </a:t>
            </a:r>
            <a:r>
              <a:rPr lang="en-US" sz="2400" dirty="0" err="1" smtClean="0"/>
              <a:t>cục</a:t>
            </a:r>
            <a:r>
              <a:rPr lang="en-US" sz="2400" dirty="0" smtClean="0"/>
              <a:t> </a:t>
            </a:r>
            <a:r>
              <a:rPr lang="en-US" sz="2400" dirty="0" err="1"/>
              <a:t>của</a:t>
            </a:r>
            <a:r>
              <a:rPr lang="en-US" sz="2400" dirty="0"/>
              <a:t> </a:t>
            </a:r>
            <a:r>
              <a:rPr lang="en-US" sz="2400" dirty="0" err="1"/>
              <a:t>một</a:t>
            </a:r>
            <a:r>
              <a:rPr lang="en-US" sz="2400" dirty="0"/>
              <a:t> </a:t>
            </a:r>
            <a:r>
              <a:rPr lang="en-US" sz="2400" dirty="0" err="1"/>
              <a:t>bài</a:t>
            </a:r>
            <a:r>
              <a:rPr lang="en-US" sz="2400" dirty="0"/>
              <a:t> </a:t>
            </a:r>
            <a:r>
              <a:rPr lang="en-US" sz="2400" dirty="0" err="1"/>
              <a:t>văn</a:t>
            </a:r>
            <a:r>
              <a:rPr lang="en-US" sz="2400" dirty="0"/>
              <a:t> </a:t>
            </a:r>
            <a:r>
              <a:rPr lang="en-US" sz="2400" dirty="0" err="1"/>
              <a:t>phân</a:t>
            </a:r>
            <a:r>
              <a:rPr lang="en-US" sz="2400" dirty="0"/>
              <a:t> </a:t>
            </a:r>
            <a:r>
              <a:rPr lang="en-US" sz="2400" dirty="0" err="1"/>
              <a:t>tích</a:t>
            </a:r>
            <a:r>
              <a:rPr lang="en-US" sz="2400" dirty="0"/>
              <a:t> </a:t>
            </a:r>
            <a:r>
              <a:rPr lang="en-US" sz="2400" dirty="0" err="1"/>
              <a:t>tác</a:t>
            </a:r>
            <a:r>
              <a:rPr lang="en-US" sz="2400" dirty="0"/>
              <a:t> </a:t>
            </a:r>
            <a:r>
              <a:rPr lang="en-US" sz="2400" dirty="0" err="1"/>
              <a:t>phẩm</a:t>
            </a:r>
            <a:r>
              <a:rPr lang="en-US" sz="2400" dirty="0"/>
              <a:t> </a:t>
            </a:r>
            <a:r>
              <a:rPr lang="en-US" sz="2400" dirty="0" err="1"/>
              <a:t>truyện</a:t>
            </a:r>
            <a:r>
              <a:rPr lang="en-US" sz="2400" dirty="0"/>
              <a:t> </a:t>
            </a:r>
            <a:r>
              <a:rPr lang="en-US" sz="2400" dirty="0" err="1"/>
              <a:t>thường</a:t>
            </a:r>
            <a:r>
              <a:rPr lang="en-US" sz="2400" dirty="0"/>
              <a:t> </a:t>
            </a:r>
            <a:r>
              <a:rPr lang="en-US" sz="2400" dirty="0" err="1"/>
              <a:t>gồm</a:t>
            </a:r>
            <a:r>
              <a:rPr lang="en-US" sz="2400" dirty="0"/>
              <a:t> </a:t>
            </a:r>
            <a:r>
              <a:rPr lang="en-US" sz="2400" dirty="0" err="1"/>
              <a:t>mấy</a:t>
            </a:r>
            <a:r>
              <a:rPr lang="en-US" sz="2400" dirty="0"/>
              <a:t> </a:t>
            </a:r>
            <a:r>
              <a:rPr lang="en-US" sz="2400" dirty="0" err="1"/>
              <a:t>phần</a:t>
            </a:r>
            <a:r>
              <a:rPr lang="en-US" sz="2400" dirty="0"/>
              <a:t>?</a:t>
            </a:r>
          </a:p>
          <a:p>
            <a:r>
              <a:rPr lang="en-US" sz="2400" dirty="0"/>
              <a:t>A. 1 </a:t>
            </a:r>
            <a:r>
              <a:rPr lang="en-US" sz="2400" dirty="0" err="1" smtClean="0"/>
              <a:t>phần</a:t>
            </a:r>
            <a:r>
              <a:rPr lang="en-US" sz="2400" dirty="0" smtClean="0"/>
              <a:t>             B</a:t>
            </a:r>
            <a:r>
              <a:rPr lang="en-US" sz="2400" dirty="0"/>
              <a:t>. 2 </a:t>
            </a:r>
            <a:r>
              <a:rPr lang="en-US" sz="2400" dirty="0" err="1" smtClean="0"/>
              <a:t>phần</a:t>
            </a:r>
            <a:r>
              <a:rPr lang="en-US" sz="2400" dirty="0"/>
              <a:t> </a:t>
            </a:r>
            <a:r>
              <a:rPr lang="en-US" sz="2400" dirty="0" smtClean="0"/>
              <a:t>            C</a:t>
            </a:r>
            <a:r>
              <a:rPr lang="en-US" sz="2400" dirty="0"/>
              <a:t>. 3 </a:t>
            </a:r>
            <a:r>
              <a:rPr lang="en-US" sz="2400" dirty="0" err="1" smtClean="0"/>
              <a:t>phần</a:t>
            </a:r>
            <a:r>
              <a:rPr lang="en-US" sz="2400" dirty="0" smtClean="0"/>
              <a:t>                      D</a:t>
            </a:r>
            <a:r>
              <a:rPr lang="en-US" sz="2400" dirty="0"/>
              <a:t>. 4 </a:t>
            </a:r>
            <a:r>
              <a:rPr lang="en-US" sz="2400" dirty="0" err="1"/>
              <a:t>phần</a:t>
            </a:r>
            <a:endParaRPr lang="en-US" sz="2400" dirty="0"/>
          </a:p>
          <a:p>
            <a:r>
              <a:rPr lang="en-US" sz="2400" b="1" dirty="0" err="1" smtClean="0"/>
              <a:t>Đáp</a:t>
            </a:r>
            <a:r>
              <a:rPr lang="en-US" sz="2400" b="1" dirty="0" smtClean="0"/>
              <a:t> </a:t>
            </a:r>
            <a:r>
              <a:rPr lang="en-US" sz="2400" b="1" dirty="0" err="1"/>
              <a:t>án</a:t>
            </a:r>
            <a:r>
              <a:rPr lang="en-US" sz="2400" b="1" dirty="0"/>
              <a:t>: C</a:t>
            </a:r>
            <a:r>
              <a:rPr lang="en-US" sz="2400" dirty="0"/>
              <a:t> (</a:t>
            </a:r>
            <a:r>
              <a:rPr lang="en-US" sz="2400" dirty="0" err="1"/>
              <a:t>Mở</a:t>
            </a:r>
            <a:r>
              <a:rPr lang="en-US" sz="2400" dirty="0"/>
              <a:t> </a:t>
            </a:r>
            <a:r>
              <a:rPr lang="en-US" sz="2400" dirty="0" err="1"/>
              <a:t>bài</a:t>
            </a:r>
            <a:r>
              <a:rPr lang="en-US" sz="2400" dirty="0"/>
              <a:t> – </a:t>
            </a:r>
            <a:r>
              <a:rPr lang="en-US" sz="2400" dirty="0" err="1"/>
              <a:t>Thân</a:t>
            </a:r>
            <a:r>
              <a:rPr lang="en-US" sz="2400" dirty="0"/>
              <a:t> </a:t>
            </a:r>
            <a:r>
              <a:rPr lang="en-US" sz="2400" dirty="0" err="1"/>
              <a:t>bài</a:t>
            </a:r>
            <a:r>
              <a:rPr lang="en-US" sz="2400" dirty="0"/>
              <a:t> – </a:t>
            </a:r>
            <a:r>
              <a:rPr lang="en-US" sz="2400" dirty="0" err="1"/>
              <a:t>Kết</a:t>
            </a:r>
            <a:r>
              <a:rPr lang="en-US" sz="2400" dirty="0"/>
              <a:t> </a:t>
            </a:r>
            <a:r>
              <a:rPr lang="en-US" sz="2400" dirty="0" err="1"/>
              <a:t>bài</a:t>
            </a:r>
            <a:r>
              <a:rPr lang="en-US" sz="2400" dirty="0"/>
              <a:t>)</a:t>
            </a:r>
          </a:p>
          <a:p>
            <a:r>
              <a:rPr lang="en-US" sz="2400" b="1" dirty="0" err="1"/>
              <a:t>Câu</a:t>
            </a:r>
            <a:r>
              <a:rPr lang="en-US" sz="2400" b="1" dirty="0"/>
              <a:t> 5:</a:t>
            </a:r>
            <a:r>
              <a:rPr lang="en-US" sz="2400" dirty="0"/>
              <a:t> </a:t>
            </a:r>
            <a:r>
              <a:rPr lang="en-US" sz="2400" dirty="0" err="1"/>
              <a:t>Trong</a:t>
            </a:r>
            <a:r>
              <a:rPr lang="en-US" sz="2400" dirty="0"/>
              <a:t> </a:t>
            </a:r>
            <a:r>
              <a:rPr lang="en-US" sz="2400" dirty="0" err="1"/>
              <a:t>bài</a:t>
            </a:r>
            <a:r>
              <a:rPr lang="en-US" sz="2400" dirty="0"/>
              <a:t> </a:t>
            </a:r>
            <a:r>
              <a:rPr lang="en-US" sz="2400" dirty="0" err="1"/>
              <a:t>văn</a:t>
            </a:r>
            <a:r>
              <a:rPr lang="en-US" sz="2400" dirty="0"/>
              <a:t> </a:t>
            </a:r>
            <a:r>
              <a:rPr lang="en-US" sz="2400" dirty="0" err="1"/>
              <a:t>phân</a:t>
            </a:r>
            <a:r>
              <a:rPr lang="en-US" sz="2400" dirty="0"/>
              <a:t> </a:t>
            </a:r>
            <a:r>
              <a:rPr lang="en-US" sz="2400" dirty="0" err="1"/>
              <a:t>tích</a:t>
            </a:r>
            <a:r>
              <a:rPr lang="en-US" sz="2400" dirty="0"/>
              <a:t> </a:t>
            </a:r>
            <a:r>
              <a:rPr lang="en-US" sz="2400" dirty="0" err="1"/>
              <a:t>truyện</a:t>
            </a:r>
            <a:r>
              <a:rPr lang="en-US" sz="2400" dirty="0"/>
              <a:t>, </a:t>
            </a:r>
            <a:r>
              <a:rPr lang="en-US" sz="2400" dirty="0" err="1"/>
              <a:t>kết</a:t>
            </a:r>
            <a:r>
              <a:rPr lang="en-US" sz="2400" dirty="0"/>
              <a:t> </a:t>
            </a:r>
            <a:r>
              <a:rPr lang="en-US" sz="2400" dirty="0" err="1"/>
              <a:t>bài</a:t>
            </a:r>
            <a:r>
              <a:rPr lang="en-US" sz="2400" dirty="0"/>
              <a:t> </a:t>
            </a:r>
            <a:r>
              <a:rPr lang="en-US" sz="2400" dirty="0" err="1"/>
              <a:t>thường</a:t>
            </a:r>
            <a:r>
              <a:rPr lang="en-US" sz="2400" dirty="0"/>
              <a:t> </a:t>
            </a:r>
            <a:r>
              <a:rPr lang="en-US" sz="2400" dirty="0" err="1"/>
              <a:t>có</a:t>
            </a:r>
            <a:r>
              <a:rPr lang="en-US" sz="2400" dirty="0"/>
              <a:t> </a:t>
            </a:r>
            <a:r>
              <a:rPr lang="en-US" sz="2400" dirty="0" err="1"/>
              <a:t>nhiệm</a:t>
            </a:r>
            <a:r>
              <a:rPr lang="en-US" sz="2400" dirty="0"/>
              <a:t> </a:t>
            </a:r>
            <a:r>
              <a:rPr lang="en-US" sz="2400" dirty="0" err="1"/>
              <a:t>vụ</a:t>
            </a:r>
            <a:r>
              <a:rPr lang="en-US" sz="2400" dirty="0"/>
              <a:t>:</a:t>
            </a:r>
          </a:p>
          <a:p>
            <a:r>
              <a:rPr lang="en-US" sz="2400" dirty="0"/>
              <a:t>A. </a:t>
            </a:r>
            <a:r>
              <a:rPr lang="en-US" sz="2400" dirty="0" err="1"/>
              <a:t>Tóm</a:t>
            </a:r>
            <a:r>
              <a:rPr lang="en-US" sz="2400" dirty="0"/>
              <a:t> </a:t>
            </a:r>
            <a:r>
              <a:rPr lang="en-US" sz="2400" dirty="0" err="1"/>
              <a:t>tắt</a:t>
            </a:r>
            <a:r>
              <a:rPr lang="en-US" sz="2400" dirty="0"/>
              <a:t> </a:t>
            </a:r>
            <a:r>
              <a:rPr lang="en-US" sz="2400" dirty="0" err="1"/>
              <a:t>nội</a:t>
            </a:r>
            <a:r>
              <a:rPr lang="en-US" sz="2400" dirty="0"/>
              <a:t> dung </a:t>
            </a:r>
            <a:r>
              <a:rPr lang="en-US" sz="2400" dirty="0" err="1"/>
              <a:t>tác</a:t>
            </a:r>
            <a:r>
              <a:rPr lang="en-US" sz="2400" dirty="0"/>
              <a:t> </a:t>
            </a:r>
            <a:r>
              <a:rPr lang="en-US" sz="2400" dirty="0" err="1"/>
              <a:t>phẩm</a:t>
            </a:r>
            <a:r>
              <a:rPr lang="en-US" sz="2400" dirty="0"/>
              <a:t/>
            </a:r>
            <a:br>
              <a:rPr lang="en-US" sz="2400" dirty="0"/>
            </a:br>
            <a:r>
              <a:rPr lang="en-US" sz="2400" dirty="0"/>
              <a:t>B. </a:t>
            </a:r>
            <a:r>
              <a:rPr lang="en-US" sz="2400" dirty="0" err="1"/>
              <a:t>Khái</a:t>
            </a:r>
            <a:r>
              <a:rPr lang="en-US" sz="2400" dirty="0"/>
              <a:t> </a:t>
            </a:r>
            <a:r>
              <a:rPr lang="en-US" sz="2400" dirty="0" err="1"/>
              <a:t>quát</a:t>
            </a:r>
            <a:r>
              <a:rPr lang="en-US" sz="2400" dirty="0"/>
              <a:t> </a:t>
            </a:r>
            <a:r>
              <a:rPr lang="en-US" sz="2400" dirty="0" err="1"/>
              <a:t>giá</a:t>
            </a:r>
            <a:r>
              <a:rPr lang="en-US" sz="2400" dirty="0"/>
              <a:t> </a:t>
            </a:r>
            <a:r>
              <a:rPr lang="en-US" sz="2400" dirty="0" err="1"/>
              <a:t>trị</a:t>
            </a:r>
            <a:r>
              <a:rPr lang="en-US" sz="2400" dirty="0"/>
              <a:t> </a:t>
            </a:r>
            <a:r>
              <a:rPr lang="en-US" sz="2400" dirty="0" err="1"/>
              <a:t>nội</a:t>
            </a:r>
            <a:r>
              <a:rPr lang="en-US" sz="2400" dirty="0"/>
              <a:t> dung </a:t>
            </a:r>
            <a:r>
              <a:rPr lang="en-US" sz="2400" dirty="0" err="1"/>
              <a:t>và</a:t>
            </a:r>
            <a:r>
              <a:rPr lang="en-US" sz="2400" dirty="0"/>
              <a:t> </a:t>
            </a:r>
            <a:r>
              <a:rPr lang="en-US" sz="2400" dirty="0" err="1"/>
              <a:t>nghệ</a:t>
            </a:r>
            <a:r>
              <a:rPr lang="en-US" sz="2400" dirty="0"/>
              <a:t> </a:t>
            </a:r>
            <a:r>
              <a:rPr lang="en-US" sz="2400" dirty="0" err="1"/>
              <a:t>thuật</a:t>
            </a:r>
            <a:r>
              <a:rPr lang="en-US" sz="2400" dirty="0"/>
              <a:t> </a:t>
            </a:r>
            <a:r>
              <a:rPr lang="en-US" sz="2400" dirty="0" err="1"/>
              <a:t>của</a:t>
            </a:r>
            <a:r>
              <a:rPr lang="en-US" sz="2400" dirty="0"/>
              <a:t> </a:t>
            </a:r>
            <a:r>
              <a:rPr lang="en-US" sz="2400" dirty="0" err="1"/>
              <a:t>tác</a:t>
            </a:r>
            <a:r>
              <a:rPr lang="en-US" sz="2400" dirty="0"/>
              <a:t> </a:t>
            </a:r>
            <a:r>
              <a:rPr lang="en-US" sz="2400" dirty="0" err="1"/>
              <a:t>phẩm</a:t>
            </a:r>
            <a:r>
              <a:rPr lang="en-US" sz="2400" dirty="0"/>
              <a:t>, </a:t>
            </a:r>
            <a:r>
              <a:rPr lang="en-US" sz="2400" dirty="0" err="1"/>
              <a:t>nêu</a:t>
            </a:r>
            <a:r>
              <a:rPr lang="en-US" sz="2400" dirty="0"/>
              <a:t> </a:t>
            </a:r>
            <a:r>
              <a:rPr lang="en-US" sz="2400" dirty="0" err="1"/>
              <a:t>cảm</a:t>
            </a:r>
            <a:r>
              <a:rPr lang="en-US" sz="2400" dirty="0"/>
              <a:t> </a:t>
            </a:r>
            <a:r>
              <a:rPr lang="en-US" sz="2400" dirty="0" err="1"/>
              <a:t>nghĩ</a:t>
            </a:r>
            <a:r>
              <a:rPr lang="en-US" sz="2400" dirty="0"/>
              <a:t> </a:t>
            </a:r>
            <a:r>
              <a:rPr lang="en-US" sz="2400" dirty="0" err="1"/>
              <a:t>cá</a:t>
            </a:r>
            <a:r>
              <a:rPr lang="en-US" sz="2400" dirty="0"/>
              <a:t> </a:t>
            </a:r>
            <a:r>
              <a:rPr lang="en-US" sz="2400" dirty="0" err="1"/>
              <a:t>nhân</a:t>
            </a:r>
            <a:r>
              <a:rPr lang="en-US" sz="2400" dirty="0"/>
              <a:t/>
            </a:r>
            <a:br>
              <a:rPr lang="en-US" sz="2400" dirty="0"/>
            </a:br>
            <a:r>
              <a:rPr lang="en-US" sz="2400" dirty="0"/>
              <a:t>C. </a:t>
            </a:r>
            <a:r>
              <a:rPr lang="en-US" sz="2400" dirty="0" err="1" smtClean="0"/>
              <a:t>Đưa</a:t>
            </a:r>
            <a:r>
              <a:rPr lang="en-US" sz="2400" dirty="0" smtClean="0"/>
              <a:t> </a:t>
            </a:r>
            <a:r>
              <a:rPr lang="en-US" sz="2400" dirty="0" err="1" smtClean="0"/>
              <a:t>ra</a:t>
            </a:r>
            <a:r>
              <a:rPr lang="en-US" sz="2400" dirty="0" smtClean="0"/>
              <a:t> </a:t>
            </a:r>
            <a:r>
              <a:rPr lang="en-US" sz="2400" dirty="0" err="1" smtClean="0"/>
              <a:t>nhận</a:t>
            </a:r>
            <a:r>
              <a:rPr lang="en-US" sz="2400" dirty="0" smtClean="0"/>
              <a:t> </a:t>
            </a:r>
            <a:r>
              <a:rPr lang="en-US" sz="2400" dirty="0" err="1" smtClean="0"/>
              <a:t>xét</a:t>
            </a:r>
            <a:r>
              <a:rPr lang="en-US" sz="2400" dirty="0" smtClean="0"/>
              <a:t> </a:t>
            </a:r>
            <a:r>
              <a:rPr lang="en-US" sz="2400" dirty="0" err="1" smtClean="0"/>
              <a:t>về</a:t>
            </a:r>
            <a:r>
              <a:rPr lang="en-US" sz="2400" dirty="0" smtClean="0"/>
              <a:t> </a:t>
            </a:r>
            <a:r>
              <a:rPr lang="en-US" sz="2400" dirty="0" err="1" smtClean="0"/>
              <a:t>bài</a:t>
            </a:r>
            <a:r>
              <a:rPr lang="en-US" sz="2400" dirty="0" smtClean="0"/>
              <a:t> </a:t>
            </a:r>
            <a:r>
              <a:rPr lang="en-US" sz="2400" dirty="0" err="1" smtClean="0"/>
              <a:t>làm</a:t>
            </a:r>
            <a:r>
              <a:rPr lang="en-US" sz="2400" dirty="0" smtClean="0"/>
              <a:t> </a:t>
            </a:r>
            <a:r>
              <a:rPr lang="en-US" sz="2400" dirty="0" err="1" smtClean="0"/>
              <a:t>của</a:t>
            </a:r>
            <a:r>
              <a:rPr lang="en-US" sz="2400" dirty="0" smtClean="0"/>
              <a:t> </a:t>
            </a:r>
            <a:r>
              <a:rPr lang="en-US" sz="2400" dirty="0" err="1" smtClean="0"/>
              <a:t>người</a:t>
            </a:r>
            <a:r>
              <a:rPr lang="en-US" sz="2400" dirty="0" smtClean="0"/>
              <a:t> </a:t>
            </a:r>
            <a:r>
              <a:rPr lang="en-US" sz="2400" dirty="0" err="1" smtClean="0"/>
              <a:t>khác</a:t>
            </a:r>
            <a:r>
              <a:rPr lang="en-US" sz="2400" dirty="0" smtClean="0"/>
              <a:t/>
            </a:r>
            <a:br>
              <a:rPr lang="en-US" sz="2400" dirty="0" smtClean="0"/>
            </a:br>
            <a:r>
              <a:rPr lang="en-US" sz="2400" dirty="0" smtClean="0"/>
              <a:t>D</a:t>
            </a:r>
            <a:r>
              <a:rPr lang="en-US" sz="2400" dirty="0"/>
              <a:t>. </a:t>
            </a:r>
            <a:r>
              <a:rPr lang="en-US" sz="2400" dirty="0" err="1"/>
              <a:t>Giới</a:t>
            </a:r>
            <a:r>
              <a:rPr lang="en-US" sz="2400" dirty="0"/>
              <a:t> </a:t>
            </a:r>
            <a:r>
              <a:rPr lang="en-US" sz="2400" dirty="0" err="1"/>
              <a:t>thiệu</a:t>
            </a:r>
            <a:r>
              <a:rPr lang="en-US" sz="2400" dirty="0"/>
              <a:t> </a:t>
            </a:r>
            <a:r>
              <a:rPr lang="en-US" sz="2400" dirty="0" err="1"/>
              <a:t>thêm</a:t>
            </a:r>
            <a:r>
              <a:rPr lang="en-US" sz="2400" dirty="0"/>
              <a:t> </a:t>
            </a:r>
            <a:r>
              <a:rPr lang="en-US" sz="2400" dirty="0" err="1"/>
              <a:t>tác</a:t>
            </a:r>
            <a:r>
              <a:rPr lang="en-US" sz="2400" dirty="0"/>
              <a:t> </a:t>
            </a:r>
            <a:r>
              <a:rPr lang="en-US" sz="2400" dirty="0" err="1"/>
              <a:t>phẩm</a:t>
            </a:r>
            <a:r>
              <a:rPr lang="en-US" sz="2400" dirty="0"/>
              <a:t> </a:t>
            </a:r>
            <a:r>
              <a:rPr lang="en-US" sz="2400" dirty="0" err="1"/>
              <a:t>khác</a:t>
            </a:r>
            <a:r>
              <a:rPr lang="en-US" sz="2400" dirty="0"/>
              <a:t> </a:t>
            </a:r>
            <a:r>
              <a:rPr lang="en-US" sz="2400" dirty="0" err="1"/>
              <a:t>cùng</a:t>
            </a:r>
            <a:r>
              <a:rPr lang="en-US" sz="2400" dirty="0"/>
              <a:t> </a:t>
            </a:r>
            <a:r>
              <a:rPr lang="en-US" sz="2400" dirty="0" err="1"/>
              <a:t>chủ</a:t>
            </a:r>
            <a:r>
              <a:rPr lang="en-US" sz="2400" dirty="0"/>
              <a:t> </a:t>
            </a:r>
            <a:r>
              <a:rPr lang="en-US" sz="2400" dirty="0" err="1"/>
              <a:t>đề</a:t>
            </a:r>
            <a:endParaRPr lang="en-US" sz="2400" dirty="0"/>
          </a:p>
          <a:p>
            <a:r>
              <a:rPr lang="en-US" sz="2400" b="1" dirty="0" smtClean="0"/>
              <a:t>	</a:t>
            </a:r>
            <a:r>
              <a:rPr lang="en-US" sz="2400" b="1" dirty="0" err="1" smtClean="0"/>
              <a:t>Đáp</a:t>
            </a:r>
            <a:r>
              <a:rPr lang="en-US" sz="2400" b="1" dirty="0" smtClean="0"/>
              <a:t> </a:t>
            </a:r>
            <a:r>
              <a:rPr lang="en-US" sz="2400" b="1" dirty="0" err="1"/>
              <a:t>án</a:t>
            </a:r>
            <a:r>
              <a:rPr lang="en-US" sz="2400" b="1" dirty="0"/>
              <a:t>: B</a:t>
            </a:r>
            <a:endParaRPr lang="en-US" sz="2400" dirty="0"/>
          </a:p>
          <a:p>
            <a:r>
              <a:rPr lang="en-US" dirty="0"/>
              <a:t> </a:t>
            </a:r>
          </a:p>
          <a:p>
            <a:endParaRPr lang="en-US" dirty="0"/>
          </a:p>
        </p:txBody>
      </p:sp>
    </p:spTree>
    <p:extLst>
      <p:ext uri="{BB962C8B-B14F-4D97-AF65-F5344CB8AC3E}">
        <p14:creationId xmlns:p14="http://schemas.microsoft.com/office/powerpoint/2010/main" val="725314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9F28BD-0AE1-A3C0-925E-CDA027974CC6}"/>
              </a:ext>
            </a:extLst>
          </p:cNvPr>
          <p:cNvSpPr txBox="1"/>
          <p:nvPr/>
        </p:nvSpPr>
        <p:spPr>
          <a:xfrm>
            <a:off x="355376" y="156916"/>
            <a:ext cx="11275449" cy="1015663"/>
          </a:xfrm>
          <a:prstGeom prst="rect">
            <a:avLst/>
          </a:prstGeom>
          <a:noFill/>
        </p:spPr>
        <p:txBody>
          <a:bodyPr wrap="square">
            <a:spAutoFit/>
          </a:bodyPr>
          <a:lstStyle/>
          <a:p>
            <a:pPr marL="457200" marR="197485">
              <a:spcAft>
                <a:spcPts val="0"/>
              </a:spcAft>
              <a:tabLst>
                <a:tab pos="424815" algn="l"/>
              </a:tabLst>
            </a:pPr>
            <a:r>
              <a:rPr lang="en-US" sz="3200" b="1" dirty="0" smtClean="0">
                <a:solidFill>
                  <a:srgbClr val="FF0000"/>
                </a:solidFill>
                <a:highlight>
                  <a:srgbClr val="FFFFFF"/>
                </a:highlight>
                <a:latin typeface="Times New Roman" panose="02020603050405020304" pitchFamily="18" charset="0"/>
                <a:ea typeface="Times New Roman" panose="02020603050405020304" pitchFamily="18" charset="0"/>
              </a:rPr>
              <a:t>II</a:t>
            </a:r>
            <a:r>
              <a:rPr lang="en-US" sz="3200" b="1" dirty="0" smtClean="0">
                <a:solidFill>
                  <a:srgbClr val="FF0000"/>
                </a:solidFill>
                <a:effectLst/>
                <a:highlight>
                  <a:srgbClr val="FFFFFF"/>
                </a:highlight>
                <a:latin typeface="Times New Roman" panose="02020603050405020304" pitchFamily="18" charset="0"/>
                <a:ea typeface="Times New Roman" panose="02020603050405020304" pitchFamily="18" charset="0"/>
              </a:rPr>
              <a:t>. </a:t>
            </a:r>
            <a:r>
              <a:rPr lang="en-US" sz="3200" b="1" dirty="0" err="1">
                <a:solidFill>
                  <a:srgbClr val="FF0000"/>
                </a:solidFill>
                <a:effectLst/>
                <a:highlight>
                  <a:srgbClr val="FFFFFF"/>
                </a:highlight>
                <a:latin typeface="Times New Roman" panose="02020603050405020304" pitchFamily="18" charset="0"/>
                <a:ea typeface="Times New Roman" panose="02020603050405020304" pitchFamily="18" charset="0"/>
              </a:rPr>
              <a:t>Đọc</a:t>
            </a:r>
            <a:r>
              <a:rPr lang="en-US" sz="3200" b="1" dirty="0">
                <a:solidFill>
                  <a:srgbClr val="FF0000"/>
                </a:solidFill>
                <a:effectLst/>
                <a:highlight>
                  <a:srgbClr val="FFFFFF"/>
                </a:highlight>
                <a:latin typeface="Times New Roman" panose="02020603050405020304" pitchFamily="18" charset="0"/>
                <a:ea typeface="Times New Roman" panose="02020603050405020304" pitchFamily="18" charset="0"/>
              </a:rPr>
              <a:t> </a:t>
            </a:r>
            <a:r>
              <a:rPr lang="en-US" sz="3200" b="1" dirty="0" err="1">
                <a:solidFill>
                  <a:srgbClr val="FF0000"/>
                </a:solidFill>
                <a:effectLst/>
                <a:highlight>
                  <a:srgbClr val="FFFFFF"/>
                </a:highlight>
                <a:latin typeface="Times New Roman" panose="02020603050405020304" pitchFamily="18" charset="0"/>
                <a:ea typeface="Times New Roman" panose="02020603050405020304" pitchFamily="18" charset="0"/>
              </a:rPr>
              <a:t>và</a:t>
            </a:r>
            <a:r>
              <a:rPr lang="en-US" sz="3200" b="1" dirty="0">
                <a:solidFill>
                  <a:srgbClr val="FF0000"/>
                </a:solidFill>
                <a:effectLst/>
                <a:highlight>
                  <a:srgbClr val="FFFFFF"/>
                </a:highlight>
                <a:latin typeface="Times New Roman" panose="02020603050405020304" pitchFamily="18" charset="0"/>
                <a:ea typeface="Times New Roman" panose="02020603050405020304" pitchFamily="18" charset="0"/>
              </a:rPr>
              <a:t> </a:t>
            </a:r>
            <a:r>
              <a:rPr lang="en-US" sz="3200" b="1" dirty="0" err="1">
                <a:solidFill>
                  <a:srgbClr val="FF0000"/>
                </a:solidFill>
                <a:effectLst/>
                <a:highlight>
                  <a:srgbClr val="FFFFFF"/>
                </a:highlight>
                <a:latin typeface="Times New Roman" panose="02020603050405020304" pitchFamily="18" charset="0"/>
                <a:ea typeface="Times New Roman" panose="02020603050405020304" pitchFamily="18" charset="0"/>
              </a:rPr>
              <a:t>phân</a:t>
            </a:r>
            <a:r>
              <a:rPr lang="en-US" sz="3200" b="1" dirty="0">
                <a:solidFill>
                  <a:srgbClr val="FF0000"/>
                </a:solidFill>
                <a:effectLst/>
                <a:highlight>
                  <a:srgbClr val="FFFFFF"/>
                </a:highlight>
                <a:latin typeface="Times New Roman" panose="02020603050405020304" pitchFamily="18" charset="0"/>
                <a:ea typeface="Times New Roman" panose="02020603050405020304" pitchFamily="18" charset="0"/>
              </a:rPr>
              <a:t> </a:t>
            </a:r>
            <a:r>
              <a:rPr lang="en-US" sz="3200" b="1" dirty="0" err="1">
                <a:solidFill>
                  <a:srgbClr val="FF0000"/>
                </a:solidFill>
                <a:effectLst/>
                <a:highlight>
                  <a:srgbClr val="FFFFFF"/>
                </a:highlight>
                <a:latin typeface="Times New Roman" panose="02020603050405020304" pitchFamily="18" charset="0"/>
                <a:ea typeface="Times New Roman" panose="02020603050405020304" pitchFamily="18" charset="0"/>
              </a:rPr>
              <a:t>tích</a:t>
            </a:r>
            <a:r>
              <a:rPr lang="en-US" sz="3200" b="1" dirty="0">
                <a:solidFill>
                  <a:srgbClr val="FF0000"/>
                </a:solidFill>
                <a:effectLst/>
                <a:highlight>
                  <a:srgbClr val="FFFFFF"/>
                </a:highlight>
                <a:latin typeface="Times New Roman" panose="02020603050405020304" pitchFamily="18" charset="0"/>
                <a:ea typeface="Times New Roman" panose="02020603050405020304" pitchFamily="18" charset="0"/>
              </a:rPr>
              <a:t> </a:t>
            </a:r>
            <a:r>
              <a:rPr lang="en-US" sz="3200" b="1" dirty="0" err="1">
                <a:solidFill>
                  <a:srgbClr val="FF0000"/>
                </a:solidFill>
                <a:effectLst/>
                <a:highlight>
                  <a:srgbClr val="FFFFFF"/>
                </a:highlight>
                <a:latin typeface="Times New Roman" panose="02020603050405020304" pitchFamily="18" charset="0"/>
                <a:ea typeface="Times New Roman" panose="02020603050405020304" pitchFamily="18" charset="0"/>
              </a:rPr>
              <a:t>bài</a:t>
            </a:r>
            <a:r>
              <a:rPr lang="en-US" sz="3200" b="1" dirty="0">
                <a:solidFill>
                  <a:srgbClr val="FF0000"/>
                </a:solidFill>
                <a:effectLst/>
                <a:highlight>
                  <a:srgbClr val="FFFFFF"/>
                </a:highlight>
                <a:latin typeface="Times New Roman" panose="02020603050405020304" pitchFamily="18" charset="0"/>
                <a:ea typeface="Times New Roman" panose="02020603050405020304" pitchFamily="18" charset="0"/>
              </a:rPr>
              <a:t> viết </a:t>
            </a:r>
            <a:r>
              <a:rPr lang="en-US" sz="3200" b="1" dirty="0" err="1">
                <a:solidFill>
                  <a:srgbClr val="FF0000"/>
                </a:solidFill>
                <a:effectLst/>
                <a:highlight>
                  <a:srgbClr val="FFFFFF"/>
                </a:highlight>
                <a:latin typeface="Times New Roman" panose="02020603050405020304" pitchFamily="18" charset="0"/>
                <a:ea typeface="Times New Roman" panose="02020603050405020304" pitchFamily="18" charset="0"/>
              </a:rPr>
              <a:t>tham</a:t>
            </a:r>
            <a:r>
              <a:rPr lang="en-US" sz="3200" b="1" dirty="0">
                <a:solidFill>
                  <a:srgbClr val="FF0000"/>
                </a:solidFill>
                <a:effectLst/>
                <a:highlight>
                  <a:srgbClr val="FFFFFF"/>
                </a:highlight>
                <a:latin typeface="Times New Roman" panose="02020603050405020304" pitchFamily="18" charset="0"/>
                <a:ea typeface="Times New Roman" panose="02020603050405020304" pitchFamily="18" charset="0"/>
              </a:rPr>
              <a:t> </a:t>
            </a:r>
            <a:r>
              <a:rPr lang="en-US" sz="3200" b="1" dirty="0" err="1" smtClean="0">
                <a:solidFill>
                  <a:srgbClr val="FF0000"/>
                </a:solidFill>
                <a:effectLst/>
                <a:highlight>
                  <a:srgbClr val="FFFFFF"/>
                </a:highlight>
                <a:latin typeface="Times New Roman" panose="02020603050405020304" pitchFamily="18" charset="0"/>
                <a:ea typeface="Times New Roman" panose="02020603050405020304" pitchFamily="18" charset="0"/>
              </a:rPr>
              <a:t>khảo</a:t>
            </a:r>
            <a:r>
              <a:rPr lang="en-US" sz="3200" b="1" dirty="0" smtClean="0">
                <a:solidFill>
                  <a:srgbClr val="FF0000"/>
                </a:solidFill>
                <a:effectLst/>
                <a:highlight>
                  <a:srgbClr val="FFFFFF"/>
                </a:highlight>
                <a:latin typeface="Times New Roman" panose="02020603050405020304" pitchFamily="18" charset="0"/>
                <a:ea typeface="Times New Roman" panose="02020603050405020304" pitchFamily="18" charset="0"/>
              </a:rPr>
              <a:t>.</a:t>
            </a:r>
            <a:endParaRPr lang="en-US" sz="3200" b="1" dirty="0">
              <a:solidFill>
                <a:srgbClr val="FF0000"/>
              </a:solidFill>
              <a:highlight>
                <a:srgbClr val="FFFFFF"/>
              </a:highlight>
              <a:latin typeface="Times New Roman" panose="02020603050405020304" pitchFamily="18" charset="0"/>
              <a:ea typeface="Times New Roman" panose="02020603050405020304" pitchFamily="18" charset="0"/>
            </a:endParaRPr>
          </a:p>
          <a:p>
            <a:pPr marL="457200" marR="197485">
              <a:spcAft>
                <a:spcPts val="0"/>
              </a:spcAft>
              <a:tabLst>
                <a:tab pos="424815" algn="l"/>
              </a:tabLst>
            </a:pPr>
            <a:r>
              <a:rPr lang="en-US" sz="2800" b="1" dirty="0" err="1" smtClean="0">
                <a:solidFill>
                  <a:srgbClr val="0D0D0D"/>
                </a:solidFill>
                <a:highlight>
                  <a:srgbClr val="FFFFFF"/>
                </a:highlight>
                <a:latin typeface="Times New Roman" panose="02020603050405020304" pitchFamily="18" charset="0"/>
                <a:ea typeface="Calibri" panose="020F0502020204030204" pitchFamily="34" charset="0"/>
              </a:rPr>
              <a:t>Bài</a:t>
            </a:r>
            <a:r>
              <a:rPr lang="en-US" sz="2800" b="1" dirty="0" smtClean="0">
                <a:solidFill>
                  <a:srgbClr val="0D0D0D"/>
                </a:solidFill>
                <a:highlight>
                  <a:srgbClr val="FFFFFF"/>
                </a:highlight>
                <a:latin typeface="Times New Roman" panose="02020603050405020304" pitchFamily="18" charset="0"/>
                <a:ea typeface="Calibri" panose="020F0502020204030204" pitchFamily="34" charset="0"/>
              </a:rPr>
              <a:t> </a:t>
            </a:r>
            <a:r>
              <a:rPr lang="en-US" sz="2800" b="1" dirty="0" err="1">
                <a:solidFill>
                  <a:srgbClr val="0D0D0D"/>
                </a:solidFill>
                <a:highlight>
                  <a:srgbClr val="FFFFFF"/>
                </a:highlight>
                <a:latin typeface="Times New Roman" panose="02020603050405020304" pitchFamily="18" charset="0"/>
                <a:ea typeface="Calibri" panose="020F0502020204030204" pitchFamily="34" charset="0"/>
              </a:rPr>
              <a:t>viết</a:t>
            </a:r>
            <a:r>
              <a:rPr lang="en-US" sz="2800" b="1" dirty="0">
                <a:solidFill>
                  <a:srgbClr val="0D0D0D"/>
                </a:solidFill>
                <a:highlight>
                  <a:srgbClr val="FFFFFF"/>
                </a:highlight>
                <a:latin typeface="Times New Roman" panose="02020603050405020304" pitchFamily="18" charset="0"/>
                <a:ea typeface="Calibri" panose="020F0502020204030204" pitchFamily="34" charset="0"/>
              </a:rPr>
              <a:t> </a:t>
            </a:r>
            <a:r>
              <a:rPr lang="en-US" sz="2800" b="1" dirty="0" err="1">
                <a:solidFill>
                  <a:srgbClr val="0D0D0D"/>
                </a:solidFill>
                <a:highlight>
                  <a:srgbClr val="FFFFFF"/>
                </a:highlight>
                <a:latin typeface="Times New Roman" panose="02020603050405020304" pitchFamily="18" charset="0"/>
                <a:ea typeface="Calibri" panose="020F0502020204030204" pitchFamily="34" charset="0"/>
              </a:rPr>
              <a:t>tham</a:t>
            </a:r>
            <a:r>
              <a:rPr lang="en-US" sz="2800" b="1" dirty="0">
                <a:solidFill>
                  <a:srgbClr val="0D0D0D"/>
                </a:solidFill>
                <a:highlight>
                  <a:srgbClr val="FFFFFF"/>
                </a:highlight>
                <a:latin typeface="Times New Roman" panose="02020603050405020304" pitchFamily="18" charset="0"/>
                <a:ea typeface="Calibri" panose="020F0502020204030204" pitchFamily="34" charset="0"/>
              </a:rPr>
              <a:t> </a:t>
            </a:r>
            <a:r>
              <a:rPr lang="en-US" sz="2800" b="1" dirty="0" err="1">
                <a:solidFill>
                  <a:srgbClr val="0D0D0D"/>
                </a:solidFill>
                <a:highlight>
                  <a:srgbClr val="FFFFFF"/>
                </a:highlight>
                <a:latin typeface="Times New Roman" panose="02020603050405020304" pitchFamily="18" charset="0"/>
                <a:ea typeface="Calibri" panose="020F0502020204030204" pitchFamily="34" charset="0"/>
              </a:rPr>
              <a:t>khảo</a:t>
            </a:r>
            <a:r>
              <a:rPr lang="en-US" sz="2800" b="1" dirty="0">
                <a:solidFill>
                  <a:srgbClr val="0D0D0D"/>
                </a:solidFill>
                <a:highlight>
                  <a:srgbClr val="FFFFFF"/>
                </a:highlight>
                <a:latin typeface="Times New Roman" panose="02020603050405020304" pitchFamily="18" charset="0"/>
                <a:ea typeface="Calibri" panose="020F0502020204030204" pitchFamily="34" charset="0"/>
              </a:rPr>
              <a:t>: </a:t>
            </a:r>
            <a:r>
              <a:rPr lang="en-US" sz="2800" i="1" dirty="0" err="1">
                <a:highlight>
                  <a:srgbClr val="FFFFFF"/>
                </a:highlight>
                <a:latin typeface="Times New Roman" panose="02020603050405020304" pitchFamily="18" charset="0"/>
                <a:ea typeface="Calibri" panose="020F0502020204030204" pitchFamily="34" charset="0"/>
              </a:rPr>
              <a:t>Nốt</a:t>
            </a:r>
            <a:r>
              <a:rPr lang="en-US" sz="2800" i="1" dirty="0">
                <a:highlight>
                  <a:srgbClr val="FFFFFF"/>
                </a:highlight>
                <a:latin typeface="Times New Roman" panose="02020603050405020304" pitchFamily="18" charset="0"/>
                <a:ea typeface="Calibri" panose="020F0502020204030204" pitchFamily="34" charset="0"/>
              </a:rPr>
              <a:t> </a:t>
            </a:r>
            <a:r>
              <a:rPr lang="en-US" sz="2800" i="1" dirty="0" err="1">
                <a:highlight>
                  <a:srgbClr val="FFFFFF"/>
                </a:highlight>
                <a:latin typeface="Times New Roman" panose="02020603050405020304" pitchFamily="18" charset="0"/>
                <a:ea typeface="Calibri" panose="020F0502020204030204" pitchFamily="34" charset="0"/>
              </a:rPr>
              <a:t>nhạc</a:t>
            </a:r>
            <a:r>
              <a:rPr lang="en-US" sz="2800" i="1" dirty="0">
                <a:highlight>
                  <a:srgbClr val="FFFFFF"/>
                </a:highlight>
                <a:latin typeface="Times New Roman" panose="02020603050405020304" pitchFamily="18" charset="0"/>
                <a:ea typeface="Calibri" panose="020F0502020204030204" pitchFamily="34" charset="0"/>
              </a:rPr>
              <a:t> </a:t>
            </a:r>
            <a:r>
              <a:rPr lang="en-US" sz="2800" i="1" dirty="0" err="1">
                <a:highlight>
                  <a:srgbClr val="FFFFFF"/>
                </a:highlight>
                <a:latin typeface="Times New Roman" panose="02020603050405020304" pitchFamily="18" charset="0"/>
                <a:ea typeface="Calibri" panose="020F0502020204030204" pitchFamily="34" charset="0"/>
              </a:rPr>
              <a:t>trầm</a:t>
            </a:r>
            <a:r>
              <a:rPr lang="en-US" sz="2800" i="1" dirty="0">
                <a:highlight>
                  <a:srgbClr val="FFFFFF"/>
                </a:highlight>
                <a:latin typeface="Times New Roman" panose="02020603050405020304" pitchFamily="18" charset="0"/>
                <a:ea typeface="Calibri" panose="020F0502020204030204" pitchFamily="34" charset="0"/>
              </a:rPr>
              <a:t> </a:t>
            </a:r>
            <a:r>
              <a:rPr lang="en-US" sz="2800" i="1" dirty="0" err="1">
                <a:highlight>
                  <a:srgbClr val="FFFFFF"/>
                </a:highlight>
                <a:latin typeface="Times New Roman" panose="02020603050405020304" pitchFamily="18" charset="0"/>
                <a:ea typeface="Calibri" panose="020F0502020204030204" pitchFamily="34" charset="0"/>
              </a:rPr>
              <a:t>trên</a:t>
            </a:r>
            <a:r>
              <a:rPr lang="en-US" sz="2800" i="1" dirty="0">
                <a:highlight>
                  <a:srgbClr val="FFFFFF"/>
                </a:highlight>
                <a:latin typeface="Times New Roman" panose="02020603050405020304" pitchFamily="18" charset="0"/>
                <a:ea typeface="Calibri" panose="020F0502020204030204" pitchFamily="34" charset="0"/>
              </a:rPr>
              <a:t> </a:t>
            </a:r>
            <a:r>
              <a:rPr lang="en-US" sz="2800" i="1" dirty="0" err="1">
                <a:highlight>
                  <a:srgbClr val="FFFFFF"/>
                </a:highlight>
                <a:latin typeface="Times New Roman" panose="02020603050405020304" pitchFamily="18" charset="0"/>
                <a:ea typeface="Calibri" panose="020F0502020204030204" pitchFamily="34" charset="0"/>
              </a:rPr>
              <a:t>đỉnh</a:t>
            </a:r>
            <a:r>
              <a:rPr lang="en-US" sz="2800" i="1" dirty="0">
                <a:highlight>
                  <a:srgbClr val="FFFFFF"/>
                </a:highlight>
                <a:latin typeface="Times New Roman" panose="02020603050405020304" pitchFamily="18" charset="0"/>
                <a:ea typeface="Calibri" panose="020F0502020204030204" pitchFamily="34" charset="0"/>
              </a:rPr>
              <a:t> non </a:t>
            </a:r>
            <a:r>
              <a:rPr lang="en-US" sz="2800" i="1" dirty="0" err="1" smtClean="0">
                <a:highlight>
                  <a:srgbClr val="FFFFFF"/>
                </a:highlight>
                <a:latin typeface="Times New Roman" panose="02020603050405020304" pitchFamily="18" charset="0"/>
                <a:ea typeface="Calibri" panose="020F0502020204030204" pitchFamily="34" charset="0"/>
              </a:rPr>
              <a:t>cao</a:t>
            </a:r>
            <a:r>
              <a:rPr lang="en-US" sz="2800" i="1" dirty="0" smtClean="0">
                <a:highlight>
                  <a:srgbClr val="FFFFFF"/>
                </a:highlight>
                <a:latin typeface="Times New Roman" panose="02020603050405020304" pitchFamily="18" charset="0"/>
                <a:ea typeface="Calibri" panose="020F0502020204030204" pitchFamily="34" charset="0"/>
              </a:rPr>
              <a:t>.                                                      </a:t>
            </a:r>
          </a:p>
        </p:txBody>
      </p:sp>
      <p:sp>
        <p:nvSpPr>
          <p:cNvPr id="2" name="Rectangle 1"/>
          <p:cNvSpPr/>
          <p:nvPr/>
        </p:nvSpPr>
        <p:spPr>
          <a:xfrm>
            <a:off x="205100" y="1217474"/>
            <a:ext cx="11682100" cy="5632311"/>
          </a:xfrm>
          <a:prstGeom prst="rect">
            <a:avLst/>
          </a:prstGeom>
        </p:spPr>
        <p:txBody>
          <a:bodyPr wrap="square">
            <a:spAutoFit/>
          </a:bodyPr>
          <a:lstStyle/>
          <a:p>
            <a:pPr algn="just"/>
            <a:r>
              <a:rPr lang="en-US" dirty="0" smtClean="0"/>
              <a:t>	</a:t>
            </a:r>
            <a:r>
              <a:rPr lang="en-US" sz="2400" dirty="0" err="1" smtClean="0"/>
              <a:t>Nguyễn</a:t>
            </a:r>
            <a:r>
              <a:rPr lang="en-US" sz="2400" dirty="0" smtClean="0"/>
              <a:t> </a:t>
            </a:r>
            <a:r>
              <a:rPr lang="en-US" sz="2400" dirty="0" err="1"/>
              <a:t>Thành</a:t>
            </a:r>
            <a:r>
              <a:rPr lang="en-US" sz="2400" dirty="0"/>
              <a:t> Long (1925 - 1991) </a:t>
            </a:r>
            <a:r>
              <a:rPr lang="en-US" sz="2400" dirty="0" err="1"/>
              <a:t>là</a:t>
            </a:r>
            <a:r>
              <a:rPr lang="en-US" sz="2400" dirty="0"/>
              <a:t> </a:t>
            </a:r>
            <a:r>
              <a:rPr lang="en-US" sz="2400" dirty="0" err="1"/>
              <a:t>nhà</a:t>
            </a:r>
            <a:r>
              <a:rPr lang="en-US" sz="2400" dirty="0"/>
              <a:t> </a:t>
            </a:r>
            <a:r>
              <a:rPr lang="en-US" sz="2400" dirty="0" err="1"/>
              <a:t>văn</a:t>
            </a:r>
            <a:r>
              <a:rPr lang="en-US" sz="2400" dirty="0"/>
              <a:t> </a:t>
            </a:r>
            <a:r>
              <a:rPr lang="en-US" sz="2400" dirty="0" err="1"/>
              <a:t>có</a:t>
            </a:r>
            <a:r>
              <a:rPr lang="en-US" sz="2400" dirty="0"/>
              <a:t> </a:t>
            </a:r>
            <a:r>
              <a:rPr lang="en-US" sz="2400" dirty="0" err="1"/>
              <a:t>sở</a:t>
            </a:r>
            <a:r>
              <a:rPr lang="en-US" sz="2400" dirty="0"/>
              <a:t> </a:t>
            </a:r>
            <a:r>
              <a:rPr lang="en-US" sz="2400" dirty="0" err="1"/>
              <a:t>trường</a:t>
            </a:r>
            <a:r>
              <a:rPr lang="en-US" sz="2400" dirty="0"/>
              <a:t> </a:t>
            </a:r>
            <a:r>
              <a:rPr lang="en-US" sz="2400" dirty="0" err="1"/>
              <a:t>về</a:t>
            </a:r>
            <a:r>
              <a:rPr lang="en-US" sz="2400" dirty="0"/>
              <a:t> </a:t>
            </a:r>
            <a:r>
              <a:rPr lang="en-US" sz="2400" dirty="0" err="1"/>
              <a:t>truyện</a:t>
            </a:r>
            <a:r>
              <a:rPr lang="en-US" sz="2400" dirty="0"/>
              <a:t> </a:t>
            </a:r>
            <a:r>
              <a:rPr lang="en-US" sz="2400" dirty="0" err="1"/>
              <a:t>ngắn</a:t>
            </a:r>
            <a:r>
              <a:rPr lang="en-US" sz="2400" dirty="0"/>
              <a:t> </a:t>
            </a:r>
            <a:r>
              <a:rPr lang="en-US" sz="2400" dirty="0" err="1"/>
              <a:t>và</a:t>
            </a:r>
            <a:r>
              <a:rPr lang="en-US" sz="2400" dirty="0"/>
              <a:t> </a:t>
            </a:r>
            <a:r>
              <a:rPr lang="en-US" sz="2400" dirty="0" err="1"/>
              <a:t>bút</a:t>
            </a:r>
            <a:r>
              <a:rPr lang="en-US" sz="2400" dirty="0"/>
              <a:t> </a:t>
            </a:r>
            <a:r>
              <a:rPr lang="en-US" sz="2400" dirty="0" err="1"/>
              <a:t>kí</a:t>
            </a:r>
            <a:r>
              <a:rPr lang="en-US" sz="2400" dirty="0"/>
              <a:t>. </a:t>
            </a:r>
            <a:r>
              <a:rPr lang="en-US" sz="2400" dirty="0" err="1"/>
              <a:t>Sáng</a:t>
            </a:r>
            <a:r>
              <a:rPr lang="en-US" sz="2400" dirty="0"/>
              <a:t> </a:t>
            </a:r>
            <a:r>
              <a:rPr lang="en-US" sz="2400" dirty="0" err="1"/>
              <a:t>tác</a:t>
            </a:r>
            <a:r>
              <a:rPr lang="en-US" sz="2400" dirty="0"/>
              <a:t> </a:t>
            </a:r>
            <a:r>
              <a:rPr lang="en-US" sz="2400" dirty="0" err="1"/>
              <a:t>của</a:t>
            </a:r>
            <a:r>
              <a:rPr lang="en-US" sz="2400" dirty="0"/>
              <a:t> </a:t>
            </a:r>
            <a:r>
              <a:rPr lang="en-US" sz="2400" dirty="0" err="1"/>
              <a:t>ông</a:t>
            </a:r>
            <a:r>
              <a:rPr lang="en-US" sz="2400" dirty="0"/>
              <a:t> </a:t>
            </a:r>
            <a:r>
              <a:rPr lang="en-US" sz="2400" dirty="0" err="1"/>
              <a:t>ghi</a:t>
            </a:r>
            <a:r>
              <a:rPr lang="en-US" sz="2400" dirty="0"/>
              <a:t> </a:t>
            </a:r>
            <a:r>
              <a:rPr lang="en-US" sz="2400" dirty="0" err="1"/>
              <a:t>được</a:t>
            </a:r>
            <a:r>
              <a:rPr lang="en-US" sz="2400" dirty="0"/>
              <a:t> </a:t>
            </a:r>
            <a:r>
              <a:rPr lang="en-US" sz="2400" dirty="0" err="1"/>
              <a:t>dấu</a:t>
            </a:r>
            <a:r>
              <a:rPr lang="en-US" sz="2400" dirty="0"/>
              <a:t> </a:t>
            </a:r>
            <a:r>
              <a:rPr lang="en-US" sz="2400" dirty="0" err="1"/>
              <a:t>ấn</a:t>
            </a:r>
            <a:r>
              <a:rPr lang="en-US" sz="2400" dirty="0"/>
              <a:t> </a:t>
            </a:r>
            <a:r>
              <a:rPr lang="en-US" sz="2400" dirty="0" err="1"/>
              <a:t>trong</a:t>
            </a:r>
            <a:r>
              <a:rPr lang="en-US" sz="2400" dirty="0"/>
              <a:t> </a:t>
            </a:r>
            <a:r>
              <a:rPr lang="en-US" sz="2400" dirty="0" err="1"/>
              <a:t>lòng</a:t>
            </a:r>
            <a:r>
              <a:rPr lang="en-US" sz="2400" dirty="0"/>
              <a:t> </a:t>
            </a:r>
            <a:r>
              <a:rPr lang="en-US" sz="2400" dirty="0" err="1"/>
              <a:t>người</a:t>
            </a:r>
            <a:r>
              <a:rPr lang="en-US" sz="2400" dirty="0"/>
              <a:t> </a:t>
            </a:r>
            <a:r>
              <a:rPr lang="en-US" sz="2400" dirty="0" err="1"/>
              <a:t>đọc</a:t>
            </a:r>
            <a:r>
              <a:rPr lang="en-US" sz="2400" dirty="0"/>
              <a:t> </a:t>
            </a:r>
            <a:r>
              <a:rPr lang="en-US" sz="2400" dirty="0" err="1"/>
              <a:t>bởi</a:t>
            </a:r>
            <a:r>
              <a:rPr lang="en-US" sz="2400" dirty="0"/>
              <a:t> </a:t>
            </a:r>
            <a:r>
              <a:rPr lang="en-US" sz="2400" dirty="0" err="1"/>
              <a:t>sự</a:t>
            </a:r>
            <a:r>
              <a:rPr lang="en-US" sz="2400" dirty="0"/>
              <a:t> </a:t>
            </a:r>
            <a:r>
              <a:rPr lang="en-US" sz="2400" dirty="0" err="1"/>
              <a:t>nhẹ</a:t>
            </a:r>
            <a:r>
              <a:rPr lang="en-US" sz="2400" dirty="0"/>
              <a:t> </a:t>
            </a:r>
            <a:r>
              <a:rPr lang="en-US" sz="2400" dirty="0" err="1"/>
              <a:t>nhàng</a:t>
            </a:r>
            <a:r>
              <a:rPr lang="en-US" sz="2400" dirty="0"/>
              <a:t>, </a:t>
            </a:r>
            <a:r>
              <a:rPr lang="en-US" sz="2400" dirty="0" err="1"/>
              <a:t>trong</a:t>
            </a:r>
            <a:r>
              <a:rPr lang="en-US" sz="2400" dirty="0"/>
              <a:t> </a:t>
            </a:r>
            <a:r>
              <a:rPr lang="en-US" sz="2400" dirty="0" err="1"/>
              <a:t>trẻo</a:t>
            </a:r>
            <a:r>
              <a:rPr lang="en-US" sz="2400" dirty="0"/>
              <a:t> </a:t>
            </a:r>
            <a:r>
              <a:rPr lang="en-US" sz="2400" dirty="0" err="1"/>
              <a:t>mà</a:t>
            </a:r>
            <a:r>
              <a:rPr lang="en-US" sz="2400" dirty="0"/>
              <a:t> </a:t>
            </a:r>
            <a:r>
              <a:rPr lang="en-US" sz="2400" dirty="0" err="1"/>
              <a:t>sâu</a:t>
            </a:r>
            <a:r>
              <a:rPr lang="en-US" sz="2400" dirty="0"/>
              <a:t> </a:t>
            </a:r>
            <a:r>
              <a:rPr lang="en-US" sz="2400" dirty="0" err="1"/>
              <a:t>lắng</a:t>
            </a:r>
            <a:r>
              <a:rPr lang="en-US" sz="2400" dirty="0"/>
              <a:t>, </a:t>
            </a:r>
            <a:r>
              <a:rPr lang="en-US" sz="2400" dirty="0" err="1"/>
              <a:t>bởi</a:t>
            </a:r>
            <a:r>
              <a:rPr lang="en-US" sz="2400" dirty="0"/>
              <a:t> </a:t>
            </a:r>
            <a:r>
              <a:rPr lang="en-US" sz="2400" dirty="0" err="1"/>
              <a:t>tình</a:t>
            </a:r>
            <a:r>
              <a:rPr lang="en-US" sz="2400" dirty="0"/>
              <a:t> </a:t>
            </a:r>
            <a:r>
              <a:rPr lang="en-US" sz="2400" dirty="0" err="1"/>
              <a:t>yêu</a:t>
            </a:r>
            <a:r>
              <a:rPr lang="en-US" sz="2400" dirty="0"/>
              <a:t> </a:t>
            </a:r>
            <a:r>
              <a:rPr lang="en-US" sz="2400" dirty="0" err="1"/>
              <a:t>và</a:t>
            </a:r>
            <a:r>
              <a:rPr lang="en-US" sz="2400" dirty="0"/>
              <a:t> </a:t>
            </a:r>
            <a:r>
              <a:rPr lang="en-US" sz="2400" dirty="0" err="1"/>
              <a:t>sự</a:t>
            </a:r>
            <a:r>
              <a:rPr lang="en-US" sz="2400" dirty="0"/>
              <a:t> </a:t>
            </a:r>
            <a:r>
              <a:rPr lang="en-US" sz="2400" dirty="0" err="1"/>
              <a:t>gắn</a:t>
            </a:r>
            <a:r>
              <a:rPr lang="en-US" sz="2400" dirty="0"/>
              <a:t> </a:t>
            </a:r>
            <a:r>
              <a:rPr lang="en-US" sz="2400" dirty="0" err="1"/>
              <a:t>bó</a:t>
            </a:r>
            <a:r>
              <a:rPr lang="en-US" sz="2400" dirty="0"/>
              <a:t> </a:t>
            </a:r>
            <a:r>
              <a:rPr lang="en-US" sz="2400" dirty="0" err="1"/>
              <a:t>thiết</a:t>
            </a:r>
            <a:r>
              <a:rPr lang="en-US" sz="2400" dirty="0"/>
              <a:t> </a:t>
            </a:r>
            <a:r>
              <a:rPr lang="en-US" sz="2400" dirty="0" err="1"/>
              <a:t>tha</a:t>
            </a:r>
            <a:r>
              <a:rPr lang="en-US" sz="2400" dirty="0"/>
              <a:t> </a:t>
            </a:r>
            <a:r>
              <a:rPr lang="en-US" sz="2400" dirty="0" err="1"/>
              <a:t>với</a:t>
            </a:r>
            <a:r>
              <a:rPr lang="en-US" sz="2400" dirty="0"/>
              <a:t> </a:t>
            </a:r>
            <a:r>
              <a:rPr lang="en-US" sz="2400" dirty="0" err="1"/>
              <a:t>đất</a:t>
            </a:r>
            <a:r>
              <a:rPr lang="en-US" sz="2400" dirty="0"/>
              <a:t> </a:t>
            </a:r>
            <a:r>
              <a:rPr lang="en-US" sz="2400" dirty="0" err="1"/>
              <a:t>nước</a:t>
            </a:r>
            <a:r>
              <a:rPr lang="en-US" sz="2400" dirty="0"/>
              <a:t>, con </a:t>
            </a:r>
            <a:r>
              <a:rPr lang="en-US" sz="2400" dirty="0" err="1"/>
              <a:t>người</a:t>
            </a:r>
            <a:r>
              <a:rPr lang="en-US" sz="2400" dirty="0"/>
              <a:t>. </a:t>
            </a:r>
            <a:r>
              <a:rPr lang="en-US" sz="2400" i="1" dirty="0" err="1"/>
              <a:t>Lặng</a:t>
            </a:r>
            <a:r>
              <a:rPr lang="en-US" sz="2400" i="1" dirty="0"/>
              <a:t> </a:t>
            </a:r>
            <a:r>
              <a:rPr lang="en-US" sz="2400" i="1" dirty="0" err="1"/>
              <a:t>lẽ</a:t>
            </a:r>
            <a:r>
              <a:rPr lang="en-US" sz="2400" i="1" dirty="0"/>
              <a:t> Sa Pa</a:t>
            </a:r>
            <a:r>
              <a:rPr lang="en-US" sz="2400" dirty="0"/>
              <a:t> - </a:t>
            </a:r>
            <a:r>
              <a:rPr lang="en-US" sz="2400" dirty="0" err="1"/>
              <a:t>một</a:t>
            </a:r>
            <a:r>
              <a:rPr lang="en-US" sz="2400" dirty="0"/>
              <a:t> </a:t>
            </a:r>
            <a:r>
              <a:rPr lang="en-US" sz="2400" dirty="0" err="1"/>
              <a:t>trong</a:t>
            </a:r>
            <a:r>
              <a:rPr lang="en-US" sz="2400" dirty="0"/>
              <a:t> </a:t>
            </a:r>
            <a:r>
              <a:rPr lang="en-US" sz="2400" dirty="0" err="1"/>
              <a:t>những</a:t>
            </a:r>
            <a:r>
              <a:rPr lang="en-US" sz="2400" dirty="0"/>
              <a:t> </a:t>
            </a:r>
            <a:r>
              <a:rPr lang="en-US" sz="2400" dirty="0" err="1"/>
              <a:t>truyện</a:t>
            </a:r>
            <a:r>
              <a:rPr lang="en-US" sz="2400" dirty="0"/>
              <a:t> </a:t>
            </a:r>
            <a:r>
              <a:rPr lang="en-US" sz="2400" dirty="0" err="1"/>
              <a:t>ngắn</a:t>
            </a:r>
            <a:r>
              <a:rPr lang="en-US" sz="2400" dirty="0"/>
              <a:t> </a:t>
            </a:r>
            <a:r>
              <a:rPr lang="en-US" sz="2400" dirty="0" err="1"/>
              <a:t>xuất</a:t>
            </a:r>
            <a:r>
              <a:rPr lang="en-US" sz="2400" dirty="0"/>
              <a:t> </a:t>
            </a:r>
            <a:r>
              <a:rPr lang="en-US" sz="2400" dirty="0" err="1"/>
              <a:t>sắc</a:t>
            </a:r>
            <a:r>
              <a:rPr lang="en-US" sz="2400" dirty="0"/>
              <a:t> </a:t>
            </a:r>
            <a:r>
              <a:rPr lang="en-US" sz="2400" dirty="0" err="1"/>
              <a:t>nhất</a:t>
            </a:r>
            <a:r>
              <a:rPr lang="en-US" sz="2400" dirty="0"/>
              <a:t> </a:t>
            </a:r>
            <a:r>
              <a:rPr lang="en-US" sz="2400" dirty="0" err="1"/>
              <a:t>của</a:t>
            </a:r>
            <a:r>
              <a:rPr lang="en-US" sz="2400" dirty="0"/>
              <a:t> </a:t>
            </a:r>
            <a:r>
              <a:rPr lang="en-US" sz="2400" dirty="0" err="1"/>
              <a:t>ông</a:t>
            </a:r>
            <a:r>
              <a:rPr lang="en-US" sz="2400" dirty="0"/>
              <a:t> - </a:t>
            </a:r>
            <a:r>
              <a:rPr lang="en-US" sz="2400" dirty="0" err="1"/>
              <a:t>được</a:t>
            </a:r>
            <a:r>
              <a:rPr lang="en-US" sz="2400" dirty="0"/>
              <a:t> </a:t>
            </a:r>
            <a:r>
              <a:rPr lang="en-US" sz="2400" dirty="0" err="1"/>
              <a:t>hoàn</a:t>
            </a:r>
            <a:r>
              <a:rPr lang="en-US" sz="2400" dirty="0"/>
              <a:t> </a:t>
            </a:r>
            <a:r>
              <a:rPr lang="en-US" sz="2400" dirty="0" err="1"/>
              <a:t>thành</a:t>
            </a:r>
            <a:r>
              <a:rPr lang="en-US" sz="2400" dirty="0"/>
              <a:t> </a:t>
            </a:r>
            <a:r>
              <a:rPr lang="en-US" sz="2400" dirty="0" err="1"/>
              <a:t>sau</a:t>
            </a:r>
            <a:r>
              <a:rPr lang="en-US" sz="2400" dirty="0"/>
              <a:t> </a:t>
            </a:r>
            <a:r>
              <a:rPr lang="en-US" sz="2400" dirty="0" err="1"/>
              <a:t>chuyến</a:t>
            </a:r>
            <a:r>
              <a:rPr lang="en-US" sz="2400" dirty="0"/>
              <a:t> </a:t>
            </a:r>
            <a:r>
              <a:rPr lang="en-US" sz="2400" dirty="0" err="1"/>
              <a:t>đi</a:t>
            </a:r>
            <a:r>
              <a:rPr lang="en-US" sz="2400" dirty="0"/>
              <a:t> </a:t>
            </a:r>
            <a:r>
              <a:rPr lang="en-US" sz="2400" dirty="0" err="1"/>
              <a:t>thực</a:t>
            </a:r>
            <a:r>
              <a:rPr lang="en-US" sz="2400" dirty="0"/>
              <a:t> </a:t>
            </a:r>
            <a:r>
              <a:rPr lang="en-US" sz="2400" dirty="0" err="1"/>
              <a:t>tế</a:t>
            </a:r>
            <a:r>
              <a:rPr lang="en-US" sz="2400" dirty="0"/>
              <a:t> </a:t>
            </a:r>
            <a:r>
              <a:rPr lang="en-US" sz="2400" dirty="0" err="1"/>
              <a:t>Lào</a:t>
            </a:r>
            <a:r>
              <a:rPr lang="en-US" sz="2400" dirty="0"/>
              <a:t> </a:t>
            </a:r>
            <a:r>
              <a:rPr lang="en-US" sz="2400" dirty="0" err="1"/>
              <a:t>Cai</a:t>
            </a:r>
            <a:r>
              <a:rPr lang="en-US" sz="2400" dirty="0"/>
              <a:t> </a:t>
            </a:r>
            <a:r>
              <a:rPr lang="en-US" sz="2400" dirty="0" err="1"/>
              <a:t>năm</a:t>
            </a:r>
            <a:r>
              <a:rPr lang="en-US" sz="2400" dirty="0"/>
              <a:t> 1970, </a:t>
            </a:r>
            <a:r>
              <a:rPr lang="en-US" sz="2400" dirty="0" err="1"/>
              <a:t>thuộc</a:t>
            </a:r>
            <a:r>
              <a:rPr lang="en-US" sz="2400" dirty="0"/>
              <a:t> </a:t>
            </a:r>
            <a:r>
              <a:rPr lang="en-US" sz="2400" dirty="0" err="1"/>
              <a:t>mảng</a:t>
            </a:r>
            <a:r>
              <a:rPr lang="en-US" sz="2400" dirty="0"/>
              <a:t> </a:t>
            </a:r>
            <a:r>
              <a:rPr lang="en-US" sz="2400" dirty="0" err="1"/>
              <a:t>đề</a:t>
            </a:r>
            <a:r>
              <a:rPr lang="en-US" sz="2400" dirty="0"/>
              <a:t> </a:t>
            </a:r>
            <a:r>
              <a:rPr lang="en-US" sz="2400" dirty="0" err="1"/>
              <a:t>tài</a:t>
            </a:r>
            <a:r>
              <a:rPr lang="en-US" sz="2400" dirty="0"/>
              <a:t> </a:t>
            </a:r>
            <a:r>
              <a:rPr lang="en-US" sz="2400" dirty="0" err="1"/>
              <a:t>cuộc</a:t>
            </a:r>
            <a:r>
              <a:rPr lang="en-US" sz="2400" dirty="0"/>
              <a:t> </a:t>
            </a:r>
            <a:r>
              <a:rPr lang="en-US" sz="2400" dirty="0" err="1"/>
              <a:t>sống</a:t>
            </a:r>
            <a:r>
              <a:rPr lang="en-US" sz="2400" dirty="0"/>
              <a:t> </a:t>
            </a:r>
            <a:r>
              <a:rPr lang="en-US" sz="2400" dirty="0" err="1"/>
              <a:t>và</a:t>
            </a:r>
            <a:r>
              <a:rPr lang="en-US" sz="2400" dirty="0"/>
              <a:t> con </a:t>
            </a:r>
            <a:r>
              <a:rPr lang="en-US" sz="2400" dirty="0" err="1"/>
              <a:t>người</a:t>
            </a:r>
            <a:r>
              <a:rPr lang="en-US" sz="2400" dirty="0"/>
              <a:t> </a:t>
            </a:r>
            <a:r>
              <a:rPr lang="en-US" sz="2400" dirty="0" err="1"/>
              <a:t>miền</a:t>
            </a:r>
            <a:r>
              <a:rPr lang="en-US" sz="2400" dirty="0"/>
              <a:t> </a:t>
            </a:r>
            <a:r>
              <a:rPr lang="en-US" sz="2400" dirty="0" err="1"/>
              <a:t>Bắc</a:t>
            </a:r>
            <a:r>
              <a:rPr lang="en-US" sz="2400" dirty="0"/>
              <a:t> </a:t>
            </a:r>
            <a:r>
              <a:rPr lang="en-US" sz="2400" dirty="0" err="1"/>
              <a:t>trong</a:t>
            </a:r>
            <a:r>
              <a:rPr lang="en-US" sz="2400" dirty="0"/>
              <a:t> </a:t>
            </a:r>
            <a:r>
              <a:rPr lang="en-US" sz="2400" dirty="0" err="1"/>
              <a:t>công</a:t>
            </a:r>
            <a:r>
              <a:rPr lang="en-US" sz="2400" dirty="0"/>
              <a:t> </a:t>
            </a:r>
            <a:r>
              <a:rPr lang="en-US" sz="2400" dirty="0" err="1"/>
              <a:t>cuộc</a:t>
            </a:r>
            <a:r>
              <a:rPr lang="en-US" sz="2400" dirty="0"/>
              <a:t> </a:t>
            </a:r>
            <a:r>
              <a:rPr lang="en-US" sz="2400" dirty="0" err="1"/>
              <a:t>lao</a:t>
            </a:r>
            <a:r>
              <a:rPr lang="en-US" sz="2400" dirty="0"/>
              <a:t> </a:t>
            </a:r>
            <a:r>
              <a:rPr lang="en-US" sz="2400" dirty="0" err="1"/>
              <a:t>động</a:t>
            </a:r>
            <a:r>
              <a:rPr lang="en-US" sz="2400" dirty="0"/>
              <a:t> </a:t>
            </a:r>
            <a:r>
              <a:rPr lang="en-US" sz="2400" dirty="0" err="1"/>
              <a:t>và</a:t>
            </a:r>
            <a:r>
              <a:rPr lang="en-US" sz="2400" dirty="0"/>
              <a:t> </a:t>
            </a:r>
            <a:r>
              <a:rPr lang="en-US" sz="2400" dirty="0" err="1"/>
              <a:t>dựng</a:t>
            </a:r>
            <a:r>
              <a:rPr lang="en-US" sz="2400" dirty="0"/>
              <a:t> </a:t>
            </a:r>
            <a:r>
              <a:rPr lang="en-US" sz="2400" dirty="0" err="1"/>
              <a:t>xây</a:t>
            </a:r>
            <a:r>
              <a:rPr lang="en-US" sz="2400" dirty="0"/>
              <a:t> </a:t>
            </a:r>
            <a:r>
              <a:rPr lang="en-US" sz="2400" dirty="0" err="1"/>
              <a:t>đất</a:t>
            </a:r>
            <a:r>
              <a:rPr lang="en-US" sz="2400" dirty="0"/>
              <a:t> </a:t>
            </a:r>
            <a:r>
              <a:rPr lang="en-US" sz="2400" dirty="0" err="1"/>
              <a:t>nước</a:t>
            </a:r>
            <a:r>
              <a:rPr lang="en-US" sz="2400" dirty="0"/>
              <a:t>. </a:t>
            </a:r>
            <a:r>
              <a:rPr lang="en-US" sz="2400" dirty="0" err="1"/>
              <a:t>Truyện</a:t>
            </a:r>
            <a:r>
              <a:rPr lang="en-US" sz="2400" dirty="0"/>
              <a:t> </a:t>
            </a:r>
            <a:r>
              <a:rPr lang="en-US" sz="2400" dirty="0" err="1"/>
              <a:t>có</a:t>
            </a:r>
            <a:r>
              <a:rPr lang="en-US" sz="2400" dirty="0"/>
              <a:t> </a:t>
            </a:r>
            <a:r>
              <a:rPr lang="en-US" sz="2400" dirty="0" err="1"/>
              <a:t>sức</a:t>
            </a:r>
            <a:r>
              <a:rPr lang="en-US" sz="2400" dirty="0"/>
              <a:t> </a:t>
            </a:r>
            <a:r>
              <a:rPr lang="en-US" sz="2400" dirty="0" err="1"/>
              <a:t>hấp</a:t>
            </a:r>
            <a:r>
              <a:rPr lang="en-US" sz="2400" dirty="0"/>
              <a:t> </a:t>
            </a:r>
            <a:r>
              <a:rPr lang="en-US" sz="2400" dirty="0" err="1"/>
              <a:t>dẫn</a:t>
            </a:r>
            <a:r>
              <a:rPr lang="en-US" sz="2400" dirty="0"/>
              <a:t> </a:t>
            </a:r>
            <a:r>
              <a:rPr lang="en-US" sz="2400" dirty="0" err="1"/>
              <a:t>bởi</a:t>
            </a:r>
            <a:r>
              <a:rPr lang="en-US" sz="2400" dirty="0"/>
              <a:t> </a:t>
            </a:r>
            <a:r>
              <a:rPr lang="en-US" sz="2400" dirty="0" err="1"/>
              <a:t>tình</a:t>
            </a:r>
            <a:r>
              <a:rPr lang="en-US" sz="2400" dirty="0"/>
              <a:t> </a:t>
            </a:r>
            <a:r>
              <a:rPr lang="en-US" sz="2400" dirty="0" err="1"/>
              <a:t>huống</a:t>
            </a:r>
            <a:r>
              <a:rPr lang="en-US" sz="2400" dirty="0"/>
              <a:t> </a:t>
            </a:r>
            <a:r>
              <a:rPr lang="en-US" sz="2400" dirty="0" err="1"/>
              <a:t>truyện</a:t>
            </a:r>
            <a:r>
              <a:rPr lang="en-US" sz="2400" dirty="0"/>
              <a:t> </a:t>
            </a:r>
            <a:r>
              <a:rPr lang="en-US" sz="2400" dirty="0" err="1"/>
              <a:t>độc</a:t>
            </a:r>
            <a:r>
              <a:rPr lang="en-US" sz="2400" dirty="0"/>
              <a:t> </a:t>
            </a:r>
            <a:r>
              <a:rPr lang="en-US" sz="2400" dirty="0" err="1"/>
              <a:t>đáo</a:t>
            </a:r>
            <a:r>
              <a:rPr lang="en-US" sz="2400" dirty="0"/>
              <a:t>, </a:t>
            </a:r>
            <a:r>
              <a:rPr lang="en-US" sz="2400" dirty="0" err="1"/>
              <a:t>nhân</a:t>
            </a:r>
            <a:r>
              <a:rPr lang="en-US" sz="2400" dirty="0"/>
              <a:t> </a:t>
            </a:r>
            <a:r>
              <a:rPr lang="en-US" sz="2400" dirty="0" err="1"/>
              <a:t>vật</a:t>
            </a:r>
            <a:r>
              <a:rPr lang="en-US" sz="2400" dirty="0"/>
              <a:t> </a:t>
            </a:r>
            <a:r>
              <a:rPr lang="en-US" sz="2400" dirty="0" err="1"/>
              <a:t>được</a:t>
            </a:r>
            <a:r>
              <a:rPr lang="en-US" sz="2400" dirty="0"/>
              <a:t> </a:t>
            </a:r>
            <a:r>
              <a:rPr lang="en-US" sz="2400" dirty="0" err="1"/>
              <a:t>xây</a:t>
            </a:r>
            <a:r>
              <a:rPr lang="en-US" sz="2400" dirty="0"/>
              <a:t> </a:t>
            </a:r>
            <a:r>
              <a:rPr lang="en-US" sz="2400" dirty="0" err="1"/>
              <a:t>dựng</a:t>
            </a:r>
            <a:r>
              <a:rPr lang="en-US" sz="2400" dirty="0"/>
              <a:t> </a:t>
            </a:r>
            <a:r>
              <a:rPr lang="en-US" sz="2400" dirty="0" err="1"/>
              <a:t>bằng</a:t>
            </a:r>
            <a:r>
              <a:rPr lang="en-US" sz="2400" dirty="0"/>
              <a:t> </a:t>
            </a:r>
            <a:r>
              <a:rPr lang="en-US" sz="2400" dirty="0" err="1"/>
              <a:t>bút</a:t>
            </a:r>
            <a:r>
              <a:rPr lang="en-US" sz="2400" dirty="0"/>
              <a:t> </a:t>
            </a:r>
            <a:r>
              <a:rPr lang="en-US" sz="2400" dirty="0" err="1"/>
              <a:t>pháp</a:t>
            </a:r>
            <a:r>
              <a:rPr lang="en-US" sz="2400" dirty="0"/>
              <a:t> </a:t>
            </a:r>
            <a:r>
              <a:rPr lang="en-US" sz="2400" dirty="0" err="1"/>
              <a:t>lí</a:t>
            </a:r>
            <a:r>
              <a:rPr lang="en-US" sz="2400" dirty="0"/>
              <a:t> </a:t>
            </a:r>
            <a:r>
              <a:rPr lang="en-US" sz="2400" dirty="0" err="1" smtClean="0"/>
              <a:t>tưởng</a:t>
            </a:r>
            <a:endParaRPr lang="en-US" sz="2400" dirty="0" smtClean="0"/>
          </a:p>
          <a:p>
            <a:pPr algn="just"/>
            <a:r>
              <a:rPr lang="en-US" sz="2400" dirty="0" smtClean="0"/>
              <a:t>	</a:t>
            </a:r>
            <a:r>
              <a:rPr lang="en-US" sz="2400" dirty="0" err="1" smtClean="0"/>
              <a:t>Sự</a:t>
            </a:r>
            <a:r>
              <a:rPr lang="en-US" sz="2400" dirty="0" smtClean="0"/>
              <a:t> </a:t>
            </a:r>
            <a:r>
              <a:rPr lang="en-US" sz="2400" dirty="0" err="1"/>
              <a:t>cống</a:t>
            </a:r>
            <a:r>
              <a:rPr lang="en-US" sz="2400" dirty="0"/>
              <a:t> </a:t>
            </a:r>
            <a:r>
              <a:rPr lang="en-US" sz="2400" dirty="0" err="1"/>
              <a:t>hiến</a:t>
            </a:r>
            <a:r>
              <a:rPr lang="en-US" sz="2400" dirty="0"/>
              <a:t>, hi </a:t>
            </a:r>
            <a:r>
              <a:rPr lang="en-US" sz="2400" dirty="0" err="1"/>
              <a:t>sinh</a:t>
            </a:r>
            <a:r>
              <a:rPr lang="en-US" sz="2400" dirty="0"/>
              <a:t> </a:t>
            </a:r>
            <a:r>
              <a:rPr lang="en-US" sz="2400" dirty="0" err="1"/>
              <a:t>lặng</a:t>
            </a:r>
            <a:r>
              <a:rPr lang="en-US" sz="2400" dirty="0"/>
              <a:t> </a:t>
            </a:r>
            <a:r>
              <a:rPr lang="en-US" sz="2400" dirty="0" err="1"/>
              <a:t>thầm</a:t>
            </a:r>
            <a:r>
              <a:rPr lang="en-US" sz="2400" dirty="0"/>
              <a:t> </a:t>
            </a:r>
            <a:r>
              <a:rPr lang="en-US" sz="2400" dirty="0" err="1"/>
              <a:t>của</a:t>
            </a:r>
            <a:r>
              <a:rPr lang="en-US" sz="2400" dirty="0"/>
              <a:t> </a:t>
            </a:r>
            <a:r>
              <a:rPr lang="en-US" sz="2400" dirty="0" err="1"/>
              <a:t>những</a:t>
            </a:r>
            <a:r>
              <a:rPr lang="en-US" sz="2400" dirty="0"/>
              <a:t> </a:t>
            </a:r>
            <a:r>
              <a:rPr lang="en-US" sz="2400" dirty="0" err="1"/>
              <a:t>người</a:t>
            </a:r>
            <a:r>
              <a:rPr lang="en-US" sz="2400" dirty="0"/>
              <a:t> </a:t>
            </a:r>
            <a:r>
              <a:rPr lang="en-US" sz="2400" dirty="0" err="1"/>
              <a:t>lao</a:t>
            </a:r>
            <a:r>
              <a:rPr lang="en-US" sz="2400" dirty="0"/>
              <a:t> </a:t>
            </a:r>
            <a:r>
              <a:rPr lang="en-US" sz="2400" dirty="0" err="1"/>
              <a:t>động</a:t>
            </a:r>
            <a:r>
              <a:rPr lang="en-US" sz="2400" dirty="0"/>
              <a:t> </a:t>
            </a:r>
            <a:r>
              <a:rPr lang="en-US" sz="2400" dirty="0" err="1"/>
              <a:t>bình</a:t>
            </a:r>
            <a:r>
              <a:rPr lang="en-US" sz="2400" dirty="0"/>
              <a:t> </a:t>
            </a:r>
            <a:r>
              <a:rPr lang="en-US" sz="2400" dirty="0" err="1"/>
              <a:t>dị</a:t>
            </a:r>
            <a:r>
              <a:rPr lang="en-US" sz="2400" dirty="0"/>
              <a:t> </a:t>
            </a:r>
            <a:r>
              <a:rPr lang="en-US" sz="2400" dirty="0" err="1"/>
              <a:t>là</a:t>
            </a:r>
            <a:r>
              <a:rPr lang="en-US" sz="2400" dirty="0"/>
              <a:t> </a:t>
            </a:r>
            <a:r>
              <a:rPr lang="en-US" sz="2400" dirty="0" err="1"/>
              <a:t>chủ</a:t>
            </a:r>
            <a:r>
              <a:rPr lang="en-US" sz="2400" dirty="0"/>
              <a:t> </a:t>
            </a:r>
            <a:r>
              <a:rPr lang="en-US" sz="2400" dirty="0" err="1"/>
              <a:t>đề</a:t>
            </a:r>
            <a:r>
              <a:rPr lang="en-US" sz="2400" dirty="0"/>
              <a:t> </a:t>
            </a:r>
            <a:r>
              <a:rPr lang="en-US" sz="2400" dirty="0" err="1"/>
              <a:t>nổi</a:t>
            </a:r>
            <a:r>
              <a:rPr lang="en-US" sz="2400" dirty="0"/>
              <a:t> </a:t>
            </a:r>
            <a:r>
              <a:rPr lang="en-US" sz="2400" dirty="0" err="1"/>
              <a:t>bật</a:t>
            </a:r>
            <a:r>
              <a:rPr lang="en-US" sz="2400" dirty="0"/>
              <a:t> </a:t>
            </a:r>
            <a:r>
              <a:rPr lang="en-US" sz="2400" dirty="0" err="1"/>
              <a:t>của</a:t>
            </a:r>
            <a:r>
              <a:rPr lang="en-US" sz="2400" dirty="0"/>
              <a:t> </a:t>
            </a:r>
            <a:r>
              <a:rPr lang="en-US" sz="2400" i="1" dirty="0" err="1"/>
              <a:t>Lặng</a:t>
            </a:r>
            <a:r>
              <a:rPr lang="en-US" sz="2400" i="1" dirty="0"/>
              <a:t> </a:t>
            </a:r>
            <a:r>
              <a:rPr lang="en-US" sz="2400" i="1" dirty="0" err="1"/>
              <a:t>lẽ</a:t>
            </a:r>
            <a:r>
              <a:rPr lang="en-US" sz="2400" i="1" dirty="0"/>
              <a:t> Sa Pa</a:t>
            </a:r>
            <a:r>
              <a:rPr lang="en-US" sz="2400" dirty="0"/>
              <a:t>. </a:t>
            </a:r>
            <a:r>
              <a:rPr lang="en-US" sz="2400" dirty="0" err="1"/>
              <a:t>Chủ</a:t>
            </a:r>
            <a:r>
              <a:rPr lang="en-US" sz="2400" dirty="0"/>
              <a:t> </a:t>
            </a:r>
            <a:r>
              <a:rPr lang="en-US" sz="2400" dirty="0" err="1"/>
              <a:t>đề</a:t>
            </a:r>
            <a:r>
              <a:rPr lang="en-US" sz="2400" dirty="0"/>
              <a:t> </a:t>
            </a:r>
            <a:r>
              <a:rPr lang="en-US" sz="2400" dirty="0" err="1"/>
              <a:t>ấy</a:t>
            </a:r>
            <a:r>
              <a:rPr lang="en-US" sz="2400" dirty="0"/>
              <a:t> </a:t>
            </a:r>
            <a:r>
              <a:rPr lang="en-US" sz="2400" dirty="0" err="1"/>
              <a:t>được</a:t>
            </a:r>
            <a:r>
              <a:rPr lang="en-US" sz="2400" dirty="0"/>
              <a:t> </a:t>
            </a:r>
            <a:r>
              <a:rPr lang="en-US" sz="2400" dirty="0" err="1"/>
              <a:t>thể</a:t>
            </a:r>
            <a:r>
              <a:rPr lang="en-US" sz="2400" dirty="0"/>
              <a:t> </a:t>
            </a:r>
            <a:r>
              <a:rPr lang="en-US" sz="2400" dirty="0" err="1"/>
              <a:t>hiện</a:t>
            </a:r>
            <a:r>
              <a:rPr lang="en-US" sz="2400" dirty="0"/>
              <a:t> qua </a:t>
            </a:r>
            <a:r>
              <a:rPr lang="en-US" sz="2400" dirty="0" err="1"/>
              <a:t>một</a:t>
            </a:r>
            <a:r>
              <a:rPr lang="en-US" sz="2400" dirty="0"/>
              <a:t> </a:t>
            </a:r>
            <a:r>
              <a:rPr lang="en-US" sz="2400" dirty="0" err="1"/>
              <a:t>số</a:t>
            </a:r>
            <a:r>
              <a:rPr lang="en-US" sz="2400" dirty="0"/>
              <a:t> </a:t>
            </a:r>
            <a:r>
              <a:rPr lang="en-US" sz="2400" dirty="0" err="1"/>
              <a:t>nhân</a:t>
            </a:r>
            <a:r>
              <a:rPr lang="en-US" sz="2400" dirty="0"/>
              <a:t> </a:t>
            </a:r>
            <a:r>
              <a:rPr lang="en-US" sz="2400" dirty="0" err="1"/>
              <a:t>vật</a:t>
            </a:r>
            <a:r>
              <a:rPr lang="en-US" sz="2400" dirty="0"/>
              <a:t>, </a:t>
            </a:r>
            <a:r>
              <a:rPr lang="en-US" sz="2400" dirty="0" err="1"/>
              <a:t>trong</a:t>
            </a:r>
            <a:r>
              <a:rPr lang="en-US" sz="2400" dirty="0"/>
              <a:t> </a:t>
            </a:r>
            <a:r>
              <a:rPr lang="en-US" sz="2400" dirty="0" err="1"/>
              <a:t>đó</a:t>
            </a:r>
            <a:r>
              <a:rPr lang="en-US" sz="2400" dirty="0"/>
              <a:t> </a:t>
            </a:r>
            <a:r>
              <a:rPr lang="en-US" sz="2400" dirty="0" err="1"/>
              <a:t>rõ</a:t>
            </a:r>
            <a:r>
              <a:rPr lang="en-US" sz="2400" dirty="0"/>
              <a:t> </a:t>
            </a:r>
            <a:r>
              <a:rPr lang="en-US" sz="2400" dirty="0" err="1"/>
              <a:t>nét</a:t>
            </a:r>
            <a:r>
              <a:rPr lang="en-US" sz="2400" dirty="0"/>
              <a:t> </a:t>
            </a:r>
            <a:r>
              <a:rPr lang="en-US" sz="2400" dirty="0" err="1"/>
              <a:t>nhất</a:t>
            </a:r>
            <a:r>
              <a:rPr lang="en-US" sz="2400" dirty="0"/>
              <a:t> </a:t>
            </a:r>
            <a:r>
              <a:rPr lang="en-US" sz="2400" dirty="0" err="1"/>
              <a:t>là</a:t>
            </a:r>
            <a:r>
              <a:rPr lang="en-US" sz="2400" dirty="0"/>
              <a:t> </a:t>
            </a:r>
            <a:r>
              <a:rPr lang="en-US" sz="2400" dirty="0" err="1"/>
              <a:t>hình</a:t>
            </a:r>
            <a:r>
              <a:rPr lang="en-US" sz="2400" dirty="0"/>
              <a:t> </a:t>
            </a:r>
            <a:r>
              <a:rPr lang="en-US" sz="2400" dirty="0" err="1"/>
              <a:t>tượng</a:t>
            </a:r>
            <a:r>
              <a:rPr lang="en-US" sz="2400" dirty="0"/>
              <a:t> </a:t>
            </a:r>
            <a:r>
              <a:rPr lang="en-US" sz="2400" dirty="0" err="1"/>
              <a:t>anh</a:t>
            </a:r>
            <a:r>
              <a:rPr lang="en-US" sz="2400" dirty="0"/>
              <a:t> </a:t>
            </a:r>
            <a:r>
              <a:rPr lang="en-US" sz="2400" dirty="0" err="1"/>
              <a:t>thanh</a:t>
            </a:r>
            <a:r>
              <a:rPr lang="en-US" sz="2400" dirty="0"/>
              <a:t> </a:t>
            </a:r>
            <a:r>
              <a:rPr lang="en-US" sz="2400" dirty="0" err="1"/>
              <a:t>niên</a:t>
            </a:r>
            <a:r>
              <a:rPr lang="en-US" sz="2400" dirty="0"/>
              <a:t>. </a:t>
            </a:r>
            <a:r>
              <a:rPr lang="en-US" sz="2400" dirty="0" err="1"/>
              <a:t>Đó</a:t>
            </a:r>
            <a:r>
              <a:rPr lang="en-US" sz="2400" dirty="0"/>
              <a:t> </a:t>
            </a:r>
            <a:r>
              <a:rPr lang="en-US" sz="2400" dirty="0" err="1"/>
              <a:t>là</a:t>
            </a:r>
            <a:r>
              <a:rPr lang="en-US" sz="2400" dirty="0"/>
              <a:t> </a:t>
            </a:r>
            <a:r>
              <a:rPr lang="en-US" sz="2400" dirty="0" err="1"/>
              <a:t>một</a:t>
            </a:r>
            <a:r>
              <a:rPr lang="en-US" sz="2400" dirty="0"/>
              <a:t> </a:t>
            </a:r>
            <a:r>
              <a:rPr lang="en-US" sz="2400" dirty="0" err="1"/>
              <a:t>chàng</a:t>
            </a:r>
            <a:r>
              <a:rPr lang="en-US" sz="2400" dirty="0"/>
              <a:t> </a:t>
            </a:r>
            <a:r>
              <a:rPr lang="en-US" sz="2400" dirty="0" err="1"/>
              <a:t>trai</a:t>
            </a:r>
            <a:r>
              <a:rPr lang="en-US" sz="2400" dirty="0"/>
              <a:t> 27 </a:t>
            </a:r>
            <a:r>
              <a:rPr lang="en-US" sz="2400" dirty="0" err="1"/>
              <a:t>tuổi</a:t>
            </a:r>
            <a:r>
              <a:rPr lang="en-US" sz="2400" dirty="0"/>
              <a:t>, </a:t>
            </a:r>
            <a:r>
              <a:rPr lang="en-US" sz="2400" dirty="0" err="1"/>
              <a:t>sống</a:t>
            </a:r>
            <a:r>
              <a:rPr lang="en-US" sz="2400" dirty="0"/>
              <a:t> </a:t>
            </a:r>
            <a:r>
              <a:rPr lang="en-US" sz="2400" dirty="0" err="1"/>
              <a:t>và</a:t>
            </a:r>
            <a:r>
              <a:rPr lang="en-US" sz="2400" dirty="0"/>
              <a:t> </a:t>
            </a:r>
            <a:r>
              <a:rPr lang="en-US" sz="2400" dirty="0" err="1"/>
              <a:t>làm</a:t>
            </a:r>
            <a:r>
              <a:rPr lang="en-US" sz="2400" dirty="0"/>
              <a:t> </a:t>
            </a:r>
            <a:r>
              <a:rPr lang="en-US" sz="2400" dirty="0" err="1"/>
              <a:t>việc</a:t>
            </a:r>
            <a:r>
              <a:rPr lang="en-US" sz="2400" dirty="0"/>
              <a:t> </a:t>
            </a:r>
            <a:r>
              <a:rPr lang="en-US" sz="2400" dirty="0" err="1"/>
              <a:t>trong</a:t>
            </a:r>
            <a:r>
              <a:rPr lang="en-US" sz="2400" dirty="0"/>
              <a:t> </a:t>
            </a:r>
            <a:r>
              <a:rPr lang="en-US" sz="2400" dirty="0" err="1"/>
              <a:t>hoàn</a:t>
            </a:r>
            <a:r>
              <a:rPr lang="en-US" sz="2400" dirty="0"/>
              <a:t> </a:t>
            </a:r>
            <a:r>
              <a:rPr lang="en-US" sz="2400" dirty="0" err="1"/>
              <a:t>cảnh</a:t>
            </a:r>
            <a:r>
              <a:rPr lang="en-US" sz="2400" dirty="0"/>
              <a:t> </a:t>
            </a:r>
            <a:r>
              <a:rPr lang="en-US" sz="2400" dirty="0" err="1"/>
              <a:t>khắc</a:t>
            </a:r>
            <a:r>
              <a:rPr lang="en-US" sz="2400" dirty="0"/>
              <a:t> </a:t>
            </a:r>
            <a:r>
              <a:rPr lang="en-US" sz="2400" dirty="0" err="1"/>
              <a:t>nghiệt</a:t>
            </a:r>
            <a:r>
              <a:rPr lang="en-US" sz="2400" dirty="0"/>
              <a:t>: </a:t>
            </a:r>
            <a:r>
              <a:rPr lang="en-US" sz="2400" dirty="0" err="1"/>
              <a:t>một</a:t>
            </a:r>
            <a:r>
              <a:rPr lang="en-US" sz="2400" dirty="0"/>
              <a:t> </a:t>
            </a:r>
            <a:r>
              <a:rPr lang="en-US" sz="2400" dirty="0" err="1"/>
              <a:t>mình</a:t>
            </a:r>
            <a:r>
              <a:rPr lang="en-US" sz="2400" dirty="0"/>
              <a:t> </a:t>
            </a:r>
            <a:r>
              <a:rPr lang="en-US" sz="2400" dirty="0" err="1"/>
              <a:t>trên</a:t>
            </a:r>
            <a:r>
              <a:rPr lang="en-US" sz="2400" dirty="0"/>
              <a:t> </a:t>
            </a:r>
            <a:r>
              <a:rPr lang="en-US" sz="2400" dirty="0" err="1"/>
              <a:t>đỉnh</a:t>
            </a:r>
            <a:r>
              <a:rPr lang="en-US" sz="2400" dirty="0"/>
              <a:t> </a:t>
            </a:r>
            <a:r>
              <a:rPr lang="en-US" sz="2400" dirty="0" err="1"/>
              <a:t>Yên</a:t>
            </a:r>
            <a:r>
              <a:rPr lang="en-US" sz="2400" dirty="0"/>
              <a:t> </a:t>
            </a:r>
            <a:r>
              <a:rPr lang="en-US" sz="2400" dirty="0" err="1"/>
              <a:t>Sơn</a:t>
            </a:r>
            <a:r>
              <a:rPr lang="en-US" sz="2400" dirty="0"/>
              <a:t> </a:t>
            </a:r>
            <a:r>
              <a:rPr lang="en-US" sz="2400" dirty="0" err="1"/>
              <a:t>cao</a:t>
            </a:r>
            <a:r>
              <a:rPr lang="en-US" sz="2400" dirty="0"/>
              <a:t> 2600 </a:t>
            </a:r>
            <a:r>
              <a:rPr lang="en-US" sz="2400" dirty="0" err="1"/>
              <a:t>mét</a:t>
            </a:r>
            <a:r>
              <a:rPr lang="en-US" sz="2400" dirty="0"/>
              <a:t>, </a:t>
            </a:r>
            <a:r>
              <a:rPr lang="en-US" sz="2400" dirty="0" err="1"/>
              <a:t>quanh</a:t>
            </a:r>
            <a:r>
              <a:rPr lang="en-US" sz="2400" dirty="0"/>
              <a:t> </a:t>
            </a:r>
            <a:r>
              <a:rPr lang="en-US" sz="2400" dirty="0" err="1"/>
              <a:t>năm</a:t>
            </a:r>
            <a:r>
              <a:rPr lang="en-US" sz="2400" dirty="0"/>
              <a:t> </a:t>
            </a:r>
            <a:r>
              <a:rPr lang="en-US" sz="2400" dirty="0" err="1"/>
              <a:t>chỉ</a:t>
            </a:r>
            <a:r>
              <a:rPr lang="en-US" sz="2400" dirty="0"/>
              <a:t> </a:t>
            </a:r>
            <a:r>
              <a:rPr lang="en-US" sz="2400" dirty="0" err="1"/>
              <a:t>có</a:t>
            </a:r>
            <a:r>
              <a:rPr lang="en-US" sz="2400" dirty="0"/>
              <a:t> </a:t>
            </a:r>
            <a:r>
              <a:rPr lang="en-US" sz="2400" dirty="0" err="1"/>
              <a:t>cây</a:t>
            </a:r>
            <a:r>
              <a:rPr lang="en-US" sz="2400" dirty="0"/>
              <a:t> </a:t>
            </a:r>
            <a:r>
              <a:rPr lang="en-US" sz="2400" dirty="0" err="1"/>
              <a:t>cỏ</a:t>
            </a:r>
            <a:r>
              <a:rPr lang="en-US" sz="2400" dirty="0"/>
              <a:t> </a:t>
            </a:r>
            <a:r>
              <a:rPr lang="en-US" sz="2400" dirty="0" err="1"/>
              <a:t>với</a:t>
            </a:r>
            <a:r>
              <a:rPr lang="en-US" sz="2400" dirty="0"/>
              <a:t> </a:t>
            </a:r>
            <a:r>
              <a:rPr lang="en-US" sz="2400" dirty="0" err="1"/>
              <a:t>mây</a:t>
            </a:r>
            <a:r>
              <a:rPr lang="en-US" sz="2400" dirty="0"/>
              <a:t> </a:t>
            </a:r>
            <a:r>
              <a:rPr lang="en-US" sz="2400" dirty="0" err="1"/>
              <a:t>mù</a:t>
            </a:r>
            <a:r>
              <a:rPr lang="en-US" sz="2400" dirty="0"/>
              <a:t>. </a:t>
            </a:r>
            <a:r>
              <a:rPr lang="en-US" sz="2400" dirty="0" err="1"/>
              <a:t>Không</a:t>
            </a:r>
            <a:r>
              <a:rPr lang="en-US" sz="2400" dirty="0"/>
              <a:t> </a:t>
            </a:r>
            <a:r>
              <a:rPr lang="en-US" sz="2400" dirty="0" err="1"/>
              <a:t>phải</a:t>
            </a:r>
            <a:r>
              <a:rPr lang="en-US" sz="2400" dirty="0"/>
              <a:t> </a:t>
            </a:r>
            <a:r>
              <a:rPr lang="en-US" sz="2400" dirty="0" err="1"/>
              <a:t>công</a:t>
            </a:r>
            <a:r>
              <a:rPr lang="en-US" sz="2400" dirty="0"/>
              <a:t> </a:t>
            </a:r>
            <a:r>
              <a:rPr lang="en-US" sz="2400" dirty="0" err="1"/>
              <a:t>việc</a:t>
            </a:r>
            <a:r>
              <a:rPr lang="en-US" sz="2400" dirty="0"/>
              <a:t>, </a:t>
            </a:r>
            <a:r>
              <a:rPr lang="en-US" sz="2400" dirty="0" err="1"/>
              <a:t>mà</a:t>
            </a:r>
            <a:r>
              <a:rPr lang="en-US" sz="2400" dirty="0"/>
              <a:t> </a:t>
            </a:r>
            <a:r>
              <a:rPr lang="en-US" sz="2400" dirty="0" err="1"/>
              <a:t>chính</a:t>
            </a:r>
            <a:r>
              <a:rPr lang="en-US" sz="2400" dirty="0"/>
              <a:t> </a:t>
            </a:r>
            <a:r>
              <a:rPr lang="en-US" sz="2400" dirty="0" err="1"/>
              <a:t>nỗi</a:t>
            </a:r>
            <a:r>
              <a:rPr lang="en-US" sz="2400" dirty="0"/>
              <a:t> </a:t>
            </a:r>
            <a:r>
              <a:rPr lang="en-US" sz="2400" dirty="0" err="1"/>
              <a:t>cô</a:t>
            </a:r>
            <a:r>
              <a:rPr lang="en-US" sz="2400" dirty="0"/>
              <a:t> </a:t>
            </a:r>
            <a:r>
              <a:rPr lang="en-US" sz="2400" dirty="0" err="1"/>
              <a:t>đơn</a:t>
            </a:r>
            <a:r>
              <a:rPr lang="en-US" sz="2400" dirty="0"/>
              <a:t> </a:t>
            </a:r>
            <a:r>
              <a:rPr lang="en-US" sz="2400" dirty="0" err="1"/>
              <a:t>mới</a:t>
            </a:r>
            <a:r>
              <a:rPr lang="en-US" sz="2400" dirty="0"/>
              <a:t> </a:t>
            </a:r>
            <a:r>
              <a:rPr lang="en-US" sz="2400" dirty="0" err="1"/>
              <a:t>là</a:t>
            </a:r>
            <a:r>
              <a:rPr lang="en-US" sz="2400" dirty="0"/>
              <a:t> </a:t>
            </a:r>
            <a:r>
              <a:rPr lang="en-US" sz="2400" dirty="0" err="1"/>
              <a:t>thử</a:t>
            </a:r>
            <a:r>
              <a:rPr lang="en-US" sz="2400" dirty="0"/>
              <a:t> </a:t>
            </a:r>
            <a:r>
              <a:rPr lang="en-US" sz="2400" dirty="0" err="1"/>
              <a:t>thách</a:t>
            </a:r>
            <a:r>
              <a:rPr lang="en-US" sz="2400" dirty="0"/>
              <a:t> </a:t>
            </a:r>
            <a:r>
              <a:rPr lang="en-US" sz="2400" dirty="0" err="1"/>
              <a:t>khó</a:t>
            </a:r>
            <a:r>
              <a:rPr lang="en-US" sz="2400" dirty="0"/>
              <a:t> </a:t>
            </a:r>
            <a:r>
              <a:rPr lang="en-US" sz="2400" dirty="0" err="1"/>
              <a:t>vượt</a:t>
            </a:r>
            <a:r>
              <a:rPr lang="en-US" sz="2400" dirty="0"/>
              <a:t> qua </a:t>
            </a:r>
            <a:r>
              <a:rPr lang="en-US" sz="2400" dirty="0" err="1"/>
              <a:t>nhất</a:t>
            </a:r>
            <a:r>
              <a:rPr lang="en-US" sz="2400" dirty="0"/>
              <a:t> </a:t>
            </a:r>
            <a:r>
              <a:rPr lang="en-US" sz="2400" dirty="0" err="1"/>
              <a:t>với</a:t>
            </a:r>
            <a:r>
              <a:rPr lang="en-US" sz="2400" dirty="0"/>
              <a:t> </a:t>
            </a:r>
            <a:r>
              <a:rPr lang="en-US" sz="2400" dirty="0" err="1"/>
              <a:t>anh</a:t>
            </a:r>
            <a:r>
              <a:rPr lang="en-US" sz="2400" dirty="0"/>
              <a:t>. Chi </a:t>
            </a:r>
            <a:r>
              <a:rPr lang="en-US" sz="2400" dirty="0" err="1"/>
              <a:t>tiết</a:t>
            </a:r>
            <a:r>
              <a:rPr lang="en-US" sz="2400" dirty="0"/>
              <a:t> </a:t>
            </a:r>
            <a:r>
              <a:rPr lang="en-US" sz="2400" dirty="0" err="1"/>
              <a:t>anh</a:t>
            </a:r>
            <a:r>
              <a:rPr lang="en-US" sz="2400" dirty="0"/>
              <a:t> </a:t>
            </a:r>
            <a:r>
              <a:rPr lang="en-US" sz="2400" dirty="0" err="1"/>
              <a:t>thanh</a:t>
            </a:r>
            <a:r>
              <a:rPr lang="en-US" sz="2400" dirty="0"/>
              <a:t> </a:t>
            </a:r>
            <a:r>
              <a:rPr lang="en-US" sz="2400" dirty="0" err="1"/>
              <a:t>niên</a:t>
            </a:r>
            <a:r>
              <a:rPr lang="en-US" sz="2400" dirty="0"/>
              <a:t> </a:t>
            </a:r>
            <a:r>
              <a:rPr lang="en-US" sz="2400" dirty="0" err="1"/>
              <a:t>lăn</a:t>
            </a:r>
            <a:r>
              <a:rPr lang="en-US" sz="2400" dirty="0"/>
              <a:t> </a:t>
            </a:r>
            <a:r>
              <a:rPr lang="en-US" sz="2400" dirty="0" err="1"/>
              <a:t>cây</a:t>
            </a:r>
            <a:r>
              <a:rPr lang="en-US" sz="2400" dirty="0"/>
              <a:t> </a:t>
            </a:r>
            <a:r>
              <a:rPr lang="en-US" sz="2400" dirty="0" err="1"/>
              <a:t>chặn</a:t>
            </a:r>
            <a:r>
              <a:rPr lang="en-US" sz="2400" dirty="0"/>
              <a:t> </a:t>
            </a:r>
            <a:r>
              <a:rPr lang="en-US" sz="2400" dirty="0" err="1"/>
              <a:t>đường</a:t>
            </a:r>
            <a:r>
              <a:rPr lang="en-US" sz="2400" dirty="0"/>
              <a:t> </a:t>
            </a:r>
            <a:r>
              <a:rPr lang="en-US" sz="2400" dirty="0" err="1"/>
              <a:t>để</a:t>
            </a:r>
            <a:r>
              <a:rPr lang="en-US" sz="2400" dirty="0"/>
              <a:t> </a:t>
            </a:r>
            <a:r>
              <a:rPr lang="en-US" sz="2400" dirty="0" err="1"/>
              <a:t>có</a:t>
            </a:r>
            <a:r>
              <a:rPr lang="en-US" sz="2400" dirty="0"/>
              <a:t> </a:t>
            </a:r>
            <a:r>
              <a:rPr lang="en-US" sz="2400" dirty="0" err="1"/>
              <a:t>thể</a:t>
            </a:r>
            <a:r>
              <a:rPr lang="en-US" sz="2400" dirty="0"/>
              <a:t> </a:t>
            </a:r>
            <a:r>
              <a:rPr lang="en-US" sz="2400" dirty="0" err="1"/>
              <a:t>gặp</a:t>
            </a:r>
            <a:r>
              <a:rPr lang="en-US" sz="2400" dirty="0"/>
              <a:t> </a:t>
            </a:r>
            <a:r>
              <a:rPr lang="en-US" sz="2400" dirty="0" err="1"/>
              <a:t>được</a:t>
            </a:r>
            <a:r>
              <a:rPr lang="en-US" sz="2400" dirty="0"/>
              <a:t> </a:t>
            </a:r>
            <a:r>
              <a:rPr lang="en-US" sz="2400" dirty="0" err="1"/>
              <a:t>bất</a:t>
            </a:r>
            <a:r>
              <a:rPr lang="en-US" sz="2400" dirty="0"/>
              <a:t> </a:t>
            </a:r>
            <a:r>
              <a:rPr lang="en-US" sz="2400" dirty="0" err="1"/>
              <a:t>cứ</a:t>
            </a:r>
            <a:r>
              <a:rPr lang="en-US" sz="2400" dirty="0"/>
              <a:t> </a:t>
            </a:r>
            <a:r>
              <a:rPr lang="en-US" sz="2400" dirty="0" err="1"/>
              <a:t>ai</a:t>
            </a:r>
            <a:r>
              <a:rPr lang="en-US" sz="2400" dirty="0"/>
              <a:t> </a:t>
            </a:r>
            <a:r>
              <a:rPr lang="en-US" sz="2400" dirty="0" err="1"/>
              <a:t>cho</a:t>
            </a:r>
            <a:r>
              <a:rPr lang="en-US" sz="2400" dirty="0"/>
              <a:t> </a:t>
            </a:r>
            <a:r>
              <a:rPr lang="en-US" sz="2400" dirty="0" err="1"/>
              <a:t>vơi</a:t>
            </a:r>
            <a:r>
              <a:rPr lang="en-US" sz="2400" dirty="0"/>
              <a:t> </a:t>
            </a:r>
            <a:r>
              <a:rPr lang="en-US" sz="2400" dirty="0" err="1"/>
              <a:t>bớt</a:t>
            </a:r>
            <a:r>
              <a:rPr lang="en-US" sz="2400" dirty="0"/>
              <a:t> </a:t>
            </a:r>
            <a:r>
              <a:rPr lang="en-US" sz="2400" dirty="0" err="1"/>
              <a:t>nỗi</a:t>
            </a:r>
            <a:r>
              <a:rPr lang="en-US" sz="2400" dirty="0"/>
              <a:t> “</a:t>
            </a:r>
            <a:r>
              <a:rPr lang="en-US" sz="2400" dirty="0" err="1"/>
              <a:t>thèm</a:t>
            </a:r>
            <a:r>
              <a:rPr lang="en-US" sz="2400" dirty="0"/>
              <a:t> </a:t>
            </a:r>
            <a:r>
              <a:rPr lang="en-US" sz="2400" dirty="0" err="1"/>
              <a:t>người</a:t>
            </a:r>
            <a:r>
              <a:rPr lang="en-US" sz="2400" dirty="0"/>
              <a:t>” </a:t>
            </a:r>
            <a:r>
              <a:rPr lang="en-US" sz="2400" dirty="0" err="1"/>
              <a:t>đã</a:t>
            </a:r>
            <a:r>
              <a:rPr lang="en-US" sz="2400" dirty="0"/>
              <a:t> </a:t>
            </a:r>
            <a:r>
              <a:rPr lang="en-US" sz="2400" dirty="0" err="1"/>
              <a:t>gây</a:t>
            </a:r>
            <a:r>
              <a:rPr lang="en-US" sz="2400" dirty="0"/>
              <a:t> </a:t>
            </a:r>
            <a:r>
              <a:rPr lang="en-US" sz="2400" dirty="0" err="1"/>
              <a:t>cho</a:t>
            </a:r>
            <a:r>
              <a:rPr lang="en-US" sz="2400" dirty="0"/>
              <a:t> </a:t>
            </a:r>
            <a:r>
              <a:rPr lang="en-US" sz="2400" dirty="0" err="1"/>
              <a:t>người</a:t>
            </a:r>
            <a:r>
              <a:rPr lang="en-US" sz="2400" dirty="0"/>
              <a:t> </a:t>
            </a:r>
            <a:r>
              <a:rPr lang="en-US" sz="2400" dirty="0" err="1"/>
              <a:t>đọc</a:t>
            </a:r>
            <a:r>
              <a:rPr lang="en-US" sz="2400" dirty="0"/>
              <a:t> </a:t>
            </a:r>
            <a:r>
              <a:rPr lang="en-US" sz="2400" dirty="0" err="1"/>
              <a:t>ấn</a:t>
            </a:r>
            <a:r>
              <a:rPr lang="en-US" sz="2400" dirty="0"/>
              <a:t> </a:t>
            </a:r>
            <a:r>
              <a:rPr lang="en-US" sz="2400" dirty="0" err="1"/>
              <a:t>tượng</a:t>
            </a:r>
            <a:r>
              <a:rPr lang="en-US" sz="2400" dirty="0"/>
              <a:t> </a:t>
            </a:r>
            <a:r>
              <a:rPr lang="en-US" sz="2400" dirty="0" err="1"/>
              <a:t>thật</a:t>
            </a:r>
            <a:r>
              <a:rPr lang="en-US" sz="2400" dirty="0"/>
              <a:t> </a:t>
            </a:r>
            <a:r>
              <a:rPr lang="en-US" sz="2400" dirty="0" err="1"/>
              <a:t>khó</a:t>
            </a:r>
            <a:r>
              <a:rPr lang="en-US" sz="2400" dirty="0"/>
              <a:t> </a:t>
            </a:r>
            <a:r>
              <a:rPr lang="en-US" sz="2400" dirty="0" err="1"/>
              <a:t>quên</a:t>
            </a:r>
            <a:r>
              <a:rPr lang="en-US" sz="2400" dirty="0"/>
              <a:t> </a:t>
            </a:r>
            <a:r>
              <a:rPr lang="en-US" sz="2400" dirty="0" err="1"/>
              <a:t>ngay</a:t>
            </a:r>
            <a:r>
              <a:rPr lang="en-US" sz="2400" dirty="0"/>
              <a:t> </a:t>
            </a:r>
            <a:r>
              <a:rPr lang="en-US" sz="2400" dirty="0" err="1"/>
              <a:t>khi</a:t>
            </a:r>
            <a:r>
              <a:rPr lang="en-US" sz="2400" dirty="0"/>
              <a:t> </a:t>
            </a:r>
            <a:r>
              <a:rPr lang="en-US" sz="2400" dirty="0" err="1"/>
              <a:t>nhân</a:t>
            </a:r>
            <a:r>
              <a:rPr lang="en-US" sz="2400" dirty="0"/>
              <a:t> </a:t>
            </a:r>
            <a:r>
              <a:rPr lang="en-US" sz="2400" dirty="0" err="1"/>
              <a:t>vật</a:t>
            </a:r>
            <a:r>
              <a:rPr lang="en-US" sz="2400" dirty="0"/>
              <a:t> </a:t>
            </a:r>
            <a:r>
              <a:rPr lang="en-US" sz="2400" dirty="0" err="1"/>
              <a:t>mới</a:t>
            </a:r>
            <a:r>
              <a:rPr lang="en-US" sz="2400" dirty="0"/>
              <a:t> </a:t>
            </a:r>
            <a:r>
              <a:rPr lang="en-US" sz="2400" dirty="0" err="1"/>
              <a:t>được</a:t>
            </a:r>
            <a:r>
              <a:rPr lang="en-US" sz="2400" dirty="0"/>
              <a:t> </a:t>
            </a:r>
            <a:r>
              <a:rPr lang="en-US" sz="2400" dirty="0" err="1"/>
              <a:t>giới</a:t>
            </a:r>
            <a:r>
              <a:rPr lang="en-US" sz="2400" dirty="0"/>
              <a:t> </a:t>
            </a:r>
            <a:r>
              <a:rPr lang="en-US" sz="2400" dirty="0" err="1"/>
              <a:t>thiệu</a:t>
            </a:r>
            <a:r>
              <a:rPr lang="en-US" sz="2400" dirty="0"/>
              <a:t>.</a:t>
            </a:r>
          </a:p>
          <a:p>
            <a:pPr algn="just"/>
            <a:r>
              <a:rPr lang="en-US" sz="2400" dirty="0" smtClean="0"/>
              <a:t> </a:t>
            </a:r>
            <a:endParaRPr lang="en-US" sz="2400" dirty="0"/>
          </a:p>
        </p:txBody>
      </p:sp>
    </p:spTree>
    <p:extLst>
      <p:ext uri="{BB962C8B-B14F-4D97-AF65-F5344CB8AC3E}">
        <p14:creationId xmlns:p14="http://schemas.microsoft.com/office/powerpoint/2010/main" val="29868018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828" y="283092"/>
            <a:ext cx="11519731" cy="5632311"/>
          </a:xfrm>
          <a:prstGeom prst="rect">
            <a:avLst/>
          </a:prstGeom>
        </p:spPr>
        <p:txBody>
          <a:bodyPr wrap="square">
            <a:spAutoFit/>
          </a:bodyPr>
          <a:lstStyle/>
          <a:p>
            <a:pPr algn="just"/>
            <a:r>
              <a:rPr lang="en-US" sz="2400" dirty="0" smtClean="0"/>
              <a:t>	</a:t>
            </a:r>
            <a:r>
              <a:rPr lang="en-US" sz="2400" dirty="0" err="1" smtClean="0"/>
              <a:t>Bằng</a:t>
            </a:r>
            <a:r>
              <a:rPr lang="en-US" sz="2400" dirty="0" smtClean="0"/>
              <a:t> </a:t>
            </a:r>
            <a:r>
              <a:rPr lang="en-US" sz="2400" dirty="0" err="1"/>
              <a:t>việc</a:t>
            </a:r>
            <a:r>
              <a:rPr lang="en-US" sz="2400" dirty="0"/>
              <a:t> </a:t>
            </a:r>
            <a:r>
              <a:rPr lang="en-US" sz="2400" dirty="0" err="1"/>
              <a:t>chọn</a:t>
            </a:r>
            <a:r>
              <a:rPr lang="en-US" sz="2400" dirty="0"/>
              <a:t> </a:t>
            </a:r>
            <a:r>
              <a:rPr lang="en-US" sz="2400" dirty="0" err="1"/>
              <a:t>lựa</a:t>
            </a:r>
            <a:r>
              <a:rPr lang="en-US" sz="2400" dirty="0"/>
              <a:t> </a:t>
            </a:r>
            <a:r>
              <a:rPr lang="en-US" sz="2400" dirty="0" err="1"/>
              <a:t>các</a:t>
            </a:r>
            <a:r>
              <a:rPr lang="en-US" sz="2400" dirty="0"/>
              <a:t> chi </a:t>
            </a:r>
            <a:r>
              <a:rPr lang="en-US" sz="2400" dirty="0" err="1"/>
              <a:t>tiết</a:t>
            </a:r>
            <a:r>
              <a:rPr lang="en-US" sz="2400" dirty="0"/>
              <a:t> </a:t>
            </a:r>
            <a:r>
              <a:rPr lang="en-US" sz="2400" dirty="0" err="1"/>
              <a:t>đắt</a:t>
            </a:r>
            <a:r>
              <a:rPr lang="en-US" sz="2400" dirty="0"/>
              <a:t> </a:t>
            </a:r>
            <a:r>
              <a:rPr lang="en-US" sz="2400" dirty="0" err="1"/>
              <a:t>giá</a:t>
            </a:r>
            <a:r>
              <a:rPr lang="en-US" sz="2400" dirty="0"/>
              <a:t>, </a:t>
            </a:r>
            <a:r>
              <a:rPr lang="en-US" sz="2400" dirty="0" err="1"/>
              <a:t>nhà</a:t>
            </a:r>
            <a:r>
              <a:rPr lang="en-US" sz="2400" dirty="0"/>
              <a:t> </a:t>
            </a:r>
            <a:r>
              <a:rPr lang="en-US" sz="2400" dirty="0" err="1"/>
              <a:t>văn</a:t>
            </a:r>
            <a:r>
              <a:rPr lang="en-US" sz="2400" dirty="0"/>
              <a:t> </a:t>
            </a:r>
            <a:r>
              <a:rPr lang="en-US" sz="2400" dirty="0" err="1"/>
              <a:t>đã</a:t>
            </a:r>
            <a:r>
              <a:rPr lang="en-US" sz="2400" dirty="0"/>
              <a:t> </a:t>
            </a:r>
            <a:r>
              <a:rPr lang="en-US" sz="2400" dirty="0" err="1"/>
              <a:t>làm</a:t>
            </a:r>
            <a:r>
              <a:rPr lang="en-US" sz="2400" dirty="0"/>
              <a:t> </a:t>
            </a:r>
            <a:r>
              <a:rPr lang="en-US" sz="2400" dirty="0" err="1"/>
              <a:t>nổi</a:t>
            </a:r>
            <a:r>
              <a:rPr lang="en-US" sz="2400" dirty="0"/>
              <a:t> </a:t>
            </a:r>
            <a:r>
              <a:rPr lang="en-US" sz="2400" dirty="0" err="1"/>
              <a:t>bật</a:t>
            </a:r>
            <a:r>
              <a:rPr lang="en-US" sz="2400" dirty="0"/>
              <a:t> </a:t>
            </a:r>
            <a:r>
              <a:rPr lang="en-US" sz="2400" dirty="0" err="1"/>
              <a:t>những</a:t>
            </a:r>
            <a:r>
              <a:rPr lang="en-US" sz="2400" dirty="0"/>
              <a:t> </a:t>
            </a:r>
            <a:r>
              <a:rPr lang="en-US" sz="2400" dirty="0" err="1"/>
              <a:t>phẩm</a:t>
            </a:r>
            <a:r>
              <a:rPr lang="en-US" sz="2400" dirty="0"/>
              <a:t> </a:t>
            </a:r>
            <a:r>
              <a:rPr lang="en-US" sz="2400" dirty="0" err="1"/>
              <a:t>chất</a:t>
            </a:r>
            <a:r>
              <a:rPr lang="en-US" sz="2400" dirty="0"/>
              <a:t> </a:t>
            </a:r>
            <a:r>
              <a:rPr lang="en-US" sz="2400" dirty="0" err="1"/>
              <a:t>tốt</a:t>
            </a:r>
            <a:r>
              <a:rPr lang="en-US" sz="2400" dirty="0"/>
              <a:t> </a:t>
            </a:r>
            <a:r>
              <a:rPr lang="en-US" sz="2400" dirty="0" err="1"/>
              <a:t>đẹp</a:t>
            </a:r>
            <a:r>
              <a:rPr lang="en-US" sz="2400" dirty="0"/>
              <a:t> </a:t>
            </a:r>
            <a:r>
              <a:rPr lang="en-US" sz="2400" dirty="0" err="1"/>
              <a:t>nơi</a:t>
            </a:r>
            <a:r>
              <a:rPr lang="en-US" sz="2400" dirty="0"/>
              <a:t> </a:t>
            </a:r>
            <a:r>
              <a:rPr lang="en-US" sz="2400" dirty="0" err="1"/>
              <a:t>anh</a:t>
            </a:r>
            <a:r>
              <a:rPr lang="en-US" sz="2400" dirty="0"/>
              <a:t>: </a:t>
            </a:r>
            <a:r>
              <a:rPr lang="en-US" sz="2400" dirty="0" err="1"/>
              <a:t>tinh</a:t>
            </a:r>
            <a:r>
              <a:rPr lang="en-US" sz="2400" dirty="0"/>
              <a:t> </a:t>
            </a:r>
            <a:r>
              <a:rPr lang="en-US" sz="2400" dirty="0" err="1"/>
              <a:t>thần</a:t>
            </a:r>
            <a:r>
              <a:rPr lang="en-US" sz="2400" dirty="0"/>
              <a:t> </a:t>
            </a:r>
            <a:r>
              <a:rPr lang="en-US" sz="2400" dirty="0" err="1"/>
              <a:t>trách</a:t>
            </a:r>
            <a:r>
              <a:rPr lang="en-US" sz="2400" dirty="0"/>
              <a:t> </a:t>
            </a:r>
            <a:r>
              <a:rPr lang="en-US" sz="2400" dirty="0" err="1"/>
              <a:t>nhiệm</a:t>
            </a:r>
            <a:r>
              <a:rPr lang="en-US" sz="2400" dirty="0"/>
              <a:t>, </a:t>
            </a:r>
            <a:r>
              <a:rPr lang="en-US" sz="2400" dirty="0" err="1"/>
              <a:t>lí</a:t>
            </a:r>
            <a:r>
              <a:rPr lang="en-US" sz="2400" dirty="0"/>
              <a:t> </a:t>
            </a:r>
            <a:r>
              <a:rPr lang="en-US" sz="2400" dirty="0" err="1"/>
              <a:t>tưởng</a:t>
            </a:r>
            <a:r>
              <a:rPr lang="en-US" sz="2400" dirty="0"/>
              <a:t> </a:t>
            </a:r>
            <a:r>
              <a:rPr lang="en-US" sz="2400" dirty="0" err="1"/>
              <a:t>sống</a:t>
            </a:r>
            <a:r>
              <a:rPr lang="en-US" sz="2400" dirty="0"/>
              <a:t> </a:t>
            </a:r>
            <a:r>
              <a:rPr lang="en-US" sz="2400" dirty="0" err="1"/>
              <a:t>cao</a:t>
            </a:r>
            <a:r>
              <a:rPr lang="en-US" sz="2400" dirty="0"/>
              <a:t> </a:t>
            </a:r>
            <a:r>
              <a:rPr lang="en-US" sz="2400" dirty="0" err="1"/>
              <a:t>đẹp</a:t>
            </a:r>
            <a:r>
              <a:rPr lang="en-US" sz="2400" dirty="0"/>
              <a:t> </a:t>
            </a:r>
            <a:r>
              <a:rPr lang="en-US" sz="2400" dirty="0" err="1"/>
              <a:t>và</a:t>
            </a:r>
            <a:r>
              <a:rPr lang="en-US" sz="2400" dirty="0"/>
              <a:t> </a:t>
            </a:r>
            <a:r>
              <a:rPr lang="en-US" sz="2400" dirty="0" err="1"/>
              <a:t>thái</a:t>
            </a:r>
            <a:r>
              <a:rPr lang="en-US" sz="2400" dirty="0"/>
              <a:t> </a:t>
            </a:r>
            <a:r>
              <a:rPr lang="en-US" sz="2400" dirty="0" err="1"/>
              <a:t>độ</a:t>
            </a:r>
            <a:r>
              <a:rPr lang="en-US" sz="2400" dirty="0"/>
              <a:t> </a:t>
            </a:r>
            <a:r>
              <a:rPr lang="en-US" sz="2400" dirty="0" err="1"/>
              <a:t>sống</a:t>
            </a:r>
            <a:r>
              <a:rPr lang="en-US" sz="2400" dirty="0"/>
              <a:t> </a:t>
            </a:r>
            <a:r>
              <a:rPr lang="en-US" sz="2400" dirty="0" err="1"/>
              <a:t>tích</a:t>
            </a:r>
            <a:r>
              <a:rPr lang="en-US" sz="2400" dirty="0"/>
              <a:t> </a:t>
            </a:r>
            <a:r>
              <a:rPr lang="en-US" sz="2400" dirty="0" err="1"/>
              <a:t>cực</a:t>
            </a:r>
            <a:r>
              <a:rPr lang="en-US" sz="2400" dirty="0"/>
              <a:t> </a:t>
            </a:r>
            <a:r>
              <a:rPr lang="en-US" sz="2400" dirty="0" err="1"/>
              <a:t>trước</a:t>
            </a:r>
            <a:r>
              <a:rPr lang="en-US" sz="2400" dirty="0"/>
              <a:t> </a:t>
            </a:r>
            <a:r>
              <a:rPr lang="en-US" sz="2400" dirty="0" err="1"/>
              <a:t>gian</a:t>
            </a:r>
            <a:r>
              <a:rPr lang="en-US" sz="2400" dirty="0"/>
              <a:t> </a:t>
            </a:r>
            <a:r>
              <a:rPr lang="en-US" sz="2400" dirty="0" err="1"/>
              <a:t>khổ</a:t>
            </a:r>
            <a:r>
              <a:rPr lang="en-US" sz="2400" dirty="0"/>
              <a:t>, </a:t>
            </a:r>
            <a:r>
              <a:rPr lang="en-US" sz="2400" dirty="0" err="1"/>
              <a:t>khó</a:t>
            </a:r>
            <a:r>
              <a:rPr lang="en-US" sz="2400" dirty="0"/>
              <a:t> </a:t>
            </a:r>
            <a:r>
              <a:rPr lang="en-US" sz="2400" dirty="0" err="1"/>
              <a:t>khăn</a:t>
            </a:r>
            <a:r>
              <a:rPr lang="en-US" sz="2400" dirty="0"/>
              <a:t>. </a:t>
            </a:r>
            <a:r>
              <a:rPr lang="en-US" sz="2400" dirty="0" err="1"/>
              <a:t>Mưa</a:t>
            </a:r>
            <a:r>
              <a:rPr lang="en-US" sz="2400" dirty="0"/>
              <a:t> </a:t>
            </a:r>
            <a:r>
              <a:rPr lang="en-US" sz="2400" dirty="0" err="1"/>
              <a:t>tuyết</a:t>
            </a:r>
            <a:r>
              <a:rPr lang="en-US" sz="2400" dirty="0"/>
              <a:t> </a:t>
            </a:r>
            <a:r>
              <a:rPr lang="en-US" sz="2400" dirty="0" err="1"/>
              <a:t>dữ</a:t>
            </a:r>
            <a:r>
              <a:rPr lang="en-US" sz="2400" dirty="0"/>
              <a:t> </a:t>
            </a:r>
            <a:r>
              <a:rPr lang="en-US" sz="2400" dirty="0" err="1"/>
              <a:t>dội</a:t>
            </a:r>
            <a:r>
              <a:rPr lang="en-US" sz="2400" dirty="0"/>
              <a:t> </a:t>
            </a:r>
            <a:r>
              <a:rPr lang="en-US" sz="2400" dirty="0" err="1"/>
              <a:t>lúc</a:t>
            </a:r>
            <a:r>
              <a:rPr lang="en-US" sz="2400" dirty="0"/>
              <a:t> 1 </a:t>
            </a:r>
            <a:r>
              <a:rPr lang="en-US" sz="2400" dirty="0" err="1"/>
              <a:t>giờ</a:t>
            </a:r>
            <a:r>
              <a:rPr lang="en-US" sz="2400" dirty="0"/>
              <a:t> </a:t>
            </a:r>
            <a:r>
              <a:rPr lang="en-US" sz="2400" dirty="0" err="1"/>
              <a:t>sáng</a:t>
            </a:r>
            <a:r>
              <a:rPr lang="en-US" sz="2400" dirty="0"/>
              <a:t> </a:t>
            </a:r>
            <a:r>
              <a:rPr lang="en-US" sz="2400" dirty="0" err="1"/>
              <a:t>không</a:t>
            </a:r>
            <a:r>
              <a:rPr lang="en-US" sz="2400" dirty="0"/>
              <a:t> </a:t>
            </a:r>
            <a:r>
              <a:rPr lang="en-US" sz="2400" dirty="0" err="1"/>
              <a:t>làm</a:t>
            </a:r>
            <a:r>
              <a:rPr lang="en-US" sz="2400" dirty="0"/>
              <a:t> </a:t>
            </a:r>
            <a:r>
              <a:rPr lang="en-US" sz="2400" dirty="0" err="1"/>
              <a:t>anh</a:t>
            </a:r>
            <a:r>
              <a:rPr lang="en-US" sz="2400" dirty="0"/>
              <a:t> </a:t>
            </a:r>
            <a:r>
              <a:rPr lang="en-US" sz="2400" dirty="0" err="1"/>
              <a:t>bỏ</a:t>
            </a:r>
            <a:r>
              <a:rPr lang="en-US" sz="2400" dirty="0"/>
              <a:t> </a:t>
            </a:r>
            <a:r>
              <a:rPr lang="en-US" sz="2400" dirty="0" err="1"/>
              <a:t>cuộc</a:t>
            </a:r>
            <a:r>
              <a:rPr lang="en-US" sz="2400" dirty="0"/>
              <a:t>. </a:t>
            </a:r>
            <a:r>
              <a:rPr lang="en-US" sz="2400" dirty="0" err="1"/>
              <a:t>Sự</a:t>
            </a:r>
            <a:r>
              <a:rPr lang="en-US" sz="2400" dirty="0"/>
              <a:t> </a:t>
            </a:r>
            <a:r>
              <a:rPr lang="en-US" sz="2400" dirty="0" err="1"/>
              <a:t>yên</a:t>
            </a:r>
            <a:r>
              <a:rPr lang="en-US" sz="2400" dirty="0"/>
              <a:t> </a:t>
            </a:r>
            <a:r>
              <a:rPr lang="en-US" sz="2400" dirty="0" err="1"/>
              <a:t>lặng</a:t>
            </a:r>
            <a:r>
              <a:rPr lang="en-US" sz="2400" dirty="0"/>
              <a:t> </a:t>
            </a:r>
            <a:r>
              <a:rPr lang="en-US" sz="2400" dirty="0" err="1"/>
              <a:t>đáng</a:t>
            </a:r>
            <a:r>
              <a:rPr lang="en-US" sz="2400" dirty="0"/>
              <a:t> </a:t>
            </a:r>
            <a:r>
              <a:rPr lang="en-US" sz="2400" dirty="0" err="1"/>
              <a:t>sợ</a:t>
            </a:r>
            <a:r>
              <a:rPr lang="en-US" sz="2400" dirty="0"/>
              <a:t> </a:t>
            </a:r>
            <a:r>
              <a:rPr lang="en-US" sz="2400" dirty="0" err="1"/>
              <a:t>của</a:t>
            </a:r>
            <a:r>
              <a:rPr lang="en-US" sz="2400" dirty="0"/>
              <a:t> non </a:t>
            </a:r>
            <a:r>
              <a:rPr lang="en-US" sz="2400" dirty="0" err="1"/>
              <a:t>cao</a:t>
            </a:r>
            <a:r>
              <a:rPr lang="en-US" sz="2400" dirty="0"/>
              <a:t> </a:t>
            </a:r>
            <a:r>
              <a:rPr lang="en-US" sz="2400" dirty="0" err="1"/>
              <a:t>không</a:t>
            </a:r>
            <a:r>
              <a:rPr lang="en-US" sz="2400" dirty="0"/>
              <a:t> </a:t>
            </a:r>
            <a:r>
              <a:rPr lang="en-US" sz="2400" dirty="0" err="1"/>
              <a:t>khuất</a:t>
            </a:r>
            <a:r>
              <a:rPr lang="en-US" sz="2400" dirty="0"/>
              <a:t> </a:t>
            </a:r>
            <a:r>
              <a:rPr lang="en-US" sz="2400" dirty="0" err="1"/>
              <a:t>phục</a:t>
            </a:r>
            <a:r>
              <a:rPr lang="en-US" sz="2400" dirty="0"/>
              <a:t> </a:t>
            </a:r>
            <a:r>
              <a:rPr lang="en-US" sz="2400" dirty="0" err="1"/>
              <a:t>được</a:t>
            </a:r>
            <a:r>
              <a:rPr lang="en-US" sz="2400" dirty="0"/>
              <a:t> </a:t>
            </a:r>
            <a:r>
              <a:rPr lang="en-US" sz="2400" dirty="0" err="1"/>
              <a:t>anh</a:t>
            </a:r>
            <a:r>
              <a:rPr lang="en-US" sz="2400" dirty="0"/>
              <a:t>. </a:t>
            </a:r>
            <a:r>
              <a:rPr lang="en-US" sz="2400" dirty="0" err="1"/>
              <a:t>Đó</a:t>
            </a:r>
            <a:r>
              <a:rPr lang="en-US" sz="2400" dirty="0"/>
              <a:t> </a:t>
            </a:r>
            <a:r>
              <a:rPr lang="en-US" sz="2400" dirty="0" err="1"/>
              <a:t>là</a:t>
            </a:r>
            <a:r>
              <a:rPr lang="en-US" sz="2400" dirty="0"/>
              <a:t> </a:t>
            </a:r>
            <a:r>
              <a:rPr lang="en-US" sz="2400" dirty="0" err="1"/>
              <a:t>bởi</a:t>
            </a:r>
            <a:r>
              <a:rPr lang="en-US" sz="2400" dirty="0"/>
              <a:t> </a:t>
            </a:r>
            <a:r>
              <a:rPr lang="en-US" sz="2400" dirty="0" err="1"/>
              <a:t>anh</a:t>
            </a:r>
            <a:r>
              <a:rPr lang="en-US" sz="2400" dirty="0"/>
              <a:t> ý </a:t>
            </a:r>
            <a:r>
              <a:rPr lang="en-US" sz="2400" dirty="0" err="1"/>
              <a:t>thức</a:t>
            </a:r>
            <a:r>
              <a:rPr lang="en-US" sz="2400" dirty="0"/>
              <a:t> </a:t>
            </a:r>
            <a:r>
              <a:rPr lang="en-US" sz="2400" dirty="0" err="1"/>
              <a:t>sâu</a:t>
            </a:r>
            <a:r>
              <a:rPr lang="en-US" sz="2400" dirty="0"/>
              <a:t> </a:t>
            </a:r>
            <a:r>
              <a:rPr lang="en-US" sz="2400" dirty="0" err="1"/>
              <a:t>sắc</a:t>
            </a:r>
            <a:r>
              <a:rPr lang="en-US" sz="2400" dirty="0"/>
              <a:t> ý </a:t>
            </a:r>
            <a:r>
              <a:rPr lang="en-US" sz="2400" dirty="0" err="1"/>
              <a:t>nghĩa</a:t>
            </a:r>
            <a:r>
              <a:rPr lang="en-US" sz="2400" dirty="0"/>
              <a:t> </a:t>
            </a:r>
            <a:r>
              <a:rPr lang="en-US" sz="2400" dirty="0" err="1"/>
              <a:t>công</a:t>
            </a:r>
            <a:r>
              <a:rPr lang="en-US" sz="2400" dirty="0"/>
              <a:t> </a:t>
            </a:r>
            <a:r>
              <a:rPr lang="en-US" sz="2400" dirty="0" err="1"/>
              <a:t>việc</a:t>
            </a:r>
            <a:r>
              <a:rPr lang="en-US" sz="2400" dirty="0"/>
              <a:t> </a:t>
            </a:r>
            <a:r>
              <a:rPr lang="en-US" sz="2400" dirty="0" err="1"/>
              <a:t>mình</a:t>
            </a:r>
            <a:r>
              <a:rPr lang="en-US" sz="2400" dirty="0"/>
              <a:t> </a:t>
            </a:r>
            <a:r>
              <a:rPr lang="en-US" sz="2400" dirty="0" err="1"/>
              <a:t>làm</a:t>
            </a:r>
            <a:r>
              <a:rPr lang="en-US" sz="2400" dirty="0"/>
              <a:t>. </a:t>
            </a:r>
            <a:r>
              <a:rPr lang="en-US" sz="2400" dirty="0" err="1"/>
              <a:t>Nó</a:t>
            </a:r>
            <a:r>
              <a:rPr lang="en-US" sz="2400" dirty="0"/>
              <a:t> </a:t>
            </a:r>
            <a:r>
              <a:rPr lang="en-US" sz="2400" dirty="0" err="1"/>
              <a:t>giải</a:t>
            </a:r>
            <a:r>
              <a:rPr lang="en-US" sz="2400" dirty="0"/>
              <a:t> </a:t>
            </a:r>
            <a:r>
              <a:rPr lang="en-US" sz="2400" dirty="0" err="1"/>
              <a:t>toả</a:t>
            </a:r>
            <a:r>
              <a:rPr lang="en-US" sz="2400" dirty="0"/>
              <a:t> </a:t>
            </a:r>
            <a:r>
              <a:rPr lang="en-US" sz="2400" dirty="0" err="1"/>
              <a:t>nỗi</a:t>
            </a:r>
            <a:r>
              <a:rPr lang="en-US" sz="2400" dirty="0"/>
              <a:t> </a:t>
            </a:r>
            <a:r>
              <a:rPr lang="en-US" sz="2400" dirty="0" err="1"/>
              <a:t>cô</a:t>
            </a:r>
            <a:r>
              <a:rPr lang="en-US" sz="2400" dirty="0"/>
              <a:t> </a:t>
            </a:r>
            <a:r>
              <a:rPr lang="en-US" sz="2400" dirty="0" err="1"/>
              <a:t>đơn</a:t>
            </a:r>
            <a:r>
              <a:rPr lang="en-US" sz="2400" dirty="0"/>
              <a:t> </a:t>
            </a:r>
            <a:r>
              <a:rPr lang="en-US" sz="2400" dirty="0" err="1"/>
              <a:t>của</a:t>
            </a:r>
            <a:r>
              <a:rPr lang="en-US" sz="2400" dirty="0"/>
              <a:t> </a:t>
            </a:r>
            <a:r>
              <a:rPr lang="en-US" sz="2400" dirty="0" err="1"/>
              <a:t>anh</a:t>
            </a:r>
            <a:r>
              <a:rPr lang="en-US" sz="2400" dirty="0"/>
              <a:t>. </a:t>
            </a:r>
            <a:r>
              <a:rPr lang="en-US" sz="2400" dirty="0" err="1"/>
              <a:t>Nó</a:t>
            </a:r>
            <a:r>
              <a:rPr lang="en-US" sz="2400" dirty="0"/>
              <a:t> </a:t>
            </a:r>
            <a:r>
              <a:rPr lang="en-US" sz="2400" dirty="0" err="1"/>
              <a:t>giúp</a:t>
            </a:r>
            <a:r>
              <a:rPr lang="en-US" sz="2400" dirty="0"/>
              <a:t> </a:t>
            </a:r>
            <a:r>
              <a:rPr lang="en-US" sz="2400" dirty="0" err="1"/>
              <a:t>anh</a:t>
            </a:r>
            <a:r>
              <a:rPr lang="en-US" sz="2400" dirty="0"/>
              <a:t> </a:t>
            </a:r>
            <a:r>
              <a:rPr lang="en-US" sz="2400" dirty="0" err="1"/>
              <a:t>hiểu</a:t>
            </a:r>
            <a:r>
              <a:rPr lang="en-US" sz="2400" dirty="0"/>
              <a:t> </a:t>
            </a:r>
            <a:r>
              <a:rPr lang="en-US" sz="2400" dirty="0" err="1"/>
              <a:t>công</a:t>
            </a:r>
            <a:r>
              <a:rPr lang="en-US" sz="2400" dirty="0"/>
              <a:t> </a:t>
            </a:r>
            <a:r>
              <a:rPr lang="en-US" sz="2400" dirty="0" err="1"/>
              <a:t>việc</a:t>
            </a:r>
            <a:r>
              <a:rPr lang="en-US" sz="2400" dirty="0"/>
              <a:t> </a:t>
            </a:r>
            <a:r>
              <a:rPr lang="en-US" sz="2400" dirty="0" err="1"/>
              <a:t>chính</a:t>
            </a:r>
            <a:r>
              <a:rPr lang="en-US" sz="2400" dirty="0"/>
              <a:t> </a:t>
            </a:r>
            <a:r>
              <a:rPr lang="en-US" sz="2400" dirty="0" err="1"/>
              <a:t>là</a:t>
            </a:r>
            <a:r>
              <a:rPr lang="en-US" sz="2400" dirty="0"/>
              <a:t> </a:t>
            </a:r>
            <a:r>
              <a:rPr lang="en-US" sz="2400" dirty="0" err="1"/>
              <a:t>sợi</a:t>
            </a:r>
            <a:r>
              <a:rPr lang="en-US" sz="2400" dirty="0"/>
              <a:t> </a:t>
            </a:r>
            <a:r>
              <a:rPr lang="en-US" sz="2400" dirty="0" err="1"/>
              <a:t>dây</a:t>
            </a:r>
            <a:r>
              <a:rPr lang="en-US" sz="2400" dirty="0"/>
              <a:t> </a:t>
            </a:r>
            <a:r>
              <a:rPr lang="en-US" sz="2400" dirty="0" err="1"/>
              <a:t>vô</a:t>
            </a:r>
            <a:r>
              <a:rPr lang="en-US" sz="2400" dirty="0"/>
              <a:t> </a:t>
            </a:r>
            <a:r>
              <a:rPr lang="en-US" sz="2400" dirty="0" err="1"/>
              <a:t>hình</a:t>
            </a:r>
            <a:r>
              <a:rPr lang="en-US" sz="2400" dirty="0"/>
              <a:t> </a:t>
            </a:r>
            <a:r>
              <a:rPr lang="en-US" sz="2400" dirty="0" err="1"/>
              <a:t>kết</a:t>
            </a:r>
            <a:r>
              <a:rPr lang="en-US" sz="2400" dirty="0"/>
              <a:t> </a:t>
            </a:r>
            <a:r>
              <a:rPr lang="en-US" sz="2400" dirty="0" err="1"/>
              <a:t>nối</a:t>
            </a:r>
            <a:r>
              <a:rPr lang="en-US" sz="2400" dirty="0"/>
              <a:t> </a:t>
            </a:r>
            <a:r>
              <a:rPr lang="en-US" sz="2400" dirty="0" err="1"/>
              <a:t>giữa</a:t>
            </a:r>
            <a:r>
              <a:rPr lang="en-US" sz="2400" dirty="0"/>
              <a:t> </a:t>
            </a:r>
            <a:r>
              <a:rPr lang="en-US" sz="2400" dirty="0" err="1"/>
              <a:t>anh</a:t>
            </a:r>
            <a:r>
              <a:rPr lang="en-US" sz="2400" dirty="0"/>
              <a:t> </a:t>
            </a:r>
            <a:r>
              <a:rPr lang="en-US" sz="2400" dirty="0" err="1"/>
              <a:t>và</a:t>
            </a:r>
            <a:r>
              <a:rPr lang="en-US" sz="2400" dirty="0"/>
              <a:t> </a:t>
            </a:r>
            <a:r>
              <a:rPr lang="en-US" sz="2400" dirty="0" err="1"/>
              <a:t>đồng</a:t>
            </a:r>
            <a:r>
              <a:rPr lang="en-US" sz="2400" dirty="0"/>
              <a:t> </a:t>
            </a:r>
            <a:r>
              <a:rPr lang="en-US" sz="2400" dirty="0" err="1"/>
              <a:t>đội</a:t>
            </a:r>
            <a:r>
              <a:rPr lang="en-US" sz="2400" dirty="0"/>
              <a:t>, </a:t>
            </a:r>
            <a:r>
              <a:rPr lang="en-US" sz="2400" dirty="0" err="1"/>
              <a:t>khiến</a:t>
            </a:r>
            <a:r>
              <a:rPr lang="en-US" sz="2400" dirty="0"/>
              <a:t> </a:t>
            </a:r>
            <a:r>
              <a:rPr lang="en-US" sz="2400" dirty="0" err="1"/>
              <a:t>anh</a:t>
            </a:r>
            <a:r>
              <a:rPr lang="en-US" sz="2400" dirty="0"/>
              <a:t> </a:t>
            </a:r>
            <a:r>
              <a:rPr lang="en-US" sz="2400" dirty="0" err="1"/>
              <a:t>cảm</a:t>
            </a:r>
            <a:r>
              <a:rPr lang="en-US" sz="2400" dirty="0"/>
              <a:t> </a:t>
            </a:r>
            <a:r>
              <a:rPr lang="en-US" sz="2400" dirty="0" err="1"/>
              <a:t>thấy</a:t>
            </a:r>
            <a:r>
              <a:rPr lang="en-US" sz="2400" dirty="0"/>
              <a:t> </a:t>
            </a:r>
            <a:r>
              <a:rPr lang="en-US" sz="2400" dirty="0" err="1"/>
              <a:t>sống</a:t>
            </a:r>
            <a:r>
              <a:rPr lang="en-US" sz="2400" dirty="0"/>
              <a:t> “</a:t>
            </a:r>
            <a:r>
              <a:rPr lang="en-US" sz="2400" dirty="0" err="1"/>
              <a:t>thật</a:t>
            </a:r>
            <a:r>
              <a:rPr lang="en-US" sz="2400" dirty="0"/>
              <a:t> </a:t>
            </a:r>
            <a:r>
              <a:rPr lang="en-US" sz="2400" dirty="0" err="1"/>
              <a:t>hạnh</a:t>
            </a:r>
            <a:r>
              <a:rPr lang="en-US" sz="2400" dirty="0"/>
              <a:t> </a:t>
            </a:r>
            <a:r>
              <a:rPr lang="en-US" sz="2400" dirty="0" err="1"/>
              <a:t>phúc</a:t>
            </a:r>
            <a:r>
              <a:rPr lang="en-US" sz="2400" dirty="0"/>
              <a:t>” </a:t>
            </a:r>
            <a:r>
              <a:rPr lang="en-US" sz="2400" dirty="0" err="1"/>
              <a:t>bởi</a:t>
            </a:r>
            <a:r>
              <a:rPr lang="en-US" sz="2400" dirty="0"/>
              <a:t> </a:t>
            </a:r>
            <a:r>
              <a:rPr lang="en-US" sz="2400" dirty="0" err="1"/>
              <a:t>được</a:t>
            </a:r>
            <a:r>
              <a:rPr lang="en-US" sz="2400" dirty="0"/>
              <a:t> </a:t>
            </a:r>
            <a:r>
              <a:rPr lang="en-US" sz="2400" dirty="0" err="1"/>
              <a:t>góp</a:t>
            </a:r>
            <a:r>
              <a:rPr lang="en-US" sz="2400" dirty="0"/>
              <a:t> </a:t>
            </a:r>
            <a:r>
              <a:rPr lang="en-US" sz="2400" dirty="0" err="1"/>
              <a:t>sức</a:t>
            </a:r>
            <a:r>
              <a:rPr lang="en-US" sz="2400" dirty="0"/>
              <a:t> </a:t>
            </a:r>
            <a:r>
              <a:rPr lang="en-US" sz="2400" dirty="0" err="1"/>
              <a:t>vào</a:t>
            </a:r>
            <a:r>
              <a:rPr lang="en-US" sz="2400" dirty="0"/>
              <a:t> </a:t>
            </a:r>
            <a:r>
              <a:rPr lang="en-US" sz="2400" dirty="0" err="1"/>
              <a:t>sự</a:t>
            </a:r>
            <a:r>
              <a:rPr lang="en-US" sz="2400" dirty="0"/>
              <a:t> </a:t>
            </a:r>
            <a:r>
              <a:rPr lang="en-US" sz="2400" dirty="0" err="1"/>
              <a:t>nghiệp</a:t>
            </a:r>
            <a:r>
              <a:rPr lang="en-US" sz="2400" dirty="0"/>
              <a:t> </a:t>
            </a:r>
            <a:r>
              <a:rPr lang="en-US" sz="2400" dirty="0" err="1"/>
              <a:t>chung</a:t>
            </a:r>
            <a:r>
              <a:rPr lang="en-US" sz="2400" dirty="0"/>
              <a:t>.</a:t>
            </a:r>
          </a:p>
          <a:p>
            <a:pPr algn="just"/>
            <a:r>
              <a:rPr lang="en-US" sz="2400" dirty="0" smtClean="0"/>
              <a:t>	</a:t>
            </a:r>
            <a:r>
              <a:rPr lang="en-US" sz="2400" dirty="0" err="1" smtClean="0"/>
              <a:t>Dưới</a:t>
            </a:r>
            <a:r>
              <a:rPr lang="en-US" sz="2400" dirty="0" smtClean="0"/>
              <a:t> </a:t>
            </a:r>
            <a:r>
              <a:rPr lang="en-US" sz="2400" dirty="0" err="1"/>
              <a:t>ngòi</a:t>
            </a:r>
            <a:r>
              <a:rPr lang="en-US" sz="2400" dirty="0"/>
              <a:t> </a:t>
            </a:r>
            <a:r>
              <a:rPr lang="en-US" sz="2400" dirty="0" err="1"/>
              <a:t>bút</a:t>
            </a:r>
            <a:r>
              <a:rPr lang="en-US" sz="2400" dirty="0"/>
              <a:t> </a:t>
            </a:r>
            <a:r>
              <a:rPr lang="en-US" sz="2400" dirty="0" err="1"/>
              <a:t>của</a:t>
            </a:r>
            <a:r>
              <a:rPr lang="en-US" sz="2400" dirty="0"/>
              <a:t> </a:t>
            </a:r>
            <a:r>
              <a:rPr lang="en-US" sz="2400" dirty="0" err="1"/>
              <a:t>Nguyễn</a:t>
            </a:r>
            <a:r>
              <a:rPr lang="en-US" sz="2400" dirty="0"/>
              <a:t> </a:t>
            </a:r>
            <a:r>
              <a:rPr lang="en-US" sz="2400" dirty="0" err="1"/>
              <a:t>Thành</a:t>
            </a:r>
            <a:r>
              <a:rPr lang="en-US" sz="2400" dirty="0"/>
              <a:t> Long, </a:t>
            </a:r>
            <a:r>
              <a:rPr lang="en-US" sz="2400" dirty="0" err="1"/>
              <a:t>anh</a:t>
            </a:r>
            <a:r>
              <a:rPr lang="en-US" sz="2400" dirty="0"/>
              <a:t> </a:t>
            </a:r>
            <a:r>
              <a:rPr lang="en-US" sz="2400" dirty="0" err="1"/>
              <a:t>thanh</a:t>
            </a:r>
            <a:r>
              <a:rPr lang="en-US" sz="2400" dirty="0"/>
              <a:t> </a:t>
            </a:r>
            <a:r>
              <a:rPr lang="en-US" sz="2400" dirty="0" err="1"/>
              <a:t>niên</a:t>
            </a:r>
            <a:r>
              <a:rPr lang="en-US" sz="2400" dirty="0"/>
              <a:t> </a:t>
            </a:r>
            <a:r>
              <a:rPr lang="en-US" sz="2400" dirty="0" err="1"/>
              <a:t>còn</a:t>
            </a:r>
            <a:r>
              <a:rPr lang="en-US" sz="2400" dirty="0"/>
              <a:t> </a:t>
            </a:r>
            <a:r>
              <a:rPr lang="en-US" sz="2400" dirty="0" err="1"/>
              <a:t>là</a:t>
            </a:r>
            <a:r>
              <a:rPr lang="en-US" sz="2400" dirty="0"/>
              <a:t> </a:t>
            </a:r>
            <a:r>
              <a:rPr lang="en-US" sz="2400" dirty="0" err="1"/>
              <a:t>người</a:t>
            </a:r>
            <a:r>
              <a:rPr lang="en-US" sz="2400" dirty="0"/>
              <a:t> </a:t>
            </a:r>
            <a:r>
              <a:rPr lang="en-US" sz="2400" dirty="0" err="1"/>
              <a:t>biết</a:t>
            </a:r>
            <a:r>
              <a:rPr lang="en-US" sz="2400" dirty="0"/>
              <a:t> </a:t>
            </a:r>
            <a:r>
              <a:rPr lang="en-US" sz="2400" dirty="0" err="1"/>
              <a:t>tổ</a:t>
            </a:r>
            <a:r>
              <a:rPr lang="en-US" sz="2400" dirty="0"/>
              <a:t> </a:t>
            </a:r>
            <a:r>
              <a:rPr lang="en-US" sz="2400" dirty="0" err="1"/>
              <a:t>chức</a:t>
            </a:r>
            <a:r>
              <a:rPr lang="en-US" sz="2400" dirty="0"/>
              <a:t> </a:t>
            </a:r>
            <a:r>
              <a:rPr lang="en-US" sz="2400" dirty="0" err="1"/>
              <a:t>cuộc</a:t>
            </a:r>
            <a:r>
              <a:rPr lang="en-US" sz="2400" dirty="0"/>
              <a:t> </a:t>
            </a:r>
            <a:r>
              <a:rPr lang="en-US" sz="2400" dirty="0" err="1"/>
              <a:t>sống</a:t>
            </a:r>
            <a:r>
              <a:rPr lang="en-US" sz="2400" dirty="0"/>
              <a:t>. “</a:t>
            </a:r>
            <a:r>
              <a:rPr lang="en-US" sz="2400" dirty="0" err="1"/>
              <a:t>Thế</a:t>
            </a:r>
            <a:r>
              <a:rPr lang="en-US" sz="2400" dirty="0"/>
              <a:t> </a:t>
            </a:r>
            <a:r>
              <a:rPr lang="en-US" sz="2400" dirty="0" err="1"/>
              <a:t>giới</a:t>
            </a:r>
            <a:r>
              <a:rPr lang="en-US" sz="2400" dirty="0"/>
              <a:t>” </a:t>
            </a:r>
            <a:r>
              <a:rPr lang="en-US" sz="2400" dirty="0" err="1"/>
              <a:t>sống</a:t>
            </a:r>
            <a:r>
              <a:rPr lang="en-US" sz="2400" dirty="0"/>
              <a:t> </a:t>
            </a:r>
            <a:r>
              <a:rPr lang="en-US" sz="2400" dirty="0" err="1"/>
              <a:t>của</a:t>
            </a:r>
            <a:r>
              <a:rPr lang="en-US" sz="2400" dirty="0"/>
              <a:t> </a:t>
            </a:r>
            <a:r>
              <a:rPr lang="en-US" sz="2400" dirty="0" err="1"/>
              <a:t>anh</a:t>
            </a:r>
            <a:r>
              <a:rPr lang="en-US" sz="2400" dirty="0"/>
              <a:t> </a:t>
            </a:r>
            <a:r>
              <a:rPr lang="en-US" sz="2400" dirty="0" err="1"/>
              <a:t>gắn</a:t>
            </a:r>
            <a:r>
              <a:rPr lang="en-US" sz="2400" dirty="0"/>
              <a:t> </a:t>
            </a:r>
            <a:r>
              <a:rPr lang="en-US" sz="2400" dirty="0" err="1"/>
              <a:t>với</a:t>
            </a:r>
            <a:r>
              <a:rPr lang="en-US" sz="2400" dirty="0"/>
              <a:t> </a:t>
            </a:r>
            <a:r>
              <a:rPr lang="en-US" sz="2400" dirty="0" err="1"/>
              <a:t>vườn</a:t>
            </a:r>
            <a:r>
              <a:rPr lang="en-US" sz="2400" dirty="0"/>
              <a:t> </a:t>
            </a:r>
            <a:r>
              <a:rPr lang="en-US" sz="2400" dirty="0" err="1"/>
              <a:t>hoa</a:t>
            </a:r>
            <a:r>
              <a:rPr lang="en-US" sz="2400" dirty="0"/>
              <a:t>, </a:t>
            </a:r>
            <a:r>
              <a:rPr lang="en-US" sz="2400" dirty="0" err="1"/>
              <a:t>với</a:t>
            </a:r>
            <a:r>
              <a:rPr lang="en-US" sz="2400" dirty="0"/>
              <a:t> </a:t>
            </a:r>
            <a:r>
              <a:rPr lang="en-US" sz="2400" dirty="0" err="1"/>
              <a:t>một</a:t>
            </a:r>
            <a:r>
              <a:rPr lang="en-US" sz="2400" dirty="0"/>
              <a:t> </a:t>
            </a:r>
            <a:r>
              <a:rPr lang="en-US" sz="2400" dirty="0" err="1"/>
              <a:t>khung</a:t>
            </a:r>
            <a:r>
              <a:rPr lang="en-US" sz="2400" dirty="0"/>
              <a:t> </a:t>
            </a:r>
            <a:r>
              <a:rPr lang="en-US" sz="2400" dirty="0" err="1"/>
              <a:t>cảnh</a:t>
            </a:r>
            <a:r>
              <a:rPr lang="en-US" sz="2400" dirty="0"/>
              <a:t> </a:t>
            </a:r>
            <a:r>
              <a:rPr lang="en-US" sz="2400" dirty="0" err="1"/>
              <a:t>sinh</a:t>
            </a:r>
            <a:r>
              <a:rPr lang="en-US" sz="2400" dirty="0"/>
              <a:t> </a:t>
            </a:r>
            <a:r>
              <a:rPr lang="en-US" sz="2400" dirty="0" err="1"/>
              <a:t>hoạt</a:t>
            </a:r>
            <a:r>
              <a:rPr lang="en-US" sz="2400" dirty="0"/>
              <a:t> </a:t>
            </a:r>
            <a:r>
              <a:rPr lang="en-US" sz="2400" dirty="0" err="1"/>
              <a:t>ngăn</a:t>
            </a:r>
            <a:r>
              <a:rPr lang="en-US" sz="2400" dirty="0"/>
              <a:t> </a:t>
            </a:r>
            <a:r>
              <a:rPr lang="en-US" sz="2400" dirty="0" err="1"/>
              <a:t>nắp</a:t>
            </a:r>
            <a:r>
              <a:rPr lang="en-US" sz="2400" dirty="0"/>
              <a:t>, </a:t>
            </a:r>
            <a:r>
              <a:rPr lang="en-US" sz="2400" dirty="0" err="1"/>
              <a:t>những</a:t>
            </a:r>
            <a:r>
              <a:rPr lang="en-US" sz="2400" dirty="0"/>
              <a:t> </a:t>
            </a:r>
            <a:r>
              <a:rPr lang="en-US" sz="2400" dirty="0" err="1"/>
              <a:t>trang</a:t>
            </a:r>
            <a:r>
              <a:rPr lang="en-US" sz="2400" dirty="0"/>
              <a:t> </a:t>
            </a:r>
            <a:r>
              <a:rPr lang="en-US" sz="2400" dirty="0" err="1"/>
              <a:t>sách</a:t>
            </a:r>
            <a:r>
              <a:rPr lang="en-US" sz="2400" dirty="0"/>
              <a:t> </a:t>
            </a:r>
            <a:r>
              <a:rPr lang="en-US" sz="2400" dirty="0" err="1"/>
              <a:t>như</a:t>
            </a:r>
            <a:r>
              <a:rPr lang="en-US" sz="2400" dirty="0"/>
              <a:t> </a:t>
            </a:r>
            <a:r>
              <a:rPr lang="en-US" sz="2400" dirty="0" err="1"/>
              <a:t>từng</a:t>
            </a:r>
            <a:r>
              <a:rPr lang="en-US" sz="2400" dirty="0"/>
              <a:t> ô </a:t>
            </a:r>
            <a:r>
              <a:rPr lang="en-US" sz="2400" dirty="0" err="1"/>
              <a:t>cửa</a:t>
            </a:r>
            <a:r>
              <a:rPr lang="en-US" sz="2400" dirty="0"/>
              <a:t> </a:t>
            </a:r>
            <a:r>
              <a:rPr lang="en-US" sz="2400" dirty="0" err="1"/>
              <a:t>kết</a:t>
            </a:r>
            <a:r>
              <a:rPr lang="en-US" sz="2400" dirty="0"/>
              <a:t> </a:t>
            </a:r>
            <a:r>
              <a:rPr lang="en-US" sz="2400" dirty="0" err="1"/>
              <a:t>nối</a:t>
            </a:r>
            <a:r>
              <a:rPr lang="en-US" sz="2400" dirty="0"/>
              <a:t> </a:t>
            </a:r>
            <a:r>
              <a:rPr lang="en-US" sz="2400" dirty="0" err="1"/>
              <a:t>anh</a:t>
            </a:r>
            <a:r>
              <a:rPr lang="en-US" sz="2400" dirty="0"/>
              <a:t> </a:t>
            </a:r>
            <a:r>
              <a:rPr lang="en-US" sz="2400" dirty="0" err="1"/>
              <a:t>với</a:t>
            </a:r>
            <a:r>
              <a:rPr lang="en-US" sz="2400" dirty="0"/>
              <a:t> </a:t>
            </a:r>
            <a:r>
              <a:rPr lang="en-US" sz="2400" dirty="0" err="1"/>
              <a:t>thế</a:t>
            </a:r>
            <a:r>
              <a:rPr lang="en-US" sz="2400" dirty="0"/>
              <a:t> </a:t>
            </a:r>
            <a:r>
              <a:rPr lang="en-US" sz="2400" dirty="0" err="1"/>
              <a:t>giới</a:t>
            </a:r>
            <a:r>
              <a:rPr lang="en-US" sz="2400" dirty="0"/>
              <a:t> </a:t>
            </a:r>
            <a:r>
              <a:rPr lang="en-US" sz="2400" dirty="0" err="1"/>
              <a:t>bên</a:t>
            </a:r>
            <a:r>
              <a:rPr lang="en-US" sz="2400" dirty="0"/>
              <a:t> </a:t>
            </a:r>
            <a:r>
              <a:rPr lang="en-US" sz="2400" dirty="0" err="1"/>
              <a:t>ngoài</a:t>
            </a:r>
            <a:r>
              <a:rPr lang="en-US" sz="2400" dirty="0"/>
              <a:t> </a:t>
            </a:r>
            <a:r>
              <a:rPr lang="en-US" sz="2400" dirty="0" err="1"/>
              <a:t>đỉnh</a:t>
            </a:r>
            <a:r>
              <a:rPr lang="en-US" sz="2400" dirty="0"/>
              <a:t> </a:t>
            </a:r>
            <a:r>
              <a:rPr lang="en-US" sz="2400" dirty="0" err="1"/>
              <a:t>Yên</a:t>
            </a:r>
            <a:r>
              <a:rPr lang="en-US" sz="2400" dirty="0"/>
              <a:t> </a:t>
            </a:r>
            <a:r>
              <a:rPr lang="en-US" sz="2400" dirty="0" err="1"/>
              <a:t>Sơn</a:t>
            </a:r>
            <a:r>
              <a:rPr lang="en-US" sz="2400" dirty="0"/>
              <a:t> </a:t>
            </a:r>
            <a:r>
              <a:rPr lang="en-US" sz="2400" dirty="0" err="1"/>
              <a:t>bốn</a:t>
            </a:r>
            <a:r>
              <a:rPr lang="en-US" sz="2400" dirty="0"/>
              <a:t> </a:t>
            </a:r>
            <a:r>
              <a:rPr lang="en-US" sz="2400" dirty="0" err="1"/>
              <a:t>mùa</a:t>
            </a:r>
            <a:r>
              <a:rPr lang="en-US" sz="2400" dirty="0"/>
              <a:t> </a:t>
            </a:r>
            <a:r>
              <a:rPr lang="en-US" sz="2400" dirty="0" err="1"/>
              <a:t>mây</a:t>
            </a:r>
            <a:r>
              <a:rPr lang="en-US" sz="2400" dirty="0"/>
              <a:t> </a:t>
            </a:r>
            <a:r>
              <a:rPr lang="en-US" sz="2400" dirty="0" err="1"/>
              <a:t>phủ</a:t>
            </a:r>
            <a:r>
              <a:rPr lang="en-US" sz="2400" dirty="0"/>
              <a:t>. </a:t>
            </a:r>
            <a:r>
              <a:rPr lang="en-US" sz="2400" dirty="0" err="1"/>
              <a:t>Trong</a:t>
            </a:r>
            <a:r>
              <a:rPr lang="en-US" sz="2400" dirty="0"/>
              <a:t> </a:t>
            </a:r>
            <a:r>
              <a:rPr lang="en-US" sz="2400" dirty="0" err="1"/>
              <a:t>cư</a:t>
            </a:r>
            <a:r>
              <a:rPr lang="en-US" sz="2400" dirty="0"/>
              <a:t> </a:t>
            </a:r>
            <a:r>
              <a:rPr lang="en-US" sz="2400" dirty="0" err="1"/>
              <a:t>xử</a:t>
            </a:r>
            <a:r>
              <a:rPr lang="en-US" sz="2400" dirty="0"/>
              <a:t> </a:t>
            </a:r>
            <a:r>
              <a:rPr lang="en-US" sz="2400" dirty="0" err="1"/>
              <a:t>với</a:t>
            </a:r>
            <a:r>
              <a:rPr lang="en-US" sz="2400" dirty="0"/>
              <a:t> </a:t>
            </a:r>
            <a:r>
              <a:rPr lang="en-US" sz="2400" dirty="0" err="1"/>
              <a:t>mọi</a:t>
            </a:r>
            <a:r>
              <a:rPr lang="en-US" sz="2400" dirty="0"/>
              <a:t> </a:t>
            </a:r>
            <a:r>
              <a:rPr lang="en-US" sz="2400" dirty="0" err="1"/>
              <a:t>người</a:t>
            </a:r>
            <a:r>
              <a:rPr lang="en-US" sz="2400" dirty="0"/>
              <a:t>, </a:t>
            </a:r>
            <a:r>
              <a:rPr lang="en-US" sz="2400" dirty="0" err="1"/>
              <a:t>anh</a:t>
            </a:r>
            <a:r>
              <a:rPr lang="en-US" sz="2400" dirty="0"/>
              <a:t> </a:t>
            </a:r>
            <a:r>
              <a:rPr lang="en-US" sz="2400" dirty="0" err="1"/>
              <a:t>cũng</a:t>
            </a:r>
            <a:r>
              <a:rPr lang="en-US" sz="2400" dirty="0"/>
              <a:t> </a:t>
            </a:r>
            <a:r>
              <a:rPr lang="en-US" sz="2400" dirty="0" err="1"/>
              <a:t>rất</a:t>
            </a:r>
            <a:r>
              <a:rPr lang="en-US" sz="2400" dirty="0"/>
              <a:t> </a:t>
            </a:r>
            <a:r>
              <a:rPr lang="en-US" sz="2400" dirty="0" err="1"/>
              <a:t>ấm</a:t>
            </a:r>
            <a:r>
              <a:rPr lang="en-US" sz="2400" dirty="0"/>
              <a:t> </a:t>
            </a:r>
            <a:r>
              <a:rPr lang="en-US" sz="2400" dirty="0" err="1"/>
              <a:t>áp</a:t>
            </a:r>
            <a:r>
              <a:rPr lang="en-US" sz="2400" dirty="0"/>
              <a:t>, </a:t>
            </a:r>
            <a:r>
              <a:rPr lang="en-US" sz="2400" dirty="0" err="1"/>
              <a:t>chân</a:t>
            </a:r>
            <a:r>
              <a:rPr lang="en-US" sz="2400" dirty="0"/>
              <a:t> </a:t>
            </a:r>
            <a:r>
              <a:rPr lang="en-US" sz="2400" dirty="0" err="1"/>
              <a:t>tình</a:t>
            </a:r>
            <a:r>
              <a:rPr lang="en-US" sz="2400" dirty="0"/>
              <a:t>. </a:t>
            </a:r>
            <a:r>
              <a:rPr lang="en-US" sz="2400" dirty="0" err="1"/>
              <a:t>Từ</a:t>
            </a:r>
            <a:r>
              <a:rPr lang="en-US" sz="2400" dirty="0"/>
              <a:t> </a:t>
            </a:r>
            <a:r>
              <a:rPr lang="en-US" sz="2400" dirty="0" err="1"/>
              <a:t>việc</a:t>
            </a:r>
            <a:r>
              <a:rPr lang="en-US" sz="2400" dirty="0"/>
              <a:t> </a:t>
            </a:r>
            <a:r>
              <a:rPr lang="en-US" sz="2400" dirty="0" err="1"/>
              <a:t>tặng</a:t>
            </a:r>
            <a:r>
              <a:rPr lang="en-US" sz="2400" dirty="0"/>
              <a:t> </a:t>
            </a:r>
            <a:r>
              <a:rPr lang="en-US" sz="2400" dirty="0" err="1"/>
              <a:t>củ</a:t>
            </a:r>
            <a:r>
              <a:rPr lang="en-US" sz="2400" dirty="0"/>
              <a:t> tam </a:t>
            </a:r>
            <a:r>
              <a:rPr lang="en-US" sz="2400" dirty="0" err="1"/>
              <a:t>thất</a:t>
            </a:r>
            <a:r>
              <a:rPr lang="en-US" sz="2400" dirty="0"/>
              <a:t> </a:t>
            </a:r>
            <a:r>
              <a:rPr lang="en-US" sz="2400" dirty="0" err="1"/>
              <a:t>cho</a:t>
            </a:r>
            <a:r>
              <a:rPr lang="en-US" sz="2400" dirty="0"/>
              <a:t> </a:t>
            </a:r>
            <a:r>
              <a:rPr lang="en-US" sz="2400" dirty="0" err="1"/>
              <a:t>vợ</a:t>
            </a:r>
            <a:r>
              <a:rPr lang="en-US" sz="2400" dirty="0"/>
              <a:t> </a:t>
            </a:r>
            <a:r>
              <a:rPr lang="en-US" sz="2400" dirty="0" err="1"/>
              <a:t>bác</a:t>
            </a:r>
            <a:r>
              <a:rPr lang="en-US" sz="2400" dirty="0"/>
              <a:t> </a:t>
            </a:r>
            <a:r>
              <a:rPr lang="en-US" sz="2400" dirty="0" err="1"/>
              <a:t>lái</a:t>
            </a:r>
            <a:r>
              <a:rPr lang="en-US" sz="2400" dirty="0"/>
              <a:t> </a:t>
            </a:r>
            <a:r>
              <a:rPr lang="en-US" sz="2400" dirty="0" err="1"/>
              <a:t>xe</a:t>
            </a:r>
            <a:r>
              <a:rPr lang="en-US" sz="2400" dirty="0"/>
              <a:t>, </a:t>
            </a:r>
            <a:r>
              <a:rPr lang="en-US" sz="2400" dirty="0" err="1"/>
              <a:t>cắt</a:t>
            </a:r>
            <a:r>
              <a:rPr lang="en-US" sz="2400" dirty="0"/>
              <a:t> </a:t>
            </a:r>
            <a:r>
              <a:rPr lang="en-US" sz="2400" dirty="0" err="1"/>
              <a:t>hoa</a:t>
            </a:r>
            <a:r>
              <a:rPr lang="en-US" sz="2400" dirty="0"/>
              <a:t> </a:t>
            </a:r>
            <a:r>
              <a:rPr lang="en-US" sz="2400" dirty="0" err="1"/>
              <a:t>tặng</a:t>
            </a:r>
            <a:r>
              <a:rPr lang="en-US" sz="2400" dirty="0"/>
              <a:t> </a:t>
            </a:r>
            <a:r>
              <a:rPr lang="en-US" sz="2400" dirty="0" err="1"/>
              <a:t>cô</a:t>
            </a:r>
            <a:r>
              <a:rPr lang="en-US" sz="2400" dirty="0"/>
              <a:t> </a:t>
            </a:r>
            <a:r>
              <a:rPr lang="en-US" sz="2400" dirty="0" err="1"/>
              <a:t>kĩ</a:t>
            </a:r>
            <a:r>
              <a:rPr lang="en-US" sz="2400" dirty="0"/>
              <a:t> </a:t>
            </a:r>
            <a:r>
              <a:rPr lang="en-US" sz="2400" dirty="0" err="1"/>
              <a:t>sư</a:t>
            </a:r>
            <a:r>
              <a:rPr lang="en-US" sz="2400" dirty="0"/>
              <a:t> </a:t>
            </a:r>
            <a:r>
              <a:rPr lang="en-US" sz="2400" dirty="0" err="1"/>
              <a:t>đến</a:t>
            </a:r>
            <a:r>
              <a:rPr lang="en-US" sz="2400" dirty="0"/>
              <a:t> </a:t>
            </a:r>
            <a:r>
              <a:rPr lang="en-US" sz="2400" dirty="0" err="1"/>
              <a:t>việc</a:t>
            </a:r>
            <a:r>
              <a:rPr lang="en-US" sz="2400" dirty="0"/>
              <a:t> </a:t>
            </a:r>
            <a:r>
              <a:rPr lang="en-US" sz="2400" dirty="0" err="1"/>
              <a:t>từ</a:t>
            </a:r>
            <a:r>
              <a:rPr lang="en-US" sz="2400" dirty="0"/>
              <a:t> </a:t>
            </a:r>
            <a:r>
              <a:rPr lang="en-US" sz="2400" dirty="0" err="1"/>
              <a:t>chối</a:t>
            </a:r>
            <a:r>
              <a:rPr lang="en-US" sz="2400" dirty="0"/>
              <a:t> </a:t>
            </a:r>
            <a:r>
              <a:rPr lang="en-US" sz="2400" dirty="0" err="1"/>
              <a:t>khi</a:t>
            </a:r>
            <a:r>
              <a:rPr lang="en-US" sz="2400" dirty="0"/>
              <a:t> </a:t>
            </a:r>
            <a:r>
              <a:rPr lang="en-US" sz="2400" dirty="0" err="1"/>
              <a:t>người</a:t>
            </a:r>
            <a:r>
              <a:rPr lang="en-US" sz="2400" dirty="0"/>
              <a:t> </a:t>
            </a:r>
            <a:r>
              <a:rPr lang="en-US" sz="2400" dirty="0" err="1"/>
              <a:t>hoạ</a:t>
            </a:r>
            <a:r>
              <a:rPr lang="en-US" sz="2400" dirty="0"/>
              <a:t> </a:t>
            </a:r>
            <a:r>
              <a:rPr lang="en-US" sz="2400" dirty="0" err="1"/>
              <a:t>sĩ</a:t>
            </a:r>
            <a:r>
              <a:rPr lang="en-US" sz="2400" dirty="0"/>
              <a:t> </a:t>
            </a:r>
            <a:r>
              <a:rPr lang="en-US" sz="2400" dirty="0" err="1"/>
              <a:t>muốn</a:t>
            </a:r>
            <a:r>
              <a:rPr lang="en-US" sz="2400" dirty="0"/>
              <a:t> </a:t>
            </a:r>
            <a:r>
              <a:rPr lang="en-US" sz="2400" dirty="0" err="1"/>
              <a:t>kí</a:t>
            </a:r>
            <a:r>
              <a:rPr lang="en-US" sz="2400" dirty="0"/>
              <a:t> </a:t>
            </a:r>
            <a:r>
              <a:rPr lang="en-US" sz="2400" dirty="0" err="1"/>
              <a:t>hoạ</a:t>
            </a:r>
            <a:r>
              <a:rPr lang="en-US" sz="2400" dirty="0"/>
              <a:t> </a:t>
            </a:r>
            <a:r>
              <a:rPr lang="en-US" sz="2400" dirty="0" err="1"/>
              <a:t>chân</a:t>
            </a:r>
            <a:r>
              <a:rPr lang="en-US" sz="2400" dirty="0"/>
              <a:t> dung </a:t>
            </a:r>
            <a:r>
              <a:rPr lang="en-US" sz="2400" dirty="0" err="1"/>
              <a:t>của</a:t>
            </a:r>
            <a:r>
              <a:rPr lang="en-US" sz="2400" dirty="0"/>
              <a:t> </a:t>
            </a:r>
            <a:r>
              <a:rPr lang="en-US" sz="2400" dirty="0" err="1"/>
              <a:t>mình</a:t>
            </a:r>
            <a:r>
              <a:rPr lang="en-US" sz="2400" dirty="0"/>
              <a:t>,... </a:t>
            </a:r>
            <a:r>
              <a:rPr lang="en-US" sz="2400" dirty="0" err="1"/>
              <a:t>tất</a:t>
            </a:r>
            <a:r>
              <a:rPr lang="en-US" sz="2400" dirty="0"/>
              <a:t> </a:t>
            </a:r>
            <a:r>
              <a:rPr lang="en-US" sz="2400" dirty="0" err="1"/>
              <a:t>cả</a:t>
            </a:r>
            <a:r>
              <a:rPr lang="en-US" sz="2400" dirty="0"/>
              <a:t> </a:t>
            </a:r>
            <a:r>
              <a:rPr lang="en-US" sz="2400" dirty="0" err="1"/>
              <a:t>đều</a:t>
            </a:r>
            <a:r>
              <a:rPr lang="en-US" sz="2400" dirty="0"/>
              <a:t> </a:t>
            </a:r>
            <a:r>
              <a:rPr lang="en-US" sz="2400" dirty="0" err="1"/>
              <a:t>cho</a:t>
            </a:r>
            <a:r>
              <a:rPr lang="en-US" sz="2400" dirty="0"/>
              <a:t> </a:t>
            </a:r>
            <a:r>
              <a:rPr lang="en-US" sz="2400" dirty="0" err="1"/>
              <a:t>thấy</a:t>
            </a:r>
            <a:r>
              <a:rPr lang="en-US" sz="2400" dirty="0"/>
              <a:t> </a:t>
            </a:r>
            <a:r>
              <a:rPr lang="en-US" sz="2400" dirty="0" err="1"/>
              <a:t>sự</a:t>
            </a:r>
            <a:r>
              <a:rPr lang="en-US" sz="2400" dirty="0"/>
              <a:t> </a:t>
            </a:r>
            <a:r>
              <a:rPr lang="en-US" sz="2400" dirty="0" err="1"/>
              <a:t>ân</a:t>
            </a:r>
            <a:r>
              <a:rPr lang="en-US" sz="2400" dirty="0"/>
              <a:t> </a:t>
            </a:r>
            <a:r>
              <a:rPr lang="en-US" sz="2400" dirty="0" err="1"/>
              <a:t>cần</a:t>
            </a:r>
            <a:r>
              <a:rPr lang="en-US" sz="2400" dirty="0"/>
              <a:t>, </a:t>
            </a:r>
            <a:r>
              <a:rPr lang="en-US" sz="2400" dirty="0" err="1"/>
              <a:t>chu</a:t>
            </a:r>
            <a:r>
              <a:rPr lang="en-US" sz="2400" dirty="0"/>
              <a:t> </a:t>
            </a:r>
            <a:r>
              <a:rPr lang="en-US" sz="2400" dirty="0" err="1"/>
              <a:t>đáo</a:t>
            </a:r>
            <a:r>
              <a:rPr lang="en-US" sz="2400" dirty="0"/>
              <a:t> </a:t>
            </a:r>
            <a:r>
              <a:rPr lang="en-US" sz="2400" dirty="0" err="1"/>
              <a:t>và</a:t>
            </a:r>
            <a:r>
              <a:rPr lang="en-US" sz="2400" dirty="0"/>
              <a:t> </a:t>
            </a:r>
            <a:r>
              <a:rPr lang="en-US" sz="2400" dirty="0" err="1"/>
              <a:t>khiêm</a:t>
            </a:r>
            <a:r>
              <a:rPr lang="en-US" sz="2400" dirty="0"/>
              <a:t> </a:t>
            </a:r>
            <a:r>
              <a:rPr lang="en-US" sz="2400" dirty="0" err="1"/>
              <a:t>tốn</a:t>
            </a:r>
            <a:r>
              <a:rPr lang="en-US" sz="2400" dirty="0"/>
              <a:t> </a:t>
            </a:r>
            <a:r>
              <a:rPr lang="en-US" sz="2400" dirty="0" err="1"/>
              <a:t>của</a:t>
            </a:r>
            <a:r>
              <a:rPr lang="en-US" sz="2400" dirty="0"/>
              <a:t> </a:t>
            </a:r>
            <a:r>
              <a:rPr lang="en-US" sz="2400" dirty="0" err="1"/>
              <a:t>một</a:t>
            </a:r>
            <a:r>
              <a:rPr lang="en-US" sz="2400" dirty="0"/>
              <a:t> </a:t>
            </a:r>
            <a:r>
              <a:rPr lang="en-US" sz="2400" dirty="0" err="1"/>
              <a:t>chàng</a:t>
            </a:r>
            <a:r>
              <a:rPr lang="en-US" sz="2400" dirty="0"/>
              <a:t> </a:t>
            </a:r>
            <a:r>
              <a:rPr lang="en-US" sz="2400" dirty="0" err="1"/>
              <a:t>trai</a:t>
            </a:r>
            <a:r>
              <a:rPr lang="en-US" sz="2400" dirty="0"/>
              <a:t> </a:t>
            </a:r>
            <a:r>
              <a:rPr lang="en-US" sz="2400" dirty="0" err="1"/>
              <a:t>trẻ</a:t>
            </a:r>
            <a:r>
              <a:rPr lang="en-US" sz="2400" dirty="0"/>
              <a:t>.</a:t>
            </a:r>
          </a:p>
          <a:p>
            <a:endParaRPr lang="en-US" sz="2400" dirty="0"/>
          </a:p>
        </p:txBody>
      </p:sp>
    </p:spTree>
    <p:extLst>
      <p:ext uri="{BB962C8B-B14F-4D97-AF65-F5344CB8AC3E}">
        <p14:creationId xmlns:p14="http://schemas.microsoft.com/office/powerpoint/2010/main" val="374163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923" y="401542"/>
            <a:ext cx="11006984" cy="5909310"/>
          </a:xfrm>
          <a:prstGeom prst="rect">
            <a:avLst/>
          </a:prstGeom>
        </p:spPr>
        <p:txBody>
          <a:bodyPr wrap="square">
            <a:spAutoFit/>
          </a:bodyPr>
          <a:lstStyle/>
          <a:p>
            <a:pPr algn="just"/>
            <a:r>
              <a:rPr lang="en-US" sz="2400" dirty="0" smtClean="0"/>
              <a:t>	</a:t>
            </a:r>
            <a:r>
              <a:rPr lang="en-US" sz="2400" dirty="0" err="1" smtClean="0"/>
              <a:t>Có</a:t>
            </a:r>
            <a:r>
              <a:rPr lang="en-US" sz="2400" dirty="0" smtClean="0"/>
              <a:t> </a:t>
            </a:r>
            <a:r>
              <a:rPr lang="en-US" sz="2400" dirty="0" err="1"/>
              <a:t>thể</a:t>
            </a:r>
            <a:r>
              <a:rPr lang="en-US" sz="2400" dirty="0"/>
              <a:t> </a:t>
            </a:r>
            <a:r>
              <a:rPr lang="en-US" sz="2400" dirty="0" err="1"/>
              <a:t>nói</a:t>
            </a:r>
            <a:r>
              <a:rPr lang="en-US" sz="2400" dirty="0"/>
              <a:t>, </a:t>
            </a:r>
            <a:r>
              <a:rPr lang="en-US" sz="2400" dirty="0" err="1"/>
              <a:t>những</a:t>
            </a:r>
            <a:r>
              <a:rPr lang="en-US" sz="2400" dirty="0"/>
              <a:t> </a:t>
            </a:r>
            <a:r>
              <a:rPr lang="en-US" sz="2400" dirty="0" err="1"/>
              <a:t>nhân</a:t>
            </a:r>
            <a:r>
              <a:rPr lang="en-US" sz="2400" dirty="0"/>
              <a:t> </a:t>
            </a:r>
            <a:r>
              <a:rPr lang="en-US" sz="2400" dirty="0" err="1"/>
              <a:t>vật</a:t>
            </a:r>
            <a:r>
              <a:rPr lang="en-US" sz="2400" dirty="0"/>
              <a:t> </a:t>
            </a:r>
            <a:r>
              <a:rPr lang="en-US" sz="2400" dirty="0" err="1"/>
              <a:t>như</a:t>
            </a:r>
            <a:r>
              <a:rPr lang="en-US" sz="2400" dirty="0"/>
              <a:t> </a:t>
            </a:r>
            <a:r>
              <a:rPr lang="en-US" sz="2400" dirty="0" err="1"/>
              <a:t>anh</a:t>
            </a:r>
            <a:r>
              <a:rPr lang="en-US" sz="2400" dirty="0"/>
              <a:t> </a:t>
            </a:r>
            <a:r>
              <a:rPr lang="en-US" sz="2400" dirty="0" err="1"/>
              <a:t>thanh</a:t>
            </a:r>
            <a:r>
              <a:rPr lang="en-US" sz="2400" dirty="0"/>
              <a:t> </a:t>
            </a:r>
            <a:r>
              <a:rPr lang="en-US" sz="2400" dirty="0" err="1"/>
              <a:t>niên</a:t>
            </a:r>
            <a:r>
              <a:rPr lang="en-US" sz="2400" dirty="0"/>
              <a:t>, </a:t>
            </a:r>
            <a:r>
              <a:rPr lang="en-US" sz="2400" dirty="0" err="1"/>
              <a:t>ông</a:t>
            </a:r>
            <a:r>
              <a:rPr lang="en-US" sz="2400" dirty="0"/>
              <a:t> </a:t>
            </a:r>
            <a:r>
              <a:rPr lang="en-US" sz="2400" dirty="0" err="1"/>
              <a:t>kĩ</a:t>
            </a:r>
            <a:r>
              <a:rPr lang="en-US" sz="2400" dirty="0"/>
              <a:t> </a:t>
            </a:r>
            <a:r>
              <a:rPr lang="en-US" sz="2400" dirty="0" err="1"/>
              <a:t>sư</a:t>
            </a:r>
            <a:r>
              <a:rPr lang="en-US" sz="2400" dirty="0"/>
              <a:t> </a:t>
            </a:r>
            <a:r>
              <a:rPr lang="en-US" sz="2400" dirty="0" err="1"/>
              <a:t>vườn</a:t>
            </a:r>
            <a:r>
              <a:rPr lang="en-US" sz="2400" dirty="0"/>
              <a:t> </a:t>
            </a:r>
            <a:r>
              <a:rPr lang="en-US" sz="2400" dirty="0" err="1"/>
              <a:t>rau</a:t>
            </a:r>
            <a:r>
              <a:rPr lang="en-US" sz="2400" dirty="0"/>
              <a:t>, </a:t>
            </a:r>
            <a:r>
              <a:rPr lang="en-US" sz="2400" dirty="0" err="1"/>
              <a:t>anh</a:t>
            </a:r>
            <a:r>
              <a:rPr lang="en-US" sz="2400" dirty="0"/>
              <a:t> </a:t>
            </a:r>
            <a:r>
              <a:rPr lang="en-US" sz="2400" dirty="0" err="1"/>
              <a:t>cán</a:t>
            </a:r>
            <a:r>
              <a:rPr lang="en-US" sz="2400" dirty="0"/>
              <a:t> </a:t>
            </a:r>
            <a:r>
              <a:rPr lang="en-US" sz="2400" dirty="0" err="1"/>
              <a:t>bộ</a:t>
            </a:r>
            <a:r>
              <a:rPr lang="en-US" sz="2400" dirty="0"/>
              <a:t> </a:t>
            </a:r>
            <a:r>
              <a:rPr lang="en-US" sz="2400" dirty="0" err="1"/>
              <a:t>nghiên</a:t>
            </a:r>
            <a:r>
              <a:rPr lang="en-US" sz="2400" dirty="0"/>
              <a:t> </a:t>
            </a:r>
            <a:r>
              <a:rPr lang="en-US" sz="2400" dirty="0" err="1"/>
              <a:t>cứu</a:t>
            </a:r>
            <a:r>
              <a:rPr lang="en-US" sz="2400" dirty="0"/>
              <a:t> </a:t>
            </a:r>
            <a:r>
              <a:rPr lang="en-US" sz="2400" dirty="0" err="1"/>
              <a:t>bản</a:t>
            </a:r>
            <a:r>
              <a:rPr lang="en-US" sz="2400" dirty="0"/>
              <a:t> </a:t>
            </a:r>
            <a:r>
              <a:rPr lang="en-US" sz="2400" dirty="0" err="1"/>
              <a:t>đồ</a:t>
            </a:r>
            <a:r>
              <a:rPr lang="en-US" sz="2400" dirty="0"/>
              <a:t> </a:t>
            </a:r>
            <a:r>
              <a:rPr lang="en-US" sz="2400" dirty="0" err="1"/>
              <a:t>sét</a:t>
            </a:r>
            <a:r>
              <a:rPr lang="en-US" sz="2400" dirty="0"/>
              <a:t> </a:t>
            </a:r>
            <a:r>
              <a:rPr lang="en-US" sz="2400" dirty="0" err="1"/>
              <a:t>đã</a:t>
            </a:r>
            <a:r>
              <a:rPr lang="en-US" sz="2400" dirty="0"/>
              <a:t> </a:t>
            </a:r>
            <a:r>
              <a:rPr lang="en-US" sz="2400" dirty="0" err="1"/>
              <a:t>giúp</a:t>
            </a:r>
            <a:r>
              <a:rPr lang="en-US" sz="2400" dirty="0"/>
              <a:t> </a:t>
            </a:r>
            <a:r>
              <a:rPr lang="en-US" sz="2400" dirty="0" err="1"/>
              <a:t>Nguyễn</a:t>
            </a:r>
            <a:r>
              <a:rPr lang="en-US" sz="2400" dirty="0"/>
              <a:t> </a:t>
            </a:r>
            <a:r>
              <a:rPr lang="en-US" sz="2400" dirty="0" err="1"/>
              <a:t>Thành</a:t>
            </a:r>
            <a:r>
              <a:rPr lang="en-US" sz="2400" dirty="0"/>
              <a:t> Long </a:t>
            </a:r>
            <a:r>
              <a:rPr lang="en-US" sz="2400" dirty="0" err="1"/>
              <a:t>làm</a:t>
            </a:r>
            <a:r>
              <a:rPr lang="en-US" sz="2400" dirty="0"/>
              <a:t> </a:t>
            </a:r>
            <a:r>
              <a:rPr lang="en-US" sz="2400" dirty="0" err="1"/>
              <a:t>sáng</a:t>
            </a:r>
            <a:r>
              <a:rPr lang="en-US" sz="2400" dirty="0"/>
              <a:t> </a:t>
            </a:r>
            <a:r>
              <a:rPr lang="en-US" sz="2400" dirty="0" err="1"/>
              <a:t>tỏ</a:t>
            </a:r>
            <a:r>
              <a:rPr lang="en-US" sz="2400" dirty="0"/>
              <a:t> </a:t>
            </a:r>
            <a:r>
              <a:rPr lang="en-US" sz="2400" dirty="0" err="1"/>
              <a:t>chủ</a:t>
            </a:r>
            <a:r>
              <a:rPr lang="en-US" sz="2400" dirty="0"/>
              <a:t> </a:t>
            </a:r>
            <a:r>
              <a:rPr lang="en-US" sz="2400" dirty="0" err="1"/>
              <a:t>đề</a:t>
            </a:r>
            <a:r>
              <a:rPr lang="en-US" sz="2400" dirty="0"/>
              <a:t> </a:t>
            </a:r>
            <a:r>
              <a:rPr lang="en-US" sz="2400" dirty="0" err="1"/>
              <a:t>của</a:t>
            </a:r>
            <a:r>
              <a:rPr lang="en-US" sz="2400" dirty="0"/>
              <a:t> </a:t>
            </a:r>
            <a:r>
              <a:rPr lang="en-US" sz="2400" dirty="0" err="1"/>
              <a:t>tác</a:t>
            </a:r>
            <a:r>
              <a:rPr lang="en-US" sz="2400" dirty="0"/>
              <a:t> </a:t>
            </a:r>
            <a:r>
              <a:rPr lang="en-US" sz="2400" dirty="0" err="1"/>
              <a:t>phẩm</a:t>
            </a:r>
            <a:r>
              <a:rPr lang="en-US" sz="2400" dirty="0"/>
              <a:t>. </a:t>
            </a:r>
            <a:r>
              <a:rPr lang="en-US" sz="2400" dirty="0" err="1"/>
              <a:t>Câu</a:t>
            </a:r>
            <a:r>
              <a:rPr lang="en-US" sz="2400" dirty="0"/>
              <a:t> </a:t>
            </a:r>
            <a:r>
              <a:rPr lang="en-US" sz="2400" dirty="0" err="1"/>
              <a:t>chuyện</a:t>
            </a:r>
            <a:r>
              <a:rPr lang="en-US" sz="2400" dirty="0"/>
              <a:t> </a:t>
            </a:r>
            <a:r>
              <a:rPr lang="en-US" sz="2400" dirty="0" err="1"/>
              <a:t>về</a:t>
            </a:r>
            <a:r>
              <a:rPr lang="en-US" sz="2400" dirty="0"/>
              <a:t> </a:t>
            </a:r>
            <a:r>
              <a:rPr lang="en-US" sz="2400" dirty="0" err="1"/>
              <a:t>họ</a:t>
            </a:r>
            <a:r>
              <a:rPr lang="en-US" sz="2400" dirty="0"/>
              <a:t> </a:t>
            </a:r>
            <a:r>
              <a:rPr lang="en-US" sz="2400" dirty="0" err="1"/>
              <a:t>khiến</a:t>
            </a:r>
            <a:r>
              <a:rPr lang="en-US" sz="2400" dirty="0"/>
              <a:t> </a:t>
            </a:r>
            <a:r>
              <a:rPr lang="en-US" sz="2400" dirty="0" err="1"/>
              <a:t>người</a:t>
            </a:r>
            <a:r>
              <a:rPr lang="en-US" sz="2400" dirty="0"/>
              <a:t> ta </a:t>
            </a:r>
            <a:r>
              <a:rPr lang="en-US" sz="2400" dirty="0" err="1"/>
              <a:t>hiểu</a:t>
            </a:r>
            <a:r>
              <a:rPr lang="en-US" sz="2400" dirty="0"/>
              <a:t> </a:t>
            </a:r>
            <a:r>
              <a:rPr lang="en-US" sz="2400" dirty="0" err="1"/>
              <a:t>hơn</a:t>
            </a:r>
            <a:r>
              <a:rPr lang="en-US" sz="2400" dirty="0"/>
              <a:t> </a:t>
            </a:r>
            <a:r>
              <a:rPr lang="en-US" sz="2400" dirty="0" err="1"/>
              <a:t>về</a:t>
            </a:r>
            <a:r>
              <a:rPr lang="en-US" sz="2400" dirty="0"/>
              <a:t> </a:t>
            </a:r>
            <a:r>
              <a:rPr lang="en-US" sz="2400" dirty="0" err="1"/>
              <a:t>cái</a:t>
            </a:r>
            <a:r>
              <a:rPr lang="en-US" sz="2400" dirty="0"/>
              <a:t> “</a:t>
            </a:r>
            <a:r>
              <a:rPr lang="en-US" sz="2400" dirty="0" err="1"/>
              <a:t>lặng</a:t>
            </a:r>
            <a:r>
              <a:rPr lang="en-US" sz="2400" dirty="0"/>
              <a:t> </a:t>
            </a:r>
            <a:r>
              <a:rPr lang="en-US" sz="2400" dirty="0" err="1"/>
              <a:t>lẽ</a:t>
            </a:r>
            <a:r>
              <a:rPr lang="en-US" sz="2400" dirty="0"/>
              <a:t>” </a:t>
            </a:r>
            <a:r>
              <a:rPr lang="en-US" sz="2400" dirty="0" err="1"/>
              <a:t>của</a:t>
            </a:r>
            <a:r>
              <a:rPr lang="en-US" sz="2400" dirty="0"/>
              <a:t> Sa Pa. Sa Pa </a:t>
            </a:r>
            <a:r>
              <a:rPr lang="en-US" sz="2400" dirty="0" err="1"/>
              <a:t>lặng</a:t>
            </a:r>
            <a:r>
              <a:rPr lang="en-US" sz="2400" dirty="0"/>
              <a:t> </a:t>
            </a:r>
            <a:r>
              <a:rPr lang="en-US" sz="2400" dirty="0" err="1"/>
              <a:t>lẽ</a:t>
            </a:r>
            <a:r>
              <a:rPr lang="en-US" sz="2400" dirty="0"/>
              <a:t> </a:t>
            </a:r>
            <a:r>
              <a:rPr lang="en-US" sz="2400" dirty="0" err="1"/>
              <a:t>đâu</a:t>
            </a:r>
            <a:r>
              <a:rPr lang="en-US" sz="2400" dirty="0"/>
              <a:t> </a:t>
            </a:r>
            <a:r>
              <a:rPr lang="en-US" sz="2400" dirty="0" err="1"/>
              <a:t>chỉ</a:t>
            </a:r>
            <a:r>
              <a:rPr lang="en-US" sz="2400" dirty="0"/>
              <a:t> </a:t>
            </a:r>
            <a:r>
              <a:rPr lang="en-US" sz="2400" dirty="0" err="1"/>
              <a:t>bởi</a:t>
            </a:r>
            <a:r>
              <a:rPr lang="en-US" sz="2400" dirty="0"/>
              <a:t> “</a:t>
            </a:r>
            <a:r>
              <a:rPr lang="en-US" sz="2400" dirty="0" err="1"/>
              <a:t>những</a:t>
            </a:r>
            <a:r>
              <a:rPr lang="en-US" sz="2400" dirty="0"/>
              <a:t> </a:t>
            </a:r>
            <a:r>
              <a:rPr lang="en-US" sz="2400" dirty="0" err="1"/>
              <a:t>dinh</a:t>
            </a:r>
            <a:r>
              <a:rPr lang="en-US" sz="2400" dirty="0"/>
              <a:t> </a:t>
            </a:r>
            <a:r>
              <a:rPr lang="en-US" sz="2400" dirty="0" err="1"/>
              <a:t>thự</a:t>
            </a:r>
            <a:r>
              <a:rPr lang="en-US" sz="2400" dirty="0"/>
              <a:t> </a:t>
            </a:r>
            <a:r>
              <a:rPr lang="en-US" sz="2400" dirty="0" err="1"/>
              <a:t>cũ</a:t>
            </a:r>
            <a:r>
              <a:rPr lang="en-US" sz="2400" dirty="0"/>
              <a:t> </a:t>
            </a:r>
            <a:r>
              <a:rPr lang="en-US" sz="2400" dirty="0" err="1"/>
              <a:t>kĩ</a:t>
            </a:r>
            <a:r>
              <a:rPr lang="en-US" sz="2400" dirty="0"/>
              <a:t>” </a:t>
            </a:r>
            <a:r>
              <a:rPr lang="en-US" sz="2400" dirty="0" err="1"/>
              <a:t>mà</a:t>
            </a:r>
            <a:r>
              <a:rPr lang="en-US" sz="2400" dirty="0"/>
              <a:t> </a:t>
            </a:r>
            <a:r>
              <a:rPr lang="en-US" sz="2400" dirty="0" err="1"/>
              <a:t>chỉ</a:t>
            </a:r>
            <a:r>
              <a:rPr lang="en-US" sz="2400" dirty="0"/>
              <a:t> </a:t>
            </a:r>
            <a:r>
              <a:rPr lang="en-US" sz="2400" dirty="0" err="1"/>
              <a:t>nghe</a:t>
            </a:r>
            <a:r>
              <a:rPr lang="en-US" sz="2400" dirty="0"/>
              <a:t> </a:t>
            </a:r>
            <a:r>
              <a:rPr lang="en-US" sz="2400" dirty="0" err="1"/>
              <a:t>tên</a:t>
            </a:r>
            <a:r>
              <a:rPr lang="en-US" sz="2400" dirty="0"/>
              <a:t> </a:t>
            </a:r>
            <a:r>
              <a:rPr lang="en-US" sz="2400" dirty="0" err="1"/>
              <a:t>người</a:t>
            </a:r>
            <a:r>
              <a:rPr lang="en-US" sz="2400" dirty="0"/>
              <a:t> ta </a:t>
            </a:r>
            <a:r>
              <a:rPr lang="en-US" sz="2400" dirty="0" err="1"/>
              <a:t>đã</a:t>
            </a:r>
            <a:r>
              <a:rPr lang="en-US" sz="2400" dirty="0"/>
              <a:t> “</a:t>
            </a:r>
            <a:r>
              <a:rPr lang="en-US" sz="2400" dirty="0" err="1"/>
              <a:t>nghĩ</a:t>
            </a:r>
            <a:r>
              <a:rPr lang="en-US" sz="2400" dirty="0"/>
              <a:t> </a:t>
            </a:r>
            <a:r>
              <a:rPr lang="en-US" sz="2400" dirty="0" err="1"/>
              <a:t>đến</a:t>
            </a:r>
            <a:r>
              <a:rPr lang="en-US" sz="2400" dirty="0"/>
              <a:t> </a:t>
            </a:r>
            <a:r>
              <a:rPr lang="en-US" sz="2400" dirty="0" err="1"/>
              <a:t>chuyện</a:t>
            </a:r>
            <a:r>
              <a:rPr lang="en-US" sz="2400" dirty="0"/>
              <a:t> </a:t>
            </a:r>
            <a:r>
              <a:rPr lang="en-US" sz="2400" dirty="0" err="1"/>
              <a:t>nghỉ</a:t>
            </a:r>
            <a:r>
              <a:rPr lang="en-US" sz="2400" dirty="0"/>
              <a:t> </a:t>
            </a:r>
            <a:r>
              <a:rPr lang="en-US" sz="2400" dirty="0" err="1"/>
              <a:t>ngơi</a:t>
            </a:r>
            <a:r>
              <a:rPr lang="en-US" sz="2400" dirty="0"/>
              <a:t>”. </a:t>
            </a:r>
            <a:r>
              <a:rPr lang="en-US" sz="2400" dirty="0" err="1"/>
              <a:t>Cái</a:t>
            </a:r>
            <a:r>
              <a:rPr lang="en-US" sz="2400" dirty="0"/>
              <a:t> </a:t>
            </a:r>
            <a:r>
              <a:rPr lang="en-US" sz="2400" dirty="0" err="1"/>
              <a:t>lặng</a:t>
            </a:r>
            <a:r>
              <a:rPr lang="en-US" sz="2400" dirty="0"/>
              <a:t> </a:t>
            </a:r>
            <a:r>
              <a:rPr lang="en-US" sz="2400" dirty="0" err="1"/>
              <a:t>lẽ</a:t>
            </a:r>
            <a:r>
              <a:rPr lang="en-US" sz="2400" dirty="0"/>
              <a:t> </a:t>
            </a:r>
            <a:r>
              <a:rPr lang="en-US" sz="2400" dirty="0" err="1"/>
              <a:t>của</a:t>
            </a:r>
            <a:r>
              <a:rPr lang="en-US" sz="2400" dirty="0"/>
              <a:t> Sa Pa </a:t>
            </a:r>
            <a:r>
              <a:rPr lang="en-US" sz="2400" dirty="0" err="1"/>
              <a:t>là</a:t>
            </a:r>
            <a:r>
              <a:rPr lang="en-US" sz="2400" dirty="0"/>
              <a:t> </a:t>
            </a:r>
            <a:r>
              <a:rPr lang="en-US" sz="2400" dirty="0" err="1"/>
              <a:t>giai</a:t>
            </a:r>
            <a:r>
              <a:rPr lang="en-US" sz="2400" dirty="0"/>
              <a:t> </a:t>
            </a:r>
            <a:r>
              <a:rPr lang="en-US" sz="2400" dirty="0" err="1"/>
              <a:t>âm</a:t>
            </a:r>
            <a:r>
              <a:rPr lang="en-US" sz="2400" dirty="0"/>
              <a:t> </a:t>
            </a:r>
            <a:r>
              <a:rPr lang="en-US" sz="2400" dirty="0" err="1"/>
              <a:t>của</a:t>
            </a:r>
            <a:r>
              <a:rPr lang="en-US" sz="2400" dirty="0"/>
              <a:t> </a:t>
            </a:r>
            <a:r>
              <a:rPr lang="en-US" sz="2400" dirty="0" err="1"/>
              <a:t>những</a:t>
            </a:r>
            <a:r>
              <a:rPr lang="en-US" sz="2400" dirty="0"/>
              <a:t> </a:t>
            </a:r>
            <a:r>
              <a:rPr lang="en-US" sz="2400" dirty="0" err="1"/>
              <a:t>nốt</a:t>
            </a:r>
            <a:r>
              <a:rPr lang="en-US" sz="2400" dirty="0"/>
              <a:t> </a:t>
            </a:r>
            <a:r>
              <a:rPr lang="en-US" sz="2400" dirty="0" err="1"/>
              <a:t>nhạc</a:t>
            </a:r>
            <a:r>
              <a:rPr lang="en-US" sz="2400" dirty="0"/>
              <a:t> </a:t>
            </a:r>
            <a:r>
              <a:rPr lang="en-US" sz="2400" dirty="0" err="1"/>
              <a:t>trầm</a:t>
            </a:r>
            <a:r>
              <a:rPr lang="en-US" sz="2400" dirty="0"/>
              <a:t> </a:t>
            </a:r>
            <a:r>
              <a:rPr lang="en-US" sz="2400" dirty="0" err="1"/>
              <a:t>trên</a:t>
            </a:r>
            <a:r>
              <a:rPr lang="en-US" sz="2400" dirty="0"/>
              <a:t> </a:t>
            </a:r>
            <a:r>
              <a:rPr lang="en-US" sz="2400" dirty="0" err="1"/>
              <a:t>đỉnh</a:t>
            </a:r>
            <a:r>
              <a:rPr lang="en-US" sz="2400" dirty="0"/>
              <a:t> non </a:t>
            </a:r>
            <a:r>
              <a:rPr lang="en-US" sz="2400" dirty="0" err="1"/>
              <a:t>cao</a:t>
            </a:r>
            <a:r>
              <a:rPr lang="en-US" sz="2400" dirty="0"/>
              <a:t>, </a:t>
            </a:r>
            <a:r>
              <a:rPr lang="en-US" sz="2400" dirty="0" err="1"/>
              <a:t>nó</a:t>
            </a:r>
            <a:r>
              <a:rPr lang="en-US" sz="2400" dirty="0"/>
              <a:t> </a:t>
            </a:r>
            <a:r>
              <a:rPr lang="en-US" sz="2400" dirty="0" err="1"/>
              <a:t>hòa</a:t>
            </a:r>
            <a:r>
              <a:rPr lang="en-US" sz="2400" dirty="0"/>
              <a:t> </a:t>
            </a:r>
            <a:r>
              <a:rPr lang="en-US" sz="2400" dirty="0" err="1"/>
              <a:t>vào</a:t>
            </a:r>
            <a:r>
              <a:rPr lang="en-US" sz="2400" dirty="0"/>
              <a:t> </a:t>
            </a:r>
            <a:r>
              <a:rPr lang="en-US" sz="2400" dirty="0" err="1"/>
              <a:t>bài</a:t>
            </a:r>
            <a:r>
              <a:rPr lang="en-US" sz="2400" dirty="0"/>
              <a:t> </a:t>
            </a:r>
            <a:r>
              <a:rPr lang="en-US" sz="2400" dirty="0" err="1"/>
              <a:t>ca</a:t>
            </a:r>
            <a:r>
              <a:rPr lang="en-US" sz="2400" dirty="0"/>
              <a:t> </a:t>
            </a:r>
            <a:r>
              <a:rPr lang="en-US" sz="2400" dirty="0" err="1"/>
              <a:t>lao</a:t>
            </a:r>
            <a:r>
              <a:rPr lang="en-US" sz="2400" dirty="0"/>
              <a:t> </a:t>
            </a:r>
            <a:r>
              <a:rPr lang="en-US" sz="2400" dirty="0" err="1"/>
              <a:t>động</a:t>
            </a:r>
            <a:r>
              <a:rPr lang="en-US" sz="2400" dirty="0"/>
              <a:t> </a:t>
            </a:r>
            <a:r>
              <a:rPr lang="en-US" sz="2400" dirty="0" err="1"/>
              <a:t>dựng</a:t>
            </a:r>
            <a:r>
              <a:rPr lang="en-US" sz="2400" dirty="0"/>
              <a:t> </a:t>
            </a:r>
            <a:r>
              <a:rPr lang="en-US" sz="2400" dirty="0" err="1"/>
              <a:t>xây</a:t>
            </a:r>
            <a:r>
              <a:rPr lang="en-US" sz="2400" dirty="0"/>
              <a:t> </a:t>
            </a:r>
            <a:r>
              <a:rPr lang="en-US" sz="2400" dirty="0" err="1"/>
              <a:t>đất</a:t>
            </a:r>
            <a:r>
              <a:rPr lang="en-US" sz="2400" dirty="0"/>
              <a:t> </a:t>
            </a:r>
            <a:r>
              <a:rPr lang="en-US" sz="2400" dirty="0" err="1"/>
              <a:t>nước</a:t>
            </a:r>
            <a:r>
              <a:rPr lang="en-US" sz="2400" dirty="0"/>
              <a:t> </a:t>
            </a:r>
            <a:r>
              <a:rPr lang="en-US" sz="2400" dirty="0" err="1"/>
              <a:t>trong</a:t>
            </a:r>
            <a:r>
              <a:rPr lang="en-US" sz="2400" dirty="0"/>
              <a:t> </a:t>
            </a:r>
            <a:r>
              <a:rPr lang="en-US" sz="2400" dirty="0" err="1"/>
              <a:t>một</a:t>
            </a:r>
            <a:r>
              <a:rPr lang="en-US" sz="2400" dirty="0"/>
              <a:t> </a:t>
            </a:r>
            <a:r>
              <a:rPr lang="en-US" sz="2400" dirty="0" err="1"/>
              <a:t>giai</a:t>
            </a:r>
            <a:r>
              <a:rPr lang="en-US" sz="2400" dirty="0"/>
              <a:t> </a:t>
            </a:r>
            <a:r>
              <a:rPr lang="en-US" sz="2400" dirty="0" err="1"/>
              <a:t>đoạn</a:t>
            </a:r>
            <a:r>
              <a:rPr lang="en-US" sz="2400" dirty="0"/>
              <a:t> </a:t>
            </a:r>
            <a:r>
              <a:rPr lang="en-US" sz="2400" dirty="0" err="1"/>
              <a:t>đầy</a:t>
            </a:r>
            <a:r>
              <a:rPr lang="en-US" sz="2400" dirty="0"/>
              <a:t> </a:t>
            </a:r>
            <a:r>
              <a:rPr lang="en-US" sz="2400" dirty="0" err="1"/>
              <a:t>khó</a:t>
            </a:r>
            <a:r>
              <a:rPr lang="en-US" sz="2400" dirty="0"/>
              <a:t> </a:t>
            </a:r>
            <a:r>
              <a:rPr lang="en-US" sz="2400" dirty="0" err="1"/>
              <a:t>khăn</a:t>
            </a:r>
            <a:r>
              <a:rPr lang="en-US" sz="2400" dirty="0"/>
              <a:t>, </a:t>
            </a:r>
            <a:r>
              <a:rPr lang="en-US" sz="2400" dirty="0" err="1"/>
              <a:t>thử</a:t>
            </a:r>
            <a:r>
              <a:rPr lang="en-US" sz="2400" dirty="0"/>
              <a:t> </a:t>
            </a:r>
            <a:r>
              <a:rPr lang="en-US" sz="2400" dirty="0" err="1"/>
              <a:t>thách</a:t>
            </a:r>
            <a:r>
              <a:rPr lang="en-US" sz="2400" dirty="0" smtClean="0"/>
              <a:t>.</a:t>
            </a:r>
          </a:p>
          <a:p>
            <a:pPr algn="just"/>
            <a:r>
              <a:rPr lang="en-US" sz="2400" dirty="0" smtClean="0"/>
              <a:t>	</a:t>
            </a:r>
            <a:r>
              <a:rPr lang="en-US" sz="2400" dirty="0" err="1" smtClean="0"/>
              <a:t>Bên</a:t>
            </a:r>
            <a:r>
              <a:rPr lang="en-US" sz="2400" dirty="0" smtClean="0"/>
              <a:t> </a:t>
            </a:r>
            <a:r>
              <a:rPr lang="en-US" sz="2400" dirty="0" err="1"/>
              <a:t>cạnh</a:t>
            </a:r>
            <a:r>
              <a:rPr lang="en-US" sz="2400" dirty="0"/>
              <a:t> </a:t>
            </a:r>
            <a:r>
              <a:rPr lang="en-US" sz="2400" dirty="0" err="1"/>
              <a:t>chủ</a:t>
            </a:r>
            <a:r>
              <a:rPr lang="en-US" sz="2400" dirty="0"/>
              <a:t> </a:t>
            </a:r>
            <a:r>
              <a:rPr lang="en-US" sz="2400" dirty="0" err="1"/>
              <a:t>đề</a:t>
            </a:r>
            <a:r>
              <a:rPr lang="en-US" sz="2400" dirty="0"/>
              <a:t> </a:t>
            </a:r>
            <a:r>
              <a:rPr lang="en-US" sz="2400" dirty="0" err="1"/>
              <a:t>về</a:t>
            </a:r>
            <a:r>
              <a:rPr lang="en-US" sz="2400" dirty="0"/>
              <a:t> </a:t>
            </a:r>
            <a:r>
              <a:rPr lang="en-US" sz="2400" dirty="0" err="1"/>
              <a:t>lẽ</a:t>
            </a:r>
            <a:r>
              <a:rPr lang="en-US" sz="2400" dirty="0"/>
              <a:t> </a:t>
            </a:r>
            <a:r>
              <a:rPr lang="en-US" sz="2400" dirty="0" err="1"/>
              <a:t>sống</a:t>
            </a:r>
            <a:r>
              <a:rPr lang="en-US" sz="2400" dirty="0"/>
              <a:t>, </a:t>
            </a:r>
            <a:r>
              <a:rPr lang="en-US" sz="2400" dirty="0" err="1"/>
              <a:t>truyện</a:t>
            </a:r>
            <a:r>
              <a:rPr lang="en-US" sz="2400" dirty="0"/>
              <a:t> </a:t>
            </a:r>
            <a:r>
              <a:rPr lang="en-US" sz="2400" dirty="0" err="1"/>
              <a:t>còn</a:t>
            </a:r>
            <a:r>
              <a:rPr lang="en-US" sz="2400" dirty="0"/>
              <a:t> </a:t>
            </a:r>
            <a:r>
              <a:rPr lang="en-US" sz="2400" dirty="0" err="1"/>
              <a:t>thể</a:t>
            </a:r>
            <a:r>
              <a:rPr lang="en-US" sz="2400" dirty="0"/>
              <a:t> </a:t>
            </a:r>
            <a:r>
              <a:rPr lang="en-US" sz="2400" dirty="0" err="1"/>
              <a:t>hiện</a:t>
            </a:r>
            <a:r>
              <a:rPr lang="en-US" sz="2400" dirty="0"/>
              <a:t> </a:t>
            </a:r>
            <a:r>
              <a:rPr lang="en-US" sz="2400" dirty="0" err="1"/>
              <a:t>những</a:t>
            </a:r>
            <a:r>
              <a:rPr lang="en-US" sz="2400" dirty="0"/>
              <a:t> </a:t>
            </a:r>
            <a:r>
              <a:rPr lang="en-US" sz="2400" dirty="0" err="1"/>
              <a:t>suy</a:t>
            </a:r>
            <a:r>
              <a:rPr lang="en-US" sz="2400" dirty="0"/>
              <a:t> </a:t>
            </a:r>
            <a:r>
              <a:rPr lang="en-US" sz="2400" dirty="0" err="1"/>
              <a:t>ngẫm</a:t>
            </a:r>
            <a:r>
              <a:rPr lang="en-US" sz="2400" dirty="0"/>
              <a:t> </a:t>
            </a:r>
            <a:r>
              <a:rPr lang="en-US" sz="2400" dirty="0" err="1"/>
              <a:t>của</a:t>
            </a:r>
            <a:r>
              <a:rPr lang="en-US" sz="2400" dirty="0"/>
              <a:t> </a:t>
            </a:r>
            <a:r>
              <a:rPr lang="en-US" sz="2400" dirty="0" err="1"/>
              <a:t>nhà</a:t>
            </a:r>
            <a:r>
              <a:rPr lang="en-US" sz="2400" dirty="0"/>
              <a:t> </a:t>
            </a:r>
            <a:r>
              <a:rPr lang="en-US" sz="2400" dirty="0" err="1"/>
              <a:t>văn</a:t>
            </a:r>
            <a:r>
              <a:rPr lang="en-US" sz="2400" dirty="0"/>
              <a:t> </a:t>
            </a:r>
            <a:r>
              <a:rPr lang="en-US" sz="2400" dirty="0" err="1"/>
              <a:t>về</a:t>
            </a:r>
            <a:r>
              <a:rPr lang="en-US" sz="2400" dirty="0"/>
              <a:t> </a:t>
            </a:r>
            <a:r>
              <a:rPr lang="en-US" sz="2400" dirty="0" err="1"/>
              <a:t>giới</a:t>
            </a:r>
            <a:r>
              <a:rPr lang="en-US" sz="2400" dirty="0"/>
              <a:t> </a:t>
            </a:r>
            <a:r>
              <a:rPr lang="en-US" sz="2400" dirty="0" err="1"/>
              <a:t>hạn</a:t>
            </a:r>
            <a:r>
              <a:rPr lang="en-US" sz="2400" dirty="0"/>
              <a:t> </a:t>
            </a:r>
            <a:r>
              <a:rPr lang="en-US" sz="2400" dirty="0" err="1"/>
              <a:t>của</a:t>
            </a:r>
            <a:r>
              <a:rPr lang="en-US" sz="2400" dirty="0"/>
              <a:t> </a:t>
            </a:r>
            <a:r>
              <a:rPr lang="en-US" sz="2400" dirty="0" err="1"/>
              <a:t>nghệ</a:t>
            </a:r>
            <a:r>
              <a:rPr lang="en-US" sz="2400" dirty="0"/>
              <a:t> </a:t>
            </a:r>
            <a:r>
              <a:rPr lang="en-US" sz="2400" dirty="0" err="1"/>
              <a:t>thuật</a:t>
            </a:r>
            <a:r>
              <a:rPr lang="en-US" sz="2400" dirty="0"/>
              <a:t> </a:t>
            </a:r>
            <a:r>
              <a:rPr lang="en-US" sz="2400" dirty="0" err="1"/>
              <a:t>trước</a:t>
            </a:r>
            <a:r>
              <a:rPr lang="en-US" sz="2400" dirty="0"/>
              <a:t> </a:t>
            </a:r>
            <a:r>
              <a:rPr lang="en-US" sz="2400" dirty="0" err="1"/>
              <a:t>cuộc</a:t>
            </a:r>
            <a:r>
              <a:rPr lang="en-US" sz="2400" dirty="0"/>
              <a:t> </a:t>
            </a:r>
            <a:r>
              <a:rPr lang="en-US" sz="2400" dirty="0" err="1"/>
              <a:t>đời</a:t>
            </a:r>
            <a:r>
              <a:rPr lang="en-US" sz="2400" dirty="0"/>
              <a:t>. </a:t>
            </a:r>
            <a:r>
              <a:rPr lang="en-US" sz="2400" dirty="0" err="1"/>
              <a:t>Đứng</a:t>
            </a:r>
            <a:r>
              <a:rPr lang="en-US" sz="2400" dirty="0"/>
              <a:t> </a:t>
            </a:r>
            <a:r>
              <a:rPr lang="en-US" sz="2400" dirty="0" err="1"/>
              <a:t>trước</a:t>
            </a:r>
            <a:r>
              <a:rPr lang="en-US" sz="2400" dirty="0"/>
              <a:t> </a:t>
            </a:r>
            <a:r>
              <a:rPr lang="en-US" sz="2400" dirty="0" err="1"/>
              <a:t>anh</a:t>
            </a:r>
            <a:r>
              <a:rPr lang="en-US" sz="2400" dirty="0"/>
              <a:t> </a:t>
            </a:r>
            <a:r>
              <a:rPr lang="en-US" sz="2400" dirty="0" err="1"/>
              <a:t>thanh</a:t>
            </a:r>
            <a:r>
              <a:rPr lang="en-US" sz="2400" dirty="0"/>
              <a:t> </a:t>
            </a:r>
            <a:r>
              <a:rPr lang="en-US" sz="2400" dirty="0" err="1"/>
              <a:t>niên</a:t>
            </a:r>
            <a:r>
              <a:rPr lang="en-US" sz="2400" dirty="0"/>
              <a:t>, </a:t>
            </a:r>
            <a:r>
              <a:rPr lang="en-US" sz="2400" dirty="0" err="1"/>
              <a:t>người</a:t>
            </a:r>
            <a:r>
              <a:rPr lang="en-US" sz="2400" dirty="0"/>
              <a:t> </a:t>
            </a:r>
            <a:r>
              <a:rPr lang="en-US" sz="2400" dirty="0" err="1"/>
              <a:t>hoạ</a:t>
            </a:r>
            <a:r>
              <a:rPr lang="en-US" sz="2400" dirty="0"/>
              <a:t> </a:t>
            </a:r>
            <a:r>
              <a:rPr lang="en-US" sz="2400" dirty="0" err="1"/>
              <a:t>sĩ</a:t>
            </a:r>
            <a:r>
              <a:rPr lang="en-US" sz="2400" dirty="0"/>
              <a:t> </a:t>
            </a:r>
            <a:r>
              <a:rPr lang="en-US" sz="2400" dirty="0" err="1"/>
              <a:t>cảm</a:t>
            </a:r>
            <a:r>
              <a:rPr lang="en-US" sz="2400" dirty="0"/>
              <a:t> </a:t>
            </a:r>
            <a:r>
              <a:rPr lang="en-US" sz="2400" dirty="0" err="1"/>
              <a:t>thấy</a:t>
            </a:r>
            <a:r>
              <a:rPr lang="en-US" sz="2400" dirty="0"/>
              <a:t> </a:t>
            </a:r>
            <a:r>
              <a:rPr lang="en-US" sz="2400" dirty="0" err="1"/>
              <a:t>rõ</a:t>
            </a:r>
            <a:r>
              <a:rPr lang="en-US" sz="2400" dirty="0"/>
              <a:t> “</a:t>
            </a:r>
            <a:r>
              <a:rPr lang="en-US" sz="2400" dirty="0" err="1"/>
              <a:t>sự</a:t>
            </a:r>
            <a:r>
              <a:rPr lang="en-US" sz="2400" dirty="0"/>
              <a:t> </a:t>
            </a:r>
            <a:r>
              <a:rPr lang="en-US" sz="2400" dirty="0" err="1"/>
              <a:t>bất</a:t>
            </a:r>
            <a:r>
              <a:rPr lang="en-US" sz="2400" dirty="0"/>
              <a:t> </a:t>
            </a:r>
            <a:r>
              <a:rPr lang="en-US" sz="2400" dirty="0" err="1"/>
              <a:t>lực</a:t>
            </a:r>
            <a:r>
              <a:rPr lang="en-US" sz="2400" dirty="0"/>
              <a:t> </a:t>
            </a:r>
            <a:r>
              <a:rPr lang="en-US" sz="2400" dirty="0" err="1"/>
              <a:t>của</a:t>
            </a:r>
            <a:r>
              <a:rPr lang="en-US" sz="2400" dirty="0"/>
              <a:t> </a:t>
            </a:r>
            <a:r>
              <a:rPr lang="en-US" sz="2400" dirty="0" err="1"/>
              <a:t>nghệ</a:t>
            </a:r>
            <a:r>
              <a:rPr lang="en-US" sz="2400" dirty="0"/>
              <a:t> </a:t>
            </a:r>
            <a:r>
              <a:rPr lang="en-US" sz="2400" dirty="0" err="1"/>
              <a:t>thuật</a:t>
            </a:r>
            <a:r>
              <a:rPr lang="en-US" sz="2400" dirty="0"/>
              <a:t>”. </a:t>
            </a:r>
            <a:r>
              <a:rPr lang="en-US" sz="2400" dirty="0" err="1"/>
              <a:t>Những</a:t>
            </a:r>
            <a:r>
              <a:rPr lang="en-US" sz="2400" dirty="0"/>
              <a:t> </a:t>
            </a:r>
            <a:r>
              <a:rPr lang="en-US" sz="2400" dirty="0" err="1"/>
              <a:t>suy</a:t>
            </a:r>
            <a:r>
              <a:rPr lang="en-US" sz="2400" dirty="0"/>
              <a:t> </a:t>
            </a:r>
            <a:r>
              <a:rPr lang="en-US" sz="2400" dirty="0" err="1"/>
              <a:t>tư</a:t>
            </a:r>
            <a:r>
              <a:rPr lang="en-US" sz="2400" dirty="0"/>
              <a:t> </a:t>
            </a:r>
            <a:r>
              <a:rPr lang="en-US" sz="2400" dirty="0" err="1"/>
              <a:t>của</a:t>
            </a:r>
            <a:r>
              <a:rPr lang="en-US" sz="2400" dirty="0"/>
              <a:t> </a:t>
            </a:r>
            <a:r>
              <a:rPr lang="en-US" sz="2400" dirty="0" err="1"/>
              <a:t>ông</a:t>
            </a:r>
            <a:r>
              <a:rPr lang="en-US" sz="2400" dirty="0"/>
              <a:t>: </a:t>
            </a:r>
            <a:r>
              <a:rPr lang="en-US" sz="2400" dirty="0" err="1"/>
              <a:t>Làm</a:t>
            </a:r>
            <a:r>
              <a:rPr lang="en-US" sz="2400" dirty="0"/>
              <a:t> </a:t>
            </a:r>
            <a:r>
              <a:rPr lang="en-US" sz="2400" dirty="0" err="1"/>
              <a:t>thế</a:t>
            </a:r>
            <a:r>
              <a:rPr lang="en-US" sz="2400" dirty="0"/>
              <a:t> </a:t>
            </a:r>
            <a:r>
              <a:rPr lang="en-US" sz="2400" dirty="0" err="1"/>
              <a:t>nào</a:t>
            </a:r>
            <a:r>
              <a:rPr lang="en-US" sz="2400" dirty="0"/>
              <a:t> “</a:t>
            </a:r>
            <a:r>
              <a:rPr lang="en-US" sz="2400" dirty="0" err="1"/>
              <a:t>cho</a:t>
            </a:r>
            <a:r>
              <a:rPr lang="en-US" sz="2400" dirty="0"/>
              <a:t> </a:t>
            </a:r>
            <a:r>
              <a:rPr lang="en-US" sz="2400" dirty="0" err="1"/>
              <a:t>người</a:t>
            </a:r>
            <a:r>
              <a:rPr lang="en-US" sz="2400" dirty="0"/>
              <a:t> </a:t>
            </a:r>
            <a:r>
              <a:rPr lang="en-US" sz="2400" dirty="0" err="1"/>
              <a:t>xem</a:t>
            </a:r>
            <a:r>
              <a:rPr lang="en-US" sz="2400" dirty="0"/>
              <a:t> </a:t>
            </a:r>
            <a:r>
              <a:rPr lang="en-US" sz="2400" dirty="0" err="1"/>
              <a:t>hiểu</a:t>
            </a:r>
            <a:r>
              <a:rPr lang="en-US" sz="2400" dirty="0"/>
              <a:t> </a:t>
            </a:r>
            <a:r>
              <a:rPr lang="en-US" sz="2400" dirty="0" err="1"/>
              <a:t>được</a:t>
            </a:r>
            <a:r>
              <a:rPr lang="en-US" sz="2400" dirty="0"/>
              <a:t> </a:t>
            </a:r>
            <a:r>
              <a:rPr lang="en-US" sz="2400" dirty="0" err="1"/>
              <a:t>anh</a:t>
            </a:r>
            <a:r>
              <a:rPr lang="en-US" sz="2400" dirty="0"/>
              <a:t> ta, </a:t>
            </a:r>
            <a:r>
              <a:rPr lang="en-US" sz="2400" dirty="0" err="1"/>
              <a:t>mà</a:t>
            </a:r>
            <a:r>
              <a:rPr lang="en-US" sz="2400" dirty="0"/>
              <a:t> </a:t>
            </a:r>
            <a:r>
              <a:rPr lang="en-US" sz="2400" dirty="0" err="1"/>
              <a:t>không</a:t>
            </a:r>
            <a:r>
              <a:rPr lang="en-US" sz="2400" dirty="0"/>
              <a:t> </a:t>
            </a:r>
            <a:r>
              <a:rPr lang="en-US" sz="2400" dirty="0" err="1"/>
              <a:t>phải</a:t>
            </a:r>
            <a:r>
              <a:rPr lang="en-US" sz="2400" dirty="0"/>
              <a:t> </a:t>
            </a:r>
            <a:r>
              <a:rPr lang="en-US" sz="2400" dirty="0" err="1"/>
              <a:t>hiểu</a:t>
            </a:r>
            <a:r>
              <a:rPr lang="en-US" sz="2400" dirty="0"/>
              <a:t> </a:t>
            </a:r>
            <a:r>
              <a:rPr lang="en-US" sz="2400" dirty="0" err="1"/>
              <a:t>như</a:t>
            </a:r>
            <a:r>
              <a:rPr lang="en-US" sz="2400" dirty="0"/>
              <a:t> </a:t>
            </a:r>
            <a:r>
              <a:rPr lang="en-US" sz="2400" dirty="0" err="1"/>
              <a:t>một</a:t>
            </a:r>
            <a:r>
              <a:rPr lang="en-US" sz="2400" dirty="0"/>
              <a:t> </a:t>
            </a:r>
            <a:r>
              <a:rPr lang="en-US" sz="2400" dirty="0" err="1"/>
              <a:t>ngôi</a:t>
            </a:r>
            <a:r>
              <a:rPr lang="en-US" sz="2400" dirty="0"/>
              <a:t> </a:t>
            </a:r>
            <a:r>
              <a:rPr lang="en-US" sz="2400" dirty="0" err="1"/>
              <a:t>sao</a:t>
            </a:r>
            <a:r>
              <a:rPr lang="en-US" sz="2400" dirty="0"/>
              <a:t> </a:t>
            </a:r>
            <a:r>
              <a:rPr lang="en-US" sz="2400" dirty="0" err="1"/>
              <a:t>xa</a:t>
            </a:r>
            <a:r>
              <a:rPr lang="en-US" sz="2400" dirty="0"/>
              <a:t>? </a:t>
            </a:r>
            <a:r>
              <a:rPr lang="en-US" sz="2400" dirty="0" err="1"/>
              <a:t>Và</a:t>
            </a:r>
            <a:r>
              <a:rPr lang="en-US" sz="2400" dirty="0"/>
              <a:t> </a:t>
            </a:r>
            <a:r>
              <a:rPr lang="en-US" sz="2400" dirty="0" err="1"/>
              <a:t>làm</a:t>
            </a:r>
            <a:r>
              <a:rPr lang="en-US" sz="2400" dirty="0"/>
              <a:t> </a:t>
            </a:r>
            <a:r>
              <a:rPr lang="en-US" sz="2400" dirty="0" err="1"/>
              <a:t>thế</a:t>
            </a:r>
            <a:r>
              <a:rPr lang="en-US" sz="2400" dirty="0"/>
              <a:t> </a:t>
            </a:r>
            <a:r>
              <a:rPr lang="en-US" sz="2400" dirty="0" err="1"/>
              <a:t>nào</a:t>
            </a:r>
            <a:r>
              <a:rPr lang="en-US" sz="2400" dirty="0"/>
              <a:t> </a:t>
            </a:r>
            <a:r>
              <a:rPr lang="en-US" sz="2400" dirty="0" err="1"/>
              <a:t>đặt</a:t>
            </a:r>
            <a:r>
              <a:rPr lang="en-US" sz="2400" dirty="0"/>
              <a:t> </a:t>
            </a:r>
            <a:r>
              <a:rPr lang="en-US" sz="2400" dirty="0" err="1"/>
              <a:t>được</a:t>
            </a:r>
            <a:r>
              <a:rPr lang="en-US" sz="2400" dirty="0"/>
              <a:t> </a:t>
            </a:r>
            <a:r>
              <a:rPr lang="en-US" sz="2400" dirty="0" err="1"/>
              <a:t>chính</a:t>
            </a:r>
            <a:r>
              <a:rPr lang="en-US" sz="2400" dirty="0"/>
              <a:t> </a:t>
            </a:r>
            <a:r>
              <a:rPr lang="en-US" sz="2400" dirty="0" err="1"/>
              <a:t>tấm</a:t>
            </a:r>
            <a:r>
              <a:rPr lang="en-US" sz="2400" dirty="0"/>
              <a:t> </a:t>
            </a:r>
            <a:r>
              <a:rPr lang="en-US" sz="2400" dirty="0" err="1"/>
              <a:t>lòng</a:t>
            </a:r>
            <a:r>
              <a:rPr lang="en-US" sz="2400" dirty="0"/>
              <a:t> </a:t>
            </a:r>
            <a:r>
              <a:rPr lang="en-US" sz="2400" dirty="0" err="1"/>
              <a:t>của</a:t>
            </a:r>
            <a:r>
              <a:rPr lang="en-US" sz="2400" dirty="0"/>
              <a:t> </a:t>
            </a:r>
            <a:r>
              <a:rPr lang="en-US" sz="2400" dirty="0" err="1"/>
              <a:t>nhà</a:t>
            </a:r>
            <a:r>
              <a:rPr lang="en-US" sz="2400" dirty="0"/>
              <a:t> </a:t>
            </a:r>
            <a:r>
              <a:rPr lang="en-US" sz="2400" dirty="0" err="1"/>
              <a:t>hoạ</a:t>
            </a:r>
            <a:r>
              <a:rPr lang="en-US" sz="2400" dirty="0"/>
              <a:t> </a:t>
            </a:r>
            <a:r>
              <a:rPr lang="en-US" sz="2400" dirty="0" err="1"/>
              <a:t>sĩ</a:t>
            </a:r>
            <a:r>
              <a:rPr lang="en-US" sz="2400" dirty="0"/>
              <a:t> </a:t>
            </a:r>
            <a:r>
              <a:rPr lang="en-US" sz="2400" dirty="0" err="1"/>
              <a:t>vào</a:t>
            </a:r>
            <a:r>
              <a:rPr lang="en-US" sz="2400" dirty="0"/>
              <a:t> </a:t>
            </a:r>
            <a:r>
              <a:rPr lang="en-US" sz="2400" dirty="0" err="1"/>
              <a:t>giữa</a:t>
            </a:r>
            <a:r>
              <a:rPr lang="en-US" sz="2400" dirty="0"/>
              <a:t> </a:t>
            </a:r>
            <a:r>
              <a:rPr lang="en-US" sz="2400" dirty="0" err="1"/>
              <a:t>bức</a:t>
            </a:r>
            <a:r>
              <a:rPr lang="en-US" sz="2400" dirty="0"/>
              <a:t> </a:t>
            </a:r>
            <a:r>
              <a:rPr lang="en-US" sz="2400" dirty="0" err="1"/>
              <a:t>tranh</a:t>
            </a:r>
            <a:r>
              <a:rPr lang="en-US" sz="2400" dirty="0"/>
              <a:t> </a:t>
            </a:r>
            <a:r>
              <a:rPr lang="en-US" sz="2400" dirty="0" err="1"/>
              <a:t>đó</a:t>
            </a:r>
            <a:r>
              <a:rPr lang="en-US" sz="2400" dirty="0"/>
              <a:t>?”... </a:t>
            </a:r>
            <a:r>
              <a:rPr lang="en-US" sz="2400" dirty="0" err="1"/>
              <a:t>chính</a:t>
            </a:r>
            <a:r>
              <a:rPr lang="en-US" sz="2400" dirty="0"/>
              <a:t> </a:t>
            </a:r>
            <a:r>
              <a:rPr lang="en-US" sz="2400" dirty="0" err="1"/>
              <a:t>là</a:t>
            </a:r>
            <a:r>
              <a:rPr lang="en-US" sz="2400" dirty="0"/>
              <a:t> </a:t>
            </a:r>
            <a:r>
              <a:rPr lang="en-US" sz="2400" dirty="0" err="1"/>
              <a:t>những</a:t>
            </a:r>
            <a:r>
              <a:rPr lang="en-US" sz="2400" dirty="0"/>
              <a:t> </a:t>
            </a:r>
            <a:r>
              <a:rPr lang="en-US" sz="2400" dirty="0" err="1"/>
              <a:t>trăn</a:t>
            </a:r>
            <a:r>
              <a:rPr lang="en-US" sz="2400" dirty="0"/>
              <a:t> </a:t>
            </a:r>
            <a:r>
              <a:rPr lang="en-US" sz="2400" dirty="0" err="1"/>
              <a:t>trở</a:t>
            </a:r>
            <a:r>
              <a:rPr lang="en-US" sz="2400" dirty="0"/>
              <a:t> </a:t>
            </a:r>
            <a:r>
              <a:rPr lang="en-US" sz="2400" dirty="0" err="1"/>
              <a:t>về</a:t>
            </a:r>
            <a:r>
              <a:rPr lang="en-US" sz="2400" dirty="0"/>
              <a:t> </a:t>
            </a:r>
            <a:r>
              <a:rPr lang="en-US" sz="2400" dirty="0" err="1"/>
              <a:t>việc</a:t>
            </a:r>
            <a:r>
              <a:rPr lang="en-US" sz="2400" dirty="0"/>
              <a:t> </a:t>
            </a:r>
            <a:r>
              <a:rPr lang="en-US" sz="2400" dirty="0" err="1"/>
              <a:t>làm</a:t>
            </a:r>
            <a:r>
              <a:rPr lang="en-US" sz="2400" dirty="0"/>
              <a:t> </a:t>
            </a:r>
            <a:r>
              <a:rPr lang="en-US" sz="2400" dirty="0" err="1"/>
              <a:t>sao</a:t>
            </a:r>
            <a:r>
              <a:rPr lang="en-US" sz="2400" dirty="0"/>
              <a:t> </a:t>
            </a:r>
            <a:r>
              <a:rPr lang="en-US" sz="2400" dirty="0" err="1"/>
              <a:t>để</a:t>
            </a:r>
            <a:r>
              <a:rPr lang="en-US" sz="2400" dirty="0"/>
              <a:t> </a:t>
            </a:r>
            <a:r>
              <a:rPr lang="en-US" sz="2400" dirty="0" err="1"/>
              <a:t>thể</a:t>
            </a:r>
            <a:r>
              <a:rPr lang="en-US" sz="2400" dirty="0"/>
              <a:t> </a:t>
            </a:r>
            <a:r>
              <a:rPr lang="en-US" sz="2400" dirty="0" err="1"/>
              <a:t>hiện</a:t>
            </a:r>
            <a:r>
              <a:rPr lang="en-US" sz="2400" dirty="0"/>
              <a:t> </a:t>
            </a:r>
            <a:r>
              <a:rPr lang="en-US" sz="2400" dirty="0" err="1"/>
              <a:t>được</a:t>
            </a:r>
            <a:r>
              <a:rPr lang="en-US" sz="2400" dirty="0"/>
              <a:t> </a:t>
            </a:r>
            <a:r>
              <a:rPr lang="en-US" sz="2400" dirty="0" err="1"/>
              <a:t>một</a:t>
            </a:r>
            <a:r>
              <a:rPr lang="en-US" sz="2400" dirty="0"/>
              <a:t> </a:t>
            </a:r>
            <a:r>
              <a:rPr lang="en-US" sz="2400" dirty="0" err="1"/>
              <a:t>cách</a:t>
            </a:r>
            <a:r>
              <a:rPr lang="en-US" sz="2400" dirty="0"/>
              <a:t> </a:t>
            </a:r>
            <a:r>
              <a:rPr lang="en-US" sz="2400" dirty="0" err="1"/>
              <a:t>chân</a:t>
            </a:r>
            <a:r>
              <a:rPr lang="en-US" sz="2400" dirty="0"/>
              <a:t> </a:t>
            </a:r>
            <a:r>
              <a:rPr lang="en-US" sz="2400" dirty="0" err="1"/>
              <a:t>thật</a:t>
            </a:r>
            <a:r>
              <a:rPr lang="en-US" sz="2400" dirty="0"/>
              <a:t> </a:t>
            </a:r>
            <a:r>
              <a:rPr lang="en-US" sz="2400" dirty="0" err="1"/>
              <a:t>nhất</a:t>
            </a:r>
            <a:r>
              <a:rPr lang="en-US" sz="2400" dirty="0"/>
              <a:t> </a:t>
            </a:r>
            <a:r>
              <a:rPr lang="en-US" sz="2400" dirty="0" err="1"/>
              <a:t>vẻ</a:t>
            </a:r>
            <a:r>
              <a:rPr lang="en-US" sz="2400" dirty="0"/>
              <a:t> </a:t>
            </a:r>
            <a:r>
              <a:rPr lang="en-US" sz="2400" dirty="0" err="1"/>
              <a:t>đẹp</a:t>
            </a:r>
            <a:r>
              <a:rPr lang="en-US" sz="2400" dirty="0"/>
              <a:t> </a:t>
            </a:r>
            <a:r>
              <a:rPr lang="en-US" sz="2400" dirty="0" err="1"/>
              <a:t>của</a:t>
            </a:r>
            <a:r>
              <a:rPr lang="en-US" sz="2400" dirty="0"/>
              <a:t> </a:t>
            </a:r>
            <a:r>
              <a:rPr lang="en-US" sz="2400" dirty="0" err="1"/>
              <a:t>những</a:t>
            </a:r>
            <a:r>
              <a:rPr lang="en-US" sz="2400" dirty="0"/>
              <a:t> con </a:t>
            </a:r>
            <a:r>
              <a:rPr lang="en-US" sz="2400" dirty="0" err="1"/>
              <a:t>người</a:t>
            </a:r>
            <a:r>
              <a:rPr lang="en-US" sz="2400" dirty="0"/>
              <a:t> </a:t>
            </a:r>
            <a:r>
              <a:rPr lang="en-US" sz="2400" dirty="0" err="1"/>
              <a:t>bình</a:t>
            </a:r>
            <a:r>
              <a:rPr lang="en-US" sz="2400" dirty="0"/>
              <a:t> </a:t>
            </a:r>
            <a:r>
              <a:rPr lang="en-US" sz="2400" dirty="0" err="1"/>
              <a:t>dị</a:t>
            </a:r>
            <a:r>
              <a:rPr lang="en-US" sz="2400" dirty="0"/>
              <a:t> </a:t>
            </a:r>
            <a:r>
              <a:rPr lang="en-US" sz="2400" dirty="0" err="1"/>
              <a:t>quanh</a:t>
            </a:r>
            <a:r>
              <a:rPr lang="en-US" sz="2400" dirty="0"/>
              <a:t> </a:t>
            </a:r>
            <a:r>
              <a:rPr lang="en-US" sz="2400" dirty="0" err="1"/>
              <a:t>mình</a:t>
            </a:r>
            <a:r>
              <a:rPr lang="en-US" sz="2400" dirty="0"/>
              <a:t>, </a:t>
            </a:r>
            <a:r>
              <a:rPr lang="en-US" sz="2400" dirty="0" err="1"/>
              <a:t>kéo</a:t>
            </a:r>
            <a:r>
              <a:rPr lang="en-US" sz="2400" dirty="0"/>
              <a:t> </a:t>
            </a:r>
            <a:r>
              <a:rPr lang="en-US" sz="2400" dirty="0" err="1"/>
              <a:t>nghệ</a:t>
            </a:r>
            <a:r>
              <a:rPr lang="en-US" sz="2400" dirty="0"/>
              <a:t> </a:t>
            </a:r>
            <a:r>
              <a:rPr lang="en-US" sz="2400" dirty="0" err="1"/>
              <a:t>thuật</a:t>
            </a:r>
            <a:r>
              <a:rPr lang="en-US" sz="2400" dirty="0"/>
              <a:t> </a:t>
            </a:r>
            <a:r>
              <a:rPr lang="en-US" sz="2400" dirty="0" err="1"/>
              <a:t>lại</a:t>
            </a:r>
            <a:r>
              <a:rPr lang="en-US" sz="2400" dirty="0"/>
              <a:t> </a:t>
            </a:r>
            <a:r>
              <a:rPr lang="en-US" sz="2400" dirty="0" err="1"/>
              <a:t>gần</a:t>
            </a:r>
            <a:r>
              <a:rPr lang="en-US" sz="2400" dirty="0"/>
              <a:t> </a:t>
            </a:r>
            <a:r>
              <a:rPr lang="en-US" sz="2400" dirty="0" err="1"/>
              <a:t>hơn</a:t>
            </a:r>
            <a:r>
              <a:rPr lang="en-US" sz="2400" dirty="0"/>
              <a:t> </a:t>
            </a:r>
            <a:r>
              <a:rPr lang="en-US" sz="2400" dirty="0" err="1"/>
              <a:t>với</a:t>
            </a:r>
            <a:r>
              <a:rPr lang="en-US" sz="2400" dirty="0"/>
              <a:t> </a:t>
            </a:r>
            <a:r>
              <a:rPr lang="en-US" sz="2400" dirty="0" err="1"/>
              <a:t>đời</a:t>
            </a:r>
            <a:r>
              <a:rPr lang="en-US" sz="2400" dirty="0"/>
              <a:t> </a:t>
            </a:r>
            <a:r>
              <a:rPr lang="en-US" sz="2400" dirty="0" err="1"/>
              <a:t>sống</a:t>
            </a:r>
            <a:r>
              <a:rPr lang="en-US" sz="2400" dirty="0"/>
              <a:t>. </a:t>
            </a:r>
            <a:r>
              <a:rPr lang="en-US" sz="2400" dirty="0" err="1"/>
              <a:t>Chất</a:t>
            </a:r>
            <a:r>
              <a:rPr lang="en-US" sz="2400" dirty="0"/>
              <a:t> </a:t>
            </a:r>
            <a:r>
              <a:rPr lang="en-US" sz="2400" dirty="0" err="1"/>
              <a:t>liệu</a:t>
            </a:r>
            <a:r>
              <a:rPr lang="en-US" sz="2400" dirty="0"/>
              <a:t> </a:t>
            </a:r>
            <a:r>
              <a:rPr lang="en-US" sz="2400" dirty="0" err="1"/>
              <a:t>của</a:t>
            </a:r>
            <a:r>
              <a:rPr lang="en-US" sz="2400" dirty="0"/>
              <a:t> </a:t>
            </a:r>
            <a:r>
              <a:rPr lang="en-US" sz="2400" dirty="0" err="1"/>
              <a:t>sáng</a:t>
            </a:r>
            <a:r>
              <a:rPr lang="en-US" sz="2400" dirty="0"/>
              <a:t> </a:t>
            </a:r>
            <a:r>
              <a:rPr lang="en-US" sz="2400" dirty="0" err="1"/>
              <a:t>tác</a:t>
            </a:r>
            <a:r>
              <a:rPr lang="en-US" sz="2400" dirty="0"/>
              <a:t> </a:t>
            </a:r>
            <a:r>
              <a:rPr lang="en-US" sz="2400" dirty="0" err="1"/>
              <a:t>đã</a:t>
            </a:r>
            <a:r>
              <a:rPr lang="en-US" sz="2400" dirty="0"/>
              <a:t> </a:t>
            </a:r>
            <a:r>
              <a:rPr lang="en-US" sz="2400" dirty="0" err="1"/>
              <a:t>có</a:t>
            </a:r>
            <a:r>
              <a:rPr lang="en-US" sz="2400" dirty="0"/>
              <a:t>, </a:t>
            </a:r>
            <a:r>
              <a:rPr lang="en-US" sz="2400" dirty="0" err="1"/>
              <a:t>nhưng</a:t>
            </a:r>
            <a:r>
              <a:rPr lang="en-US" sz="2400" dirty="0"/>
              <a:t> </a:t>
            </a:r>
            <a:r>
              <a:rPr lang="en-US" sz="2400" dirty="0" err="1"/>
              <a:t>để</a:t>
            </a:r>
            <a:r>
              <a:rPr lang="en-US" sz="2400" dirty="0"/>
              <a:t> “</a:t>
            </a:r>
            <a:r>
              <a:rPr lang="en-US" sz="2400" dirty="0" err="1"/>
              <a:t>hoàn</a:t>
            </a:r>
            <a:r>
              <a:rPr lang="en-US" sz="2400" dirty="0"/>
              <a:t> </a:t>
            </a:r>
            <a:r>
              <a:rPr lang="en-US" sz="2400" dirty="0" err="1"/>
              <a:t>thành</a:t>
            </a:r>
            <a:r>
              <a:rPr lang="en-US" sz="2400" dirty="0"/>
              <a:t> </a:t>
            </a:r>
            <a:r>
              <a:rPr lang="en-US" sz="2400" dirty="0" err="1"/>
              <a:t>được</a:t>
            </a:r>
            <a:r>
              <a:rPr lang="en-US" sz="2400" dirty="0"/>
              <a:t> </a:t>
            </a:r>
            <a:r>
              <a:rPr lang="en-US" sz="2400" dirty="0" err="1"/>
              <a:t>sáng</a:t>
            </a:r>
            <a:r>
              <a:rPr lang="en-US" sz="2400" dirty="0"/>
              <a:t> </a:t>
            </a:r>
            <a:r>
              <a:rPr lang="en-US" sz="2400" dirty="0" err="1"/>
              <a:t>tác</a:t>
            </a:r>
            <a:r>
              <a:rPr lang="en-US" sz="2400" dirty="0"/>
              <a:t>”, </a:t>
            </a:r>
            <a:r>
              <a:rPr lang="en-US" sz="2400" dirty="0" err="1"/>
              <a:t>người</a:t>
            </a:r>
            <a:r>
              <a:rPr lang="en-US" sz="2400" dirty="0"/>
              <a:t> </a:t>
            </a:r>
            <a:r>
              <a:rPr lang="en-US" sz="2400" dirty="0" err="1"/>
              <a:t>nghệ</a:t>
            </a:r>
            <a:r>
              <a:rPr lang="en-US" sz="2400" dirty="0"/>
              <a:t> </a:t>
            </a:r>
            <a:r>
              <a:rPr lang="en-US" sz="2400" dirty="0" err="1"/>
              <a:t>sĩ</a:t>
            </a:r>
            <a:r>
              <a:rPr lang="en-US" sz="2400" dirty="0"/>
              <a:t> </a:t>
            </a:r>
            <a:r>
              <a:rPr lang="en-US" sz="2400" dirty="0" err="1"/>
              <a:t>còn</a:t>
            </a:r>
            <a:r>
              <a:rPr lang="en-US" sz="2400" dirty="0"/>
              <a:t> </a:t>
            </a:r>
            <a:r>
              <a:rPr lang="en-US" sz="2400" dirty="0" err="1"/>
              <a:t>cần</a:t>
            </a:r>
            <a:r>
              <a:rPr lang="en-US" sz="2400" dirty="0"/>
              <a:t> </a:t>
            </a:r>
            <a:r>
              <a:rPr lang="en-US" sz="2400" dirty="0" err="1"/>
              <a:t>có</a:t>
            </a:r>
            <a:r>
              <a:rPr lang="en-US" sz="2400" dirty="0"/>
              <a:t> </a:t>
            </a:r>
            <a:r>
              <a:rPr lang="en-US" sz="2400" dirty="0" err="1"/>
              <a:t>tài</a:t>
            </a:r>
            <a:r>
              <a:rPr lang="en-US" sz="2400" dirty="0"/>
              <a:t> </a:t>
            </a:r>
            <a:r>
              <a:rPr lang="en-US" sz="2400" dirty="0" err="1"/>
              <a:t>năng</a:t>
            </a:r>
            <a:r>
              <a:rPr lang="en-US" sz="2400" dirty="0"/>
              <a:t> </a:t>
            </a:r>
            <a:r>
              <a:rPr lang="en-US" sz="2400" dirty="0" err="1"/>
              <a:t>và</a:t>
            </a:r>
            <a:r>
              <a:rPr lang="en-US" sz="2400" dirty="0"/>
              <a:t> </a:t>
            </a:r>
            <a:r>
              <a:rPr lang="en-US" sz="2400" dirty="0" err="1"/>
              <a:t>trái</a:t>
            </a:r>
            <a:r>
              <a:rPr lang="en-US" sz="2400" dirty="0"/>
              <a:t> </a:t>
            </a:r>
            <a:r>
              <a:rPr lang="en-US" sz="2400" dirty="0" err="1"/>
              <a:t>tim</a:t>
            </a:r>
            <a:r>
              <a:rPr lang="en-US" sz="2400" dirty="0"/>
              <a:t> </a:t>
            </a:r>
            <a:r>
              <a:rPr lang="en-US" sz="2400" dirty="0" err="1"/>
              <a:t>ấm</a:t>
            </a:r>
            <a:r>
              <a:rPr lang="en-US" sz="2400" dirty="0"/>
              <a:t> </a:t>
            </a:r>
            <a:r>
              <a:rPr lang="en-US" sz="2400" dirty="0" err="1"/>
              <a:t>nóng</a:t>
            </a:r>
            <a:r>
              <a:rPr lang="en-US" sz="2400" dirty="0"/>
              <a:t> </a:t>
            </a:r>
            <a:r>
              <a:rPr lang="en-US" sz="2400" dirty="0" err="1"/>
              <a:t>tình</a:t>
            </a:r>
            <a:r>
              <a:rPr lang="en-US" sz="2400" dirty="0"/>
              <a:t> </a:t>
            </a:r>
            <a:r>
              <a:rPr lang="en-US" sz="2400" dirty="0" err="1"/>
              <a:t>người</a:t>
            </a:r>
            <a:r>
              <a:rPr lang="en-US" sz="2400" dirty="0"/>
              <a:t>.</a:t>
            </a:r>
          </a:p>
          <a:p>
            <a:endParaRPr lang="en-US" dirty="0"/>
          </a:p>
        </p:txBody>
      </p:sp>
    </p:spTree>
    <p:extLst>
      <p:ext uri="{BB962C8B-B14F-4D97-AF65-F5344CB8AC3E}">
        <p14:creationId xmlns:p14="http://schemas.microsoft.com/office/powerpoint/2010/main" val="3035710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461" y="340306"/>
            <a:ext cx="11673555" cy="6370975"/>
          </a:xfrm>
          <a:prstGeom prst="rect">
            <a:avLst/>
          </a:prstGeom>
        </p:spPr>
        <p:txBody>
          <a:bodyPr wrap="square">
            <a:spAutoFit/>
          </a:bodyPr>
          <a:lstStyle/>
          <a:p>
            <a:pPr algn="just"/>
            <a:r>
              <a:rPr lang="en-US" sz="2400" dirty="0" smtClean="0"/>
              <a:t>	</a:t>
            </a:r>
            <a:r>
              <a:rPr lang="en-US" sz="2400" dirty="0" err="1" smtClean="0"/>
              <a:t>Không</a:t>
            </a:r>
            <a:r>
              <a:rPr lang="en-US" sz="2400" dirty="0" smtClean="0"/>
              <a:t> </a:t>
            </a:r>
            <a:r>
              <a:rPr lang="en-US" sz="2400" dirty="0" err="1"/>
              <a:t>chỉ</a:t>
            </a:r>
            <a:r>
              <a:rPr lang="en-US" sz="2400" dirty="0"/>
              <a:t> </a:t>
            </a:r>
            <a:r>
              <a:rPr lang="en-US" sz="2400" dirty="0" err="1"/>
              <a:t>mang</a:t>
            </a:r>
            <a:r>
              <a:rPr lang="en-US" sz="2400" dirty="0"/>
              <a:t> </a:t>
            </a:r>
            <a:r>
              <a:rPr lang="en-US" sz="2400" dirty="0" err="1"/>
              <a:t>thông</a:t>
            </a:r>
            <a:r>
              <a:rPr lang="en-US" sz="2400" dirty="0"/>
              <a:t> </a:t>
            </a:r>
            <a:r>
              <a:rPr lang="en-US" sz="2400" dirty="0" err="1"/>
              <a:t>điệp</a:t>
            </a:r>
            <a:r>
              <a:rPr lang="en-US" sz="2400" dirty="0"/>
              <a:t> </a:t>
            </a:r>
            <a:r>
              <a:rPr lang="en-US" sz="2400" dirty="0" err="1"/>
              <a:t>giàu</a:t>
            </a:r>
            <a:r>
              <a:rPr lang="en-US" sz="2400" dirty="0"/>
              <a:t> ý </a:t>
            </a:r>
            <a:r>
              <a:rPr lang="en-US" sz="2400" dirty="0" err="1"/>
              <a:t>nghĩa</a:t>
            </a:r>
            <a:r>
              <a:rPr lang="en-US" sz="2400" dirty="0"/>
              <a:t> </a:t>
            </a:r>
            <a:r>
              <a:rPr lang="en-US" sz="2400" dirty="0" err="1"/>
              <a:t>nhân</a:t>
            </a:r>
            <a:r>
              <a:rPr lang="en-US" sz="2400" dirty="0"/>
              <a:t> </a:t>
            </a:r>
            <a:r>
              <a:rPr lang="en-US" sz="2400" dirty="0" err="1"/>
              <a:t>văn</a:t>
            </a:r>
            <a:r>
              <a:rPr lang="en-US" sz="2400" dirty="0"/>
              <a:t>, </a:t>
            </a:r>
            <a:r>
              <a:rPr lang="en-US" sz="2400" i="1" dirty="0" err="1"/>
              <a:t>Lặng</a:t>
            </a:r>
            <a:r>
              <a:rPr lang="en-US" sz="2400" i="1" dirty="0"/>
              <a:t> </a:t>
            </a:r>
            <a:r>
              <a:rPr lang="en-US" sz="2400" i="1" dirty="0" err="1"/>
              <a:t>lẽ</a:t>
            </a:r>
            <a:r>
              <a:rPr lang="en-US" sz="2400" i="1" dirty="0"/>
              <a:t> Sa Pa </a:t>
            </a:r>
            <a:r>
              <a:rPr lang="en-US" sz="2400" dirty="0" err="1"/>
              <a:t>còn</a:t>
            </a:r>
            <a:r>
              <a:rPr lang="en-US" sz="2400" dirty="0"/>
              <a:t> </a:t>
            </a:r>
            <a:r>
              <a:rPr lang="en-US" sz="2400" dirty="0" err="1"/>
              <a:t>hấp</a:t>
            </a:r>
            <a:r>
              <a:rPr lang="en-US" sz="2400" dirty="0"/>
              <a:t> </a:t>
            </a:r>
            <a:r>
              <a:rPr lang="en-US" sz="2400" dirty="0" err="1"/>
              <a:t>dẫn</a:t>
            </a:r>
            <a:r>
              <a:rPr lang="en-US" sz="2400" dirty="0"/>
              <a:t> </a:t>
            </a:r>
            <a:r>
              <a:rPr lang="en-US" sz="2400" dirty="0" err="1"/>
              <a:t>người</a:t>
            </a:r>
            <a:r>
              <a:rPr lang="en-US" sz="2400" dirty="0"/>
              <a:t> </a:t>
            </a:r>
            <a:r>
              <a:rPr lang="en-US" sz="2400" dirty="0" err="1"/>
              <a:t>đọc</a:t>
            </a:r>
            <a:r>
              <a:rPr lang="en-US" sz="2400" dirty="0"/>
              <a:t> </a:t>
            </a:r>
            <a:r>
              <a:rPr lang="en-US" sz="2400" dirty="0" err="1"/>
              <a:t>bởi</a:t>
            </a:r>
            <a:r>
              <a:rPr lang="en-US" sz="2400" dirty="0"/>
              <a:t> </a:t>
            </a:r>
            <a:r>
              <a:rPr lang="en-US" sz="2400" dirty="0" err="1"/>
              <a:t>nghệ</a:t>
            </a:r>
            <a:r>
              <a:rPr lang="en-US" sz="2400" dirty="0"/>
              <a:t> </a:t>
            </a:r>
            <a:r>
              <a:rPr lang="en-US" sz="2400" dirty="0" err="1"/>
              <a:t>thuật</a:t>
            </a:r>
            <a:r>
              <a:rPr lang="en-US" sz="2400" dirty="0"/>
              <a:t> </a:t>
            </a:r>
            <a:r>
              <a:rPr lang="en-US" sz="2400" dirty="0" err="1"/>
              <a:t>kể</a:t>
            </a:r>
            <a:r>
              <a:rPr lang="en-US" sz="2400" dirty="0"/>
              <a:t> </a:t>
            </a:r>
            <a:r>
              <a:rPr lang="en-US" sz="2400" dirty="0" err="1"/>
              <a:t>chuyện</a:t>
            </a:r>
            <a:r>
              <a:rPr lang="en-US" sz="2400" dirty="0"/>
              <a:t> </a:t>
            </a:r>
            <a:r>
              <a:rPr lang="en-US" sz="2400" dirty="0" err="1"/>
              <a:t>độc</a:t>
            </a:r>
            <a:r>
              <a:rPr lang="en-US" sz="2400" dirty="0"/>
              <a:t> </a:t>
            </a:r>
            <a:r>
              <a:rPr lang="en-US" sz="2400" dirty="0" err="1"/>
              <a:t>đáo</a:t>
            </a:r>
            <a:r>
              <a:rPr lang="en-US" sz="2400" dirty="0"/>
              <a:t>. </a:t>
            </a:r>
            <a:r>
              <a:rPr lang="en-US" sz="2400" dirty="0" err="1"/>
              <a:t>Nhà</a:t>
            </a:r>
            <a:r>
              <a:rPr lang="en-US" sz="2400" dirty="0"/>
              <a:t> </a:t>
            </a:r>
            <a:r>
              <a:rPr lang="en-US" sz="2400" dirty="0" err="1"/>
              <a:t>văn</a:t>
            </a:r>
            <a:r>
              <a:rPr lang="en-US" sz="2400" dirty="0"/>
              <a:t> </a:t>
            </a:r>
            <a:r>
              <a:rPr lang="en-US" sz="2400" dirty="0" err="1"/>
              <a:t>đã</a:t>
            </a:r>
            <a:r>
              <a:rPr lang="en-US" sz="2400" dirty="0"/>
              <a:t> </a:t>
            </a:r>
            <a:r>
              <a:rPr lang="en-US" sz="2400" dirty="0" err="1"/>
              <a:t>sáng</a:t>
            </a:r>
            <a:r>
              <a:rPr lang="en-US" sz="2400" dirty="0"/>
              <a:t> </a:t>
            </a:r>
            <a:r>
              <a:rPr lang="en-US" sz="2400" dirty="0" err="1"/>
              <a:t>tạo</a:t>
            </a:r>
            <a:r>
              <a:rPr lang="en-US" sz="2400" dirty="0"/>
              <a:t> </a:t>
            </a:r>
            <a:r>
              <a:rPr lang="en-US" sz="2400" dirty="0" err="1"/>
              <a:t>được</a:t>
            </a:r>
            <a:r>
              <a:rPr lang="en-US" sz="2400" dirty="0"/>
              <a:t> </a:t>
            </a:r>
            <a:r>
              <a:rPr lang="en-US" sz="2400" dirty="0" err="1"/>
              <a:t>tình</a:t>
            </a:r>
            <a:r>
              <a:rPr lang="en-US" sz="2400" dirty="0"/>
              <a:t> </a:t>
            </a:r>
            <a:r>
              <a:rPr lang="en-US" sz="2400" dirty="0" err="1"/>
              <a:t>huống</a:t>
            </a:r>
            <a:r>
              <a:rPr lang="en-US" sz="2400" dirty="0"/>
              <a:t> </a:t>
            </a:r>
            <a:r>
              <a:rPr lang="en-US" sz="2400" dirty="0" err="1"/>
              <a:t>truyện</a:t>
            </a:r>
            <a:r>
              <a:rPr lang="en-US" sz="2400" dirty="0"/>
              <a:t> </a:t>
            </a:r>
            <a:r>
              <a:rPr lang="en-US" sz="2400" dirty="0" err="1"/>
              <a:t>bất</a:t>
            </a:r>
            <a:r>
              <a:rPr lang="en-US" sz="2400" dirty="0"/>
              <a:t> </a:t>
            </a:r>
            <a:r>
              <a:rPr lang="en-US" sz="2400" dirty="0" err="1"/>
              <a:t>ngờ</a:t>
            </a:r>
            <a:r>
              <a:rPr lang="en-US" sz="2400" dirty="0"/>
              <a:t>, </a:t>
            </a:r>
            <a:r>
              <a:rPr lang="en-US" sz="2400" dirty="0" err="1"/>
              <a:t>ấy</a:t>
            </a:r>
            <a:r>
              <a:rPr lang="en-US" sz="2400" dirty="0"/>
              <a:t> </a:t>
            </a:r>
            <a:r>
              <a:rPr lang="en-US" sz="2400" dirty="0" err="1"/>
              <a:t>là</a:t>
            </a:r>
            <a:r>
              <a:rPr lang="en-US" sz="2400" dirty="0"/>
              <a:t> </a:t>
            </a:r>
            <a:r>
              <a:rPr lang="en-US" sz="2400" dirty="0" err="1"/>
              <a:t>cuộc</a:t>
            </a:r>
            <a:r>
              <a:rPr lang="en-US" sz="2400" dirty="0"/>
              <a:t> </a:t>
            </a:r>
            <a:r>
              <a:rPr lang="en-US" sz="2400" dirty="0" err="1"/>
              <a:t>gặp</a:t>
            </a:r>
            <a:r>
              <a:rPr lang="en-US" sz="2400" dirty="0"/>
              <a:t> </a:t>
            </a:r>
            <a:r>
              <a:rPr lang="en-US" sz="2400" dirty="0" err="1"/>
              <a:t>gỡ</a:t>
            </a:r>
            <a:r>
              <a:rPr lang="en-US" sz="2400" dirty="0"/>
              <a:t> </a:t>
            </a:r>
            <a:r>
              <a:rPr lang="en-US" sz="2400" dirty="0" err="1"/>
              <a:t>ngắn</a:t>
            </a:r>
            <a:r>
              <a:rPr lang="en-US" sz="2400" dirty="0"/>
              <a:t> </a:t>
            </a:r>
            <a:r>
              <a:rPr lang="en-US" sz="2400" dirty="0" err="1"/>
              <a:t>ngủi</a:t>
            </a:r>
            <a:r>
              <a:rPr lang="en-US" sz="2400" dirty="0"/>
              <a:t> </a:t>
            </a:r>
            <a:r>
              <a:rPr lang="en-US" sz="2400" dirty="0" err="1"/>
              <a:t>mà</a:t>
            </a:r>
            <a:r>
              <a:rPr lang="en-US" sz="2400" dirty="0"/>
              <a:t> </a:t>
            </a:r>
            <a:r>
              <a:rPr lang="en-US" sz="2400" dirty="0" err="1"/>
              <a:t>thú</a:t>
            </a:r>
            <a:r>
              <a:rPr lang="en-US" sz="2400" dirty="0"/>
              <a:t> </a:t>
            </a:r>
            <a:r>
              <a:rPr lang="en-US" sz="2400" dirty="0" err="1"/>
              <a:t>vị</a:t>
            </a:r>
            <a:r>
              <a:rPr lang="en-US" sz="2400" dirty="0"/>
              <a:t> </a:t>
            </a:r>
            <a:r>
              <a:rPr lang="en-US" sz="2400" dirty="0" err="1"/>
              <a:t>giữa</a:t>
            </a:r>
            <a:r>
              <a:rPr lang="en-US" sz="2400" dirty="0"/>
              <a:t> </a:t>
            </a:r>
            <a:r>
              <a:rPr lang="en-US" sz="2400" dirty="0" err="1"/>
              <a:t>người</a:t>
            </a:r>
            <a:r>
              <a:rPr lang="en-US" sz="2400" dirty="0"/>
              <a:t> </a:t>
            </a:r>
            <a:r>
              <a:rPr lang="en-US" sz="2400" dirty="0" err="1"/>
              <a:t>hoạ</a:t>
            </a:r>
            <a:r>
              <a:rPr lang="en-US" sz="2400" dirty="0"/>
              <a:t> </a:t>
            </a:r>
            <a:r>
              <a:rPr lang="en-US" sz="2400" dirty="0" err="1"/>
              <a:t>sĩ</a:t>
            </a:r>
            <a:r>
              <a:rPr lang="en-US" sz="2400" dirty="0"/>
              <a:t> </a:t>
            </a:r>
            <a:r>
              <a:rPr lang="en-US" sz="2400" dirty="0" err="1"/>
              <a:t>già</a:t>
            </a:r>
            <a:r>
              <a:rPr lang="en-US" sz="2400" dirty="0"/>
              <a:t>, </a:t>
            </a:r>
            <a:r>
              <a:rPr lang="en-US" sz="2400" dirty="0" err="1"/>
              <a:t>cô</a:t>
            </a:r>
            <a:r>
              <a:rPr lang="en-US" sz="2400" dirty="0"/>
              <a:t> </a:t>
            </a:r>
            <a:r>
              <a:rPr lang="en-US" sz="2400" dirty="0" err="1"/>
              <a:t>kĩ</a:t>
            </a:r>
            <a:r>
              <a:rPr lang="en-US" sz="2400" dirty="0"/>
              <a:t> </a:t>
            </a:r>
            <a:r>
              <a:rPr lang="en-US" sz="2400" dirty="0" err="1"/>
              <a:t>sư</a:t>
            </a:r>
            <a:r>
              <a:rPr lang="en-US" sz="2400" dirty="0"/>
              <a:t> </a:t>
            </a:r>
            <a:r>
              <a:rPr lang="en-US" sz="2400" dirty="0" err="1"/>
              <a:t>trẻ</a:t>
            </a:r>
            <a:r>
              <a:rPr lang="en-US" sz="2400" dirty="0"/>
              <a:t> </a:t>
            </a:r>
            <a:r>
              <a:rPr lang="en-US" sz="2400" dirty="0" err="1"/>
              <a:t>và</a:t>
            </a:r>
            <a:r>
              <a:rPr lang="en-US" sz="2400" dirty="0"/>
              <a:t> </a:t>
            </a:r>
            <a:r>
              <a:rPr lang="en-US" sz="2400" dirty="0" err="1"/>
              <a:t>anh</a:t>
            </a:r>
            <a:r>
              <a:rPr lang="en-US" sz="2400" dirty="0"/>
              <a:t> </a:t>
            </a:r>
            <a:r>
              <a:rPr lang="en-US" sz="2400" dirty="0" err="1"/>
              <a:t>thanh</a:t>
            </a:r>
            <a:r>
              <a:rPr lang="en-US" sz="2400" dirty="0"/>
              <a:t> </a:t>
            </a:r>
            <a:r>
              <a:rPr lang="en-US" sz="2400" dirty="0" err="1"/>
              <a:t>niên</a:t>
            </a:r>
            <a:r>
              <a:rPr lang="en-US" sz="2400" dirty="0"/>
              <a:t> </a:t>
            </a:r>
            <a:r>
              <a:rPr lang="en-US" sz="2400" dirty="0" err="1"/>
              <a:t>trong</a:t>
            </a:r>
            <a:r>
              <a:rPr lang="en-US" sz="2400" dirty="0"/>
              <a:t> </a:t>
            </a:r>
            <a:r>
              <a:rPr lang="en-US" sz="2400" dirty="0" err="1"/>
              <a:t>một</a:t>
            </a:r>
            <a:r>
              <a:rPr lang="en-US" sz="2400" dirty="0"/>
              <a:t> </a:t>
            </a:r>
            <a:r>
              <a:rPr lang="en-US" sz="2400" dirty="0" err="1"/>
              <a:t>chuyến</a:t>
            </a:r>
            <a:r>
              <a:rPr lang="en-US" sz="2400" dirty="0"/>
              <a:t> </a:t>
            </a:r>
            <a:r>
              <a:rPr lang="en-US" sz="2400" dirty="0" err="1"/>
              <a:t>đi</a:t>
            </a:r>
            <a:r>
              <a:rPr lang="en-US" sz="2400" dirty="0"/>
              <a:t> qua Sa Pa. </a:t>
            </a:r>
            <a:r>
              <a:rPr lang="en-US" sz="2400" dirty="0" err="1"/>
              <a:t>Tình</a:t>
            </a:r>
            <a:r>
              <a:rPr lang="en-US" sz="2400" dirty="0"/>
              <a:t> </a:t>
            </a:r>
            <a:r>
              <a:rPr lang="en-US" sz="2400" dirty="0" err="1"/>
              <a:t>huống</a:t>
            </a:r>
            <a:r>
              <a:rPr lang="en-US" sz="2400" dirty="0"/>
              <a:t> </a:t>
            </a:r>
            <a:r>
              <a:rPr lang="en-US" sz="2400" dirty="0" err="1"/>
              <a:t>ấy</a:t>
            </a:r>
            <a:r>
              <a:rPr lang="en-US" sz="2400" dirty="0"/>
              <a:t> </a:t>
            </a:r>
            <a:r>
              <a:rPr lang="en-US" sz="2400" dirty="0" err="1"/>
              <a:t>giống</a:t>
            </a:r>
            <a:r>
              <a:rPr lang="en-US" sz="2400" dirty="0"/>
              <a:t> </a:t>
            </a:r>
            <a:r>
              <a:rPr lang="en-US" sz="2400" dirty="0" err="1"/>
              <a:t>như</a:t>
            </a:r>
            <a:r>
              <a:rPr lang="en-US" sz="2400" dirty="0"/>
              <a:t> </a:t>
            </a:r>
            <a:r>
              <a:rPr lang="en-US" sz="2400" dirty="0" err="1"/>
              <a:t>một</a:t>
            </a:r>
            <a:r>
              <a:rPr lang="en-US" sz="2400" dirty="0"/>
              <a:t> </a:t>
            </a:r>
            <a:r>
              <a:rPr lang="en-US" sz="2400" dirty="0" err="1"/>
              <a:t>lát</a:t>
            </a:r>
            <a:r>
              <a:rPr lang="en-US" sz="2400" dirty="0"/>
              <a:t> </a:t>
            </a:r>
            <a:r>
              <a:rPr lang="en-US" sz="2400" dirty="0" err="1"/>
              <a:t>cắt</a:t>
            </a:r>
            <a:r>
              <a:rPr lang="en-US" sz="2400" dirty="0"/>
              <a:t>, </a:t>
            </a:r>
            <a:r>
              <a:rPr lang="en-US" sz="2400" dirty="0" err="1"/>
              <a:t>một</a:t>
            </a:r>
            <a:r>
              <a:rPr lang="en-US" sz="2400" dirty="0"/>
              <a:t> </a:t>
            </a:r>
            <a:r>
              <a:rPr lang="en-US" sz="2400" dirty="0" err="1"/>
              <a:t>khoảnh</a:t>
            </a:r>
            <a:r>
              <a:rPr lang="en-US" sz="2400" dirty="0"/>
              <a:t> </a:t>
            </a:r>
            <a:r>
              <a:rPr lang="en-US" sz="2400" dirty="0" err="1"/>
              <a:t>khắc</a:t>
            </a:r>
            <a:r>
              <a:rPr lang="en-US" sz="2400" dirty="0"/>
              <a:t> </a:t>
            </a:r>
            <a:r>
              <a:rPr lang="en-US" sz="2400" dirty="0" err="1"/>
              <a:t>đắt</a:t>
            </a:r>
            <a:r>
              <a:rPr lang="en-US" sz="2400" dirty="0"/>
              <a:t> </a:t>
            </a:r>
            <a:r>
              <a:rPr lang="en-US" sz="2400" dirty="0" err="1"/>
              <a:t>giá</a:t>
            </a:r>
            <a:r>
              <a:rPr lang="en-US" sz="2400" dirty="0"/>
              <a:t> </a:t>
            </a:r>
            <a:r>
              <a:rPr lang="en-US" sz="2400" dirty="0" err="1"/>
              <a:t>của</a:t>
            </a:r>
            <a:r>
              <a:rPr lang="en-US" sz="2400" dirty="0"/>
              <a:t> </a:t>
            </a:r>
            <a:r>
              <a:rPr lang="en-US" sz="2400" dirty="0" err="1"/>
              <a:t>đời</a:t>
            </a:r>
            <a:r>
              <a:rPr lang="en-US" sz="2400" dirty="0"/>
              <a:t> </a:t>
            </a:r>
            <a:r>
              <a:rPr lang="en-US" sz="2400" dirty="0" err="1"/>
              <a:t>sống</a:t>
            </a:r>
            <a:r>
              <a:rPr lang="en-US" sz="2400" dirty="0"/>
              <a:t>, qua </a:t>
            </a:r>
            <a:r>
              <a:rPr lang="en-US" sz="2400" dirty="0" err="1"/>
              <a:t>đó</a:t>
            </a:r>
            <a:r>
              <a:rPr lang="en-US" sz="2400" dirty="0"/>
              <a:t> </a:t>
            </a:r>
            <a:r>
              <a:rPr lang="en-US" sz="2400" dirty="0" err="1"/>
              <a:t>chân</a:t>
            </a:r>
            <a:r>
              <a:rPr lang="en-US" sz="2400" dirty="0"/>
              <a:t> dung </a:t>
            </a:r>
            <a:r>
              <a:rPr lang="en-US" sz="2400" dirty="0" err="1"/>
              <a:t>nhân</a:t>
            </a:r>
            <a:r>
              <a:rPr lang="en-US" sz="2400" dirty="0"/>
              <a:t> </a:t>
            </a:r>
            <a:r>
              <a:rPr lang="en-US" sz="2400" dirty="0" err="1"/>
              <a:t>vật</a:t>
            </a:r>
            <a:r>
              <a:rPr lang="en-US" sz="2400" dirty="0"/>
              <a:t> </a:t>
            </a:r>
            <a:r>
              <a:rPr lang="en-US" sz="2400" dirty="0" err="1"/>
              <a:t>được</a:t>
            </a:r>
            <a:r>
              <a:rPr lang="en-US" sz="2400" dirty="0"/>
              <a:t> </a:t>
            </a:r>
            <a:r>
              <a:rPr lang="en-US" sz="2400" dirty="0" err="1"/>
              <a:t>hiện</a:t>
            </a:r>
            <a:r>
              <a:rPr lang="en-US" sz="2400" dirty="0"/>
              <a:t> </a:t>
            </a:r>
            <a:r>
              <a:rPr lang="en-US" sz="2400" dirty="0" err="1"/>
              <a:t>hình</a:t>
            </a:r>
            <a:r>
              <a:rPr lang="en-US" sz="2400" dirty="0"/>
              <a:t> </a:t>
            </a:r>
            <a:r>
              <a:rPr lang="en-US" sz="2400" dirty="0" err="1"/>
              <a:t>sắc</a:t>
            </a:r>
            <a:r>
              <a:rPr lang="en-US" sz="2400" dirty="0"/>
              <a:t> </a:t>
            </a:r>
            <a:r>
              <a:rPr lang="en-US" sz="2400" dirty="0" err="1"/>
              <a:t>nét</a:t>
            </a:r>
            <a:r>
              <a:rPr lang="en-US" sz="2400" dirty="0"/>
              <a:t>, </a:t>
            </a:r>
            <a:r>
              <a:rPr lang="en-US" sz="2400" dirty="0" err="1"/>
              <a:t>tư</a:t>
            </a:r>
            <a:r>
              <a:rPr lang="en-US" sz="2400" dirty="0"/>
              <a:t> </a:t>
            </a:r>
            <a:r>
              <a:rPr lang="en-US" sz="2400" dirty="0" err="1"/>
              <a:t>tưởng</a:t>
            </a:r>
            <a:r>
              <a:rPr lang="en-US" sz="2400" dirty="0"/>
              <a:t> </a:t>
            </a:r>
            <a:r>
              <a:rPr lang="en-US" sz="2400" dirty="0" err="1"/>
              <a:t>của</a:t>
            </a:r>
            <a:r>
              <a:rPr lang="en-US" sz="2400" dirty="0"/>
              <a:t> </a:t>
            </a:r>
            <a:r>
              <a:rPr lang="en-US" sz="2400" dirty="0" err="1"/>
              <a:t>tác</a:t>
            </a:r>
            <a:r>
              <a:rPr lang="en-US" sz="2400" dirty="0"/>
              <a:t> </a:t>
            </a:r>
            <a:r>
              <a:rPr lang="en-US" sz="2400" dirty="0" err="1"/>
              <a:t>phẩm</a:t>
            </a:r>
            <a:r>
              <a:rPr lang="en-US" sz="2400" dirty="0"/>
              <a:t> </a:t>
            </a:r>
            <a:r>
              <a:rPr lang="en-US" sz="2400" dirty="0" err="1"/>
              <a:t>thấm</a:t>
            </a:r>
            <a:r>
              <a:rPr lang="en-US" sz="2400" dirty="0"/>
              <a:t> </a:t>
            </a:r>
            <a:r>
              <a:rPr lang="en-US" sz="2400" dirty="0" err="1"/>
              <a:t>vào</a:t>
            </a:r>
            <a:r>
              <a:rPr lang="en-US" sz="2400" dirty="0"/>
              <a:t> </a:t>
            </a:r>
            <a:r>
              <a:rPr lang="en-US" sz="2400" dirty="0" err="1"/>
              <a:t>người</a:t>
            </a:r>
            <a:r>
              <a:rPr lang="en-US" sz="2400" dirty="0"/>
              <a:t> </a:t>
            </a:r>
            <a:r>
              <a:rPr lang="en-US" sz="2400" dirty="0" err="1"/>
              <a:t>đọc</a:t>
            </a:r>
            <a:r>
              <a:rPr lang="en-US" sz="2400" dirty="0"/>
              <a:t> </a:t>
            </a:r>
            <a:r>
              <a:rPr lang="en-US" sz="2400" dirty="0" err="1"/>
              <a:t>một</a:t>
            </a:r>
            <a:r>
              <a:rPr lang="en-US" sz="2400" dirty="0"/>
              <a:t> </a:t>
            </a:r>
            <a:r>
              <a:rPr lang="en-US" sz="2400" dirty="0" err="1"/>
              <a:t>cách</a:t>
            </a:r>
            <a:r>
              <a:rPr lang="en-US" sz="2400" dirty="0"/>
              <a:t> </a:t>
            </a:r>
            <a:r>
              <a:rPr lang="en-US" sz="2400" dirty="0" err="1"/>
              <a:t>tự</a:t>
            </a:r>
            <a:r>
              <a:rPr lang="en-US" sz="2400" dirty="0"/>
              <a:t> </a:t>
            </a:r>
            <a:r>
              <a:rPr lang="en-US" sz="2400" dirty="0" err="1"/>
              <a:t>nhiên</a:t>
            </a:r>
            <a:r>
              <a:rPr lang="en-US" sz="2400" dirty="0"/>
              <a:t>. </a:t>
            </a:r>
            <a:r>
              <a:rPr lang="en-US" sz="2400" dirty="0" err="1"/>
              <a:t>Nghệ</a:t>
            </a:r>
            <a:r>
              <a:rPr lang="en-US" sz="2400" dirty="0"/>
              <a:t> </a:t>
            </a:r>
            <a:r>
              <a:rPr lang="en-US" sz="2400" dirty="0" err="1"/>
              <a:t>thuật</a:t>
            </a:r>
            <a:r>
              <a:rPr lang="en-US" sz="2400" dirty="0"/>
              <a:t> </a:t>
            </a:r>
            <a:r>
              <a:rPr lang="en-US" sz="2400" dirty="0" err="1"/>
              <a:t>tạo</a:t>
            </a:r>
            <a:r>
              <a:rPr lang="en-US" sz="2400" dirty="0"/>
              <a:t> </a:t>
            </a:r>
            <a:r>
              <a:rPr lang="en-US" sz="2400" dirty="0" err="1"/>
              <a:t>dựng</a:t>
            </a:r>
            <a:r>
              <a:rPr lang="en-US" sz="2400" dirty="0"/>
              <a:t> </a:t>
            </a:r>
            <a:r>
              <a:rPr lang="en-US" sz="2400" dirty="0" err="1"/>
              <a:t>không</a:t>
            </a:r>
            <a:r>
              <a:rPr lang="en-US" sz="2400" dirty="0"/>
              <a:t> </a:t>
            </a:r>
            <a:r>
              <a:rPr lang="en-US" sz="2400" dirty="0" err="1"/>
              <a:t>khí</a:t>
            </a:r>
            <a:r>
              <a:rPr lang="en-US" sz="2400" dirty="0"/>
              <a:t> </a:t>
            </a:r>
            <a:r>
              <a:rPr lang="en-US" sz="2400" dirty="0" err="1"/>
              <a:t>truyện</a:t>
            </a:r>
            <a:r>
              <a:rPr lang="en-US" sz="2400" dirty="0"/>
              <a:t> </a:t>
            </a:r>
            <a:r>
              <a:rPr lang="en-US" sz="2400" dirty="0" err="1"/>
              <a:t>cũng</a:t>
            </a:r>
            <a:r>
              <a:rPr lang="en-US" sz="2400" dirty="0"/>
              <a:t> </a:t>
            </a:r>
            <a:r>
              <a:rPr lang="en-US" sz="2400" dirty="0" err="1"/>
              <a:t>rất</a:t>
            </a:r>
            <a:r>
              <a:rPr lang="en-US" sz="2400" dirty="0"/>
              <a:t> </a:t>
            </a:r>
            <a:r>
              <a:rPr lang="en-US" sz="2400" dirty="0" err="1"/>
              <a:t>đáng</a:t>
            </a:r>
            <a:r>
              <a:rPr lang="en-US" sz="2400" dirty="0"/>
              <a:t> </a:t>
            </a:r>
            <a:r>
              <a:rPr lang="en-US" sz="2400" dirty="0" err="1"/>
              <a:t>chú</a:t>
            </a:r>
            <a:r>
              <a:rPr lang="en-US" sz="2400" dirty="0"/>
              <a:t> ý. </a:t>
            </a:r>
            <a:r>
              <a:rPr lang="en-US" sz="2400" dirty="0" err="1"/>
              <a:t>Tác</a:t>
            </a:r>
            <a:r>
              <a:rPr lang="en-US" sz="2400" dirty="0"/>
              <a:t> </a:t>
            </a:r>
            <a:r>
              <a:rPr lang="en-US" sz="2400" dirty="0" err="1"/>
              <a:t>phẩm</a:t>
            </a:r>
            <a:r>
              <a:rPr lang="en-US" sz="2400" dirty="0"/>
              <a:t> </a:t>
            </a:r>
            <a:r>
              <a:rPr lang="en-US" sz="2400" dirty="0" err="1"/>
              <a:t>được</a:t>
            </a:r>
            <a:r>
              <a:rPr lang="en-US" sz="2400" dirty="0"/>
              <a:t> </a:t>
            </a:r>
            <a:r>
              <a:rPr lang="en-US" sz="2400" dirty="0" err="1"/>
              <a:t>bao</a:t>
            </a:r>
            <a:r>
              <a:rPr lang="en-US" sz="2400" dirty="0"/>
              <a:t> </a:t>
            </a:r>
            <a:r>
              <a:rPr lang="en-US" sz="2400" dirty="0" err="1"/>
              <a:t>bọc</a:t>
            </a:r>
            <a:r>
              <a:rPr lang="en-US" sz="2400" dirty="0"/>
              <a:t> </a:t>
            </a:r>
            <a:r>
              <a:rPr lang="en-US" sz="2400" dirty="0" err="1"/>
              <a:t>trong</a:t>
            </a:r>
            <a:r>
              <a:rPr lang="en-US" sz="2400" dirty="0"/>
              <a:t> </a:t>
            </a:r>
            <a:r>
              <a:rPr lang="en-US" sz="2400" dirty="0" err="1"/>
              <a:t>không</a:t>
            </a:r>
            <a:r>
              <a:rPr lang="en-US" sz="2400" dirty="0"/>
              <a:t> </a:t>
            </a:r>
            <a:r>
              <a:rPr lang="en-US" sz="2400" dirty="0" err="1"/>
              <a:t>gian</a:t>
            </a:r>
            <a:r>
              <a:rPr lang="en-US" sz="2400" dirty="0"/>
              <a:t> </a:t>
            </a:r>
            <a:r>
              <a:rPr lang="en-US" sz="2400" dirty="0" err="1"/>
              <a:t>ngập</a:t>
            </a:r>
            <a:r>
              <a:rPr lang="en-US" sz="2400" dirty="0"/>
              <a:t> </a:t>
            </a:r>
            <a:r>
              <a:rPr lang="en-US" sz="2400" dirty="0" err="1"/>
              <a:t>tràn</a:t>
            </a:r>
            <a:r>
              <a:rPr lang="en-US" sz="2400" dirty="0"/>
              <a:t> </a:t>
            </a:r>
            <a:r>
              <a:rPr lang="en-US" sz="2400" dirty="0" err="1"/>
              <a:t>ánh</a:t>
            </a:r>
            <a:r>
              <a:rPr lang="en-US" sz="2400" dirty="0"/>
              <a:t> </a:t>
            </a:r>
            <a:r>
              <a:rPr lang="en-US" sz="2400" dirty="0" err="1"/>
              <a:t>sáng</a:t>
            </a:r>
            <a:r>
              <a:rPr lang="en-US" sz="2400" dirty="0"/>
              <a:t>, </a:t>
            </a:r>
            <a:r>
              <a:rPr lang="en-US" sz="2400" dirty="0" err="1"/>
              <a:t>đầy</a:t>
            </a:r>
            <a:r>
              <a:rPr lang="en-US" sz="2400" dirty="0"/>
              <a:t> </a:t>
            </a:r>
            <a:r>
              <a:rPr lang="en-US" sz="2400" dirty="0" err="1"/>
              <a:t>chất</a:t>
            </a:r>
            <a:r>
              <a:rPr lang="en-US" sz="2400" dirty="0"/>
              <a:t> </a:t>
            </a:r>
            <a:r>
              <a:rPr lang="en-US" sz="2400" dirty="0" err="1"/>
              <a:t>thơ</a:t>
            </a:r>
            <a:r>
              <a:rPr lang="en-US" sz="2400" dirty="0"/>
              <a:t>. </a:t>
            </a:r>
            <a:r>
              <a:rPr lang="en-US" sz="2400" dirty="0" err="1"/>
              <a:t>Không</a:t>
            </a:r>
            <a:r>
              <a:rPr lang="en-US" sz="2400" dirty="0"/>
              <a:t> </a:t>
            </a:r>
            <a:r>
              <a:rPr lang="en-US" sz="2400" dirty="0" err="1"/>
              <a:t>gian</a:t>
            </a:r>
            <a:r>
              <a:rPr lang="en-US" sz="2400" dirty="0"/>
              <a:t> Sa Pa “</a:t>
            </a:r>
            <a:r>
              <a:rPr lang="en-US" sz="2400" dirty="0" err="1"/>
              <a:t>bắt</a:t>
            </a:r>
            <a:r>
              <a:rPr lang="en-US" sz="2400" dirty="0"/>
              <a:t> </a:t>
            </a:r>
            <a:r>
              <a:rPr lang="en-US" sz="2400" dirty="0" err="1"/>
              <a:t>đầu</a:t>
            </a:r>
            <a:r>
              <a:rPr lang="en-US" sz="2400" dirty="0"/>
              <a:t> </a:t>
            </a:r>
            <a:r>
              <a:rPr lang="en-US" sz="2400" dirty="0" err="1"/>
              <a:t>với</a:t>
            </a:r>
            <a:r>
              <a:rPr lang="en-US" sz="2400" dirty="0"/>
              <a:t> </a:t>
            </a:r>
            <a:r>
              <a:rPr lang="en-US" sz="2400" dirty="0" err="1"/>
              <a:t>những</a:t>
            </a:r>
            <a:r>
              <a:rPr lang="en-US" sz="2400" dirty="0"/>
              <a:t> </a:t>
            </a:r>
            <a:r>
              <a:rPr lang="en-US" sz="2400" dirty="0" err="1"/>
              <a:t>rặng</a:t>
            </a:r>
            <a:r>
              <a:rPr lang="en-US" sz="2400" dirty="0"/>
              <a:t> </a:t>
            </a:r>
            <a:r>
              <a:rPr lang="en-US" sz="2400" dirty="0" err="1"/>
              <a:t>đào</a:t>
            </a:r>
            <a:r>
              <a:rPr lang="en-US" sz="2400" dirty="0"/>
              <a:t>”, </a:t>
            </a:r>
            <a:r>
              <a:rPr lang="en-US" sz="2400" dirty="0" err="1"/>
              <a:t>các</a:t>
            </a:r>
            <a:r>
              <a:rPr lang="en-US" sz="2400" dirty="0"/>
              <a:t> </a:t>
            </a:r>
            <a:r>
              <a:rPr lang="en-US" sz="2400" dirty="0" err="1"/>
              <a:t>đồng</a:t>
            </a:r>
            <a:r>
              <a:rPr lang="en-US" sz="2400" dirty="0"/>
              <a:t> </a:t>
            </a:r>
            <a:r>
              <a:rPr lang="en-US" sz="2400" dirty="0" err="1"/>
              <a:t>cỏ</a:t>
            </a:r>
            <a:r>
              <a:rPr lang="en-US" sz="2400" dirty="0"/>
              <a:t>, </a:t>
            </a:r>
            <a:r>
              <a:rPr lang="en-US" sz="2400" dirty="0" err="1"/>
              <a:t>để</a:t>
            </a:r>
            <a:r>
              <a:rPr lang="en-US" sz="2400" dirty="0"/>
              <a:t> </a:t>
            </a:r>
            <a:r>
              <a:rPr lang="en-US" sz="2400" dirty="0" err="1"/>
              <a:t>rồi</a:t>
            </a:r>
            <a:r>
              <a:rPr lang="en-US" sz="2400" dirty="0"/>
              <a:t> </a:t>
            </a:r>
            <a:r>
              <a:rPr lang="en-US" sz="2400" dirty="0" err="1"/>
              <a:t>mở</a:t>
            </a:r>
            <a:r>
              <a:rPr lang="en-US" sz="2400" dirty="0"/>
              <a:t> </a:t>
            </a:r>
            <a:r>
              <a:rPr lang="en-US" sz="2400" dirty="0" err="1"/>
              <a:t>ra</a:t>
            </a:r>
            <a:r>
              <a:rPr lang="en-US" sz="2400" dirty="0"/>
              <a:t> </a:t>
            </a:r>
            <a:r>
              <a:rPr lang="en-US" sz="2400" dirty="0" err="1"/>
              <a:t>một</a:t>
            </a:r>
            <a:r>
              <a:rPr lang="en-US" sz="2400" dirty="0"/>
              <a:t> </a:t>
            </a:r>
            <a:r>
              <a:rPr lang="en-US" sz="2400" dirty="0" err="1"/>
              <a:t>vùng</a:t>
            </a:r>
            <a:r>
              <a:rPr lang="en-US" sz="2400" dirty="0"/>
              <a:t> </a:t>
            </a:r>
            <a:r>
              <a:rPr lang="en-US" sz="2400" dirty="0" err="1"/>
              <a:t>thiên</a:t>
            </a:r>
            <a:r>
              <a:rPr lang="en-US" sz="2400" dirty="0"/>
              <a:t> </a:t>
            </a:r>
            <a:r>
              <a:rPr lang="en-US" sz="2400" dirty="0" err="1"/>
              <a:t>nhiên</a:t>
            </a:r>
            <a:r>
              <a:rPr lang="en-US" sz="2400" dirty="0"/>
              <a:t> “</a:t>
            </a:r>
            <a:r>
              <a:rPr lang="en-US" sz="2400" dirty="0" err="1"/>
              <a:t>đẹp</a:t>
            </a:r>
            <a:r>
              <a:rPr lang="en-US" sz="2400" dirty="0"/>
              <a:t> </a:t>
            </a:r>
            <a:r>
              <a:rPr lang="en-US" sz="2400" dirty="0" err="1"/>
              <a:t>lạ</a:t>
            </a:r>
            <a:r>
              <a:rPr lang="en-US" sz="2400" dirty="0"/>
              <a:t> </a:t>
            </a:r>
            <a:r>
              <a:rPr lang="en-US" sz="2400" dirty="0" err="1"/>
              <a:t>kì</a:t>
            </a:r>
            <a:r>
              <a:rPr lang="en-US" sz="2400" dirty="0"/>
              <a:t>” </a:t>
            </a:r>
            <a:r>
              <a:rPr lang="en-US" sz="2400" dirty="0" err="1"/>
              <a:t>với</a:t>
            </a:r>
            <a:r>
              <a:rPr lang="en-US" sz="2400" dirty="0"/>
              <a:t> </a:t>
            </a:r>
            <a:r>
              <a:rPr lang="en-US" sz="2400" dirty="0" err="1"/>
              <a:t>những</a:t>
            </a:r>
            <a:r>
              <a:rPr lang="en-US" sz="2400" dirty="0"/>
              <a:t> </a:t>
            </a:r>
            <a:r>
              <a:rPr lang="en-US" sz="2400" dirty="0" err="1"/>
              <a:t>cây</a:t>
            </a:r>
            <a:r>
              <a:rPr lang="en-US" sz="2400" dirty="0"/>
              <a:t> </a:t>
            </a:r>
            <a:r>
              <a:rPr lang="en-US" sz="2400" dirty="0" err="1"/>
              <a:t>thông</a:t>
            </a:r>
            <a:r>
              <a:rPr lang="en-US" sz="2400" dirty="0"/>
              <a:t> “rung </a:t>
            </a:r>
            <a:r>
              <a:rPr lang="en-US" sz="2400" dirty="0" err="1"/>
              <a:t>tít</a:t>
            </a:r>
            <a:r>
              <a:rPr lang="en-US" sz="2400" dirty="0"/>
              <a:t> </a:t>
            </a:r>
            <a:r>
              <a:rPr lang="en-US" sz="2400" dirty="0" err="1"/>
              <a:t>trong</a:t>
            </a:r>
            <a:r>
              <a:rPr lang="en-US" sz="2400" dirty="0"/>
              <a:t> </a:t>
            </a:r>
            <a:r>
              <a:rPr lang="en-US" sz="2400" dirty="0" err="1"/>
              <a:t>nắng</a:t>
            </a:r>
            <a:r>
              <a:rPr lang="en-US" sz="2400" dirty="0"/>
              <a:t> </a:t>
            </a:r>
            <a:r>
              <a:rPr lang="en-US" sz="2400" dirty="0" err="1"/>
              <a:t>những</a:t>
            </a:r>
            <a:r>
              <a:rPr lang="en-US" sz="2400" dirty="0"/>
              <a:t> </a:t>
            </a:r>
            <a:r>
              <a:rPr lang="en-US" sz="2400" dirty="0" err="1"/>
              <a:t>ngón</a:t>
            </a:r>
            <a:r>
              <a:rPr lang="en-US" sz="2400" dirty="0"/>
              <a:t> </a:t>
            </a:r>
            <a:r>
              <a:rPr lang="en-US" sz="2400" dirty="0" err="1"/>
              <a:t>tay</a:t>
            </a:r>
            <a:r>
              <a:rPr lang="en-US" sz="2400" dirty="0"/>
              <a:t> </a:t>
            </a:r>
            <a:r>
              <a:rPr lang="en-US" sz="2400" dirty="0" err="1"/>
              <a:t>bằng</a:t>
            </a:r>
            <a:r>
              <a:rPr lang="en-US" sz="2400" dirty="0"/>
              <a:t> </a:t>
            </a:r>
            <a:r>
              <a:rPr lang="en-US" sz="2400" dirty="0" err="1"/>
              <a:t>bạc</a:t>
            </a:r>
            <a:r>
              <a:rPr lang="en-US" sz="2400" dirty="0"/>
              <a:t>”, </a:t>
            </a:r>
            <a:r>
              <a:rPr lang="en-US" sz="2400" dirty="0" err="1"/>
              <a:t>những</a:t>
            </a:r>
            <a:r>
              <a:rPr lang="en-US" sz="2400" dirty="0"/>
              <a:t> </a:t>
            </a:r>
            <a:r>
              <a:rPr lang="en-US" sz="2400" dirty="0" err="1"/>
              <a:t>ngọn</a:t>
            </a:r>
            <a:r>
              <a:rPr lang="en-US" sz="2400" dirty="0"/>
              <a:t> </a:t>
            </a:r>
            <a:r>
              <a:rPr lang="en-US" sz="2400" dirty="0" err="1"/>
              <a:t>đèo</a:t>
            </a:r>
            <a:r>
              <a:rPr lang="en-US" sz="2400" dirty="0"/>
              <a:t> “</a:t>
            </a:r>
            <a:r>
              <a:rPr lang="en-US" sz="2400" dirty="0" err="1"/>
              <a:t>mạ</a:t>
            </a:r>
            <a:r>
              <a:rPr lang="en-US" sz="2400" dirty="0"/>
              <a:t> </a:t>
            </a:r>
            <a:r>
              <a:rPr lang="en-US" sz="2400" dirty="0" err="1"/>
              <a:t>bạc</a:t>
            </a:r>
            <a:r>
              <a:rPr lang="en-US" sz="2400" dirty="0"/>
              <a:t>”, </a:t>
            </a:r>
            <a:r>
              <a:rPr lang="en-US" sz="2400" dirty="0" err="1"/>
              <a:t>những</a:t>
            </a:r>
            <a:r>
              <a:rPr lang="en-US" sz="2400" dirty="0"/>
              <a:t> </a:t>
            </a:r>
            <a:r>
              <a:rPr lang="en-US" sz="2400" dirty="0" err="1"/>
              <a:t>rừng</a:t>
            </a:r>
            <a:r>
              <a:rPr lang="en-US" sz="2400" dirty="0"/>
              <a:t> </a:t>
            </a:r>
            <a:r>
              <a:rPr lang="en-US" sz="2400" dirty="0" err="1"/>
              <a:t>cây</a:t>
            </a:r>
            <a:r>
              <a:rPr lang="en-US" sz="2400" dirty="0"/>
              <a:t> “</a:t>
            </a:r>
            <a:r>
              <a:rPr lang="en-US" sz="2400" dirty="0" err="1"/>
              <a:t>hừng</a:t>
            </a:r>
            <a:r>
              <a:rPr lang="en-US" sz="2400" dirty="0"/>
              <a:t> </a:t>
            </a:r>
            <a:r>
              <a:rPr lang="en-US" sz="2400" dirty="0" err="1"/>
              <a:t>hực</a:t>
            </a:r>
            <a:r>
              <a:rPr lang="en-US" sz="2400" dirty="0"/>
              <a:t> </a:t>
            </a:r>
            <a:r>
              <a:rPr lang="en-US" sz="2400" dirty="0" err="1"/>
              <a:t>như</a:t>
            </a:r>
            <a:r>
              <a:rPr lang="en-US" sz="2400" dirty="0"/>
              <a:t> </a:t>
            </a:r>
            <a:r>
              <a:rPr lang="en-US" sz="2400" dirty="0" err="1"/>
              <a:t>một</a:t>
            </a:r>
            <a:r>
              <a:rPr lang="en-US" sz="2400" dirty="0"/>
              <a:t> </a:t>
            </a:r>
            <a:r>
              <a:rPr lang="en-US" sz="2400" dirty="0" err="1"/>
              <a:t>bó</a:t>
            </a:r>
            <a:r>
              <a:rPr lang="en-US" sz="2400" dirty="0"/>
              <a:t> </a:t>
            </a:r>
            <a:r>
              <a:rPr lang="en-US" sz="2400" dirty="0" err="1"/>
              <a:t>đuốc</a:t>
            </a:r>
            <a:r>
              <a:rPr lang="en-US" sz="2400" dirty="0"/>
              <a:t> </a:t>
            </a:r>
            <a:r>
              <a:rPr lang="en-US" sz="2400" dirty="0" err="1"/>
              <a:t>lớn</a:t>
            </a:r>
            <a:r>
              <a:rPr lang="en-US" sz="2400" dirty="0"/>
              <a:t>” </a:t>
            </a:r>
            <a:r>
              <a:rPr lang="en-US" sz="2400" dirty="0" err="1"/>
              <a:t>dưới</a:t>
            </a:r>
            <a:r>
              <a:rPr lang="en-US" sz="2400" dirty="0"/>
              <a:t> </a:t>
            </a:r>
            <a:r>
              <a:rPr lang="en-US" sz="2400" dirty="0" err="1"/>
              <a:t>mặt</a:t>
            </a:r>
            <a:r>
              <a:rPr lang="en-US" sz="2400" dirty="0"/>
              <a:t> </a:t>
            </a:r>
            <a:r>
              <a:rPr lang="en-US" sz="2400" dirty="0" err="1"/>
              <a:t>trời</a:t>
            </a:r>
            <a:r>
              <a:rPr lang="en-US" sz="2400" dirty="0"/>
              <a:t>, </a:t>
            </a:r>
            <a:r>
              <a:rPr lang="en-US" sz="2400" dirty="0" err="1"/>
              <a:t>những</a:t>
            </a:r>
            <a:r>
              <a:rPr lang="en-US" sz="2400" dirty="0"/>
              <a:t> </a:t>
            </a:r>
            <a:r>
              <a:rPr lang="en-US" sz="2400" dirty="0" err="1"/>
              <a:t>bông</a:t>
            </a:r>
            <a:r>
              <a:rPr lang="en-US" sz="2400" dirty="0"/>
              <a:t> </a:t>
            </a:r>
            <a:r>
              <a:rPr lang="en-US" sz="2400" dirty="0" err="1"/>
              <a:t>hoa</a:t>
            </a:r>
            <a:r>
              <a:rPr lang="en-US" sz="2400" dirty="0"/>
              <a:t> </a:t>
            </a:r>
            <a:r>
              <a:rPr lang="en-US" sz="2400" dirty="0" err="1"/>
              <a:t>muốn</a:t>
            </a:r>
            <a:r>
              <a:rPr lang="en-US" sz="2400" dirty="0"/>
              <a:t> </a:t>
            </a:r>
            <a:r>
              <a:rPr lang="en-US" sz="2400" dirty="0" err="1"/>
              <a:t>hồng</a:t>
            </a:r>
            <a:r>
              <a:rPr lang="en-US" sz="2400" dirty="0"/>
              <a:t> </a:t>
            </a:r>
            <a:r>
              <a:rPr lang="en-US" sz="2400" dirty="0" err="1"/>
              <a:t>ngàn</a:t>
            </a:r>
            <a:r>
              <a:rPr lang="en-US" sz="2400" dirty="0"/>
              <a:t> </a:t>
            </a:r>
            <a:r>
              <a:rPr lang="en-US" sz="2400" dirty="0" err="1"/>
              <a:t>tia</a:t>
            </a:r>
            <a:r>
              <a:rPr lang="en-US" sz="2400" dirty="0"/>
              <a:t> “</a:t>
            </a:r>
            <a:r>
              <a:rPr lang="en-US" sz="2400" dirty="0" err="1"/>
              <a:t>rực</a:t>
            </a:r>
            <a:r>
              <a:rPr lang="en-US" sz="2400" dirty="0"/>
              <a:t> </a:t>
            </a:r>
            <a:r>
              <a:rPr lang="en-US" sz="2400" dirty="0" err="1"/>
              <a:t>rỡ</a:t>
            </a:r>
            <a:r>
              <a:rPr lang="en-US" sz="2400" dirty="0"/>
              <a:t>”. </a:t>
            </a:r>
            <a:r>
              <a:rPr lang="en-US" sz="2400" dirty="0" err="1"/>
              <a:t>Phải</a:t>
            </a:r>
            <a:r>
              <a:rPr lang="en-US" sz="2400" dirty="0"/>
              <a:t> </a:t>
            </a:r>
            <a:r>
              <a:rPr lang="en-US" sz="2400" dirty="0" err="1"/>
              <a:t>là</a:t>
            </a:r>
            <a:r>
              <a:rPr lang="en-US" sz="2400" dirty="0"/>
              <a:t> </a:t>
            </a:r>
            <a:r>
              <a:rPr lang="en-US" sz="2400" dirty="0" err="1"/>
              <a:t>không</a:t>
            </a:r>
            <a:r>
              <a:rPr lang="en-US" sz="2400" dirty="0"/>
              <a:t> </a:t>
            </a:r>
            <a:r>
              <a:rPr lang="en-US" sz="2400" dirty="0" err="1"/>
              <a:t>gian</a:t>
            </a:r>
            <a:r>
              <a:rPr lang="en-US" sz="2400" dirty="0"/>
              <a:t> </a:t>
            </a:r>
            <a:r>
              <a:rPr lang="en-US" sz="2400" dirty="0" err="1"/>
              <a:t>đầy</a:t>
            </a:r>
            <a:r>
              <a:rPr lang="en-US" sz="2400" dirty="0"/>
              <a:t> </a:t>
            </a:r>
            <a:r>
              <a:rPr lang="en-US" sz="2400" dirty="0" err="1"/>
              <a:t>màu</a:t>
            </a:r>
            <a:r>
              <a:rPr lang="en-US" sz="2400" dirty="0"/>
              <a:t> </a:t>
            </a:r>
            <a:r>
              <a:rPr lang="en-US" sz="2400" dirty="0" err="1"/>
              <a:t>sắc</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thanh</a:t>
            </a:r>
            <a:r>
              <a:rPr lang="en-US" sz="2400" dirty="0"/>
              <a:t> </a:t>
            </a:r>
            <a:r>
              <a:rPr lang="en-US" sz="2400" dirty="0" err="1"/>
              <a:t>khiết</a:t>
            </a:r>
            <a:r>
              <a:rPr lang="en-US" sz="2400" dirty="0"/>
              <a:t> </a:t>
            </a:r>
            <a:r>
              <a:rPr lang="en-US" sz="2400" dirty="0" err="1"/>
              <a:t>và</a:t>
            </a:r>
            <a:r>
              <a:rPr lang="en-US" sz="2400" dirty="0"/>
              <a:t> </a:t>
            </a:r>
            <a:r>
              <a:rPr lang="en-US" sz="2400" dirty="0" err="1"/>
              <a:t>trong</a:t>
            </a:r>
            <a:r>
              <a:rPr lang="en-US" sz="2400" dirty="0"/>
              <a:t> </a:t>
            </a:r>
            <a:r>
              <a:rPr lang="en-US" sz="2400" dirty="0" err="1"/>
              <a:t>trẻo</a:t>
            </a:r>
            <a:r>
              <a:rPr lang="en-US" sz="2400" dirty="0"/>
              <a:t> </a:t>
            </a:r>
            <a:r>
              <a:rPr lang="en-US" sz="2400" dirty="0" err="1"/>
              <a:t>ấy</a:t>
            </a:r>
            <a:r>
              <a:rPr lang="en-US" sz="2400" dirty="0"/>
              <a:t> </a:t>
            </a:r>
            <a:r>
              <a:rPr lang="en-US" sz="2400" dirty="0" err="1"/>
              <a:t>mới</a:t>
            </a:r>
            <a:r>
              <a:rPr lang="en-US" sz="2400" dirty="0"/>
              <a:t> </a:t>
            </a:r>
            <a:r>
              <a:rPr lang="en-US" sz="2400" dirty="0" err="1"/>
              <a:t>có</a:t>
            </a:r>
            <a:r>
              <a:rPr lang="en-US" sz="2400" dirty="0"/>
              <a:t> </a:t>
            </a:r>
            <a:r>
              <a:rPr lang="en-US" sz="2400" dirty="0" err="1"/>
              <a:t>thể</a:t>
            </a:r>
            <a:r>
              <a:rPr lang="en-US" sz="2400" dirty="0"/>
              <a:t> </a:t>
            </a:r>
            <a:r>
              <a:rPr lang="en-US" sz="2400" dirty="0" err="1"/>
              <a:t>tương</a:t>
            </a:r>
            <a:r>
              <a:rPr lang="en-US" sz="2400" dirty="0"/>
              <a:t> </a:t>
            </a:r>
            <a:r>
              <a:rPr lang="en-US" sz="2400" dirty="0" err="1"/>
              <a:t>ứng</a:t>
            </a:r>
            <a:r>
              <a:rPr lang="en-US" sz="2400" dirty="0"/>
              <a:t> </a:t>
            </a:r>
            <a:r>
              <a:rPr lang="en-US" sz="2400" dirty="0" err="1"/>
              <a:t>và</a:t>
            </a:r>
            <a:r>
              <a:rPr lang="en-US" sz="2400" dirty="0"/>
              <a:t> </a:t>
            </a:r>
            <a:r>
              <a:rPr lang="en-US" sz="2400" dirty="0" err="1"/>
              <a:t>làm</a:t>
            </a:r>
            <a:r>
              <a:rPr lang="en-US" sz="2400" dirty="0"/>
              <a:t> </a:t>
            </a:r>
            <a:r>
              <a:rPr lang="en-US" sz="2400" dirty="0" err="1"/>
              <a:t>nền</a:t>
            </a:r>
            <a:r>
              <a:rPr lang="en-US" sz="2400" dirty="0"/>
              <a:t> </a:t>
            </a:r>
            <a:r>
              <a:rPr lang="en-US" sz="2400" dirty="0" err="1"/>
              <a:t>cho</a:t>
            </a:r>
            <a:r>
              <a:rPr lang="en-US" sz="2400" dirty="0"/>
              <a:t> </a:t>
            </a:r>
            <a:r>
              <a:rPr lang="en-US" sz="2400" dirty="0" err="1"/>
              <a:t>những</a:t>
            </a:r>
            <a:r>
              <a:rPr lang="en-US" sz="2400" dirty="0"/>
              <a:t> con </a:t>
            </a:r>
            <a:r>
              <a:rPr lang="en-US" sz="2400" dirty="0" err="1"/>
              <a:t>người</a:t>
            </a:r>
            <a:r>
              <a:rPr lang="en-US" sz="2400" dirty="0"/>
              <a:t> </a:t>
            </a:r>
            <a:r>
              <a:rPr lang="en-US" sz="2400" dirty="0" err="1"/>
              <a:t>lặng</a:t>
            </a:r>
            <a:r>
              <a:rPr lang="en-US" sz="2400" dirty="0"/>
              <a:t> </a:t>
            </a:r>
            <a:r>
              <a:rPr lang="en-US" sz="2400" dirty="0" err="1"/>
              <a:t>lẽ</a:t>
            </a:r>
            <a:r>
              <a:rPr lang="en-US" sz="2400" dirty="0"/>
              <a:t> </a:t>
            </a:r>
            <a:r>
              <a:rPr lang="en-US" sz="2400" dirty="0" err="1"/>
              <a:t>toả</a:t>
            </a:r>
            <a:r>
              <a:rPr lang="en-US" sz="2400" dirty="0"/>
              <a:t> </a:t>
            </a:r>
            <a:r>
              <a:rPr lang="en-US" sz="2400" dirty="0" err="1"/>
              <a:t>sáng</a:t>
            </a:r>
            <a:r>
              <a:rPr lang="en-US" sz="2400" dirty="0"/>
              <a:t> </a:t>
            </a:r>
            <a:r>
              <a:rPr lang="en-US" sz="2400" dirty="0" err="1"/>
              <a:t>giữa</a:t>
            </a:r>
            <a:r>
              <a:rPr lang="en-US" sz="2400" dirty="0"/>
              <a:t> non </a:t>
            </a:r>
            <a:r>
              <a:rPr lang="en-US" sz="2400" dirty="0" err="1"/>
              <a:t>cao</a:t>
            </a:r>
            <a:r>
              <a:rPr lang="en-US" sz="2400" dirty="0"/>
              <a:t>. </a:t>
            </a:r>
            <a:r>
              <a:rPr lang="en-US" sz="2400" dirty="0" err="1"/>
              <a:t>Ngôn</a:t>
            </a:r>
            <a:r>
              <a:rPr lang="en-US" sz="2400" dirty="0"/>
              <a:t> </a:t>
            </a:r>
            <a:r>
              <a:rPr lang="en-US" sz="2400" dirty="0" err="1"/>
              <a:t>ngữ</a:t>
            </a:r>
            <a:r>
              <a:rPr lang="en-US" sz="2400" dirty="0"/>
              <a:t> </a:t>
            </a:r>
            <a:r>
              <a:rPr lang="en-US" sz="2400" dirty="0" err="1"/>
              <a:t>tác</a:t>
            </a:r>
            <a:r>
              <a:rPr lang="en-US" sz="2400" dirty="0"/>
              <a:t> </a:t>
            </a:r>
            <a:r>
              <a:rPr lang="en-US" sz="2400" dirty="0" err="1"/>
              <a:t>phẩm</a:t>
            </a:r>
            <a:r>
              <a:rPr lang="en-US" sz="2400" dirty="0"/>
              <a:t> </a:t>
            </a:r>
            <a:r>
              <a:rPr lang="en-US" sz="2400" dirty="0" err="1"/>
              <a:t>cũng</a:t>
            </a:r>
            <a:r>
              <a:rPr lang="en-US" sz="2400" dirty="0"/>
              <a:t> </a:t>
            </a:r>
            <a:r>
              <a:rPr lang="en-US" sz="2400" dirty="0" err="1"/>
              <a:t>nhẹ</a:t>
            </a:r>
            <a:r>
              <a:rPr lang="en-US" sz="2400" dirty="0"/>
              <a:t> </a:t>
            </a:r>
            <a:r>
              <a:rPr lang="en-US" sz="2400" dirty="0" err="1"/>
              <a:t>nhàng</a:t>
            </a:r>
            <a:r>
              <a:rPr lang="en-US" sz="2400" dirty="0"/>
              <a:t>, </a:t>
            </a:r>
            <a:r>
              <a:rPr lang="en-US" sz="2400" dirty="0" err="1"/>
              <a:t>tinh</a:t>
            </a:r>
            <a:r>
              <a:rPr lang="en-US" sz="2400" dirty="0"/>
              <a:t> </a:t>
            </a:r>
            <a:r>
              <a:rPr lang="en-US" sz="2400" dirty="0" err="1"/>
              <a:t>tế</a:t>
            </a:r>
            <a:r>
              <a:rPr lang="en-US" sz="2400" dirty="0"/>
              <a:t>, </a:t>
            </a:r>
            <a:r>
              <a:rPr lang="en-US" sz="2400" dirty="0" err="1"/>
              <a:t>đầy</a:t>
            </a:r>
            <a:r>
              <a:rPr lang="en-US" sz="2400" dirty="0"/>
              <a:t> </a:t>
            </a:r>
            <a:r>
              <a:rPr lang="en-US" sz="2400" dirty="0" err="1"/>
              <a:t>chất</a:t>
            </a:r>
            <a:r>
              <a:rPr lang="en-US" sz="2400" dirty="0"/>
              <a:t> </a:t>
            </a:r>
            <a:r>
              <a:rPr lang="en-US" sz="2400" dirty="0" err="1"/>
              <a:t>trữ</a:t>
            </a:r>
            <a:r>
              <a:rPr lang="en-US" sz="2400" dirty="0"/>
              <a:t> </a:t>
            </a:r>
            <a:r>
              <a:rPr lang="en-US" sz="2400" dirty="0" err="1"/>
              <a:t>tình</a:t>
            </a:r>
            <a:r>
              <a:rPr lang="en-US" sz="2400" dirty="0"/>
              <a:t>. </a:t>
            </a:r>
            <a:r>
              <a:rPr lang="en-US" sz="2400" dirty="0" err="1"/>
              <a:t>Những</a:t>
            </a:r>
            <a:r>
              <a:rPr lang="en-US" sz="2400" dirty="0"/>
              <a:t> </a:t>
            </a:r>
            <a:r>
              <a:rPr lang="en-US" sz="2400" dirty="0" err="1"/>
              <a:t>từ</a:t>
            </a:r>
            <a:r>
              <a:rPr lang="en-US" sz="2400" dirty="0"/>
              <a:t> </a:t>
            </a:r>
            <a:r>
              <a:rPr lang="en-US" sz="2400" dirty="0" err="1"/>
              <a:t>ngữ</a:t>
            </a:r>
            <a:r>
              <a:rPr lang="en-US" sz="2400" dirty="0"/>
              <a:t> </a:t>
            </a:r>
            <a:r>
              <a:rPr lang="en-US" sz="2400" dirty="0" err="1"/>
              <a:t>như</a:t>
            </a:r>
            <a:r>
              <a:rPr lang="en-US" sz="2400" dirty="0"/>
              <a:t> “</a:t>
            </a:r>
            <a:r>
              <a:rPr lang="en-US" sz="2400" dirty="0" err="1"/>
              <a:t>lặng</a:t>
            </a:r>
            <a:r>
              <a:rPr lang="en-US" sz="2400" dirty="0"/>
              <a:t> </a:t>
            </a:r>
            <a:r>
              <a:rPr lang="en-US" sz="2400" dirty="0" err="1"/>
              <a:t>lẽ</a:t>
            </a:r>
            <a:r>
              <a:rPr lang="en-US" sz="2400" dirty="0"/>
              <a:t>”, “</a:t>
            </a:r>
            <a:r>
              <a:rPr lang="en-US" sz="2400" dirty="0" err="1"/>
              <a:t>im</a:t>
            </a:r>
            <a:r>
              <a:rPr lang="en-US" sz="2400" dirty="0"/>
              <a:t> </a:t>
            </a:r>
            <a:r>
              <a:rPr lang="en-US" sz="2400" dirty="0" err="1"/>
              <a:t>lặng</a:t>
            </a:r>
            <a:r>
              <a:rPr lang="en-US" sz="2400" dirty="0"/>
              <a:t>”, “</a:t>
            </a:r>
            <a:r>
              <a:rPr lang="en-US" sz="2400" dirty="0" err="1"/>
              <a:t>lặng</a:t>
            </a:r>
            <a:r>
              <a:rPr lang="en-US" sz="2400" dirty="0"/>
              <a:t> </a:t>
            </a:r>
            <a:r>
              <a:rPr lang="en-US" sz="2400" dirty="0" err="1"/>
              <a:t>yên</a:t>
            </a:r>
            <a:r>
              <a:rPr lang="en-US" sz="2400" dirty="0"/>
              <a:t>” </a:t>
            </a:r>
            <a:r>
              <a:rPr lang="en-US" sz="2400" dirty="0" err="1"/>
              <a:t>được</a:t>
            </a:r>
            <a:r>
              <a:rPr lang="en-US" sz="2400" dirty="0"/>
              <a:t> </a:t>
            </a:r>
            <a:r>
              <a:rPr lang="en-US" sz="2400" dirty="0" err="1"/>
              <a:t>lặp</a:t>
            </a:r>
            <a:r>
              <a:rPr lang="en-US" sz="2400" dirty="0"/>
              <a:t> </a:t>
            </a:r>
            <a:r>
              <a:rPr lang="en-US" sz="2400" dirty="0" err="1"/>
              <a:t>lại</a:t>
            </a:r>
            <a:r>
              <a:rPr lang="en-US" sz="2400" dirty="0"/>
              <a:t> </a:t>
            </a:r>
            <a:r>
              <a:rPr lang="en-US" sz="2400" dirty="0" err="1"/>
              <a:t>nhiều</a:t>
            </a:r>
            <a:r>
              <a:rPr lang="en-US" sz="2400" dirty="0"/>
              <a:t> </a:t>
            </a:r>
            <a:r>
              <a:rPr lang="en-US" sz="2400" dirty="0" err="1"/>
              <a:t>lần</a:t>
            </a:r>
            <a:r>
              <a:rPr lang="en-US" sz="2400" dirty="0"/>
              <a:t> </a:t>
            </a:r>
            <a:r>
              <a:rPr lang="en-US" sz="2400" dirty="0" err="1"/>
              <a:t>là</a:t>
            </a:r>
            <a:r>
              <a:rPr lang="en-US" sz="2400" dirty="0"/>
              <a:t> </a:t>
            </a:r>
            <a:r>
              <a:rPr lang="en-US" sz="2400" dirty="0" err="1"/>
              <a:t>có</a:t>
            </a:r>
            <a:r>
              <a:rPr lang="en-US" sz="2400" dirty="0"/>
              <a:t> </a:t>
            </a:r>
            <a:r>
              <a:rPr lang="en-US" sz="2400" dirty="0" err="1"/>
              <a:t>dụng</a:t>
            </a:r>
            <a:r>
              <a:rPr lang="en-US" sz="2400" dirty="0"/>
              <a:t> ý. </a:t>
            </a:r>
            <a:r>
              <a:rPr lang="en-US" sz="2400" dirty="0" err="1"/>
              <a:t>Chúng</a:t>
            </a:r>
            <a:r>
              <a:rPr lang="en-US" sz="2400" dirty="0"/>
              <a:t> </a:t>
            </a:r>
            <a:r>
              <a:rPr lang="en-US" sz="2400" dirty="0" err="1"/>
              <a:t>vừa</a:t>
            </a:r>
            <a:r>
              <a:rPr lang="en-US" sz="2400" dirty="0"/>
              <a:t> </a:t>
            </a:r>
            <a:r>
              <a:rPr lang="en-US" sz="2400" dirty="0" err="1"/>
              <a:t>thể</a:t>
            </a:r>
            <a:r>
              <a:rPr lang="en-US" sz="2400" dirty="0"/>
              <a:t> </a:t>
            </a:r>
            <a:r>
              <a:rPr lang="en-US" sz="2400" dirty="0" err="1"/>
              <a:t>hiện</a:t>
            </a:r>
            <a:r>
              <a:rPr lang="en-US" sz="2400" dirty="0"/>
              <a:t> </a:t>
            </a:r>
            <a:r>
              <a:rPr lang="en-US" sz="2400" dirty="0" err="1"/>
              <a:t>được</a:t>
            </a:r>
            <a:r>
              <a:rPr lang="en-US" sz="2400" dirty="0"/>
              <a:t> </a:t>
            </a:r>
            <a:r>
              <a:rPr lang="en-US" sz="2400" dirty="0" err="1"/>
              <a:t>không</a:t>
            </a:r>
            <a:r>
              <a:rPr lang="en-US" sz="2400" dirty="0"/>
              <a:t> </a:t>
            </a:r>
            <a:r>
              <a:rPr lang="en-US" sz="2400" dirty="0" err="1"/>
              <a:t>khí</a:t>
            </a:r>
            <a:r>
              <a:rPr lang="en-US" sz="2400" dirty="0"/>
              <a:t> </a:t>
            </a:r>
            <a:r>
              <a:rPr lang="en-US" sz="2400" dirty="0" err="1"/>
              <a:t>lặng</a:t>
            </a:r>
            <a:r>
              <a:rPr lang="en-US" sz="2400" dirty="0"/>
              <a:t> </a:t>
            </a:r>
            <a:r>
              <a:rPr lang="en-US" sz="2400" dirty="0" err="1"/>
              <a:t>lẽ</a:t>
            </a:r>
            <a:r>
              <a:rPr lang="en-US" sz="2400" dirty="0"/>
              <a:t>, </a:t>
            </a:r>
            <a:r>
              <a:rPr lang="en-US" sz="2400" dirty="0" err="1"/>
              <a:t>mơ</a:t>
            </a:r>
            <a:r>
              <a:rPr lang="en-US" sz="2400" dirty="0"/>
              <a:t> </a:t>
            </a:r>
            <a:r>
              <a:rPr lang="en-US" sz="2400" dirty="0" err="1"/>
              <a:t>màng</a:t>
            </a:r>
            <a:r>
              <a:rPr lang="en-US" sz="2400" dirty="0"/>
              <a:t> </a:t>
            </a:r>
            <a:r>
              <a:rPr lang="en-US" sz="2400" dirty="0" err="1"/>
              <a:t>của</a:t>
            </a:r>
            <a:r>
              <a:rPr lang="en-US" sz="2400" dirty="0"/>
              <a:t> </a:t>
            </a:r>
            <a:r>
              <a:rPr lang="en-US" sz="2400" dirty="0" err="1"/>
              <a:t>cảnh</a:t>
            </a:r>
            <a:r>
              <a:rPr lang="en-US" sz="2400" dirty="0"/>
              <a:t> </a:t>
            </a:r>
            <a:r>
              <a:rPr lang="en-US" sz="2400" dirty="0" err="1"/>
              <a:t>vật</a:t>
            </a:r>
            <a:r>
              <a:rPr lang="en-US" sz="2400" dirty="0"/>
              <a:t>, </a:t>
            </a:r>
            <a:r>
              <a:rPr lang="en-US" sz="2400" dirty="0" err="1"/>
              <a:t>vừa</a:t>
            </a:r>
            <a:r>
              <a:rPr lang="en-US" sz="2400" dirty="0"/>
              <a:t> </a:t>
            </a:r>
            <a:r>
              <a:rPr lang="en-US" sz="2400" dirty="0" err="1"/>
              <a:t>diễn</a:t>
            </a:r>
            <a:r>
              <a:rPr lang="en-US" sz="2400" dirty="0"/>
              <a:t> </a:t>
            </a:r>
            <a:r>
              <a:rPr lang="en-US" sz="2400" dirty="0" err="1"/>
              <a:t>tả</a:t>
            </a:r>
            <a:r>
              <a:rPr lang="en-US" sz="2400" dirty="0"/>
              <a:t> </a:t>
            </a:r>
            <a:r>
              <a:rPr lang="en-US" sz="2400" dirty="0" err="1"/>
              <a:t>được</a:t>
            </a:r>
            <a:r>
              <a:rPr lang="en-US" sz="2400" dirty="0"/>
              <a:t> </a:t>
            </a:r>
            <a:r>
              <a:rPr lang="en-US" sz="2400" dirty="0" err="1"/>
              <a:t>những</a:t>
            </a:r>
            <a:r>
              <a:rPr lang="en-US" sz="2400" dirty="0"/>
              <a:t> </a:t>
            </a:r>
            <a:r>
              <a:rPr lang="en-US" sz="2400" dirty="0" err="1"/>
              <a:t>khoảng</a:t>
            </a:r>
            <a:r>
              <a:rPr lang="en-US" sz="2400" dirty="0"/>
              <a:t> </a:t>
            </a:r>
            <a:r>
              <a:rPr lang="en-US" sz="2400" dirty="0" err="1"/>
              <a:t>trầm</a:t>
            </a:r>
            <a:r>
              <a:rPr lang="en-US" sz="2400" dirty="0"/>
              <a:t> </a:t>
            </a:r>
            <a:r>
              <a:rPr lang="en-US" sz="2400" dirty="0" err="1"/>
              <a:t>tư</a:t>
            </a:r>
            <a:r>
              <a:rPr lang="en-US" sz="2400" dirty="0"/>
              <a:t> </a:t>
            </a:r>
            <a:r>
              <a:rPr lang="en-US" sz="2400" dirty="0" err="1"/>
              <a:t>của</a:t>
            </a:r>
            <a:r>
              <a:rPr lang="en-US" sz="2400" dirty="0"/>
              <a:t> </a:t>
            </a:r>
            <a:r>
              <a:rPr lang="en-US" sz="2400" dirty="0" err="1"/>
              <a:t>lòng</a:t>
            </a:r>
            <a:r>
              <a:rPr lang="en-US" sz="2400" dirty="0"/>
              <a:t> </a:t>
            </a:r>
            <a:r>
              <a:rPr lang="en-US" sz="2400" dirty="0" err="1"/>
              <a:t>người</a:t>
            </a:r>
            <a:r>
              <a:rPr lang="en-US" sz="2400" dirty="0"/>
              <a:t> </a:t>
            </a:r>
            <a:r>
              <a:rPr lang="en-US" sz="2400" dirty="0" err="1"/>
              <a:t>và</a:t>
            </a:r>
            <a:r>
              <a:rPr lang="en-US" sz="2400" dirty="0"/>
              <a:t> </a:t>
            </a:r>
            <a:r>
              <a:rPr lang="en-US" sz="2400" dirty="0" err="1"/>
              <a:t>khắc</a:t>
            </a:r>
            <a:r>
              <a:rPr lang="en-US" sz="2400" dirty="0"/>
              <a:t> </a:t>
            </a:r>
            <a:r>
              <a:rPr lang="en-US" sz="2400" dirty="0" err="1"/>
              <a:t>sâu</a:t>
            </a:r>
            <a:r>
              <a:rPr lang="en-US" sz="2400" dirty="0"/>
              <a:t> </a:t>
            </a:r>
            <a:r>
              <a:rPr lang="en-US" sz="2400" dirty="0" err="1"/>
              <a:t>hơn</a:t>
            </a:r>
            <a:r>
              <a:rPr lang="en-US" sz="2400" dirty="0"/>
              <a:t> </a:t>
            </a:r>
            <a:r>
              <a:rPr lang="en-US" sz="2400" dirty="0" err="1"/>
              <a:t>sự</a:t>
            </a:r>
            <a:r>
              <a:rPr lang="en-US" sz="2400" dirty="0"/>
              <a:t> hi </a:t>
            </a:r>
            <a:r>
              <a:rPr lang="en-US" sz="2400" dirty="0" err="1"/>
              <a:t>sinh</a:t>
            </a:r>
            <a:r>
              <a:rPr lang="en-US" sz="2400" dirty="0"/>
              <a:t> </a:t>
            </a:r>
            <a:r>
              <a:rPr lang="en-US" sz="2400" dirty="0" err="1"/>
              <a:t>âm</a:t>
            </a:r>
            <a:r>
              <a:rPr lang="en-US" sz="2400" dirty="0"/>
              <a:t> </a:t>
            </a:r>
            <a:r>
              <a:rPr lang="en-US" sz="2400" dirty="0" err="1"/>
              <a:t>thầm</a:t>
            </a:r>
            <a:r>
              <a:rPr lang="en-US" sz="2400" dirty="0"/>
              <a:t> </a:t>
            </a:r>
            <a:r>
              <a:rPr lang="en-US" sz="2400" dirty="0" err="1"/>
              <a:t>của</a:t>
            </a:r>
            <a:r>
              <a:rPr lang="en-US" sz="2400" dirty="0"/>
              <a:t> </a:t>
            </a:r>
            <a:r>
              <a:rPr lang="en-US" sz="2400" dirty="0" err="1"/>
              <a:t>những</a:t>
            </a:r>
            <a:r>
              <a:rPr lang="en-US" sz="2400" dirty="0"/>
              <a:t> con </a:t>
            </a:r>
            <a:r>
              <a:rPr lang="en-US" sz="2400" dirty="0" err="1"/>
              <a:t>người</a:t>
            </a:r>
            <a:r>
              <a:rPr lang="en-US" sz="2400" dirty="0"/>
              <a:t> </a:t>
            </a:r>
            <a:r>
              <a:rPr lang="en-US" sz="2400" dirty="0" err="1"/>
              <a:t>đang</a:t>
            </a:r>
            <a:r>
              <a:rPr lang="en-US" sz="2400" dirty="0"/>
              <a:t> </a:t>
            </a:r>
            <a:r>
              <a:rPr lang="en-US" sz="2400" dirty="0" err="1"/>
              <a:t>sống</a:t>
            </a:r>
            <a:r>
              <a:rPr lang="en-US" sz="2400" dirty="0"/>
              <a:t> </a:t>
            </a:r>
            <a:r>
              <a:rPr lang="en-US" sz="2400" dirty="0" err="1"/>
              <a:t>và</a:t>
            </a:r>
            <a:r>
              <a:rPr lang="en-US" sz="2400" dirty="0"/>
              <a:t> </a:t>
            </a:r>
            <a:r>
              <a:rPr lang="en-US" sz="2400" dirty="0" err="1"/>
              <a:t>làm</a:t>
            </a:r>
            <a:r>
              <a:rPr lang="en-US" sz="2400" dirty="0"/>
              <a:t> </a:t>
            </a:r>
            <a:r>
              <a:rPr lang="en-US" sz="2400" dirty="0" err="1"/>
              <a:t>việc</a:t>
            </a:r>
            <a:r>
              <a:rPr lang="en-US" sz="2400" dirty="0"/>
              <a:t> </a:t>
            </a:r>
            <a:r>
              <a:rPr lang="en-US" sz="2400" dirty="0" err="1"/>
              <a:t>nơi</a:t>
            </a:r>
            <a:r>
              <a:rPr lang="en-US" sz="2400" dirty="0"/>
              <a:t> </a:t>
            </a:r>
            <a:r>
              <a:rPr lang="en-US" sz="2400" dirty="0" err="1"/>
              <a:t>đây</a:t>
            </a:r>
            <a:r>
              <a:rPr lang="en-US" sz="2400" dirty="0"/>
              <a:t>. </a:t>
            </a:r>
            <a:r>
              <a:rPr lang="en-US" sz="2400" dirty="0" err="1"/>
              <a:t>Không</a:t>
            </a:r>
            <a:r>
              <a:rPr lang="en-US" sz="2400" dirty="0"/>
              <a:t> </a:t>
            </a:r>
            <a:r>
              <a:rPr lang="en-US" sz="2400" dirty="0" err="1"/>
              <a:t>đặt</a:t>
            </a:r>
            <a:r>
              <a:rPr lang="en-US" sz="2400" dirty="0"/>
              <a:t> </a:t>
            </a:r>
            <a:r>
              <a:rPr lang="en-US" sz="2400" dirty="0" err="1"/>
              <a:t>tên</a:t>
            </a:r>
            <a:r>
              <a:rPr lang="en-US" sz="2400" dirty="0"/>
              <a:t> </a:t>
            </a:r>
            <a:r>
              <a:rPr lang="en-US" sz="2400" dirty="0" err="1"/>
              <a:t>cho</a:t>
            </a:r>
            <a:r>
              <a:rPr lang="en-US" sz="2400" dirty="0"/>
              <a:t> </a:t>
            </a:r>
            <a:r>
              <a:rPr lang="en-US" sz="2400" dirty="0" err="1"/>
              <a:t>các</a:t>
            </a:r>
            <a:r>
              <a:rPr lang="en-US" sz="2400" dirty="0"/>
              <a:t> </a:t>
            </a:r>
            <a:r>
              <a:rPr lang="en-US" sz="2400" dirty="0" err="1"/>
              <a:t>nhân</a:t>
            </a:r>
            <a:r>
              <a:rPr lang="en-US" sz="2400" dirty="0"/>
              <a:t> </a:t>
            </a:r>
            <a:r>
              <a:rPr lang="en-US" sz="2400" dirty="0" err="1"/>
              <a:t>vật</a:t>
            </a:r>
            <a:r>
              <a:rPr lang="en-US" sz="2400" dirty="0"/>
              <a:t> </a:t>
            </a:r>
            <a:r>
              <a:rPr lang="en-US" sz="2400" dirty="0" err="1"/>
              <a:t>cũng</a:t>
            </a:r>
            <a:r>
              <a:rPr lang="en-US" sz="2400" dirty="0"/>
              <a:t> </a:t>
            </a:r>
            <a:r>
              <a:rPr lang="en-US" sz="2400" dirty="0" err="1"/>
              <a:t>là</a:t>
            </a:r>
            <a:r>
              <a:rPr lang="en-US" sz="2400" dirty="0"/>
              <a:t> </a:t>
            </a:r>
            <a:r>
              <a:rPr lang="en-US" sz="2400" dirty="0" err="1"/>
              <a:t>một</a:t>
            </a:r>
            <a:r>
              <a:rPr lang="en-US" sz="2400" dirty="0"/>
              <a:t> </a:t>
            </a:r>
            <a:r>
              <a:rPr lang="en-US" sz="2400" dirty="0" err="1"/>
              <a:t>dụng</a:t>
            </a:r>
            <a:r>
              <a:rPr lang="en-US" sz="2400" dirty="0"/>
              <a:t> ý </a:t>
            </a:r>
            <a:r>
              <a:rPr lang="en-US" sz="2400" dirty="0" err="1"/>
              <a:t>nghệ</a:t>
            </a:r>
            <a:r>
              <a:rPr lang="en-US" sz="2400" dirty="0"/>
              <a:t> </a:t>
            </a:r>
            <a:r>
              <a:rPr lang="en-US" sz="2400" dirty="0" err="1"/>
              <a:t>thuật</a:t>
            </a:r>
            <a:r>
              <a:rPr lang="en-US" sz="2400" dirty="0"/>
              <a:t> </a:t>
            </a:r>
            <a:r>
              <a:rPr lang="en-US" sz="2400" dirty="0" err="1"/>
              <a:t>của</a:t>
            </a:r>
            <a:r>
              <a:rPr lang="en-US" sz="2400" dirty="0"/>
              <a:t> </a:t>
            </a:r>
            <a:r>
              <a:rPr lang="en-US" sz="2400" dirty="0" err="1"/>
              <a:t>Nguyễn</a:t>
            </a:r>
            <a:r>
              <a:rPr lang="en-US" sz="2400" dirty="0"/>
              <a:t> </a:t>
            </a:r>
            <a:r>
              <a:rPr lang="en-US" sz="2400" dirty="0" err="1"/>
              <a:t>Thành</a:t>
            </a:r>
            <a:r>
              <a:rPr lang="en-US" sz="2400" dirty="0"/>
              <a:t> Long. </a:t>
            </a:r>
          </a:p>
        </p:txBody>
      </p:sp>
    </p:spTree>
    <p:extLst>
      <p:ext uri="{BB962C8B-B14F-4D97-AF65-F5344CB8AC3E}">
        <p14:creationId xmlns:p14="http://schemas.microsoft.com/office/powerpoint/2010/main" val="3035710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2569" y="758699"/>
            <a:ext cx="10682242" cy="4524315"/>
          </a:xfrm>
          <a:prstGeom prst="rect">
            <a:avLst/>
          </a:prstGeom>
        </p:spPr>
        <p:txBody>
          <a:bodyPr wrap="square">
            <a:spAutoFit/>
          </a:bodyPr>
          <a:lstStyle/>
          <a:p>
            <a:pPr algn="just"/>
            <a:r>
              <a:rPr lang="en-US" dirty="0" smtClean="0"/>
              <a:t>	</a:t>
            </a:r>
            <a:r>
              <a:rPr lang="en-US" sz="2400" dirty="0" err="1" smtClean="0"/>
              <a:t>Dường</a:t>
            </a:r>
            <a:r>
              <a:rPr lang="en-US" sz="2400" dirty="0" smtClean="0"/>
              <a:t> </a:t>
            </a:r>
            <a:r>
              <a:rPr lang="en-US" sz="2400" dirty="0" err="1"/>
              <a:t>như</a:t>
            </a:r>
            <a:r>
              <a:rPr lang="en-US" sz="2400" dirty="0"/>
              <a:t> </a:t>
            </a:r>
            <a:r>
              <a:rPr lang="en-US" sz="2400" dirty="0" err="1"/>
              <a:t>với</a:t>
            </a:r>
            <a:r>
              <a:rPr lang="en-US" sz="2400" dirty="0"/>
              <a:t> </a:t>
            </a:r>
            <a:r>
              <a:rPr lang="en-US" sz="2400" dirty="0" err="1"/>
              <a:t>ông</a:t>
            </a:r>
            <a:r>
              <a:rPr lang="en-US" sz="2400" dirty="0"/>
              <a:t>, </a:t>
            </a:r>
            <a:r>
              <a:rPr lang="en-US" sz="2400" dirty="0" err="1"/>
              <a:t>họ</a:t>
            </a:r>
            <a:r>
              <a:rPr lang="en-US" sz="2400" dirty="0"/>
              <a:t> </a:t>
            </a:r>
            <a:r>
              <a:rPr lang="en-US" sz="2400" dirty="0" err="1"/>
              <a:t>là</a:t>
            </a:r>
            <a:r>
              <a:rPr lang="en-US" sz="2400" dirty="0"/>
              <a:t> </a:t>
            </a:r>
            <a:r>
              <a:rPr lang="en-US" sz="2400" dirty="0" err="1"/>
              <a:t>những</a:t>
            </a:r>
            <a:r>
              <a:rPr lang="en-US" sz="2400" dirty="0"/>
              <a:t> con </a:t>
            </a:r>
            <a:r>
              <a:rPr lang="en-US" sz="2400" dirty="0" err="1"/>
              <a:t>người</a:t>
            </a:r>
            <a:r>
              <a:rPr lang="en-US" sz="2400" dirty="0"/>
              <a:t> </a:t>
            </a:r>
            <a:r>
              <a:rPr lang="en-US" sz="2400" dirty="0" err="1"/>
              <a:t>bình</a:t>
            </a:r>
            <a:r>
              <a:rPr lang="en-US" sz="2400" dirty="0"/>
              <a:t> </a:t>
            </a:r>
            <a:r>
              <a:rPr lang="en-US" sz="2400" dirty="0" err="1"/>
              <a:t>dị</a:t>
            </a:r>
            <a:r>
              <a:rPr lang="en-US" sz="2400" dirty="0"/>
              <a:t> </a:t>
            </a:r>
            <a:r>
              <a:rPr lang="en-US" sz="2400" dirty="0" err="1"/>
              <a:t>như</a:t>
            </a:r>
            <a:r>
              <a:rPr lang="en-US" sz="2400" dirty="0"/>
              <a:t> </a:t>
            </a:r>
            <a:r>
              <a:rPr lang="en-US" sz="2400" dirty="0" err="1"/>
              <a:t>bao</a:t>
            </a:r>
            <a:r>
              <a:rPr lang="en-US" sz="2400" dirty="0"/>
              <a:t> </a:t>
            </a:r>
            <a:r>
              <a:rPr lang="en-US" sz="2400" dirty="0" err="1"/>
              <a:t>người</a:t>
            </a:r>
            <a:r>
              <a:rPr lang="en-US" sz="2400" dirty="0"/>
              <a:t> </a:t>
            </a:r>
            <a:r>
              <a:rPr lang="en-US" sz="2400" dirty="0" err="1"/>
              <a:t>giữa</a:t>
            </a:r>
            <a:r>
              <a:rPr lang="en-US" sz="2400" dirty="0"/>
              <a:t> </a:t>
            </a:r>
            <a:r>
              <a:rPr lang="en-US" sz="2400" dirty="0" err="1"/>
              <a:t>cuộc</a:t>
            </a:r>
            <a:r>
              <a:rPr lang="en-US" sz="2400" dirty="0"/>
              <a:t> </a:t>
            </a:r>
            <a:r>
              <a:rPr lang="en-US" sz="2400" dirty="0" err="1"/>
              <a:t>đời</a:t>
            </a:r>
            <a:r>
              <a:rPr lang="en-US" sz="2400" dirty="0"/>
              <a:t> </a:t>
            </a:r>
            <a:r>
              <a:rPr lang="en-US" sz="2400" dirty="0" err="1"/>
              <a:t>này</a:t>
            </a:r>
            <a:r>
              <a:rPr lang="en-US" sz="2400" dirty="0"/>
              <a:t>, “</a:t>
            </a:r>
            <a:r>
              <a:rPr lang="en-US" sz="2400" dirty="0" err="1"/>
              <a:t>Không</a:t>
            </a:r>
            <a:r>
              <a:rPr lang="en-US" sz="2400" dirty="0"/>
              <a:t> </a:t>
            </a:r>
            <a:r>
              <a:rPr lang="en-US" sz="2400" dirty="0" err="1"/>
              <a:t>ai</a:t>
            </a:r>
            <a:r>
              <a:rPr lang="en-US" sz="2400" dirty="0"/>
              <a:t> </a:t>
            </a:r>
            <a:r>
              <a:rPr lang="en-US" sz="2400" dirty="0" err="1"/>
              <a:t>nhớ</a:t>
            </a:r>
            <a:r>
              <a:rPr lang="en-US" sz="2400" dirty="0"/>
              <a:t> </a:t>
            </a:r>
            <a:r>
              <a:rPr lang="en-US" sz="2400" dirty="0" err="1"/>
              <a:t>mặt</a:t>
            </a:r>
            <a:r>
              <a:rPr lang="en-US" sz="2400" dirty="0"/>
              <a:t> </a:t>
            </a:r>
            <a:r>
              <a:rPr lang="en-US" sz="2400" dirty="0" err="1"/>
              <a:t>đặt</a:t>
            </a:r>
            <a:r>
              <a:rPr lang="en-US" sz="2400" dirty="0"/>
              <a:t> </a:t>
            </a:r>
            <a:r>
              <a:rPr lang="en-US" sz="2400" dirty="0" err="1"/>
              <a:t>tên</a:t>
            </a:r>
            <a:r>
              <a:rPr lang="en-US" sz="2400" dirty="0"/>
              <a:t>/ </a:t>
            </a:r>
            <a:r>
              <a:rPr lang="en-US" sz="2400" dirty="0" err="1"/>
              <a:t>Nhưng</a:t>
            </a:r>
            <a:r>
              <a:rPr lang="en-US" sz="2400" dirty="0"/>
              <a:t> </a:t>
            </a:r>
            <a:r>
              <a:rPr lang="en-US" sz="2400" dirty="0" err="1"/>
              <a:t>họ</a:t>
            </a:r>
            <a:r>
              <a:rPr lang="en-US" sz="2400" dirty="0"/>
              <a:t> </a:t>
            </a:r>
            <a:r>
              <a:rPr lang="en-US" sz="2400" dirty="0" err="1"/>
              <a:t>đã</a:t>
            </a:r>
            <a:r>
              <a:rPr lang="en-US" sz="2400" dirty="0"/>
              <a:t> </a:t>
            </a:r>
            <a:r>
              <a:rPr lang="en-US" sz="2400" dirty="0" err="1"/>
              <a:t>làm</a:t>
            </a:r>
            <a:r>
              <a:rPr lang="en-US" sz="2400" dirty="0"/>
              <a:t> </a:t>
            </a:r>
            <a:r>
              <a:rPr lang="en-US" sz="2400" dirty="0" err="1"/>
              <a:t>ra</a:t>
            </a:r>
            <a:r>
              <a:rPr lang="en-US" sz="2400" dirty="0"/>
              <a:t> </a:t>
            </a:r>
            <a:r>
              <a:rPr lang="en-US" sz="2400" dirty="0" err="1"/>
              <a:t>Đất</a:t>
            </a:r>
            <a:r>
              <a:rPr lang="en-US" sz="2400" dirty="0"/>
              <a:t> </a:t>
            </a:r>
            <a:r>
              <a:rPr lang="en-US" sz="2400" dirty="0" err="1"/>
              <a:t>Nước</a:t>
            </a:r>
            <a:r>
              <a:rPr lang="en-US" sz="2400" dirty="0"/>
              <a:t>” (</a:t>
            </a:r>
            <a:r>
              <a:rPr lang="en-US" sz="2400" dirty="0" err="1"/>
              <a:t>Nguyễn</a:t>
            </a:r>
            <a:r>
              <a:rPr lang="en-US" sz="2400" dirty="0"/>
              <a:t> </a:t>
            </a:r>
            <a:r>
              <a:rPr lang="en-US" sz="2400" dirty="0" err="1"/>
              <a:t>Khoa</a:t>
            </a:r>
            <a:r>
              <a:rPr lang="en-US" sz="2400" dirty="0"/>
              <a:t> </a:t>
            </a:r>
            <a:r>
              <a:rPr lang="en-US" sz="2400" dirty="0" err="1"/>
              <a:t>Điềm</a:t>
            </a:r>
            <a:r>
              <a:rPr lang="en-US" sz="2400" dirty="0"/>
              <a:t>). </a:t>
            </a:r>
            <a:r>
              <a:rPr lang="en-US" sz="2400" dirty="0" err="1"/>
              <a:t>Nhìn</a:t>
            </a:r>
            <a:r>
              <a:rPr lang="en-US" sz="2400" dirty="0"/>
              <a:t> </a:t>
            </a:r>
            <a:r>
              <a:rPr lang="en-US" sz="2400" dirty="0" err="1"/>
              <a:t>sâu</a:t>
            </a:r>
            <a:r>
              <a:rPr lang="en-US" sz="2400" dirty="0"/>
              <a:t> </a:t>
            </a:r>
            <a:r>
              <a:rPr lang="en-US" sz="2400" dirty="0" err="1"/>
              <a:t>hơn</a:t>
            </a:r>
            <a:r>
              <a:rPr lang="en-US" sz="2400" dirty="0"/>
              <a:t>, </a:t>
            </a:r>
            <a:r>
              <a:rPr lang="en-US" sz="2400" dirty="0" err="1"/>
              <a:t>trong</a:t>
            </a:r>
            <a:r>
              <a:rPr lang="en-US" sz="2400" dirty="0"/>
              <a:t> </a:t>
            </a:r>
            <a:r>
              <a:rPr lang="en-US" sz="2400" dirty="0" err="1"/>
              <a:t>những</a:t>
            </a:r>
            <a:r>
              <a:rPr lang="en-US" sz="2400" dirty="0"/>
              <a:t> </a:t>
            </a:r>
            <a:r>
              <a:rPr lang="en-US" sz="2400" dirty="0" err="1"/>
              <a:t>nhân</a:t>
            </a:r>
            <a:r>
              <a:rPr lang="en-US" sz="2400" dirty="0"/>
              <a:t> </a:t>
            </a:r>
            <a:r>
              <a:rPr lang="en-US" sz="2400" dirty="0" err="1"/>
              <a:t>vật</a:t>
            </a:r>
            <a:r>
              <a:rPr lang="en-US" sz="2400" dirty="0"/>
              <a:t> </a:t>
            </a:r>
            <a:r>
              <a:rPr lang="en-US" sz="2400" dirty="0" err="1"/>
              <a:t>mang</a:t>
            </a:r>
            <a:r>
              <a:rPr lang="en-US" sz="2400" dirty="0"/>
              <a:t> </a:t>
            </a:r>
            <a:r>
              <a:rPr lang="en-US" sz="2400" dirty="0" err="1"/>
              <a:t>tính</a:t>
            </a:r>
            <a:r>
              <a:rPr lang="en-US" sz="2400" dirty="0"/>
              <a:t> </a:t>
            </a:r>
            <a:r>
              <a:rPr lang="en-US" sz="2400" dirty="0" err="1"/>
              <a:t>chất</a:t>
            </a:r>
            <a:r>
              <a:rPr lang="en-US" sz="2400" dirty="0"/>
              <a:t> “</a:t>
            </a:r>
            <a:r>
              <a:rPr lang="en-US" sz="2400" dirty="0" err="1"/>
              <a:t>vô</a:t>
            </a:r>
            <a:r>
              <a:rPr lang="en-US" sz="2400" dirty="0"/>
              <a:t> </a:t>
            </a:r>
            <a:r>
              <a:rPr lang="en-US" sz="2400" dirty="0" err="1"/>
              <a:t>danh</a:t>
            </a:r>
            <a:r>
              <a:rPr lang="en-US" sz="2400" dirty="0"/>
              <a:t>” </a:t>
            </a:r>
            <a:r>
              <a:rPr lang="en-US" sz="2400" dirty="0" err="1"/>
              <a:t>ấy</a:t>
            </a:r>
            <a:r>
              <a:rPr lang="en-US" sz="2400" dirty="0"/>
              <a:t>, </a:t>
            </a:r>
            <a:r>
              <a:rPr lang="en-US" sz="2400" dirty="0" err="1"/>
              <a:t>chỉ</a:t>
            </a:r>
            <a:r>
              <a:rPr lang="en-US" sz="2400" dirty="0"/>
              <a:t> </a:t>
            </a:r>
            <a:r>
              <a:rPr lang="en-US" sz="2400" dirty="0" err="1"/>
              <a:t>có</a:t>
            </a:r>
            <a:r>
              <a:rPr lang="en-US" sz="2400" dirty="0"/>
              <a:t> </a:t>
            </a:r>
            <a:r>
              <a:rPr lang="en-US" sz="2400" dirty="0" err="1"/>
              <a:t>anh</a:t>
            </a:r>
            <a:r>
              <a:rPr lang="en-US" sz="2400" dirty="0"/>
              <a:t> </a:t>
            </a:r>
            <a:r>
              <a:rPr lang="en-US" sz="2400" dirty="0" err="1"/>
              <a:t>thanh</a:t>
            </a:r>
            <a:r>
              <a:rPr lang="en-US" sz="2400" dirty="0"/>
              <a:t> </a:t>
            </a:r>
            <a:r>
              <a:rPr lang="en-US" sz="2400" dirty="0" err="1"/>
              <a:t>niên</a:t>
            </a:r>
            <a:r>
              <a:rPr lang="en-US" sz="2400" dirty="0"/>
              <a:t> </a:t>
            </a:r>
            <a:r>
              <a:rPr lang="en-US" sz="2400" dirty="0" err="1"/>
              <a:t>không</a:t>
            </a:r>
            <a:r>
              <a:rPr lang="en-US" sz="2400" dirty="0"/>
              <a:t> </a:t>
            </a:r>
            <a:r>
              <a:rPr lang="en-US" sz="2400" dirty="0" err="1"/>
              <a:t>được</a:t>
            </a:r>
            <a:r>
              <a:rPr lang="en-US" sz="2400" dirty="0"/>
              <a:t> </a:t>
            </a:r>
            <a:r>
              <a:rPr lang="en-US" sz="2400" dirty="0" err="1"/>
              <a:t>xưng</a:t>
            </a:r>
            <a:r>
              <a:rPr lang="en-US" sz="2400" dirty="0"/>
              <a:t> </a:t>
            </a:r>
            <a:r>
              <a:rPr lang="en-US" sz="2400" dirty="0" err="1"/>
              <a:t>hô</a:t>
            </a:r>
            <a:r>
              <a:rPr lang="en-US" sz="2400" dirty="0"/>
              <a:t> </a:t>
            </a:r>
            <a:r>
              <a:rPr lang="en-US" sz="2400" dirty="0" err="1"/>
              <a:t>bằng</a:t>
            </a:r>
            <a:r>
              <a:rPr lang="en-US" sz="2400" dirty="0"/>
              <a:t> </a:t>
            </a:r>
            <a:r>
              <a:rPr lang="en-US" sz="2400" dirty="0" err="1"/>
              <a:t>những</a:t>
            </a:r>
            <a:r>
              <a:rPr lang="en-US" sz="2400" dirty="0"/>
              <a:t> </a:t>
            </a:r>
            <a:r>
              <a:rPr lang="en-US" sz="2400" dirty="0" err="1"/>
              <a:t>từ</a:t>
            </a:r>
            <a:r>
              <a:rPr lang="en-US" sz="2400" dirty="0"/>
              <a:t> </a:t>
            </a:r>
            <a:r>
              <a:rPr lang="en-US" sz="2400" dirty="0" err="1"/>
              <a:t>ngữ</a:t>
            </a:r>
            <a:r>
              <a:rPr lang="en-US" sz="2400" dirty="0"/>
              <a:t> </a:t>
            </a:r>
            <a:r>
              <a:rPr lang="en-US" sz="2400" dirty="0" err="1"/>
              <a:t>gắn</a:t>
            </a:r>
            <a:r>
              <a:rPr lang="en-US" sz="2400" dirty="0"/>
              <a:t> </a:t>
            </a:r>
            <a:r>
              <a:rPr lang="en-US" sz="2400" dirty="0" err="1"/>
              <a:t>với</a:t>
            </a:r>
            <a:r>
              <a:rPr lang="en-US" sz="2400" dirty="0"/>
              <a:t> </a:t>
            </a:r>
            <a:r>
              <a:rPr lang="en-US" sz="2400" dirty="0" err="1"/>
              <a:t>nghề</a:t>
            </a:r>
            <a:r>
              <a:rPr lang="en-US" sz="2400" dirty="0"/>
              <a:t> </a:t>
            </a:r>
            <a:r>
              <a:rPr lang="en-US" sz="2400" dirty="0" err="1"/>
              <a:t>nghiệp</a:t>
            </a:r>
            <a:r>
              <a:rPr lang="en-US" sz="2400" dirty="0"/>
              <a:t> </a:t>
            </a:r>
            <a:r>
              <a:rPr lang="en-US" sz="2400" dirty="0" err="1"/>
              <a:t>đặc</a:t>
            </a:r>
            <a:r>
              <a:rPr lang="en-US" sz="2400" dirty="0"/>
              <a:t> </a:t>
            </a:r>
            <a:r>
              <a:rPr lang="en-US" sz="2400" dirty="0" err="1"/>
              <a:t>thù</a:t>
            </a:r>
            <a:r>
              <a:rPr lang="en-US" sz="2400" dirty="0"/>
              <a:t>. </a:t>
            </a:r>
            <a:r>
              <a:rPr lang="en-US" sz="2400" dirty="0" err="1"/>
              <a:t>Phải</a:t>
            </a:r>
            <a:r>
              <a:rPr lang="en-US" sz="2400" dirty="0"/>
              <a:t> </a:t>
            </a:r>
            <a:r>
              <a:rPr lang="en-US" sz="2400" dirty="0" err="1"/>
              <a:t>chăng</a:t>
            </a:r>
            <a:r>
              <a:rPr lang="en-US" sz="2400" dirty="0"/>
              <a:t>, </a:t>
            </a:r>
            <a:r>
              <a:rPr lang="en-US" sz="2400" dirty="0" err="1"/>
              <a:t>khi</a:t>
            </a:r>
            <a:r>
              <a:rPr lang="en-US" sz="2400" dirty="0"/>
              <a:t> </a:t>
            </a:r>
            <a:r>
              <a:rPr lang="en-US" sz="2400" dirty="0" err="1"/>
              <a:t>gọi</a:t>
            </a:r>
            <a:r>
              <a:rPr lang="en-US" sz="2400" dirty="0"/>
              <a:t> </a:t>
            </a:r>
            <a:r>
              <a:rPr lang="en-US" sz="2400" dirty="0" err="1"/>
              <a:t>nhân</a:t>
            </a:r>
            <a:r>
              <a:rPr lang="en-US" sz="2400" dirty="0"/>
              <a:t> </a:t>
            </a:r>
            <a:r>
              <a:rPr lang="en-US" sz="2400" dirty="0" err="1"/>
              <a:t>vật</a:t>
            </a:r>
            <a:r>
              <a:rPr lang="en-US" sz="2400" dirty="0"/>
              <a:t> </a:t>
            </a:r>
            <a:r>
              <a:rPr lang="en-US" sz="2400" dirty="0" err="1"/>
              <a:t>là</a:t>
            </a:r>
            <a:r>
              <a:rPr lang="en-US" sz="2400" dirty="0"/>
              <a:t> “</a:t>
            </a:r>
            <a:r>
              <a:rPr lang="en-US" sz="2400" dirty="0" err="1"/>
              <a:t>anh</a:t>
            </a:r>
            <a:r>
              <a:rPr lang="en-US" sz="2400" dirty="0"/>
              <a:t> </a:t>
            </a:r>
            <a:r>
              <a:rPr lang="en-US" sz="2400" dirty="0" err="1"/>
              <a:t>thanh</a:t>
            </a:r>
            <a:r>
              <a:rPr lang="en-US" sz="2400" dirty="0"/>
              <a:t> </a:t>
            </a:r>
            <a:r>
              <a:rPr lang="en-US" sz="2400" dirty="0" err="1"/>
              <a:t>niên</a:t>
            </a:r>
            <a:r>
              <a:rPr lang="en-US" sz="2400" dirty="0"/>
              <a:t>”, </a:t>
            </a:r>
            <a:r>
              <a:rPr lang="en-US" sz="2400" dirty="0" err="1"/>
              <a:t>nhà</a:t>
            </a:r>
            <a:r>
              <a:rPr lang="en-US" sz="2400" dirty="0"/>
              <a:t> </a:t>
            </a:r>
            <a:r>
              <a:rPr lang="en-US" sz="2400" dirty="0" err="1"/>
              <a:t>văn</a:t>
            </a:r>
            <a:r>
              <a:rPr lang="en-US" sz="2400" dirty="0"/>
              <a:t> </a:t>
            </a:r>
            <a:r>
              <a:rPr lang="en-US" sz="2400" dirty="0" err="1"/>
              <a:t>muốn</a:t>
            </a:r>
            <a:r>
              <a:rPr lang="en-US" sz="2400" dirty="0"/>
              <a:t> </a:t>
            </a:r>
            <a:r>
              <a:rPr lang="en-US" sz="2400" dirty="0" err="1"/>
              <a:t>nhấn</a:t>
            </a:r>
            <a:r>
              <a:rPr lang="en-US" sz="2400" dirty="0"/>
              <a:t> </a:t>
            </a:r>
            <a:r>
              <a:rPr lang="en-US" sz="2400" dirty="0" err="1"/>
              <a:t>mạnh</a:t>
            </a:r>
            <a:r>
              <a:rPr lang="en-US" sz="2400" dirty="0"/>
              <a:t> </a:t>
            </a:r>
            <a:r>
              <a:rPr lang="en-US" sz="2400" dirty="0" err="1"/>
              <a:t>hơn</a:t>
            </a:r>
            <a:r>
              <a:rPr lang="en-US" sz="2400" dirty="0"/>
              <a:t>, </a:t>
            </a:r>
            <a:r>
              <a:rPr lang="en-US" sz="2400" dirty="0" err="1"/>
              <a:t>tập</a:t>
            </a:r>
            <a:r>
              <a:rPr lang="en-US" sz="2400" dirty="0"/>
              <a:t> </a:t>
            </a:r>
            <a:r>
              <a:rPr lang="en-US" sz="2400" dirty="0" err="1"/>
              <a:t>trung</a:t>
            </a:r>
            <a:r>
              <a:rPr lang="en-US" sz="2400" dirty="0"/>
              <a:t> </a:t>
            </a:r>
            <a:r>
              <a:rPr lang="en-US" sz="2400" dirty="0" err="1"/>
              <a:t>hơn</a:t>
            </a:r>
            <a:r>
              <a:rPr lang="en-US" sz="2400" dirty="0"/>
              <a:t> </a:t>
            </a:r>
            <a:r>
              <a:rPr lang="en-US" sz="2400" dirty="0" err="1"/>
              <a:t>vào</a:t>
            </a:r>
            <a:r>
              <a:rPr lang="en-US" sz="2400" dirty="0"/>
              <a:t> </a:t>
            </a:r>
            <a:r>
              <a:rPr lang="en-US" sz="2400" dirty="0" err="1"/>
              <a:t>sự</a:t>
            </a:r>
            <a:r>
              <a:rPr lang="en-US" sz="2400" dirty="0"/>
              <a:t> </a:t>
            </a:r>
            <a:r>
              <a:rPr lang="en-US" sz="2400" dirty="0" err="1"/>
              <a:t>cống</a:t>
            </a:r>
            <a:r>
              <a:rPr lang="en-US" sz="2400" dirty="0"/>
              <a:t> </a:t>
            </a:r>
            <a:r>
              <a:rPr lang="en-US" sz="2400" dirty="0" err="1"/>
              <a:t>hiến</a:t>
            </a:r>
            <a:r>
              <a:rPr lang="en-US" sz="2400" dirty="0"/>
              <a:t> </a:t>
            </a:r>
            <a:r>
              <a:rPr lang="en-US" sz="2400" dirty="0" err="1"/>
              <a:t>của</a:t>
            </a:r>
            <a:r>
              <a:rPr lang="en-US" sz="2400" dirty="0"/>
              <a:t> </a:t>
            </a:r>
            <a:r>
              <a:rPr lang="en-US" sz="2400" dirty="0" err="1"/>
              <a:t>thế</a:t>
            </a:r>
            <a:r>
              <a:rPr lang="en-US" sz="2400" dirty="0"/>
              <a:t> </a:t>
            </a:r>
            <a:r>
              <a:rPr lang="en-US" sz="2400" dirty="0" err="1"/>
              <a:t>hệ</a:t>
            </a:r>
            <a:r>
              <a:rPr lang="en-US" sz="2400" dirty="0"/>
              <a:t> </a:t>
            </a:r>
            <a:r>
              <a:rPr lang="en-US" sz="2400" dirty="0" err="1"/>
              <a:t>trẻ</a:t>
            </a:r>
            <a:r>
              <a:rPr lang="en-US" sz="2400" dirty="0"/>
              <a:t>, </a:t>
            </a:r>
            <a:r>
              <a:rPr lang="en-US" sz="2400" dirty="0" err="1"/>
              <a:t>của</a:t>
            </a:r>
            <a:r>
              <a:rPr lang="en-US" sz="2400" dirty="0"/>
              <a:t> </a:t>
            </a:r>
            <a:r>
              <a:rPr lang="en-US" sz="2400" dirty="0" err="1"/>
              <a:t>tuổi</a:t>
            </a:r>
            <a:r>
              <a:rPr lang="en-US" sz="2400" dirty="0"/>
              <a:t> </a:t>
            </a:r>
            <a:r>
              <a:rPr lang="en-US" sz="2400" dirty="0" err="1"/>
              <a:t>trẻ</a:t>
            </a:r>
            <a:r>
              <a:rPr lang="en-US" sz="2400" dirty="0"/>
              <a:t> </a:t>
            </a:r>
            <a:r>
              <a:rPr lang="en-US" sz="2400" dirty="0" err="1"/>
              <a:t>trong</a:t>
            </a:r>
            <a:r>
              <a:rPr lang="en-US" sz="2400" dirty="0"/>
              <a:t> </a:t>
            </a:r>
            <a:r>
              <a:rPr lang="en-US" sz="2400" dirty="0" err="1"/>
              <a:t>sự</a:t>
            </a:r>
            <a:r>
              <a:rPr lang="en-US" sz="2400" dirty="0"/>
              <a:t> </a:t>
            </a:r>
            <a:r>
              <a:rPr lang="en-US" sz="2400" dirty="0" err="1"/>
              <a:t>nghiệp</a:t>
            </a:r>
            <a:r>
              <a:rPr lang="en-US" sz="2400" dirty="0"/>
              <a:t> </a:t>
            </a:r>
            <a:r>
              <a:rPr lang="en-US" sz="2400" dirty="0" err="1"/>
              <a:t>dựng</a:t>
            </a:r>
            <a:r>
              <a:rPr lang="en-US" sz="2400" dirty="0"/>
              <a:t> </a:t>
            </a:r>
            <a:r>
              <a:rPr lang="en-US" sz="2400" dirty="0" err="1"/>
              <a:t>xây</a:t>
            </a:r>
            <a:r>
              <a:rPr lang="en-US" sz="2400" dirty="0"/>
              <a:t> </a:t>
            </a:r>
            <a:r>
              <a:rPr lang="en-US" sz="2400" dirty="0" err="1"/>
              <a:t>đất</a:t>
            </a:r>
            <a:r>
              <a:rPr lang="en-US" sz="2400" dirty="0"/>
              <a:t> </a:t>
            </a:r>
            <a:r>
              <a:rPr lang="en-US" sz="2400" dirty="0" err="1"/>
              <a:t>nước</a:t>
            </a:r>
            <a:r>
              <a:rPr lang="en-US" sz="2400" dirty="0"/>
              <a:t>? </a:t>
            </a:r>
            <a:r>
              <a:rPr lang="en-US" sz="2400" dirty="0" err="1"/>
              <a:t>Điều</a:t>
            </a:r>
            <a:r>
              <a:rPr lang="en-US" sz="2400" dirty="0"/>
              <a:t> </a:t>
            </a:r>
            <a:r>
              <a:rPr lang="en-US" sz="2400" dirty="0" err="1"/>
              <a:t>này</a:t>
            </a:r>
            <a:r>
              <a:rPr lang="en-US" sz="2400" dirty="0"/>
              <a:t> </a:t>
            </a:r>
            <a:r>
              <a:rPr lang="en-US" sz="2400" dirty="0" err="1"/>
              <a:t>giúp</a:t>
            </a:r>
            <a:r>
              <a:rPr lang="en-US" sz="2400" dirty="0"/>
              <a:t> </a:t>
            </a:r>
            <a:r>
              <a:rPr lang="en-US" sz="2400" dirty="0" err="1"/>
              <a:t>tăng</a:t>
            </a:r>
            <a:r>
              <a:rPr lang="en-US" sz="2400" dirty="0"/>
              <a:t> </a:t>
            </a:r>
            <a:r>
              <a:rPr lang="en-US" sz="2400" dirty="0" err="1"/>
              <a:t>tính</a:t>
            </a:r>
            <a:r>
              <a:rPr lang="en-US" sz="2400" dirty="0"/>
              <a:t> </a:t>
            </a:r>
            <a:r>
              <a:rPr lang="en-US" sz="2400" dirty="0" err="1"/>
              <a:t>khái</a:t>
            </a:r>
            <a:r>
              <a:rPr lang="en-US" sz="2400" dirty="0"/>
              <a:t> </a:t>
            </a:r>
            <a:r>
              <a:rPr lang="en-US" sz="2400" dirty="0" err="1"/>
              <a:t>quát</a:t>
            </a:r>
            <a:r>
              <a:rPr lang="en-US" sz="2400" dirty="0"/>
              <a:t> </a:t>
            </a:r>
            <a:r>
              <a:rPr lang="en-US" sz="2400" dirty="0" err="1"/>
              <a:t>cho</a:t>
            </a:r>
            <a:r>
              <a:rPr lang="en-US" sz="2400" dirty="0"/>
              <a:t> </a:t>
            </a:r>
            <a:r>
              <a:rPr lang="en-US" sz="2400" dirty="0" err="1"/>
              <a:t>hình</a:t>
            </a:r>
            <a:r>
              <a:rPr lang="en-US" sz="2400" dirty="0"/>
              <a:t> </a:t>
            </a:r>
            <a:r>
              <a:rPr lang="en-US" sz="2400" dirty="0" err="1"/>
              <a:t>tượng</a:t>
            </a:r>
            <a:r>
              <a:rPr lang="en-US" sz="2400" dirty="0"/>
              <a:t> </a:t>
            </a:r>
            <a:r>
              <a:rPr lang="en-US" sz="2400" dirty="0" err="1"/>
              <a:t>nhân</a:t>
            </a:r>
            <a:r>
              <a:rPr lang="en-US" sz="2400" dirty="0"/>
              <a:t> </a:t>
            </a:r>
            <a:r>
              <a:rPr lang="en-US" sz="2400" dirty="0" err="1"/>
              <a:t>vật</a:t>
            </a:r>
            <a:r>
              <a:rPr lang="en-US" sz="2400" dirty="0" smtClean="0"/>
              <a:t>.</a:t>
            </a:r>
          </a:p>
          <a:p>
            <a:pPr algn="just"/>
            <a:r>
              <a:rPr lang="en-US" sz="2400" dirty="0" smtClean="0"/>
              <a:t>	</a:t>
            </a:r>
            <a:r>
              <a:rPr lang="en-US" sz="2400" dirty="0" err="1" smtClean="0"/>
              <a:t>Có</a:t>
            </a:r>
            <a:r>
              <a:rPr lang="en-US" sz="2400" dirty="0" smtClean="0"/>
              <a:t> </a:t>
            </a:r>
            <a:r>
              <a:rPr lang="en-US" sz="2400" dirty="0" err="1"/>
              <a:t>thể</a:t>
            </a:r>
            <a:r>
              <a:rPr lang="en-US" sz="2400" dirty="0"/>
              <a:t> </a:t>
            </a:r>
            <a:r>
              <a:rPr lang="en-US" sz="2400" dirty="0" err="1"/>
              <a:t>nói</a:t>
            </a:r>
            <a:r>
              <a:rPr lang="en-US" sz="2400" dirty="0"/>
              <a:t>, </a:t>
            </a:r>
            <a:r>
              <a:rPr lang="en-US" sz="2400" i="1" dirty="0" err="1"/>
              <a:t>Lặng</a:t>
            </a:r>
            <a:r>
              <a:rPr lang="en-US" sz="2400" i="1" dirty="0"/>
              <a:t> </a:t>
            </a:r>
            <a:r>
              <a:rPr lang="en-US" sz="2400" i="1" dirty="0" err="1"/>
              <a:t>lẽ</a:t>
            </a:r>
            <a:r>
              <a:rPr lang="en-US" sz="2400" i="1" dirty="0"/>
              <a:t> Sa Pa</a:t>
            </a:r>
            <a:r>
              <a:rPr lang="en-US" sz="2400" dirty="0"/>
              <a:t> </a:t>
            </a:r>
            <a:r>
              <a:rPr lang="en-US" sz="2400" dirty="0" err="1"/>
              <a:t>là</a:t>
            </a:r>
            <a:r>
              <a:rPr lang="en-US" sz="2400" dirty="0"/>
              <a:t> </a:t>
            </a:r>
            <a:r>
              <a:rPr lang="en-US" sz="2400" dirty="0" err="1"/>
              <a:t>một</a:t>
            </a:r>
            <a:r>
              <a:rPr lang="en-US" sz="2400" dirty="0"/>
              <a:t> </a:t>
            </a:r>
            <a:r>
              <a:rPr lang="en-US" sz="2400" dirty="0" err="1"/>
              <a:t>truyện</a:t>
            </a:r>
            <a:r>
              <a:rPr lang="en-US" sz="2400" dirty="0"/>
              <a:t> </a:t>
            </a:r>
            <a:r>
              <a:rPr lang="en-US" sz="2400" dirty="0" err="1"/>
              <a:t>ngắn</a:t>
            </a:r>
            <a:r>
              <a:rPr lang="en-US" sz="2400" dirty="0"/>
              <a:t> </a:t>
            </a:r>
            <a:r>
              <a:rPr lang="en-US" sz="2400" dirty="0" err="1"/>
              <a:t>tiêu</a:t>
            </a:r>
            <a:r>
              <a:rPr lang="en-US" sz="2400" dirty="0"/>
              <a:t> </a:t>
            </a:r>
            <a:r>
              <a:rPr lang="en-US" sz="2400" dirty="0" err="1"/>
              <a:t>biểu</a:t>
            </a:r>
            <a:r>
              <a:rPr lang="en-US" sz="2400" dirty="0"/>
              <a:t>, </a:t>
            </a:r>
            <a:r>
              <a:rPr lang="en-US" sz="2400" dirty="0" err="1"/>
              <a:t>giàu</a:t>
            </a:r>
            <a:r>
              <a:rPr lang="en-US" sz="2400" dirty="0"/>
              <a:t> </a:t>
            </a:r>
            <a:r>
              <a:rPr lang="en-US" sz="2400" dirty="0" err="1"/>
              <a:t>sức</a:t>
            </a:r>
            <a:r>
              <a:rPr lang="en-US" sz="2400" dirty="0"/>
              <a:t> </a:t>
            </a:r>
            <a:r>
              <a:rPr lang="en-US" sz="2400" dirty="0" err="1"/>
              <a:t>gợi</a:t>
            </a:r>
            <a:r>
              <a:rPr lang="en-US" sz="2400" dirty="0"/>
              <a:t> </a:t>
            </a:r>
            <a:r>
              <a:rPr lang="en-US" sz="2400" dirty="0" err="1"/>
              <a:t>của</a:t>
            </a:r>
            <a:r>
              <a:rPr lang="en-US" sz="2400" dirty="0"/>
              <a:t> </a:t>
            </a:r>
            <a:r>
              <a:rPr lang="en-US" sz="2400" dirty="0" err="1"/>
              <a:t>Nguyễn</a:t>
            </a:r>
            <a:r>
              <a:rPr lang="en-US" sz="2400" dirty="0"/>
              <a:t> </a:t>
            </a:r>
            <a:r>
              <a:rPr lang="en-US" sz="2400" dirty="0" err="1"/>
              <a:t>Thành</a:t>
            </a:r>
            <a:r>
              <a:rPr lang="en-US" sz="2400" dirty="0"/>
              <a:t> Long. </a:t>
            </a:r>
            <a:r>
              <a:rPr lang="en-US" sz="2400" dirty="0" err="1"/>
              <a:t>Tuy</a:t>
            </a:r>
            <a:r>
              <a:rPr lang="en-US" sz="2400" dirty="0"/>
              <a:t> </a:t>
            </a:r>
            <a:r>
              <a:rPr lang="en-US" sz="2400" dirty="0" err="1"/>
              <a:t>đã</a:t>
            </a:r>
            <a:r>
              <a:rPr lang="en-US" sz="2400" dirty="0"/>
              <a:t> </a:t>
            </a:r>
            <a:r>
              <a:rPr lang="en-US" sz="2400" dirty="0" err="1"/>
              <a:t>ra</a:t>
            </a:r>
            <a:r>
              <a:rPr lang="en-US" sz="2400" dirty="0"/>
              <a:t> </a:t>
            </a:r>
            <a:r>
              <a:rPr lang="en-US" sz="2400" dirty="0" err="1"/>
              <a:t>đời</a:t>
            </a:r>
            <a:r>
              <a:rPr lang="en-US" sz="2400" dirty="0"/>
              <a:t> </a:t>
            </a:r>
            <a:r>
              <a:rPr lang="en-US" sz="2400" dirty="0" err="1"/>
              <a:t>cách</a:t>
            </a:r>
            <a:r>
              <a:rPr lang="en-US" sz="2400" dirty="0"/>
              <a:t> </a:t>
            </a:r>
            <a:r>
              <a:rPr lang="en-US" sz="2400" dirty="0" err="1"/>
              <a:t>đây</a:t>
            </a:r>
            <a:r>
              <a:rPr lang="en-US" sz="2400" dirty="0"/>
              <a:t> </a:t>
            </a:r>
            <a:r>
              <a:rPr lang="en-US" sz="2400" dirty="0" err="1"/>
              <a:t>hơn</a:t>
            </a:r>
            <a:r>
              <a:rPr lang="en-US" sz="2400" dirty="0"/>
              <a:t> </a:t>
            </a:r>
            <a:r>
              <a:rPr lang="en-US" sz="2400" dirty="0" err="1"/>
              <a:t>nửa</a:t>
            </a:r>
            <a:r>
              <a:rPr lang="en-US" sz="2400" dirty="0"/>
              <a:t> </a:t>
            </a:r>
            <a:r>
              <a:rPr lang="en-US" sz="2400" dirty="0" err="1"/>
              <a:t>thế</a:t>
            </a:r>
            <a:r>
              <a:rPr lang="en-US" sz="2400" dirty="0"/>
              <a:t> </a:t>
            </a:r>
            <a:r>
              <a:rPr lang="en-US" sz="2400" dirty="0" err="1"/>
              <a:t>kỉ</a:t>
            </a:r>
            <a:r>
              <a:rPr lang="en-US" sz="2400" dirty="0"/>
              <a:t>, </a:t>
            </a:r>
            <a:r>
              <a:rPr lang="en-US" sz="2400" dirty="0" err="1"/>
              <a:t>nhưng</a:t>
            </a:r>
            <a:r>
              <a:rPr lang="en-US" sz="2400" dirty="0"/>
              <a:t> </a:t>
            </a:r>
            <a:r>
              <a:rPr lang="en-US" sz="2400" dirty="0" err="1"/>
              <a:t>tác</a:t>
            </a:r>
            <a:r>
              <a:rPr lang="en-US" sz="2400" dirty="0"/>
              <a:t> </a:t>
            </a:r>
            <a:r>
              <a:rPr lang="en-US" sz="2400" dirty="0" err="1"/>
              <a:t>phẩm</a:t>
            </a:r>
            <a:r>
              <a:rPr lang="en-US" sz="2400" dirty="0"/>
              <a:t> </a:t>
            </a:r>
            <a:r>
              <a:rPr lang="en-US" sz="2400" dirty="0" err="1"/>
              <a:t>vẫn</a:t>
            </a:r>
            <a:r>
              <a:rPr lang="en-US" sz="2400" dirty="0"/>
              <a:t> </a:t>
            </a:r>
            <a:r>
              <a:rPr lang="en-US" sz="2400" dirty="0" err="1"/>
              <a:t>đem</a:t>
            </a:r>
            <a:r>
              <a:rPr lang="en-US" sz="2400" dirty="0"/>
              <a:t> </a:t>
            </a:r>
            <a:r>
              <a:rPr lang="en-US" sz="2400" dirty="0" err="1"/>
              <a:t>đến</a:t>
            </a:r>
            <a:r>
              <a:rPr lang="en-US" sz="2400" dirty="0"/>
              <a:t> </a:t>
            </a:r>
            <a:r>
              <a:rPr lang="en-US" sz="2400" dirty="0" err="1"/>
              <a:t>cho</a:t>
            </a:r>
            <a:r>
              <a:rPr lang="en-US" sz="2400" dirty="0"/>
              <a:t> </a:t>
            </a:r>
            <a:r>
              <a:rPr lang="en-US" sz="2400" dirty="0" err="1"/>
              <a:t>người</a:t>
            </a:r>
            <a:r>
              <a:rPr lang="en-US" sz="2400" dirty="0"/>
              <a:t> </a:t>
            </a:r>
            <a:r>
              <a:rPr lang="en-US" sz="2400" dirty="0" err="1"/>
              <a:t>đọc</a:t>
            </a:r>
            <a:r>
              <a:rPr lang="en-US" sz="2400" dirty="0"/>
              <a:t> </a:t>
            </a:r>
            <a:r>
              <a:rPr lang="en-US" sz="2400" dirty="0" err="1"/>
              <a:t>hôm</a:t>
            </a:r>
            <a:r>
              <a:rPr lang="en-US" sz="2400" dirty="0"/>
              <a:t> nay </a:t>
            </a:r>
            <a:r>
              <a:rPr lang="en-US" sz="2400" dirty="0" err="1"/>
              <a:t>nhiều</a:t>
            </a:r>
            <a:r>
              <a:rPr lang="en-US" sz="2400" dirty="0"/>
              <a:t> rung </a:t>
            </a:r>
            <a:r>
              <a:rPr lang="en-US" sz="2400" dirty="0" err="1"/>
              <a:t>cảm</a:t>
            </a:r>
            <a:r>
              <a:rPr lang="en-US" sz="2400" dirty="0"/>
              <a:t> </a:t>
            </a:r>
            <a:r>
              <a:rPr lang="en-US" sz="2400" dirty="0" err="1"/>
              <a:t>trước</a:t>
            </a:r>
            <a:r>
              <a:rPr lang="en-US" sz="2400" dirty="0"/>
              <a:t> </a:t>
            </a:r>
            <a:r>
              <a:rPr lang="en-US" sz="2400" dirty="0" err="1"/>
              <a:t>một</a:t>
            </a:r>
            <a:r>
              <a:rPr lang="en-US" sz="2400" dirty="0"/>
              <a:t> </a:t>
            </a:r>
            <a:r>
              <a:rPr lang="en-US" sz="2400" dirty="0" err="1"/>
              <a:t>lối</a:t>
            </a:r>
            <a:r>
              <a:rPr lang="en-US" sz="2400" dirty="0"/>
              <a:t> </a:t>
            </a:r>
            <a:r>
              <a:rPr lang="en-US" sz="2400" dirty="0" err="1"/>
              <a:t>văn</a:t>
            </a:r>
            <a:r>
              <a:rPr lang="en-US" sz="2400" dirty="0"/>
              <a:t> </a:t>
            </a:r>
            <a:r>
              <a:rPr lang="en-US" sz="2400" dirty="0" err="1"/>
              <a:t>nhẹ</a:t>
            </a:r>
            <a:r>
              <a:rPr lang="en-US" sz="2400" dirty="0"/>
              <a:t> </a:t>
            </a:r>
            <a:r>
              <a:rPr lang="en-US" sz="2400" dirty="0" err="1"/>
              <a:t>nhàng</a:t>
            </a:r>
            <a:r>
              <a:rPr lang="en-US" sz="2400" dirty="0"/>
              <a:t>, </a:t>
            </a:r>
            <a:r>
              <a:rPr lang="en-US" sz="2400" dirty="0" err="1"/>
              <a:t>trong</a:t>
            </a:r>
            <a:r>
              <a:rPr lang="en-US" sz="2400" dirty="0"/>
              <a:t> </a:t>
            </a:r>
            <a:r>
              <a:rPr lang="en-US" sz="2400" dirty="0" err="1"/>
              <a:t>sáng</a:t>
            </a:r>
            <a:r>
              <a:rPr lang="en-US" sz="2400" dirty="0"/>
              <a:t>, </a:t>
            </a:r>
            <a:r>
              <a:rPr lang="en-US" sz="2400" dirty="0" err="1"/>
              <a:t>thấm</a:t>
            </a:r>
            <a:r>
              <a:rPr lang="en-US" sz="2400" dirty="0"/>
              <a:t> </a:t>
            </a:r>
            <a:r>
              <a:rPr lang="en-US" sz="2400" dirty="0" err="1"/>
              <a:t>đượm</a:t>
            </a:r>
            <a:r>
              <a:rPr lang="en-US" sz="2400" dirty="0"/>
              <a:t> </a:t>
            </a:r>
            <a:r>
              <a:rPr lang="en-US" sz="2400" dirty="0" err="1"/>
              <a:t>chất</a:t>
            </a:r>
            <a:r>
              <a:rPr lang="en-US" sz="2400" dirty="0"/>
              <a:t> </a:t>
            </a:r>
            <a:r>
              <a:rPr lang="en-US" sz="2400" dirty="0" err="1"/>
              <a:t>trữ</a:t>
            </a:r>
            <a:r>
              <a:rPr lang="en-US" sz="2400" dirty="0"/>
              <a:t> </a:t>
            </a:r>
            <a:r>
              <a:rPr lang="en-US" sz="2400" dirty="0" err="1"/>
              <a:t>tình</a:t>
            </a:r>
            <a:r>
              <a:rPr lang="en-US" sz="2400" dirty="0"/>
              <a:t> </a:t>
            </a:r>
            <a:r>
              <a:rPr lang="en-US" sz="2400" dirty="0" err="1"/>
              <a:t>và</a:t>
            </a:r>
            <a:r>
              <a:rPr lang="en-US" sz="2400" dirty="0"/>
              <a:t> </a:t>
            </a:r>
            <a:r>
              <a:rPr lang="en-US" sz="2400" dirty="0" err="1"/>
              <a:t>những</a:t>
            </a:r>
            <a:r>
              <a:rPr lang="en-US" sz="2400" dirty="0"/>
              <a:t> </a:t>
            </a:r>
            <a:r>
              <a:rPr lang="en-US" sz="2400" dirty="0" err="1"/>
              <a:t>bài</a:t>
            </a:r>
            <a:r>
              <a:rPr lang="en-US" sz="2400" dirty="0"/>
              <a:t> </a:t>
            </a:r>
            <a:r>
              <a:rPr lang="en-US" sz="2400" dirty="0" err="1"/>
              <a:t>học</a:t>
            </a:r>
            <a:r>
              <a:rPr lang="en-US" sz="2400" dirty="0"/>
              <a:t>, </a:t>
            </a:r>
            <a:r>
              <a:rPr lang="en-US" sz="2400" dirty="0" err="1"/>
              <a:t>suy</a:t>
            </a:r>
            <a:r>
              <a:rPr lang="en-US" sz="2400" dirty="0"/>
              <a:t> </a:t>
            </a:r>
            <a:r>
              <a:rPr lang="en-US" sz="2400" dirty="0" err="1"/>
              <a:t>ngẫm</a:t>
            </a:r>
            <a:r>
              <a:rPr lang="en-US" sz="2400" dirty="0"/>
              <a:t> </a:t>
            </a:r>
            <a:r>
              <a:rPr lang="en-US" sz="2400" dirty="0" err="1"/>
              <a:t>về</a:t>
            </a:r>
            <a:r>
              <a:rPr lang="en-US" sz="2400" dirty="0"/>
              <a:t> </a:t>
            </a:r>
            <a:r>
              <a:rPr lang="en-US" sz="2400" dirty="0" err="1"/>
              <a:t>lí</a:t>
            </a:r>
            <a:r>
              <a:rPr lang="en-US" sz="2400" dirty="0"/>
              <a:t> </a:t>
            </a:r>
            <a:r>
              <a:rPr lang="en-US" sz="2400" dirty="0" err="1"/>
              <a:t>tưởng</a:t>
            </a:r>
            <a:r>
              <a:rPr lang="en-US" sz="2400" dirty="0"/>
              <a:t>, </a:t>
            </a:r>
            <a:r>
              <a:rPr lang="en-US" sz="2400" dirty="0" err="1"/>
              <a:t>lẽ</a:t>
            </a:r>
            <a:r>
              <a:rPr lang="en-US" sz="2400" dirty="0"/>
              <a:t> </a:t>
            </a:r>
            <a:r>
              <a:rPr lang="en-US" sz="2400" dirty="0" err="1"/>
              <a:t>sống</a:t>
            </a:r>
            <a:r>
              <a:rPr lang="en-US" sz="2400" dirty="0"/>
              <a:t>.</a:t>
            </a:r>
          </a:p>
          <a:p>
            <a:pPr algn="just"/>
            <a:r>
              <a:rPr lang="en-US" sz="2400" dirty="0" smtClean="0"/>
              <a:t>                                                                                  (</a:t>
            </a:r>
            <a:r>
              <a:rPr lang="en-US" sz="2400" dirty="0" err="1" smtClean="0"/>
              <a:t>Nhóm</a:t>
            </a:r>
            <a:r>
              <a:rPr lang="en-US" sz="2400" dirty="0" smtClean="0"/>
              <a:t> </a:t>
            </a:r>
            <a:r>
              <a:rPr lang="en-US" sz="2400" dirty="0" err="1" smtClean="0"/>
              <a:t>biên</a:t>
            </a:r>
            <a:r>
              <a:rPr lang="en-US" sz="2400" dirty="0" smtClean="0"/>
              <a:t> </a:t>
            </a:r>
            <a:r>
              <a:rPr lang="en-US" sz="2400" dirty="0" err="1" smtClean="0"/>
              <a:t>soạn</a:t>
            </a:r>
            <a:r>
              <a:rPr lang="en-US" sz="2400" dirty="0" smtClean="0"/>
              <a:t>)</a:t>
            </a:r>
            <a:endParaRPr lang="en-US" sz="2400" dirty="0"/>
          </a:p>
        </p:txBody>
      </p:sp>
    </p:spTree>
    <p:extLst>
      <p:ext uri="{BB962C8B-B14F-4D97-AF65-F5344CB8AC3E}">
        <p14:creationId xmlns:p14="http://schemas.microsoft.com/office/powerpoint/2010/main" val="3035710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F150277C-B81F-9FB2-A3D6-86D669D69EAC}"/>
              </a:ext>
            </a:extLst>
          </p:cNvPr>
          <p:cNvGraphicFramePr>
            <a:graphicFrameLocks noGrp="1"/>
          </p:cNvGraphicFramePr>
          <p:nvPr>
            <p:extLst>
              <p:ext uri="{D42A27DB-BD31-4B8C-83A1-F6EECF244321}">
                <p14:modId xmlns:p14="http://schemas.microsoft.com/office/powerpoint/2010/main" val="1142613264"/>
              </p:ext>
            </p:extLst>
          </p:nvPr>
        </p:nvGraphicFramePr>
        <p:xfrm>
          <a:off x="370703" y="643467"/>
          <a:ext cx="11479427" cy="6018590"/>
        </p:xfrm>
        <a:graphic>
          <a:graphicData uri="http://schemas.openxmlformats.org/drawingml/2006/table">
            <a:tbl>
              <a:tblPr firstRow="1" firstCol="1" bandRow="1"/>
              <a:tblGrid>
                <a:gridCol w="11479427">
                  <a:extLst>
                    <a:ext uri="{9D8B030D-6E8A-4147-A177-3AD203B41FA5}">
                      <a16:colId xmlns:a16="http://schemas.microsoft.com/office/drawing/2014/main" val="3597641463"/>
                    </a:ext>
                  </a:extLst>
                </a:gridCol>
              </a:tblGrid>
              <a:tr h="1386720">
                <a:tc>
                  <a:txBody>
                    <a:bodyPr/>
                    <a:lstStyle/>
                    <a:p>
                      <a:pPr algn="ctr" fontAlgn="t">
                        <a:lnSpc>
                          <a:spcPct val="100000"/>
                        </a:lnSpc>
                        <a:spcBef>
                          <a:spcPts val="0"/>
                        </a:spcBef>
                        <a:spcAft>
                          <a:spcPts val="0"/>
                        </a:spcAft>
                        <a:tabLst>
                          <a:tab pos="1386840" algn="l"/>
                        </a:tabLst>
                      </a:pPr>
                      <a:r>
                        <a:rPr lang="en-US" sz="2600" b="1" i="0" u="none" strike="noStrike" dirty="0">
                          <a:solidFill>
                            <a:srgbClr val="FF0000"/>
                          </a:solidFill>
                          <a:effectLst/>
                          <a:highlight>
                            <a:srgbClr val="DEEAF6"/>
                          </a:highlight>
                          <a:latin typeface="Times New Roman" panose="02020603050405020304" pitchFamily="18" charset="0"/>
                          <a:ea typeface="Calibri" panose="020F0502020204030204" pitchFamily="34" charset="0"/>
                        </a:rPr>
                        <a:t>PHIẾU HT  01:</a:t>
                      </a:r>
                      <a:r>
                        <a:rPr lang="en-US" sz="2600" b="0" i="0" u="none" strike="noStrike" dirty="0">
                          <a:solidFill>
                            <a:srgbClr val="000000"/>
                          </a:solidFill>
                          <a:effectLst/>
                          <a:highlight>
                            <a:srgbClr val="DEEAF6"/>
                          </a:highlight>
                          <a:latin typeface="Times New Roman" panose="02020603050405020304" pitchFamily="18" charset="0"/>
                          <a:ea typeface="Calibri" panose="020F0502020204030204" pitchFamily="34" charset="0"/>
                        </a:rPr>
                        <a:t> </a:t>
                      </a:r>
                      <a:r>
                        <a:rPr lang="en-US" sz="2600" b="1" i="0" u="none" strike="noStrike" dirty="0" err="1">
                          <a:solidFill>
                            <a:srgbClr val="000000"/>
                          </a:solidFill>
                          <a:effectLst/>
                          <a:highlight>
                            <a:srgbClr val="DEEAF6"/>
                          </a:highlight>
                          <a:latin typeface="Times New Roman" panose="02020603050405020304" pitchFamily="18" charset="0"/>
                          <a:ea typeface="Calibri" panose="020F0502020204030204" pitchFamily="34" charset="0"/>
                        </a:rPr>
                        <a:t>Phân</a:t>
                      </a:r>
                      <a:r>
                        <a:rPr lang="en-US" sz="2600" b="1" i="0" u="none" strike="noStrike" dirty="0">
                          <a:solidFill>
                            <a:srgbClr val="000000"/>
                          </a:solidFill>
                          <a:effectLst/>
                          <a:highlight>
                            <a:srgbClr val="DEEAF6"/>
                          </a:highlight>
                          <a:latin typeface="Times New Roman" panose="02020603050405020304" pitchFamily="18" charset="0"/>
                          <a:ea typeface="Calibri" panose="020F0502020204030204" pitchFamily="34" charset="0"/>
                        </a:rPr>
                        <a:t> </a:t>
                      </a:r>
                      <a:r>
                        <a:rPr lang="en-US" sz="2600" b="1" i="0" u="none" strike="noStrike" dirty="0" err="1">
                          <a:solidFill>
                            <a:srgbClr val="000000"/>
                          </a:solidFill>
                          <a:effectLst/>
                          <a:highlight>
                            <a:srgbClr val="DEEAF6"/>
                          </a:highlight>
                          <a:latin typeface="Times New Roman" panose="02020603050405020304" pitchFamily="18" charset="0"/>
                          <a:ea typeface="Calibri" panose="020F0502020204030204" pitchFamily="34" charset="0"/>
                        </a:rPr>
                        <a:t>tích</a:t>
                      </a:r>
                      <a:r>
                        <a:rPr lang="en-US" sz="2600" b="1" i="0" u="none" strike="noStrike" dirty="0">
                          <a:solidFill>
                            <a:srgbClr val="000000"/>
                          </a:solidFill>
                          <a:effectLst/>
                          <a:highlight>
                            <a:srgbClr val="DEEAF6"/>
                          </a:highlight>
                          <a:latin typeface="Times New Roman" panose="02020603050405020304" pitchFamily="18" charset="0"/>
                          <a:ea typeface="Calibri" panose="020F0502020204030204" pitchFamily="34" charset="0"/>
                        </a:rPr>
                        <a:t> </a:t>
                      </a:r>
                      <a:r>
                        <a:rPr lang="en-US" sz="2600" b="1" i="0" u="none" strike="noStrike" dirty="0" err="1">
                          <a:solidFill>
                            <a:srgbClr val="000000"/>
                          </a:solidFill>
                          <a:effectLst/>
                          <a:highlight>
                            <a:srgbClr val="DEEAF6"/>
                          </a:highlight>
                          <a:latin typeface="Times New Roman" panose="02020603050405020304" pitchFamily="18" charset="0"/>
                          <a:ea typeface="Calibri" panose="020F0502020204030204" pitchFamily="34" charset="0"/>
                        </a:rPr>
                        <a:t>bài</a:t>
                      </a:r>
                      <a:r>
                        <a:rPr lang="en-US" sz="2600" b="1" i="0" u="none" strike="noStrike" dirty="0">
                          <a:solidFill>
                            <a:srgbClr val="000000"/>
                          </a:solidFill>
                          <a:effectLst/>
                          <a:highlight>
                            <a:srgbClr val="DEEAF6"/>
                          </a:highlight>
                          <a:latin typeface="Times New Roman" panose="02020603050405020304" pitchFamily="18" charset="0"/>
                          <a:ea typeface="Calibri" panose="020F0502020204030204" pitchFamily="34" charset="0"/>
                        </a:rPr>
                        <a:t> viết </a:t>
                      </a:r>
                      <a:r>
                        <a:rPr lang="en-US" sz="2600" b="1" i="0" u="none" strike="noStrike" dirty="0" err="1">
                          <a:solidFill>
                            <a:srgbClr val="000000"/>
                          </a:solidFill>
                          <a:effectLst/>
                          <a:highlight>
                            <a:srgbClr val="DEEAF6"/>
                          </a:highlight>
                          <a:latin typeface="Times New Roman" panose="02020603050405020304" pitchFamily="18" charset="0"/>
                          <a:ea typeface="Calibri" panose="020F0502020204030204" pitchFamily="34" charset="0"/>
                        </a:rPr>
                        <a:t>tham</a:t>
                      </a:r>
                      <a:r>
                        <a:rPr lang="en-US" sz="2600" b="1" i="0" u="none" strike="noStrike" dirty="0">
                          <a:solidFill>
                            <a:srgbClr val="000000"/>
                          </a:solidFill>
                          <a:effectLst/>
                          <a:highlight>
                            <a:srgbClr val="DEEAF6"/>
                          </a:highlight>
                          <a:latin typeface="Times New Roman" panose="02020603050405020304" pitchFamily="18" charset="0"/>
                          <a:ea typeface="Calibri" panose="020F0502020204030204" pitchFamily="34" charset="0"/>
                        </a:rPr>
                        <a:t> </a:t>
                      </a:r>
                      <a:r>
                        <a:rPr lang="en-US" sz="2600" b="1" i="0" u="none" strike="noStrike" dirty="0" err="1" smtClean="0">
                          <a:solidFill>
                            <a:srgbClr val="000000"/>
                          </a:solidFill>
                          <a:effectLst/>
                          <a:highlight>
                            <a:srgbClr val="DEEAF6"/>
                          </a:highlight>
                          <a:latin typeface="Times New Roman" panose="02020603050405020304" pitchFamily="18" charset="0"/>
                          <a:ea typeface="Calibri" panose="020F0502020204030204" pitchFamily="34" charset="0"/>
                        </a:rPr>
                        <a:t>khảo</a:t>
                      </a:r>
                      <a:endParaRPr lang="en-US" sz="2600" b="1" i="0" u="none" strike="noStrike" dirty="0" smtClean="0">
                        <a:solidFill>
                          <a:srgbClr val="000000"/>
                        </a:solidFill>
                        <a:effectLst/>
                        <a:highlight>
                          <a:srgbClr val="DEEAF6"/>
                        </a:highlight>
                        <a:latin typeface="Times New Roman" panose="02020603050405020304" pitchFamily="18" charset="0"/>
                        <a:ea typeface="Calibri" panose="020F0502020204030204" pitchFamily="34" charset="0"/>
                      </a:endParaRPr>
                    </a:p>
                    <a:p>
                      <a:pPr algn="ctr" fontAlgn="t">
                        <a:lnSpc>
                          <a:spcPct val="100000"/>
                        </a:lnSpc>
                        <a:spcBef>
                          <a:spcPts val="0"/>
                        </a:spcBef>
                        <a:spcAft>
                          <a:spcPts val="0"/>
                        </a:spcAft>
                        <a:tabLst>
                          <a:tab pos="1386840" algn="l"/>
                        </a:tabLst>
                      </a:pPr>
                      <a:r>
                        <a:rPr lang="en-US" sz="2600" b="1" i="0" u="none" strike="noStrike" dirty="0" err="1" smtClean="0">
                          <a:solidFill>
                            <a:srgbClr val="000000"/>
                          </a:solidFill>
                          <a:effectLst/>
                          <a:highlight>
                            <a:srgbClr val="DEEAF6"/>
                          </a:highlight>
                          <a:latin typeface="Times New Roman" panose="02020603050405020304" pitchFamily="18" charset="0"/>
                        </a:rPr>
                        <a:t>Bài</a:t>
                      </a:r>
                      <a:r>
                        <a:rPr lang="en-US" sz="2600" b="1" i="0" u="none" strike="noStrike" baseline="0" dirty="0" smtClean="0">
                          <a:solidFill>
                            <a:srgbClr val="000000"/>
                          </a:solidFill>
                          <a:effectLst/>
                          <a:highlight>
                            <a:srgbClr val="DEEAF6"/>
                          </a:highlight>
                          <a:latin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rPr>
                        <a:t>văn</a:t>
                      </a:r>
                      <a:r>
                        <a:rPr lang="en-US" sz="2600" b="1" i="0" u="none" strike="noStrike" baseline="0" dirty="0" smtClean="0">
                          <a:solidFill>
                            <a:srgbClr val="000000"/>
                          </a:solidFill>
                          <a:effectLst/>
                          <a:highlight>
                            <a:srgbClr val="DEEAF6"/>
                          </a:highlight>
                          <a:latin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rPr>
                        <a:t>Nốt</a:t>
                      </a:r>
                      <a:r>
                        <a:rPr lang="en-US" sz="2600" b="1" i="0" u="none" strike="noStrike" baseline="0" dirty="0" smtClean="0">
                          <a:solidFill>
                            <a:srgbClr val="000000"/>
                          </a:solidFill>
                          <a:effectLst/>
                          <a:highlight>
                            <a:srgbClr val="DEEAF6"/>
                          </a:highlight>
                          <a:latin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rPr>
                        <a:t>nhạc</a:t>
                      </a:r>
                      <a:r>
                        <a:rPr lang="en-US" sz="2600" b="1" i="0" u="none" strike="noStrike" baseline="0" dirty="0" smtClean="0">
                          <a:solidFill>
                            <a:srgbClr val="000000"/>
                          </a:solidFill>
                          <a:effectLst/>
                          <a:highlight>
                            <a:srgbClr val="DEEAF6"/>
                          </a:highlight>
                          <a:latin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rPr>
                        <a:t>trầm</a:t>
                      </a:r>
                      <a:r>
                        <a:rPr lang="en-US" sz="2600" b="1" i="0" u="none" strike="noStrike" baseline="0" dirty="0" smtClean="0">
                          <a:solidFill>
                            <a:srgbClr val="000000"/>
                          </a:solidFill>
                          <a:effectLst/>
                          <a:highlight>
                            <a:srgbClr val="DEEAF6"/>
                          </a:highlight>
                          <a:latin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rPr>
                        <a:t>trên</a:t>
                      </a:r>
                      <a:r>
                        <a:rPr lang="en-US" sz="2600" b="1" i="0" u="none" strike="noStrike" baseline="0" dirty="0" smtClean="0">
                          <a:solidFill>
                            <a:srgbClr val="000000"/>
                          </a:solidFill>
                          <a:effectLst/>
                          <a:highlight>
                            <a:srgbClr val="DEEAF6"/>
                          </a:highlight>
                          <a:latin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rPr>
                        <a:t>đỉnh</a:t>
                      </a:r>
                      <a:r>
                        <a:rPr lang="en-US" sz="2600" b="1" i="0" u="none" strike="noStrike" baseline="0" dirty="0" smtClean="0">
                          <a:solidFill>
                            <a:srgbClr val="000000"/>
                          </a:solidFill>
                          <a:effectLst/>
                          <a:highlight>
                            <a:srgbClr val="DEEAF6"/>
                          </a:highlight>
                          <a:latin typeface="Times New Roman" panose="02020603050405020304" pitchFamily="18" charset="0"/>
                        </a:rPr>
                        <a:t> non </a:t>
                      </a:r>
                      <a:r>
                        <a:rPr lang="en-US" sz="2600" b="1" i="0" u="none" strike="noStrike" baseline="0" dirty="0" err="1" smtClean="0">
                          <a:solidFill>
                            <a:srgbClr val="000000"/>
                          </a:solidFill>
                          <a:effectLst/>
                          <a:highlight>
                            <a:srgbClr val="DEEAF6"/>
                          </a:highlight>
                          <a:latin typeface="Times New Roman" panose="02020603050405020304" pitchFamily="18" charset="0"/>
                        </a:rPr>
                        <a:t>cao</a:t>
                      </a:r>
                      <a:endParaRPr lang="en-US" sz="2600" b="1" i="0" u="none" strike="noStrike" baseline="0" dirty="0" smtClean="0">
                        <a:solidFill>
                          <a:srgbClr val="000000"/>
                        </a:solidFill>
                        <a:effectLst/>
                        <a:highlight>
                          <a:srgbClr val="DEEAF6"/>
                        </a:highlight>
                        <a:latin typeface="Times New Roman" panose="02020603050405020304" pitchFamily="18" charset="0"/>
                      </a:endParaRPr>
                    </a:p>
                    <a:p>
                      <a:pPr algn="ctr" fontAlgn="t">
                        <a:lnSpc>
                          <a:spcPct val="100000"/>
                        </a:lnSpc>
                        <a:spcBef>
                          <a:spcPts val="0"/>
                        </a:spcBef>
                        <a:spcAft>
                          <a:spcPts val="0"/>
                        </a:spcAft>
                        <a:tabLst>
                          <a:tab pos="1386840" algn="l"/>
                        </a:tabLst>
                      </a:pPr>
                      <a:r>
                        <a:rPr lang="en-US" sz="2600" b="1" i="0" u="none" strike="noStrike" baseline="0" dirty="0" smtClean="0">
                          <a:solidFill>
                            <a:srgbClr val="000000"/>
                          </a:solidFill>
                          <a:effectLst/>
                          <a:highlight>
                            <a:srgbClr val="DEEAF6"/>
                          </a:highlight>
                          <a:latin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rPr>
                        <a:t>Nhóm</a:t>
                      </a:r>
                      <a:r>
                        <a:rPr lang="en-US" sz="2600" b="1" i="0" u="none" strike="noStrike" baseline="0" dirty="0" smtClean="0">
                          <a:solidFill>
                            <a:srgbClr val="000000"/>
                          </a:solidFill>
                          <a:effectLst/>
                          <a:highlight>
                            <a:srgbClr val="DEEAF6"/>
                          </a:highlight>
                          <a:latin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rPr>
                        <a:t>biên</a:t>
                      </a:r>
                      <a:r>
                        <a:rPr lang="en-US" sz="2600" b="1" i="0" u="none" strike="noStrike" baseline="0" dirty="0" smtClean="0">
                          <a:solidFill>
                            <a:srgbClr val="000000"/>
                          </a:solidFill>
                          <a:effectLst/>
                          <a:highlight>
                            <a:srgbClr val="DEEAF6"/>
                          </a:highlight>
                          <a:latin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rPr>
                        <a:t>soạn</a:t>
                      </a:r>
                      <a:r>
                        <a:rPr lang="en-US" sz="2600" b="1" i="0" u="none" strike="noStrike" baseline="0" dirty="0" smtClean="0">
                          <a:solidFill>
                            <a:srgbClr val="000000"/>
                          </a:solidFill>
                          <a:effectLst/>
                          <a:highlight>
                            <a:srgbClr val="DEEAF6"/>
                          </a:highlight>
                          <a:latin typeface="Times New Roman" panose="02020603050405020304" pitchFamily="18" charset="0"/>
                        </a:rPr>
                        <a:t>)</a:t>
                      </a:r>
                      <a:endParaRPr lang="en-US" sz="2600" b="0" i="0" u="none" strike="noStrike" dirty="0">
                        <a:effectLst/>
                        <a:latin typeface="Arial" panose="020B0604020202020204" pitchFamily="34" charset="0"/>
                      </a:endParaRPr>
                    </a:p>
                  </a:txBody>
                  <a:tcPr marL="83692" marR="83692" marT="11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69354267"/>
                  </a:ext>
                </a:extLst>
              </a:tr>
              <a:tr h="4631870">
                <a:tc>
                  <a:txBody>
                    <a:bodyPr/>
                    <a:lstStyle/>
                    <a:p>
                      <a:pPr indent="256032" algn="just" fontAlgn="t">
                        <a:lnSpc>
                          <a:spcPct val="100000"/>
                        </a:lnSpc>
                        <a:spcBef>
                          <a:spcPts val="0"/>
                        </a:spcBef>
                        <a:spcAft>
                          <a:spcPts val="0"/>
                        </a:spcAft>
                      </a:pPr>
                      <a:r>
                        <a:rPr lang="vi-VN" sz="2600" b="0" i="0"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1. Xác định </a:t>
                      </a:r>
                      <a:r>
                        <a:rPr lang="vi-VN" sz="2600" b="1" i="0"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bố cục </a:t>
                      </a:r>
                      <a:r>
                        <a:rPr lang="vi-VN" sz="2600" b="0" i="0"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của bài viết.</a:t>
                      </a:r>
                      <a:endParaRPr lang="vi-VN" sz="2600" b="0" i="0" u="none" strike="noStrike" dirty="0">
                        <a:effectLst/>
                        <a:latin typeface="Arial" panose="020B0604020202020204" pitchFamily="34" charset="0"/>
                      </a:endParaRPr>
                    </a:p>
                    <a:p>
                      <a:pPr indent="256032" algn="just" fontAlgn="t">
                        <a:lnSpc>
                          <a:spcPct val="100000"/>
                        </a:lnSpc>
                        <a:spcBef>
                          <a:spcPts val="0"/>
                        </a:spcBef>
                        <a:spcAft>
                          <a:spcPts val="0"/>
                        </a:spcAft>
                      </a:pPr>
                      <a:r>
                        <a:rPr lang="vi-VN" sz="2600" b="0" i="0"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2. Phần </a:t>
                      </a:r>
                      <a:r>
                        <a:rPr lang="vi-VN" sz="2600" b="1" i="1"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Mở bài</a:t>
                      </a:r>
                      <a:r>
                        <a:rPr lang="vi-VN" sz="2600" b="1" i="0"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vi-VN" sz="2600" b="0" i="0"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của bài viết tham khảo giới </a:t>
                      </a:r>
                      <a:r>
                        <a:rPr lang="vi-VN" sz="2600" b="0"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thiệu</a:t>
                      </a:r>
                      <a:r>
                        <a:rPr lang="en-US" sz="2600" b="0"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0" i="0" u="none" strike="noStrike"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những</a:t>
                      </a:r>
                      <a:r>
                        <a:rPr lang="en-US" sz="26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gì</a:t>
                      </a:r>
                      <a:r>
                        <a:rPr lang="en-US" sz="26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endParaRPr lang="vi-VN" sz="2600" b="0" i="0" u="none" strike="noStrike" dirty="0">
                        <a:effectLst/>
                        <a:latin typeface="Arial" panose="020B0604020202020204" pitchFamily="34" charset="0"/>
                      </a:endParaRPr>
                    </a:p>
                    <a:p>
                      <a:pPr indent="256032" algn="just" fontAlgn="t">
                        <a:lnSpc>
                          <a:spcPct val="100000"/>
                        </a:lnSpc>
                        <a:spcBef>
                          <a:spcPts val="0"/>
                        </a:spcBef>
                        <a:spcAft>
                          <a:spcPts val="0"/>
                        </a:spcAft>
                      </a:pPr>
                      <a:r>
                        <a:rPr lang="vi-VN" sz="2600" b="0" i="0"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3. Phần </a:t>
                      </a:r>
                      <a:r>
                        <a:rPr lang="vi-VN" sz="2600" b="1" i="1"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Thân </a:t>
                      </a:r>
                      <a:r>
                        <a:rPr lang="vi-VN" sz="2600" b="1" i="1"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bài</a:t>
                      </a:r>
                      <a:r>
                        <a:rPr lang="en-US" sz="2600" b="1"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a:t>
                      </a:r>
                    </a:p>
                    <a:p>
                      <a:pPr indent="256032" algn="just" fontAlgn="t">
                        <a:lnSpc>
                          <a:spcPct val="100000"/>
                        </a:lnSpc>
                        <a:spcBef>
                          <a:spcPts val="0"/>
                        </a:spcBef>
                        <a:spcAft>
                          <a:spcPts val="0"/>
                        </a:spcAft>
                      </a:pPr>
                      <a:r>
                        <a:rPr lang="en-US" sz="2600" b="1"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a.</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T</a:t>
                      </a:r>
                      <a:r>
                        <a:rPr lang="en-US" sz="2600" b="1" i="0" u="none" strike="noStrike"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ác</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giả</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đã</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phân</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tích</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những</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giá</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trị</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nội</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dung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chủ</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đề</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nào</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của</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văn</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6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bản</a:t>
                      </a:r>
                      <a:r>
                        <a:rPr lang="en-US" sz="26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endParaRPr lang="vi-VN" sz="3600" b="0" i="0" u="none" strike="noStrike" dirty="0" smtClean="0">
                        <a:effectLst/>
                        <a:latin typeface="Arial" panose="020B0604020202020204" pitchFamily="34" charset="0"/>
                      </a:endParaRPr>
                    </a:p>
                    <a:p>
                      <a:pPr marL="0" marR="0" indent="256032" algn="just" defTabSz="914400" rtl="0" eaLnBrk="1" fontAlgn="t" latinLnBrk="0" hangingPunct="1">
                        <a:lnSpc>
                          <a:spcPct val="100000"/>
                        </a:lnSpc>
                        <a:spcBef>
                          <a:spcPts val="0"/>
                        </a:spcBef>
                        <a:spcAft>
                          <a:spcPts val="0"/>
                        </a:spcAft>
                        <a:buClrTx/>
                        <a:buSzTx/>
                        <a:buFontTx/>
                        <a:buNone/>
                        <a:tabLst/>
                        <a:defRPr/>
                      </a:pPr>
                      <a:r>
                        <a:rPr lang="vi-VN" sz="2800" b="0"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Để</a:t>
                      </a:r>
                      <a:r>
                        <a:rPr lang="en-US" sz="2800" b="0"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làm</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rõ</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nội</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dung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chủ</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đề</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đó</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tác</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giả</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đã</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xây</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dựng</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những</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luận</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điểm</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nào</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sử</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dụng</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những</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lí</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lẽ</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bằng</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chứng</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nào</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a:t>
                      </a:r>
                    </a:p>
                    <a:p>
                      <a:pPr indent="256032" algn="just" fontAlgn="t">
                        <a:lnSpc>
                          <a:spcPct val="100000"/>
                        </a:lnSpc>
                        <a:spcBef>
                          <a:spcPts val="0"/>
                        </a:spcBef>
                        <a:spcAft>
                          <a:spcPts val="0"/>
                        </a:spcAft>
                      </a:pPr>
                      <a:r>
                        <a:rPr lang="en-US" sz="2800" b="1"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b. </a:t>
                      </a:r>
                      <a:r>
                        <a:rPr lang="en-US" sz="2800" b="1" i="0" u="none" strike="noStrike"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Tác</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giả</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đã</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phân</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tích</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những</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nét</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đặc</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sắc</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nào</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của</a:t>
                      </a:r>
                      <a:r>
                        <a:rPr lang="en-US" sz="2800" b="1"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1"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truyện</a:t>
                      </a:r>
                      <a:r>
                        <a:rPr lang="vi-VN" sz="2800" b="0"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a:t>
                      </a:r>
                      <a:r>
                        <a:rPr lang="en-US" sz="2800" b="0"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hững</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lí</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lẽ</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bằng</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chứng</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nào</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để</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làm</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sáng</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tỏ</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các</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đặc</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sắc</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nghệ</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thuật</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en-US" sz="2800" b="0" i="0" u="none" strike="noStrike" baseline="0" dirty="0" err="1" smtClean="0">
                          <a:solidFill>
                            <a:srgbClr val="000000"/>
                          </a:solidFill>
                          <a:effectLst/>
                          <a:highlight>
                            <a:srgbClr val="DEEAF6"/>
                          </a:highlight>
                          <a:latin typeface="Times New Roman" panose="02020603050405020304" pitchFamily="18" charset="0"/>
                          <a:ea typeface="Times New Roman" panose="02020603050405020304" pitchFamily="18" charset="0"/>
                        </a:rPr>
                        <a:t>đó</a:t>
                      </a:r>
                      <a:r>
                        <a:rPr lang="en-US" sz="2800" b="0" i="0" u="none" strike="noStrike" baseline="0" dirty="0" smtClean="0">
                          <a:solidFill>
                            <a:srgbClr val="000000"/>
                          </a:solidFill>
                          <a:effectLst/>
                          <a:highlight>
                            <a:srgbClr val="DEEAF6"/>
                          </a:highlight>
                          <a:latin typeface="Times New Roman" panose="02020603050405020304" pitchFamily="18" charset="0"/>
                          <a:ea typeface="Times New Roman" panose="02020603050405020304" pitchFamily="18" charset="0"/>
                        </a:rPr>
                        <a:t>?</a:t>
                      </a:r>
                    </a:p>
                    <a:p>
                      <a:pPr indent="256032" algn="just" fontAlgn="t">
                        <a:lnSpc>
                          <a:spcPct val="100000"/>
                        </a:lnSpc>
                        <a:spcBef>
                          <a:spcPts val="0"/>
                        </a:spcBef>
                        <a:spcAft>
                          <a:spcPts val="0"/>
                        </a:spcAft>
                      </a:pPr>
                      <a:r>
                        <a:rPr lang="en-US" sz="2600" b="0"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4</a:t>
                      </a:r>
                      <a:r>
                        <a:rPr lang="vi-VN" sz="2600" b="0"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vi-VN" sz="2600" b="0" i="0"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Phần </a:t>
                      </a:r>
                      <a:r>
                        <a:rPr lang="vi-VN" sz="2600" b="1" i="1"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Kết bài</a:t>
                      </a:r>
                      <a:r>
                        <a:rPr lang="vi-VN" sz="2600" b="1" i="0"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 </a:t>
                      </a:r>
                      <a:r>
                        <a:rPr lang="vi-VN" sz="2600" b="0" i="0" u="none" strike="noStrike" dirty="0">
                          <a:solidFill>
                            <a:srgbClr val="000000"/>
                          </a:solidFill>
                          <a:effectLst/>
                          <a:highlight>
                            <a:srgbClr val="DEEAF6"/>
                          </a:highlight>
                          <a:latin typeface="Times New Roman" panose="02020603050405020304" pitchFamily="18" charset="0"/>
                          <a:ea typeface="Times New Roman" panose="02020603050405020304" pitchFamily="18" charset="0"/>
                        </a:rPr>
                        <a:t>có vai trò gì</a:t>
                      </a:r>
                      <a:r>
                        <a:rPr lang="vi-VN" sz="2600" b="0" i="0" u="none" strike="noStrike" dirty="0" smtClean="0">
                          <a:solidFill>
                            <a:srgbClr val="000000"/>
                          </a:solidFill>
                          <a:effectLst/>
                          <a:highlight>
                            <a:srgbClr val="DEEAF6"/>
                          </a:highlight>
                          <a:latin typeface="Times New Roman" panose="02020603050405020304" pitchFamily="18" charset="0"/>
                          <a:ea typeface="Times New Roman" panose="02020603050405020304" pitchFamily="18" charset="0"/>
                        </a:rPr>
                        <a:t>?</a:t>
                      </a:r>
                      <a:endParaRPr lang="vi-VN" sz="2600" b="0" i="0" u="none" strike="noStrike" dirty="0">
                        <a:effectLst/>
                        <a:latin typeface="Arial" panose="020B0604020202020204" pitchFamily="34" charset="0"/>
                      </a:endParaRPr>
                    </a:p>
                  </a:txBody>
                  <a:tcPr marL="83692" marR="83692" marT="11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96331579"/>
                  </a:ext>
                </a:extLst>
              </a:tr>
            </a:tbl>
          </a:graphicData>
        </a:graphic>
      </p:graphicFrame>
      <p:sp>
        <p:nvSpPr>
          <p:cNvPr id="5" name="TextBox 4">
            <a:extLst>
              <a:ext uri="{FF2B5EF4-FFF2-40B4-BE49-F238E27FC236}">
                <a16:creationId xmlns:a16="http://schemas.microsoft.com/office/drawing/2014/main" id="{501FE83D-37A1-4C7C-4C10-DA1DF46E89DE}"/>
              </a:ext>
            </a:extLst>
          </p:cNvPr>
          <p:cNvSpPr txBox="1"/>
          <p:nvPr/>
        </p:nvSpPr>
        <p:spPr>
          <a:xfrm>
            <a:off x="2083323" y="84997"/>
            <a:ext cx="5712644" cy="461665"/>
          </a:xfrm>
          <a:prstGeom prst="rect">
            <a:avLst/>
          </a:prstGeom>
          <a:noFill/>
        </p:spPr>
        <p:txBody>
          <a:bodyPr wrap="square" rtlCol="0">
            <a:spAutoFit/>
          </a:bodyPr>
          <a:lstStyle/>
          <a:p>
            <a:pPr algn="ctr"/>
            <a:r>
              <a:rPr lang="en-US" sz="2400" b="1" dirty="0" smtClean="0">
                <a:solidFill>
                  <a:srgbClr val="FF0000"/>
                </a:solidFill>
              </a:rPr>
              <a:t>                       DỰ ÁN HỌC TẬP</a:t>
            </a:r>
            <a:endParaRPr lang="en-US" sz="2400" b="1" dirty="0">
              <a:solidFill>
                <a:srgbClr val="FF0000"/>
              </a:solidFill>
            </a:endParaRPr>
          </a:p>
        </p:txBody>
      </p:sp>
    </p:spTree>
    <p:extLst>
      <p:ext uri="{BB962C8B-B14F-4D97-AF65-F5344CB8AC3E}">
        <p14:creationId xmlns:p14="http://schemas.microsoft.com/office/powerpoint/2010/main" val="2345663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1221</TotalTime>
  <Words>3552</Words>
  <Application>Microsoft Office PowerPoint</Application>
  <PresentationFormat>Widescreen</PresentationFormat>
  <Paragraphs>330</Paragraphs>
  <Slides>36</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Microsoft Sans Serif</vt:lpstr>
      <vt:lpstr>Wingdings</vt:lpstr>
      <vt:lpstr>Calibri</vt:lpstr>
      <vt:lpstr>Times New Roman</vt:lpstr>
      <vt:lpstr>Courier New</vt:lpstr>
      <vt:lpstr>MS Mincho</vt:lpstr>
      <vt:lpstr>Times New Roman</vt:lpstr>
      <vt:lpstr>#9Slide03 AmpleSoft Bold</vt:lpstr>
      <vt:lpstr>Arial</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kimhuong8784@gmail.com</dc:creator>
  <cp:lastModifiedBy>Admin</cp:lastModifiedBy>
  <cp:revision>245</cp:revision>
  <dcterms:created xsi:type="dcterms:W3CDTF">2024-08-02T09:32:01Z</dcterms:created>
  <dcterms:modified xsi:type="dcterms:W3CDTF">2025-11-26T13:43:26Z</dcterms:modified>
</cp:coreProperties>
</file>