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9" r:id="rId3"/>
    <p:sldMasterId id="2147483704" r:id="rId4"/>
    <p:sldMasterId id="2147483710" r:id="rId5"/>
  </p:sldMasterIdLst>
  <p:notesMasterIdLst>
    <p:notesMasterId r:id="rId36"/>
  </p:notesMasterIdLst>
  <p:sldIdLst>
    <p:sldId id="281" r:id="rId6"/>
    <p:sldId id="288" r:id="rId7"/>
    <p:sldId id="283" r:id="rId8"/>
    <p:sldId id="284" r:id="rId9"/>
    <p:sldId id="289" r:id="rId10"/>
    <p:sldId id="315" r:id="rId11"/>
    <p:sldId id="275" r:id="rId12"/>
    <p:sldId id="291" r:id="rId13"/>
    <p:sldId id="314" r:id="rId14"/>
    <p:sldId id="292" r:id="rId15"/>
    <p:sldId id="293" r:id="rId16"/>
    <p:sldId id="294" r:id="rId17"/>
    <p:sldId id="295" r:id="rId18"/>
    <p:sldId id="298" r:id="rId19"/>
    <p:sldId id="299" r:id="rId20"/>
    <p:sldId id="296" r:id="rId21"/>
    <p:sldId id="300" r:id="rId22"/>
    <p:sldId id="301" r:id="rId23"/>
    <p:sldId id="303" r:id="rId24"/>
    <p:sldId id="304" r:id="rId25"/>
    <p:sldId id="305" r:id="rId26"/>
    <p:sldId id="306" r:id="rId27"/>
    <p:sldId id="302" r:id="rId28"/>
    <p:sldId id="307" r:id="rId29"/>
    <p:sldId id="308" r:id="rId30"/>
    <p:sldId id="309" r:id="rId31"/>
    <p:sldId id="310" r:id="rId32"/>
    <p:sldId id="311" r:id="rId33"/>
    <p:sldId id="287" r:id="rId34"/>
    <p:sldId id="31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60366-7C05-4916-8A12-328B1F45F076}" type="doc">
      <dgm:prSet loTypeId="urn:microsoft.com/office/officeart/2005/8/layout/pyramid2" loCatId="list" qsTypeId="urn:microsoft.com/office/officeart/2005/8/quickstyle/simple3" qsCatId="simple" csTypeId="urn:microsoft.com/office/officeart/2005/8/colors/colorful4" csCatId="colorful" phldr="1"/>
      <dgm:spPr/>
    </dgm:pt>
    <dgm:pt modelId="{BE44D525-D3CD-4678-836A-E00413A39152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đoan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thầy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cúng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F6E41C-930A-44DB-B8BF-31706B3BE33B}" type="parTrans" cxnId="{940F78D3-A9AB-4BE7-8AE4-3F7D25B8CA47}">
      <dgm:prSet/>
      <dgm:spPr/>
      <dgm:t>
        <a:bodyPr/>
        <a:lstStyle/>
        <a:p>
          <a:endParaRPr lang="en-US"/>
        </a:p>
      </dgm:t>
    </dgm:pt>
    <dgm:pt modelId="{0CE531E4-871E-42C4-801E-2F5D4B67AC82}" type="sibTrans" cxnId="{940F78D3-A9AB-4BE7-8AE4-3F7D25B8CA47}">
      <dgm:prSet/>
      <dgm:spPr/>
      <dgm:t>
        <a:bodyPr/>
        <a:lstStyle/>
        <a:p>
          <a:endParaRPr lang="en-US"/>
        </a:p>
      </dgm:t>
    </dgm:pt>
    <dgm:pt modelId="{A8AA1801-FC11-41C1-BAB3-30B1355F77F2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thăm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mèo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chuột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9E1C3-3CC6-4DA0-AC8A-8A08EDD881A2}" type="parTrans" cxnId="{C42E57DA-84A5-4984-8A32-38E8EB3BED43}">
      <dgm:prSet/>
      <dgm:spPr/>
      <dgm:t>
        <a:bodyPr/>
        <a:lstStyle/>
        <a:p>
          <a:endParaRPr lang="en-US"/>
        </a:p>
      </dgm:t>
    </dgm:pt>
    <dgm:pt modelId="{DD1EC4C8-2C77-4283-B422-91A5AC5E199F}" type="sibTrans" cxnId="{C42E57DA-84A5-4984-8A32-38E8EB3BED43}">
      <dgm:prSet/>
      <dgm:spPr/>
      <dgm:t>
        <a:bodyPr/>
        <a:lstStyle/>
        <a:p>
          <a:endParaRPr lang="en-US"/>
        </a:p>
      </dgm:t>
    </dgm:pt>
    <dgm:pt modelId="{098936F6-BDD7-4CBF-B13E-6179A8B5C163}">
      <dgm:prSet phldrT="[Text]" custT="1"/>
      <dgm:spPr/>
      <dgm:t>
        <a:bodyPr/>
        <a:lstStyle/>
        <a:p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thách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cưới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nề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7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30672A-942A-4953-A4BC-E42536B97CBC}" type="parTrans" cxnId="{3BB51878-2569-4814-9510-838E996715B2}">
      <dgm:prSet/>
      <dgm:spPr/>
      <dgm:t>
        <a:bodyPr/>
        <a:lstStyle/>
        <a:p>
          <a:endParaRPr lang="en-US"/>
        </a:p>
      </dgm:t>
    </dgm:pt>
    <dgm:pt modelId="{FEBC2B88-4349-422E-9F83-C2D08DBACDB5}" type="sibTrans" cxnId="{3BB51878-2569-4814-9510-838E996715B2}">
      <dgm:prSet/>
      <dgm:spPr/>
      <dgm:t>
        <a:bodyPr/>
        <a:lstStyle/>
        <a:p>
          <a:endParaRPr lang="en-US"/>
        </a:p>
      </dgm:t>
    </dgm:pt>
    <dgm:pt modelId="{A06A4D13-0DF2-468E-90FB-3E4CE180EA0E}" type="pres">
      <dgm:prSet presAssocID="{9F860366-7C05-4916-8A12-328B1F45F076}" presName="compositeShape" presStyleCnt="0">
        <dgm:presLayoutVars>
          <dgm:dir/>
          <dgm:resizeHandles/>
        </dgm:presLayoutVars>
      </dgm:prSet>
      <dgm:spPr/>
    </dgm:pt>
    <dgm:pt modelId="{E5D430B1-8055-47C2-85CD-9CAF19ED6029}" type="pres">
      <dgm:prSet presAssocID="{9F860366-7C05-4916-8A12-328B1F45F076}" presName="pyramid" presStyleLbl="node1" presStyleIdx="0" presStyleCnt="1" custLinFactNeighborX="-28335" custLinFactNeighborY="163"/>
      <dgm:spPr/>
    </dgm:pt>
    <dgm:pt modelId="{671A34BB-889E-4348-B6B2-FC148912FC6A}" type="pres">
      <dgm:prSet presAssocID="{9F860366-7C05-4916-8A12-328B1F45F076}" presName="theList" presStyleCnt="0"/>
      <dgm:spPr/>
    </dgm:pt>
    <dgm:pt modelId="{4D13CB57-543F-4DD9-A63F-964A3D5863E9}" type="pres">
      <dgm:prSet presAssocID="{BE44D525-D3CD-4678-836A-E00413A39152}" presName="aNode" presStyleLbl="fgAcc1" presStyleIdx="0" presStyleCnt="3" custScaleX="20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25AE6-7B75-4C08-BA54-2AD46F4876A1}" type="pres">
      <dgm:prSet presAssocID="{BE44D525-D3CD-4678-836A-E00413A39152}" presName="aSpace" presStyleCnt="0"/>
      <dgm:spPr/>
    </dgm:pt>
    <dgm:pt modelId="{619ABF5C-0637-4D84-816E-5A3BC33B2155}" type="pres">
      <dgm:prSet presAssocID="{A8AA1801-FC11-41C1-BAB3-30B1355F77F2}" presName="aNode" presStyleLbl="fgAcc1" presStyleIdx="1" presStyleCnt="3" custScaleX="20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982B7-C112-45D0-B116-C3620A4DB609}" type="pres">
      <dgm:prSet presAssocID="{A8AA1801-FC11-41C1-BAB3-30B1355F77F2}" presName="aSpace" presStyleCnt="0"/>
      <dgm:spPr/>
    </dgm:pt>
    <dgm:pt modelId="{7C58E42E-28C0-4064-B6E5-37651D345CBE}" type="pres">
      <dgm:prSet presAssocID="{098936F6-BDD7-4CBF-B13E-6179A8B5C163}" presName="aNode" presStyleLbl="fgAcc1" presStyleIdx="2" presStyleCnt="3" custScaleX="205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474FC-7523-44CE-AC80-21671D9388F7}" type="pres">
      <dgm:prSet presAssocID="{098936F6-BDD7-4CBF-B13E-6179A8B5C163}" presName="aSpace" presStyleCnt="0"/>
      <dgm:spPr/>
    </dgm:pt>
  </dgm:ptLst>
  <dgm:cxnLst>
    <dgm:cxn modelId="{926E2EDA-97AF-4AF9-A7CC-642F40492BE5}" type="presOf" srcId="{A8AA1801-FC11-41C1-BAB3-30B1355F77F2}" destId="{619ABF5C-0637-4D84-816E-5A3BC33B2155}" srcOrd="0" destOrd="0" presId="urn:microsoft.com/office/officeart/2005/8/layout/pyramid2"/>
    <dgm:cxn modelId="{1D3483CD-4344-408D-B03C-572DC7F73DD5}" type="presOf" srcId="{9F860366-7C05-4916-8A12-328B1F45F076}" destId="{A06A4D13-0DF2-468E-90FB-3E4CE180EA0E}" srcOrd="0" destOrd="0" presId="urn:microsoft.com/office/officeart/2005/8/layout/pyramid2"/>
    <dgm:cxn modelId="{C42E57DA-84A5-4984-8A32-38E8EB3BED43}" srcId="{9F860366-7C05-4916-8A12-328B1F45F076}" destId="{A8AA1801-FC11-41C1-BAB3-30B1355F77F2}" srcOrd="1" destOrd="0" parTransId="{FC49E1C3-3CC6-4DA0-AC8A-8A08EDD881A2}" sibTransId="{DD1EC4C8-2C77-4283-B422-91A5AC5E199F}"/>
    <dgm:cxn modelId="{940F78D3-A9AB-4BE7-8AE4-3F7D25B8CA47}" srcId="{9F860366-7C05-4916-8A12-328B1F45F076}" destId="{BE44D525-D3CD-4678-836A-E00413A39152}" srcOrd="0" destOrd="0" parTransId="{E9F6E41C-930A-44DB-B8BF-31706B3BE33B}" sibTransId="{0CE531E4-871E-42C4-801E-2F5D4B67AC82}"/>
    <dgm:cxn modelId="{3BB51878-2569-4814-9510-838E996715B2}" srcId="{9F860366-7C05-4916-8A12-328B1F45F076}" destId="{098936F6-BDD7-4CBF-B13E-6179A8B5C163}" srcOrd="2" destOrd="0" parTransId="{2030672A-942A-4953-A4BC-E42536B97CBC}" sibTransId="{FEBC2B88-4349-422E-9F83-C2D08DBACDB5}"/>
    <dgm:cxn modelId="{78648364-C95A-4A40-B118-0B206F160D73}" type="presOf" srcId="{098936F6-BDD7-4CBF-B13E-6179A8B5C163}" destId="{7C58E42E-28C0-4064-B6E5-37651D345CBE}" srcOrd="0" destOrd="0" presId="urn:microsoft.com/office/officeart/2005/8/layout/pyramid2"/>
    <dgm:cxn modelId="{3DFB924D-F4B8-42D4-BCF5-F4925B96E678}" type="presOf" srcId="{BE44D525-D3CD-4678-836A-E00413A39152}" destId="{4D13CB57-543F-4DD9-A63F-964A3D5863E9}" srcOrd="0" destOrd="0" presId="urn:microsoft.com/office/officeart/2005/8/layout/pyramid2"/>
    <dgm:cxn modelId="{61844706-8CD9-442B-83C1-DF771E5228DF}" type="presParOf" srcId="{A06A4D13-0DF2-468E-90FB-3E4CE180EA0E}" destId="{E5D430B1-8055-47C2-85CD-9CAF19ED6029}" srcOrd="0" destOrd="0" presId="urn:microsoft.com/office/officeart/2005/8/layout/pyramid2"/>
    <dgm:cxn modelId="{81303697-EB06-47D4-B8A2-7D49707EB58E}" type="presParOf" srcId="{A06A4D13-0DF2-468E-90FB-3E4CE180EA0E}" destId="{671A34BB-889E-4348-B6B2-FC148912FC6A}" srcOrd="1" destOrd="0" presId="urn:microsoft.com/office/officeart/2005/8/layout/pyramid2"/>
    <dgm:cxn modelId="{0C329AA1-1E2C-4B1B-9582-5E10E9758C4E}" type="presParOf" srcId="{671A34BB-889E-4348-B6B2-FC148912FC6A}" destId="{4D13CB57-543F-4DD9-A63F-964A3D5863E9}" srcOrd="0" destOrd="0" presId="urn:microsoft.com/office/officeart/2005/8/layout/pyramid2"/>
    <dgm:cxn modelId="{ADE00C8E-9C39-42B1-B1E8-CB4CAFF459FD}" type="presParOf" srcId="{671A34BB-889E-4348-B6B2-FC148912FC6A}" destId="{A3A25AE6-7B75-4C08-BA54-2AD46F4876A1}" srcOrd="1" destOrd="0" presId="urn:microsoft.com/office/officeart/2005/8/layout/pyramid2"/>
    <dgm:cxn modelId="{A31A120F-FC9D-4C81-A0E1-EB889D085C3B}" type="presParOf" srcId="{671A34BB-889E-4348-B6B2-FC148912FC6A}" destId="{619ABF5C-0637-4D84-816E-5A3BC33B2155}" srcOrd="2" destOrd="0" presId="urn:microsoft.com/office/officeart/2005/8/layout/pyramid2"/>
    <dgm:cxn modelId="{E1934B06-7BD6-4EC5-A4DE-0E44DE436488}" type="presParOf" srcId="{671A34BB-889E-4348-B6B2-FC148912FC6A}" destId="{99D982B7-C112-45D0-B116-C3620A4DB609}" srcOrd="3" destOrd="0" presId="urn:microsoft.com/office/officeart/2005/8/layout/pyramid2"/>
    <dgm:cxn modelId="{F783E14D-393C-40F5-BB0E-0C567F48C69B}" type="presParOf" srcId="{671A34BB-889E-4348-B6B2-FC148912FC6A}" destId="{7C58E42E-28C0-4064-B6E5-37651D345CBE}" srcOrd="4" destOrd="0" presId="urn:microsoft.com/office/officeart/2005/8/layout/pyramid2"/>
    <dgm:cxn modelId="{E0D2AD59-041E-4E29-8F90-E85B2DCCAA5B}" type="presParOf" srcId="{671A34BB-889E-4348-B6B2-FC148912FC6A}" destId="{826474FC-7523-44CE-AC80-21671D9388F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430B1-8055-47C2-85CD-9CAF19ED6029}">
      <dsp:nvSpPr>
        <dsp:cNvPr id="0" name=""/>
        <dsp:cNvSpPr/>
      </dsp:nvSpPr>
      <dsp:spPr>
        <a:xfrm>
          <a:off x="195341" y="0"/>
          <a:ext cx="4064000" cy="406400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3CB57-543F-4DD9-A63F-964A3D5863E9}">
      <dsp:nvSpPr>
        <dsp:cNvPr id="0" name=""/>
        <dsp:cNvSpPr/>
      </dsp:nvSpPr>
      <dsp:spPr>
        <a:xfrm>
          <a:off x="1981271" y="408582"/>
          <a:ext cx="5436809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thói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mê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tín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đoan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nghề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thầy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cúng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8233" y="455544"/>
        <a:ext cx="5342885" cy="868101"/>
      </dsp:txXfrm>
    </dsp:sp>
    <dsp:sp modelId="{619ABF5C-0637-4D84-816E-5A3BC33B2155}">
      <dsp:nvSpPr>
        <dsp:cNvPr id="0" name=""/>
        <dsp:cNvSpPr/>
      </dsp:nvSpPr>
      <dsp:spPr>
        <a:xfrm>
          <a:off x="1981271" y="1490860"/>
          <a:ext cx="5436809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cuộc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hỏi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thăm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mèo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chuột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8233" y="1537822"/>
        <a:ext cx="5342885" cy="868101"/>
      </dsp:txXfrm>
    </dsp:sp>
    <dsp:sp modelId="{7C58E42E-28C0-4064-B6E5-37651D345CBE}">
      <dsp:nvSpPr>
        <dsp:cNvPr id="0" name=""/>
        <dsp:cNvSpPr/>
      </dsp:nvSpPr>
      <dsp:spPr>
        <a:xfrm>
          <a:off x="1981271" y="2573139"/>
          <a:ext cx="5436809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Nói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thách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cưới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nặng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nề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xã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700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hội</a:t>
          </a:r>
          <a:r>
            <a:rPr lang="en-US" sz="2700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700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8233" y="2620101"/>
        <a:ext cx="5342885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4692-B4E6-4D17-BDB7-500EFE48659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C112-B023-4E4D-AE60-95345F85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4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79F0-8940-491D-97BF-74C221A53C5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5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7153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8059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9401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79840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08727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624610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90034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8992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36692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0235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0981.713.891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8366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61731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624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1201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29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0956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4E78A-1D74-4887-851C-02286220547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53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Nguyễn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Nhâm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 -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印品黑体" panose="00000500000000000000" pitchFamily="2" charset="-122"/>
                <a:ea typeface="+mn-ea"/>
                <a:cs typeface="+mn-cs"/>
              </a:rPr>
              <a:t>0981.713.891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D4E78A-1D74-4887-851C-022862205473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614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5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0397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363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AD207-BB59-4E66-B47E-5301CF7BB29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48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5627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dirty="0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3193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21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8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8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5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0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0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50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2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7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29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2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4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64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413" y="98746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64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96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64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413" y="98746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64" y="2057403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3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93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53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53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08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9"/>
            <a:ext cx="9144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09" y="-74385"/>
            <a:ext cx="11474420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3532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0313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8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78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3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5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49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247" y="365126"/>
            <a:ext cx="7886700" cy="56272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2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5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39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86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25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02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15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255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427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4240">
                <a:srgbClr val="FFFFFF">
                  <a:alpha val="61000"/>
                </a:srgbClr>
              </a:gs>
              <a:gs pos="8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0006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286129" y="1465462"/>
            <a:ext cx="55818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26005" y="1779575"/>
            <a:ext cx="4581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175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6000" y="3995224"/>
            <a:ext cx="4581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2775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4635131" y="878184"/>
            <a:ext cx="4845348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014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/>
          <p:nvPr/>
        </p:nvSpPr>
        <p:spPr>
          <a:xfrm flipH="1">
            <a:off x="658540" y="593453"/>
            <a:ext cx="8197425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4026450" y="898175"/>
            <a:ext cx="42486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1"/>
          </p:nvPr>
        </p:nvSpPr>
        <p:spPr>
          <a:xfrm>
            <a:off x="4026450" y="3377775"/>
            <a:ext cx="4248675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2"/>
          </p:nvPr>
        </p:nvSpPr>
        <p:spPr>
          <a:xfrm>
            <a:off x="4026450" y="2033875"/>
            <a:ext cx="4248675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lt2"/>
                </a:solidFill>
              </a:defRPr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394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177706" y="1536641"/>
            <a:ext cx="59861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177706" y="593375"/>
            <a:ext cx="59861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8259176" y="2721665"/>
            <a:ext cx="169766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8434010" y="1114237"/>
            <a:ext cx="172551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8244820" y="1358315"/>
            <a:ext cx="219203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8359469" y="0"/>
            <a:ext cx="751225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7693072" y="1431771"/>
            <a:ext cx="578216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8165179" y="344336"/>
            <a:ext cx="905793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8308106" y="1722395"/>
            <a:ext cx="722499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7813816" y="1014895"/>
            <a:ext cx="722499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7769156" y="2245199"/>
            <a:ext cx="722499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8449255" y="2680595"/>
            <a:ext cx="626291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7984686" y="3247822"/>
            <a:ext cx="898049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7844488" y="4348837"/>
            <a:ext cx="701030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7999069" y="5235078"/>
            <a:ext cx="898049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8440928" y="4262123"/>
            <a:ext cx="626291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1066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2869500" y="3047250"/>
            <a:ext cx="540945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1527473" y="1896554"/>
            <a:ext cx="561269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342005" y="1427870"/>
            <a:ext cx="905815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181447" y="2094991"/>
            <a:ext cx="208683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614397" y="3994108"/>
            <a:ext cx="3924007" cy="809567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791060" y="3701428"/>
            <a:ext cx="2748577" cy="661319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860460" y="3810468"/>
            <a:ext cx="1420624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335229" y="3979514"/>
            <a:ext cx="81621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32192" y="4543298"/>
            <a:ext cx="1320116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510723" y="3959986"/>
            <a:ext cx="1181383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0743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311700" y="1536625"/>
            <a:ext cx="633037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95275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63303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6508535" y="1756309"/>
            <a:ext cx="2886473" cy="5365658"/>
            <a:chOff x="7864580" y="177905"/>
            <a:chExt cx="4941744" cy="6889649"/>
          </a:xfrm>
        </p:grpSpPr>
        <p:sp>
          <p:nvSpPr>
            <p:cNvPr id="151" name="Google Shape;151;p6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" name="Google Shape;154;p6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155" name="Google Shape;155;p6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6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159" name="Google Shape;159;p6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2" name="Google Shape;162;p6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163" name="Google Shape;163;p6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167" name="Google Shape;167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170" name="Google Shape;170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73" name="Google Shape;173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76" name="Google Shape;176;p6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6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223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1951875" y="465675"/>
            <a:ext cx="6520500" cy="59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2390719" y="1442300"/>
            <a:ext cx="5615550" cy="378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grpSp>
        <p:nvGrpSpPr>
          <p:cNvPr id="183" name="Google Shape;183;p7"/>
          <p:cNvGrpSpPr/>
          <p:nvPr/>
        </p:nvGrpSpPr>
        <p:grpSpPr>
          <a:xfrm>
            <a:off x="-324158" y="1881340"/>
            <a:ext cx="4014477" cy="5371662"/>
            <a:chOff x="3113839" y="1827115"/>
            <a:chExt cx="5352636" cy="5371662"/>
          </a:xfrm>
        </p:grpSpPr>
        <p:sp>
          <p:nvSpPr>
            <p:cNvPr id="184" name="Google Shape;184;p7"/>
            <p:cNvSpPr/>
            <p:nvPr/>
          </p:nvSpPr>
          <p:spPr>
            <a:xfrm rot="-338433">
              <a:off x="4261309" y="1873291"/>
              <a:ext cx="1141835" cy="410523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" name="Google Shape;185;p7"/>
            <p:cNvGrpSpPr/>
            <p:nvPr/>
          </p:nvGrpSpPr>
          <p:grpSpPr>
            <a:xfrm rot="554082">
              <a:off x="3345721" y="2407399"/>
              <a:ext cx="1922816" cy="3045175"/>
              <a:chOff x="5819567" y="571221"/>
              <a:chExt cx="2567151" cy="4065613"/>
            </a:xfrm>
          </p:grpSpPr>
          <p:sp>
            <p:nvSpPr>
              <p:cNvPr id="186" name="Google Shape;186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" name="Google Shape;187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88" name="Google Shape;188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0" name="Google Shape;190;p7"/>
            <p:cNvGrpSpPr/>
            <p:nvPr/>
          </p:nvGrpSpPr>
          <p:grpSpPr>
            <a:xfrm rot="-1892580" flipH="1">
              <a:off x="3991438" y="2800334"/>
              <a:ext cx="1640340" cy="3798568"/>
              <a:chOff x="5307255" y="1547438"/>
              <a:chExt cx="1784043" cy="4131344"/>
            </a:xfrm>
          </p:grpSpPr>
          <p:sp>
            <p:nvSpPr>
              <p:cNvPr id="191" name="Google Shape;19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7"/>
            <p:cNvGrpSpPr/>
            <p:nvPr/>
          </p:nvGrpSpPr>
          <p:grpSpPr>
            <a:xfrm rot="-256831" flipH="1">
              <a:off x="5428853" y="3631183"/>
              <a:ext cx="1613076" cy="2554639"/>
              <a:chOff x="5819567" y="571221"/>
              <a:chExt cx="2567151" cy="4065613"/>
            </a:xfrm>
          </p:grpSpPr>
          <p:sp>
            <p:nvSpPr>
              <p:cNvPr id="195" name="Google Shape;195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9" name="Google Shape;199;p7"/>
            <p:cNvSpPr/>
            <p:nvPr/>
          </p:nvSpPr>
          <p:spPr>
            <a:xfrm rot="-6624593" flipH="1">
              <a:off x="2967165" y="5511035"/>
              <a:ext cx="2047577" cy="659855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8214007">
              <a:off x="5922025" y="4672631"/>
              <a:ext cx="2664898" cy="703464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2564012" flipH="1">
              <a:off x="6811999" y="4951992"/>
              <a:ext cx="752497" cy="2298355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 rot="-1125779" flipH="1">
              <a:off x="4049616" y="2501954"/>
              <a:ext cx="2183627" cy="3458224"/>
              <a:chOff x="5819567" y="571221"/>
              <a:chExt cx="2567151" cy="4065613"/>
            </a:xfrm>
          </p:grpSpPr>
          <p:sp>
            <p:nvSpPr>
              <p:cNvPr id="203" name="Google Shape;203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" name="Google Shape;204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5" name="Google Shape;205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" name="Google Shape;207;p7"/>
            <p:cNvSpPr/>
            <p:nvPr/>
          </p:nvSpPr>
          <p:spPr>
            <a:xfrm rot="797711" flipH="1">
              <a:off x="5764601" y="2869476"/>
              <a:ext cx="841825" cy="302661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-705629">
              <a:off x="4058880" y="3908383"/>
              <a:ext cx="839695" cy="301895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1180671" flipH="1">
              <a:off x="6152772" y="3796462"/>
              <a:ext cx="899872" cy="328958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" name="Google Shape;210;p7"/>
            <p:cNvGrpSpPr/>
            <p:nvPr/>
          </p:nvGrpSpPr>
          <p:grpSpPr>
            <a:xfrm rot="-1942850" flipH="1">
              <a:off x="4601087" y="3701361"/>
              <a:ext cx="1336172" cy="3094202"/>
              <a:chOff x="5307255" y="1547438"/>
              <a:chExt cx="1784043" cy="4131344"/>
            </a:xfrm>
          </p:grpSpPr>
          <p:sp>
            <p:nvSpPr>
              <p:cNvPr id="211" name="Google Shape;21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 flipH="1">
              <a:off x="6437792" y="5022437"/>
              <a:ext cx="1318302" cy="1951396"/>
              <a:chOff x="3959902" y="4082354"/>
              <a:chExt cx="1760083" cy="2605335"/>
            </a:xfrm>
          </p:grpSpPr>
          <p:sp>
            <p:nvSpPr>
              <p:cNvPr id="215" name="Google Shape;215;p7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 flipH="1">
              <a:off x="5952630" y="4055180"/>
              <a:ext cx="1699086" cy="2843687"/>
              <a:chOff x="4456559" y="1422328"/>
              <a:chExt cx="2268472" cy="3796644"/>
            </a:xfrm>
          </p:grpSpPr>
          <p:sp>
            <p:nvSpPr>
              <p:cNvPr id="218" name="Google Shape;218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 rot="-834249" flipH="1">
              <a:off x="5226495" y="2218845"/>
              <a:ext cx="1951844" cy="4519926"/>
              <a:chOff x="5307255" y="1547438"/>
              <a:chExt cx="1784043" cy="4131344"/>
            </a:xfrm>
          </p:grpSpPr>
          <p:sp>
            <p:nvSpPr>
              <p:cNvPr id="221" name="Google Shape;22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 rot="834467">
              <a:off x="4352448" y="2985201"/>
              <a:ext cx="1640347" cy="3798585"/>
              <a:chOff x="5307255" y="1547438"/>
              <a:chExt cx="1784043" cy="4131344"/>
            </a:xfrm>
          </p:grpSpPr>
          <p:sp>
            <p:nvSpPr>
              <p:cNvPr id="225" name="Google Shape;225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440221" flipH="1">
              <a:off x="5786037" y="4061381"/>
              <a:ext cx="1213990" cy="2811263"/>
              <a:chOff x="5307255" y="1547438"/>
              <a:chExt cx="1784043" cy="4131344"/>
            </a:xfrm>
          </p:grpSpPr>
          <p:sp>
            <p:nvSpPr>
              <p:cNvPr id="229" name="Google Shape;229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 rot="-440392" flipH="1">
              <a:off x="5105302" y="3369322"/>
              <a:ext cx="1465228" cy="3402528"/>
              <a:chOff x="5307255" y="1547438"/>
              <a:chExt cx="1786162" cy="4147796"/>
            </a:xfrm>
          </p:grpSpPr>
          <p:sp>
            <p:nvSpPr>
              <p:cNvPr id="233" name="Google Shape;233;p7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3470253" y="4661133"/>
              <a:ext cx="1344750" cy="2250271"/>
              <a:chOff x="4456559" y="1422328"/>
              <a:chExt cx="2268472" cy="3796644"/>
            </a:xfrm>
          </p:grpSpPr>
          <p:sp>
            <p:nvSpPr>
              <p:cNvPr id="237" name="Google Shape;237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-761783" flipH="1">
              <a:off x="4846938" y="4174451"/>
              <a:ext cx="1456834" cy="2750026"/>
              <a:chOff x="6812776" y="643385"/>
              <a:chExt cx="1603353" cy="3026606"/>
            </a:xfrm>
          </p:grpSpPr>
          <p:sp>
            <p:nvSpPr>
              <p:cNvPr id="240" name="Google Shape;240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-608296">
              <a:off x="3314931" y="4082546"/>
              <a:ext cx="728806" cy="734022"/>
              <a:chOff x="5307255" y="1547438"/>
              <a:chExt cx="1117486" cy="1125654"/>
            </a:xfrm>
          </p:grpSpPr>
          <p:sp>
            <p:nvSpPr>
              <p:cNvPr id="243" name="Google Shape;243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3502670" y="3514386"/>
              <a:ext cx="1837813" cy="3466060"/>
              <a:chOff x="6811613" y="643921"/>
              <a:chExt cx="1604516" cy="3026069"/>
            </a:xfrm>
          </p:grpSpPr>
          <p:sp>
            <p:nvSpPr>
              <p:cNvPr id="246" name="Google Shape;246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088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"/>
          <p:cNvSpPr txBox="1">
            <a:spLocks noGrp="1"/>
          </p:cNvSpPr>
          <p:nvPr>
            <p:ph type="title"/>
          </p:nvPr>
        </p:nvSpPr>
        <p:spPr>
          <a:xfrm>
            <a:off x="1617056" y="1123500"/>
            <a:ext cx="5765625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grpSp>
        <p:nvGrpSpPr>
          <p:cNvPr id="251" name="Google Shape;251;p8"/>
          <p:cNvGrpSpPr/>
          <p:nvPr/>
        </p:nvGrpSpPr>
        <p:grpSpPr>
          <a:xfrm flipH="1">
            <a:off x="-493634" y="1638196"/>
            <a:ext cx="2886473" cy="5365658"/>
            <a:chOff x="7864580" y="177905"/>
            <a:chExt cx="4941744" cy="6889649"/>
          </a:xfrm>
        </p:grpSpPr>
        <p:sp>
          <p:nvSpPr>
            <p:cNvPr id="252" name="Google Shape;252;p8"/>
            <p:cNvSpPr/>
            <p:nvPr/>
          </p:nvSpPr>
          <p:spPr>
            <a:xfrm rot="6963880">
              <a:off x="10039367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" name="Google Shape;255;p8"/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256" name="Google Shape;256;p8"/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8"/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60" name="Google Shape;260;p8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64" name="Google Shape;264;p8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68" name="Google Shape;268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8"/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71" name="Google Shape;271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8"/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274" name="Google Shape;274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8"/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277" name="Google Shape;277;p8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8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8"/>
            <p:cNvSpPr/>
            <p:nvPr/>
          </p:nvSpPr>
          <p:spPr>
            <a:xfrm rot="-6416953" flipH="1">
              <a:off x="8195028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8"/>
          <p:cNvSpPr/>
          <p:nvPr/>
        </p:nvSpPr>
        <p:spPr>
          <a:xfrm rot="-209359">
            <a:off x="8259176" y="2721665"/>
            <a:ext cx="169766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 flipH="1">
            <a:off x="8434010" y="1114237"/>
            <a:ext cx="172551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 rot="-129665">
            <a:off x="8244820" y="1358315"/>
            <a:ext cx="219203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 flipH="1">
            <a:off x="8359469" y="0"/>
            <a:ext cx="751225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 rot="-489575">
            <a:off x="7693072" y="1431771"/>
            <a:ext cx="578216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 rot="607849" flipH="1">
            <a:off x="8165179" y="344336"/>
            <a:ext cx="905793" cy="1216551"/>
            <a:chOff x="5307255" y="1547438"/>
            <a:chExt cx="1117486" cy="1125654"/>
          </a:xfrm>
        </p:grpSpPr>
        <p:sp>
          <p:nvSpPr>
            <p:cNvPr id="286" name="Google Shape;286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8"/>
          <p:cNvGrpSpPr/>
          <p:nvPr/>
        </p:nvGrpSpPr>
        <p:grpSpPr>
          <a:xfrm rot="608125" flipH="1">
            <a:off x="8308106" y="1722395"/>
            <a:ext cx="722499" cy="970373"/>
            <a:chOff x="5307255" y="1547438"/>
            <a:chExt cx="1117486" cy="1125654"/>
          </a:xfrm>
        </p:grpSpPr>
        <p:sp>
          <p:nvSpPr>
            <p:cNvPr id="289" name="Google Shape;289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8"/>
          <p:cNvGrpSpPr/>
          <p:nvPr/>
        </p:nvGrpSpPr>
        <p:grpSpPr>
          <a:xfrm rot="608125" flipH="1">
            <a:off x="7813816" y="1014895"/>
            <a:ext cx="722499" cy="970373"/>
            <a:chOff x="5307255" y="1547438"/>
            <a:chExt cx="1117486" cy="1125654"/>
          </a:xfrm>
        </p:grpSpPr>
        <p:sp>
          <p:nvSpPr>
            <p:cNvPr id="292" name="Google Shape;292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8"/>
          <p:cNvGrpSpPr/>
          <p:nvPr/>
        </p:nvGrpSpPr>
        <p:grpSpPr>
          <a:xfrm rot="608125" flipH="1">
            <a:off x="7769156" y="2245199"/>
            <a:ext cx="722499" cy="970373"/>
            <a:chOff x="5307255" y="1547438"/>
            <a:chExt cx="1117486" cy="1125654"/>
          </a:xfrm>
        </p:grpSpPr>
        <p:sp>
          <p:nvSpPr>
            <p:cNvPr id="295" name="Google Shape;295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8"/>
          <p:cNvGrpSpPr/>
          <p:nvPr/>
        </p:nvGrpSpPr>
        <p:grpSpPr>
          <a:xfrm rot="608127" flipH="1">
            <a:off x="8449255" y="2680595"/>
            <a:ext cx="626291" cy="841158"/>
            <a:chOff x="5307255" y="1547438"/>
            <a:chExt cx="1117486" cy="1125654"/>
          </a:xfrm>
        </p:grpSpPr>
        <p:sp>
          <p:nvSpPr>
            <p:cNvPr id="298" name="Google Shape;298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8"/>
          <p:cNvGrpSpPr/>
          <p:nvPr/>
        </p:nvGrpSpPr>
        <p:grpSpPr>
          <a:xfrm rot="607931" flipH="1">
            <a:off x="7984686" y="3247822"/>
            <a:ext cx="898049" cy="1206151"/>
            <a:chOff x="5307255" y="1547438"/>
            <a:chExt cx="1117486" cy="1125654"/>
          </a:xfrm>
        </p:grpSpPr>
        <p:sp>
          <p:nvSpPr>
            <p:cNvPr id="301" name="Google Shape;301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8"/>
          <p:cNvGrpSpPr/>
          <p:nvPr/>
        </p:nvGrpSpPr>
        <p:grpSpPr>
          <a:xfrm rot="607740" flipH="1">
            <a:off x="7844488" y="4348837"/>
            <a:ext cx="701030" cy="941538"/>
            <a:chOff x="5307255" y="1547438"/>
            <a:chExt cx="1117486" cy="1125654"/>
          </a:xfrm>
        </p:grpSpPr>
        <p:sp>
          <p:nvSpPr>
            <p:cNvPr id="304" name="Google Shape;304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 rot="607931" flipH="1">
            <a:off x="7999069" y="5235078"/>
            <a:ext cx="898049" cy="1206151"/>
            <a:chOff x="5307255" y="1547438"/>
            <a:chExt cx="1117486" cy="1125654"/>
          </a:xfrm>
        </p:grpSpPr>
        <p:sp>
          <p:nvSpPr>
            <p:cNvPr id="307" name="Google Shape;307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9" name="Google Shape;309;p8"/>
          <p:cNvGrpSpPr/>
          <p:nvPr/>
        </p:nvGrpSpPr>
        <p:grpSpPr>
          <a:xfrm rot="608127" flipH="1">
            <a:off x="8440928" y="4262123"/>
            <a:ext cx="626291" cy="841158"/>
            <a:chOff x="5307255" y="1547438"/>
            <a:chExt cx="1117486" cy="1125654"/>
          </a:xfrm>
        </p:grpSpPr>
        <p:sp>
          <p:nvSpPr>
            <p:cNvPr id="310" name="Google Shape;310;p8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049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 and 2 column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"/>
          <p:cNvSpPr/>
          <p:nvPr/>
        </p:nvSpPr>
        <p:spPr>
          <a:xfrm flipH="1">
            <a:off x="120563" y="593450"/>
            <a:ext cx="8735400" cy="609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15" name="Google Shape;315;p9"/>
          <p:cNvSpPr txBox="1">
            <a:spLocks noGrp="1"/>
          </p:cNvSpPr>
          <p:nvPr>
            <p:ph type="body" idx="1"/>
          </p:nvPr>
        </p:nvSpPr>
        <p:spPr>
          <a:xfrm>
            <a:off x="440513" y="2055775"/>
            <a:ext cx="3936375" cy="40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6" name="Google Shape;316;p9"/>
          <p:cNvSpPr txBox="1">
            <a:spLocks noGrp="1"/>
          </p:cNvSpPr>
          <p:nvPr>
            <p:ph type="body" idx="2"/>
          </p:nvPr>
        </p:nvSpPr>
        <p:spPr>
          <a:xfrm>
            <a:off x="4767113" y="2055775"/>
            <a:ext cx="3936375" cy="40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7" name="Google Shape;317;p9"/>
          <p:cNvSpPr txBox="1">
            <a:spLocks noGrp="1"/>
          </p:cNvSpPr>
          <p:nvPr>
            <p:ph type="title"/>
          </p:nvPr>
        </p:nvSpPr>
        <p:spPr>
          <a:xfrm>
            <a:off x="440513" y="898175"/>
            <a:ext cx="8262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18" name="Google Shape;318;p9"/>
          <p:cNvGrpSpPr/>
          <p:nvPr/>
        </p:nvGrpSpPr>
        <p:grpSpPr>
          <a:xfrm>
            <a:off x="7449284" y="3654279"/>
            <a:ext cx="1980798" cy="3483941"/>
            <a:chOff x="-559696" y="1402157"/>
            <a:chExt cx="4385693" cy="5785355"/>
          </a:xfrm>
        </p:grpSpPr>
        <p:sp>
          <p:nvSpPr>
            <p:cNvPr id="319" name="Google Shape;319;p9"/>
            <p:cNvSpPr/>
            <p:nvPr/>
          </p:nvSpPr>
          <p:spPr>
            <a:xfrm rot="-648264">
              <a:off x="481311" y="1896553"/>
              <a:ext cx="748358" cy="434445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 rot="-159780" flipH="1">
              <a:off x="1602541" y="1427869"/>
              <a:ext cx="1207753" cy="4342227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9"/>
            <p:cNvGrpSpPr/>
            <p:nvPr/>
          </p:nvGrpSpPr>
          <p:grpSpPr>
            <a:xfrm rot="1545250">
              <a:off x="241930" y="2094991"/>
              <a:ext cx="2782442" cy="4325244"/>
              <a:chOff x="5781674" y="547101"/>
              <a:chExt cx="2605044" cy="4089732"/>
            </a:xfrm>
          </p:grpSpPr>
          <p:sp>
            <p:nvSpPr>
              <p:cNvPr id="322" name="Google Shape;322;p9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3" name="Google Shape;323;p9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324" name="Google Shape;324;p9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9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6" name="Google Shape;326;p9"/>
            <p:cNvSpPr/>
            <p:nvPr/>
          </p:nvSpPr>
          <p:spPr>
            <a:xfrm rot="-5776094" flipH="1">
              <a:off x="-492512" y="3859180"/>
              <a:ext cx="3924007" cy="1079422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 rot="6131143">
              <a:off x="1114374" y="3591208"/>
              <a:ext cx="2748577" cy="8817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p9"/>
            <p:cNvGrpSpPr/>
            <p:nvPr/>
          </p:nvGrpSpPr>
          <p:grpSpPr>
            <a:xfrm rot="347622">
              <a:off x="224856" y="3810467"/>
              <a:ext cx="1894165" cy="2973703"/>
              <a:chOff x="5781674" y="547101"/>
              <a:chExt cx="2605044" cy="4089732"/>
            </a:xfrm>
          </p:grpSpPr>
          <p:sp>
            <p:nvSpPr>
              <p:cNvPr id="329" name="Google Shape;329;p9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9"/>
              <p:cNvGrpSpPr/>
              <p:nvPr/>
            </p:nvGrpSpPr>
            <p:grpSpPr>
              <a:xfrm>
                <a:off x="5781674" y="547101"/>
                <a:ext cx="968399" cy="1110421"/>
                <a:chOff x="5781674" y="528934"/>
                <a:chExt cx="968399" cy="1110421"/>
              </a:xfrm>
            </p:grpSpPr>
            <p:sp>
              <p:nvSpPr>
                <p:cNvPr id="331" name="Google Shape;331;p9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9"/>
                <p:cNvSpPr/>
                <p:nvPr/>
              </p:nvSpPr>
              <p:spPr>
                <a:xfrm rot="-1127820">
                  <a:off x="5913155" y="617709"/>
                  <a:ext cx="705437" cy="932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3" name="Google Shape;333;p9"/>
            <p:cNvSpPr/>
            <p:nvPr/>
          </p:nvSpPr>
          <p:spPr>
            <a:xfrm rot="777684" flipH="1">
              <a:off x="1731048" y="3979513"/>
              <a:ext cx="1088281" cy="309537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" name="Google Shape;334;p9"/>
            <p:cNvGrpSpPr/>
            <p:nvPr/>
          </p:nvGrpSpPr>
          <p:grpSpPr>
            <a:xfrm rot="156809" flipH="1">
              <a:off x="1463224" y="4543298"/>
              <a:ext cx="1760154" cy="2605440"/>
              <a:chOff x="3959902" y="4082354"/>
              <a:chExt cx="1760083" cy="2605335"/>
            </a:xfrm>
          </p:grpSpPr>
          <p:sp>
            <p:nvSpPr>
              <p:cNvPr id="335" name="Google Shape;335;p9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9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9"/>
            <p:cNvGrpSpPr/>
            <p:nvPr/>
          </p:nvGrpSpPr>
          <p:grpSpPr>
            <a:xfrm rot="-215344" flipH="1">
              <a:off x="1010161" y="3959985"/>
              <a:ext cx="1575177" cy="2973419"/>
              <a:chOff x="6812776" y="643385"/>
              <a:chExt cx="1603353" cy="3026606"/>
            </a:xfrm>
          </p:grpSpPr>
          <p:sp>
            <p:nvSpPr>
              <p:cNvPr id="338" name="Google Shape;338;p9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9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8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42" name="Google Shape;342;p1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10"/>
          <p:cNvSpPr txBox="1">
            <a:spLocks noGrp="1"/>
          </p:cNvSpPr>
          <p:nvPr>
            <p:ph type="body" idx="1"/>
          </p:nvPr>
        </p:nvSpPr>
        <p:spPr>
          <a:xfrm>
            <a:off x="311700" y="1890000"/>
            <a:ext cx="27263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4" name="Google Shape;344;p10"/>
          <p:cNvSpPr txBox="1">
            <a:spLocks noGrp="1"/>
          </p:cNvSpPr>
          <p:nvPr>
            <p:ph type="body" idx="2"/>
          </p:nvPr>
        </p:nvSpPr>
        <p:spPr>
          <a:xfrm>
            <a:off x="3208796" y="1890000"/>
            <a:ext cx="27263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sp>
        <p:nvSpPr>
          <p:cNvPr id="345" name="Google Shape;345;p10"/>
          <p:cNvSpPr txBox="1">
            <a:spLocks noGrp="1"/>
          </p:cNvSpPr>
          <p:nvPr>
            <p:ph type="body" idx="3"/>
          </p:nvPr>
        </p:nvSpPr>
        <p:spPr>
          <a:xfrm>
            <a:off x="6105891" y="1890000"/>
            <a:ext cx="2726325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800"/>
            </a:lvl1pPr>
            <a:lvl2pPr marL="685800" lvl="1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2pPr>
            <a:lvl3pPr marL="1028700" lvl="2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3pPr>
            <a:lvl4pPr marL="1371600" lvl="3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4pPr>
            <a:lvl5pPr marL="1714500" lvl="4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5pPr>
            <a:lvl6pPr marL="2057400" lvl="5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■"/>
              <a:defRPr sz="1800"/>
            </a:lvl6pPr>
            <a:lvl7pPr marL="2400300" lvl="6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●"/>
              <a:defRPr sz="1800"/>
            </a:lvl7pPr>
            <a:lvl8pPr marL="2743200" lvl="7" indent="-285750" rtl="0">
              <a:lnSpc>
                <a:spcPct val="115000"/>
              </a:lnSpc>
              <a:spcBef>
                <a:spcPts val="1575"/>
              </a:spcBef>
              <a:spcAft>
                <a:spcPts val="0"/>
              </a:spcAft>
              <a:buSzPts val="2400"/>
              <a:buChar char="○"/>
              <a:defRPr sz="1800"/>
            </a:lvl8pPr>
            <a:lvl9pPr marL="3086100" lvl="8" indent="-285750" rtl="0">
              <a:lnSpc>
                <a:spcPct val="115000"/>
              </a:lnSpc>
              <a:spcBef>
                <a:spcPts val="1575"/>
              </a:spcBef>
              <a:spcAft>
                <a:spcPts val="1575"/>
              </a:spcAft>
              <a:buSzPts val="24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346" name="Google Shape;346;p10"/>
          <p:cNvGrpSpPr/>
          <p:nvPr/>
        </p:nvGrpSpPr>
        <p:grpSpPr>
          <a:xfrm rot="607744" flipH="1">
            <a:off x="8314751" y="81936"/>
            <a:ext cx="767267" cy="1030501"/>
            <a:chOff x="5307255" y="1547438"/>
            <a:chExt cx="1117486" cy="1125654"/>
          </a:xfrm>
        </p:grpSpPr>
        <p:sp>
          <p:nvSpPr>
            <p:cNvPr id="347" name="Google Shape;347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0"/>
          <p:cNvGrpSpPr/>
          <p:nvPr/>
        </p:nvGrpSpPr>
        <p:grpSpPr>
          <a:xfrm rot="608142" flipH="1">
            <a:off x="8435909" y="1249037"/>
            <a:ext cx="611988" cy="821948"/>
            <a:chOff x="5307255" y="1547438"/>
            <a:chExt cx="1117486" cy="1125654"/>
          </a:xfrm>
        </p:grpSpPr>
        <p:sp>
          <p:nvSpPr>
            <p:cNvPr id="350" name="Google Shape;350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10"/>
          <p:cNvGrpSpPr/>
          <p:nvPr/>
        </p:nvGrpSpPr>
        <p:grpSpPr>
          <a:xfrm rot="608142" flipH="1">
            <a:off x="7907377" y="739163"/>
            <a:ext cx="611988" cy="821948"/>
            <a:chOff x="5307255" y="1547438"/>
            <a:chExt cx="1117486" cy="1125654"/>
          </a:xfrm>
        </p:grpSpPr>
        <p:sp>
          <p:nvSpPr>
            <p:cNvPr id="353" name="Google Shape;353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10"/>
          <p:cNvGrpSpPr/>
          <p:nvPr/>
        </p:nvGrpSpPr>
        <p:grpSpPr>
          <a:xfrm rot="608142" flipH="1">
            <a:off x="7979384" y="1691887"/>
            <a:ext cx="611988" cy="821948"/>
            <a:chOff x="5307255" y="1547438"/>
            <a:chExt cx="1117486" cy="1125654"/>
          </a:xfrm>
        </p:grpSpPr>
        <p:sp>
          <p:nvSpPr>
            <p:cNvPr id="356" name="Google Shape;356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" name="Google Shape;358;p10"/>
          <p:cNvGrpSpPr/>
          <p:nvPr/>
        </p:nvGrpSpPr>
        <p:grpSpPr>
          <a:xfrm rot="608187" flipH="1">
            <a:off x="8555367" y="2060661"/>
            <a:ext cx="530510" cy="712516"/>
            <a:chOff x="5307255" y="1547438"/>
            <a:chExt cx="1117486" cy="1125654"/>
          </a:xfrm>
        </p:grpSpPr>
        <p:sp>
          <p:nvSpPr>
            <p:cNvPr id="359" name="Google Shape;359;p10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631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975">
                <a:solidFill>
                  <a:schemeClr val="dk2"/>
                </a:solidFill>
              </a:defRPr>
            </a:lvl1pPr>
            <a:lvl2pPr lvl="1" algn="r" rtl="0">
              <a:buNone/>
              <a:defRPr sz="975">
                <a:solidFill>
                  <a:schemeClr val="dk2"/>
                </a:solidFill>
              </a:defRPr>
            </a:lvl2pPr>
            <a:lvl3pPr lvl="2" algn="r" rtl="0">
              <a:buNone/>
              <a:defRPr sz="975">
                <a:solidFill>
                  <a:schemeClr val="dk2"/>
                </a:solidFill>
              </a:defRPr>
            </a:lvl3pPr>
            <a:lvl4pPr lvl="3" algn="r" rtl="0">
              <a:buNone/>
              <a:defRPr sz="975">
                <a:solidFill>
                  <a:schemeClr val="dk2"/>
                </a:solidFill>
              </a:defRPr>
            </a:lvl4pPr>
            <a:lvl5pPr lvl="4" algn="r" rtl="0">
              <a:buNone/>
              <a:defRPr sz="975">
                <a:solidFill>
                  <a:schemeClr val="dk2"/>
                </a:solidFill>
              </a:defRPr>
            </a:lvl5pPr>
            <a:lvl6pPr lvl="5" algn="r" rtl="0">
              <a:buNone/>
              <a:defRPr sz="975">
                <a:solidFill>
                  <a:schemeClr val="dk2"/>
                </a:solidFill>
              </a:defRPr>
            </a:lvl6pPr>
            <a:lvl7pPr lvl="6" algn="r" rtl="0">
              <a:buNone/>
              <a:defRPr sz="975">
                <a:solidFill>
                  <a:schemeClr val="dk2"/>
                </a:solidFill>
              </a:defRPr>
            </a:lvl7pPr>
            <a:lvl8pPr lvl="7" algn="r" rtl="0">
              <a:buNone/>
              <a:defRPr sz="975">
                <a:solidFill>
                  <a:schemeClr val="dk2"/>
                </a:solidFill>
              </a:defRPr>
            </a:lvl8pPr>
            <a:lvl9pPr lvl="8" algn="r" rtl="0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63" name="Google Shape;363;p1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1"/>
          <p:cNvSpPr txBox="1">
            <a:spLocks noGrp="1"/>
          </p:cNvSpPr>
          <p:nvPr>
            <p:ph type="subTitle" idx="1"/>
          </p:nvPr>
        </p:nvSpPr>
        <p:spPr>
          <a:xfrm>
            <a:off x="215606" y="6083375"/>
            <a:ext cx="5528025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575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575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575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575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575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575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575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575"/>
              </a:spcBef>
              <a:spcAft>
                <a:spcPts val="1575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153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Timeline or Process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"/>
          <p:cNvSpPr txBox="1">
            <a:spLocks noGrp="1"/>
          </p:cNvSpPr>
          <p:nvPr>
            <p:ph type="sldNum" idx="12"/>
          </p:nvPr>
        </p:nvSpPr>
        <p:spPr>
          <a:xfrm>
            <a:off x="8110289" y="6217622"/>
            <a:ext cx="548775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367" name="Google Shape;367;p12"/>
          <p:cNvSpPr txBox="1">
            <a:spLocks noGrp="1"/>
          </p:cNvSpPr>
          <p:nvPr>
            <p:ph type="body" idx="1"/>
          </p:nvPr>
        </p:nvSpPr>
        <p:spPr>
          <a:xfrm>
            <a:off x="306554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12"/>
          <p:cNvSpPr txBox="1">
            <a:spLocks noGrp="1"/>
          </p:cNvSpPr>
          <p:nvPr>
            <p:ph type="subTitle" idx="2"/>
          </p:nvPr>
        </p:nvSpPr>
        <p:spPr>
          <a:xfrm>
            <a:off x="306554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2"/>
          <p:cNvSpPr txBox="1">
            <a:spLocks noGrp="1"/>
          </p:cNvSpPr>
          <p:nvPr>
            <p:ph type="body" idx="3"/>
          </p:nvPr>
        </p:nvSpPr>
        <p:spPr>
          <a:xfrm>
            <a:off x="2045476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12"/>
          <p:cNvSpPr txBox="1">
            <a:spLocks noGrp="1"/>
          </p:cNvSpPr>
          <p:nvPr>
            <p:ph type="subTitle" idx="4"/>
          </p:nvPr>
        </p:nvSpPr>
        <p:spPr>
          <a:xfrm>
            <a:off x="2045476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12"/>
          <p:cNvSpPr txBox="1">
            <a:spLocks noGrp="1"/>
          </p:cNvSpPr>
          <p:nvPr>
            <p:ph type="body" idx="5"/>
          </p:nvPr>
        </p:nvSpPr>
        <p:spPr>
          <a:xfrm>
            <a:off x="3784398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2" name="Google Shape;372;p12"/>
          <p:cNvSpPr txBox="1">
            <a:spLocks noGrp="1"/>
          </p:cNvSpPr>
          <p:nvPr>
            <p:ph type="subTitle" idx="6"/>
          </p:nvPr>
        </p:nvSpPr>
        <p:spPr>
          <a:xfrm>
            <a:off x="3784398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12"/>
          <p:cNvSpPr txBox="1">
            <a:spLocks noGrp="1"/>
          </p:cNvSpPr>
          <p:nvPr>
            <p:ph type="body" idx="7"/>
          </p:nvPr>
        </p:nvSpPr>
        <p:spPr>
          <a:xfrm>
            <a:off x="5523321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"/>
          <p:cNvSpPr txBox="1">
            <a:spLocks noGrp="1"/>
          </p:cNvSpPr>
          <p:nvPr>
            <p:ph type="subTitle" idx="8"/>
          </p:nvPr>
        </p:nvSpPr>
        <p:spPr>
          <a:xfrm>
            <a:off x="5523321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2"/>
          <p:cNvSpPr txBox="1">
            <a:spLocks noGrp="1"/>
          </p:cNvSpPr>
          <p:nvPr>
            <p:ph type="body" idx="9"/>
          </p:nvPr>
        </p:nvSpPr>
        <p:spPr>
          <a:xfrm>
            <a:off x="7262243" y="3107809"/>
            <a:ext cx="1634625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425"/>
            </a:lvl1pPr>
            <a:lvl2pPr marL="685800" lvl="1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2pPr>
            <a:lvl3pPr marL="1028700" lvl="2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3pPr>
            <a:lvl4pPr marL="1371600" lvl="3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4pPr>
            <a:lvl5pPr marL="1714500" lvl="4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5pPr>
            <a:lvl6pPr marL="2057400" lvl="5" indent="-295275" rtl="0">
              <a:spcBef>
                <a:spcPts val="1575"/>
              </a:spcBef>
              <a:spcAft>
                <a:spcPts val="0"/>
              </a:spcAft>
              <a:buSzPts val="2600"/>
              <a:buChar char="■"/>
              <a:defRPr/>
            </a:lvl6pPr>
            <a:lvl7pPr marL="2400300" lvl="6" indent="-295275" rtl="0">
              <a:spcBef>
                <a:spcPts val="1575"/>
              </a:spcBef>
              <a:spcAft>
                <a:spcPts val="0"/>
              </a:spcAft>
              <a:buSzPts val="2600"/>
              <a:buChar char="●"/>
              <a:defRPr/>
            </a:lvl7pPr>
            <a:lvl8pPr marL="2743200" lvl="7" indent="-295275" rtl="0">
              <a:spcBef>
                <a:spcPts val="1575"/>
              </a:spcBef>
              <a:spcAft>
                <a:spcPts val="0"/>
              </a:spcAft>
              <a:buSzPts val="2600"/>
              <a:buChar char="○"/>
              <a:defRPr/>
            </a:lvl8pPr>
            <a:lvl9pPr marL="3086100" lvl="8" indent="-295275" rtl="0">
              <a:spcBef>
                <a:spcPts val="1575"/>
              </a:spcBef>
              <a:spcAft>
                <a:spcPts val="1575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12"/>
          <p:cNvSpPr txBox="1">
            <a:spLocks noGrp="1"/>
          </p:cNvSpPr>
          <p:nvPr>
            <p:ph type="subTitle" idx="13"/>
          </p:nvPr>
        </p:nvSpPr>
        <p:spPr>
          <a:xfrm>
            <a:off x="7262243" y="2385333"/>
            <a:ext cx="1634625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1pPr>
            <a:lvl2pPr lvl="1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2pPr>
            <a:lvl3pPr lvl="2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3pPr>
            <a:lvl4pPr lvl="3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4pPr>
            <a:lvl5pPr lvl="4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5pPr>
            <a:lvl6pPr lvl="5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6pPr>
            <a:lvl7pPr lvl="6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7pPr>
            <a:lvl8pPr lvl="7" algn="ctr" rtl="0">
              <a:spcBef>
                <a:spcPts val="1575"/>
              </a:spcBef>
              <a:spcAft>
                <a:spcPts val="0"/>
              </a:spcAft>
              <a:buNone/>
              <a:defRPr sz="2400" b="1">
                <a:solidFill>
                  <a:schemeClr val="lt2"/>
                </a:solidFill>
              </a:defRPr>
            </a:lvl8pPr>
            <a:lvl9pPr lvl="8" algn="ctr" rtl="0">
              <a:spcBef>
                <a:spcPts val="1575"/>
              </a:spcBef>
              <a:spcAft>
                <a:spcPts val="1575"/>
              </a:spcAft>
              <a:buNone/>
              <a:defRPr sz="2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017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Mania">
  <p:cSld name="SlidesMania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3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380" name="Google Shape;380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srgbClr val="636D4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1" name="Google Shape;381;p13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2" name="Google Shape;382;p13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7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kumimoji="0" lang="en" sz="27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kumimoji="0" lang="en" sz="27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kumimoji="0" lang="en" sz="2700" b="1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kumimoji="0" sz="27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50" b="1" i="0" u="none" strike="noStrike" kern="120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kumimoji="0" sz="2250" b="1" i="0" u="none" strike="noStrike" kern="1200" cap="none" spc="0" normalizeH="0" baseline="0" noProof="0">
                <a:ln>
                  <a:noFill/>
                </a:ln>
                <a:solidFill>
                  <a:srgbClr val="FFCB25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25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kumimoji="0" lang="en" sz="2025" b="0" i="0" u="sng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FAQ</a:t>
              </a:r>
              <a:r>
                <a:rPr kumimoji="0" lang="en" sz="3300" b="1" i="0" u="none" strike="noStrike" kern="1200" cap="none" spc="0" normalizeH="0" baseline="0" noProof="0">
                  <a:ln>
                    <a:noFill/>
                  </a:ln>
                  <a:solidFill>
                    <a:srgbClr val="FFCB25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kumimoji="0" lang="en" sz="2025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83" name="Google Shape;383;p13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84" name="Google Shape;384;p13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13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3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3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8" name="Google Shape;388;p13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252525"/>
                  </a:solidFill>
                  <a:effectLst/>
                  <a:uLnTx/>
                  <a:uFillTx/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23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2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1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9" y="4581151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9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9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7" y="5316713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5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4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0" cy="1325563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87"/>
            <a:ext cx="20574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FC280EFF-2D21-4550-A17A-EEE8A42950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19"/>
              <a:t>10/10/2023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87"/>
            <a:ext cx="30861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87"/>
            <a:ext cx="20574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19"/>
            <a:fld id="{5A1CA690-BC02-487C-A74E-CD9900D340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1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3" r:id="rId12"/>
    <p:sldLayoutId id="2147483709" r:id="rId13"/>
  </p:sldLayoutIdLs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0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2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Kristi"/>
              <a:buNone/>
              <a:defRPr sz="7200">
                <a:solidFill>
                  <a:schemeClr val="dk1"/>
                </a:solidFill>
                <a:latin typeface="Kristi"/>
                <a:ea typeface="Kristi"/>
                <a:cs typeface="Kristi"/>
                <a:sym typeface="Krist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●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Quicksand Medium"/>
              <a:buChar char="○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600"/>
              <a:buFont typeface="Quicksand Medium"/>
              <a:buChar char="■"/>
              <a:defRPr sz="2600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pPr defTabSz="685800">
              <a:defRPr/>
            </a:pPr>
            <a:fld id="{00000000-1234-1234-1234-123412341234}" type="slidenum">
              <a:rPr lang="en" smtClean="0">
                <a:solidFill>
                  <a:srgbClr val="434343"/>
                </a:solidFill>
              </a:rPr>
              <a:pPr defTabSz="685800">
                <a:defRPr/>
              </a:pPr>
              <a:t>‹#›</a:t>
            </a:fld>
            <a:endParaRPr lang="en">
              <a:solidFill>
                <a:srgbClr val="434343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06988" y="6219763"/>
            <a:ext cx="157980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5267643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4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5" Type="http://schemas.openxmlformats.org/officeDocument/2006/relationships/image" Target="../media/image29.png"/><Relationship Id="rId10" Type="http://schemas.microsoft.com/office/2007/relationships/diagramDrawing" Target="../diagrams/drawing1.xml"/><Relationship Id="rId4" Type="http://schemas.openxmlformats.org/officeDocument/2006/relationships/image" Target="../media/image28.jpe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PA_01 150"/>
          <p:cNvGrpSpPr/>
          <p:nvPr>
            <p:custDataLst>
              <p:tags r:id="rId1"/>
            </p:custDataLst>
          </p:nvPr>
        </p:nvGrpSpPr>
        <p:grpSpPr>
          <a:xfrm>
            <a:off x="1493693" y="2167434"/>
            <a:ext cx="323652" cy="430056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PA_01 153"/>
          <p:cNvGrpSpPr/>
          <p:nvPr>
            <p:custDataLst>
              <p:tags r:id="rId2"/>
            </p:custDataLst>
          </p:nvPr>
        </p:nvGrpSpPr>
        <p:grpSpPr>
          <a:xfrm>
            <a:off x="1177112" y="1975259"/>
            <a:ext cx="226473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3" name="PA_01 171"/>
          <p:cNvGrpSpPr/>
          <p:nvPr>
            <p:custDataLst>
              <p:tags r:id="rId3"/>
            </p:custDataLst>
          </p:nvPr>
        </p:nvGrpSpPr>
        <p:grpSpPr>
          <a:xfrm>
            <a:off x="8562401" y="2466307"/>
            <a:ext cx="178882" cy="237691"/>
            <a:chOff x="3768359" y="1725446"/>
            <a:chExt cx="1930605" cy="1930605"/>
          </a:xfrm>
        </p:grpSpPr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5BB814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PA_01 177"/>
          <p:cNvGrpSpPr/>
          <p:nvPr>
            <p:custDataLst>
              <p:tags r:id="rId4"/>
            </p:custDataLst>
          </p:nvPr>
        </p:nvGrpSpPr>
        <p:grpSpPr>
          <a:xfrm>
            <a:off x="7639174" y="1909102"/>
            <a:ext cx="226473" cy="300928"/>
            <a:chOff x="3768359" y="1725446"/>
            <a:chExt cx="1930605" cy="1930605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PA_01 180"/>
          <p:cNvGrpSpPr/>
          <p:nvPr>
            <p:custDataLst>
              <p:tags r:id="rId5"/>
            </p:custDataLst>
          </p:nvPr>
        </p:nvGrpSpPr>
        <p:grpSpPr>
          <a:xfrm>
            <a:off x="7973273" y="2168364"/>
            <a:ext cx="162299" cy="215655"/>
            <a:chOff x="3768359" y="1725446"/>
            <a:chExt cx="1930605" cy="1930605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PA_01 183"/>
          <p:cNvGrpSpPr/>
          <p:nvPr>
            <p:custDataLst>
              <p:tags r:id="rId6"/>
            </p:custDataLst>
          </p:nvPr>
        </p:nvGrpSpPr>
        <p:grpSpPr>
          <a:xfrm>
            <a:off x="846449" y="2127870"/>
            <a:ext cx="162299" cy="215655"/>
            <a:chOff x="3768359" y="1725446"/>
            <a:chExt cx="1930605" cy="1930605"/>
          </a:xfrm>
        </p:grpSpPr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8E946A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5576" y="404664"/>
            <a:ext cx="75608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CHÙM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DAO TRÀO PHÚNG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02633"/>
              </p:ext>
            </p:extLst>
          </p:nvPr>
        </p:nvGraphicFramePr>
        <p:xfrm>
          <a:off x="461188" y="1934004"/>
          <a:ext cx="828092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276907">
                  <a:extLst>
                    <a:ext uri="{9D8B030D-6E8A-4147-A177-3AD203B41FA5}">
                      <a16:colId xmlns:a16="http://schemas.microsoft.com/office/drawing/2014/main" val="297788125"/>
                    </a:ext>
                  </a:extLst>
                </a:gridCol>
                <a:gridCol w="6004013">
                  <a:extLst>
                    <a:ext uri="{9D8B030D-6E8A-4147-A177-3AD203B41FA5}">
                      <a16:colId xmlns:a16="http://schemas.microsoft.com/office/drawing/2014/main" val="441954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2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6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8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8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6182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541" y="968306"/>
            <a:ext cx="4262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 1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47520"/>
              </p:ext>
            </p:extLst>
          </p:nvPr>
        </p:nvGraphicFramePr>
        <p:xfrm>
          <a:off x="461188" y="1934004"/>
          <a:ext cx="828092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276907">
                  <a:extLst>
                    <a:ext uri="{9D8B030D-6E8A-4147-A177-3AD203B41FA5}">
                      <a16:colId xmlns:a16="http://schemas.microsoft.com/office/drawing/2014/main" val="297788125"/>
                    </a:ext>
                  </a:extLst>
                </a:gridCol>
                <a:gridCol w="6004013">
                  <a:extLst>
                    <a:ext uri="{9D8B030D-6E8A-4147-A177-3AD203B41FA5}">
                      <a16:colId xmlns:a16="http://schemas.microsoft.com/office/drawing/2014/main" val="441954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</a:t>
                      </a:r>
                      <a:r>
                        <a:rPr lang="pt-BR" sz="2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2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6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8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8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6182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541" y="968306"/>
            <a:ext cx="4262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 </a:t>
            </a:r>
            <a:r>
              <a:rPr lang="pt-B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19885"/>
              </p:ext>
            </p:extLst>
          </p:nvPr>
        </p:nvGraphicFramePr>
        <p:xfrm>
          <a:off x="461188" y="1934004"/>
          <a:ext cx="828092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276907">
                  <a:extLst>
                    <a:ext uri="{9D8B030D-6E8A-4147-A177-3AD203B41FA5}">
                      <a16:colId xmlns:a16="http://schemas.microsoft.com/office/drawing/2014/main" val="297788125"/>
                    </a:ext>
                  </a:extLst>
                </a:gridCol>
                <a:gridCol w="6004013">
                  <a:extLst>
                    <a:ext uri="{9D8B030D-6E8A-4147-A177-3AD203B41FA5}">
                      <a16:colId xmlns:a16="http://schemas.microsoft.com/office/drawing/2014/main" val="4419541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</a:t>
                      </a:r>
                      <a:r>
                        <a:rPr lang="pt-BR" sz="2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20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62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581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81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61825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0541" y="968306"/>
            <a:ext cx="42622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 </a:t>
            </a:r>
            <a:r>
              <a:rPr lang="pt-BR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7505" y="-94276"/>
            <a:ext cx="9014276" cy="69522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-94366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45955"/>
              </p:ext>
            </p:extLst>
          </p:nvPr>
        </p:nvGraphicFramePr>
        <p:xfrm>
          <a:off x="209160" y="551965"/>
          <a:ext cx="8784976" cy="6071172"/>
        </p:xfrm>
        <a:graphic>
          <a:graphicData uri="http://schemas.openxmlformats.org/drawingml/2006/table">
            <a:tbl>
              <a:tblPr firstRow="1" firstCol="1" bandRow="1"/>
              <a:tblGrid>
                <a:gridCol w="1698544">
                  <a:extLst>
                    <a:ext uri="{9D8B030D-6E8A-4147-A177-3AD203B41FA5}">
                      <a16:colId xmlns:a16="http://schemas.microsoft.com/office/drawing/2014/main" val="2458569239"/>
                    </a:ext>
                  </a:extLst>
                </a:gridCol>
                <a:gridCol w="7086432">
                  <a:extLst>
                    <a:ext uri="{9D8B030D-6E8A-4147-A177-3AD203B41FA5}">
                      <a16:colId xmlns:a16="http://schemas.microsoft.com/office/drawing/2014/main" val="28063104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725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Ông thầy cúng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người mê tín dị đoan (nhân dân lao động)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983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Thầy cúng: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Hành động: chập chập, cheng cheng -&gt; dụng cụ cúng tạo ra âm thanh.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Lời nói: để con gà sống lớn cho thầy; đơm xôi cho đầy, đơm ít thầy không ưa.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Thầy tham lam.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6316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Tạo ra tiếng cười hài hước trước trò mê tín của một số người.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Chế giễu những người sùng chuyện cúng bái, mê tín dị đoan và ông thầy cúng ham hố vật chất, tham ăn.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6998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nên mê tín dị đoan, mời thầy cúng làm gì cho tốn kém.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64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0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44624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2352" y="1209496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bị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987" y="1049049"/>
            <a:ext cx="5402085" cy="18671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Ông thầy cúng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Những người mê tín dị đoan (nhân dân lao động)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09160" y="3875772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933" y="3005557"/>
            <a:ext cx="5438192" cy="35804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 cúng: 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Hành động: chập chập, cheng cheng -&gt; dụng cụ cúng tạo ra âm thanh.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Lời nói: để con gà sống lớn cho thầy; đơm xôi cho đầy, đơm ít thầy không ưa.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Thầy tham lam.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703" y="2789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949" y="1700856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 tác giả dân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36773"/>
            <a:ext cx="5256583" cy="27802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Tạo ra tiếng cười hài hước trước trò mê tín của một số người.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Chế giễu những người sùng chuyện cúng bái, mê tín dị đoan và ông thầy cúng ham hố vật chất, tham ăn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999" y="4430200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 rút ra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79" y="4432230"/>
            <a:ext cx="5256583" cy="13939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nên mê tín dị đoan, mời thầy cúng làm gì cho tốn kém.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439801"/>
              </p:ext>
            </p:extLst>
          </p:nvPr>
        </p:nvGraphicFramePr>
        <p:xfrm>
          <a:off x="179511" y="836712"/>
          <a:ext cx="8784976" cy="6045200"/>
        </p:xfrm>
        <a:graphic>
          <a:graphicData uri="http://schemas.openxmlformats.org/drawingml/2006/table">
            <a:tbl>
              <a:tblPr firstRow="1" firstCol="1" bandRow="1"/>
              <a:tblGrid>
                <a:gridCol w="1728193">
                  <a:extLst>
                    <a:ext uri="{9D8B030D-6E8A-4147-A177-3AD203B41FA5}">
                      <a16:colId xmlns:a16="http://schemas.microsoft.com/office/drawing/2014/main" val="2903805260"/>
                    </a:ext>
                  </a:extLst>
                </a:gridCol>
                <a:gridCol w="7056783">
                  <a:extLst>
                    <a:ext uri="{9D8B030D-6E8A-4147-A177-3AD203B41FA5}">
                      <a16:colId xmlns:a16="http://schemas.microsoft.com/office/drawing/2014/main" val="1478505940"/>
                    </a:ext>
                  </a:extLst>
                </a:gridCol>
              </a:tblGrid>
              <a:tr h="269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ca dao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438412"/>
                  </a:ext>
                </a:extLst>
              </a:tr>
              <a:tr h="52891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 bị phê phán</a:t>
                      </a:r>
                      <a:endParaRPr lang="en-US" sz="2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Con mèo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Những người thủ đoạn nhưng giả nhân nghĩa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95320"/>
                  </a:ext>
                </a:extLst>
              </a:tr>
              <a:tr h="15867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phê phán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Con mèo trèo cau “hỏi thăm chú chuột”-&gt; mục đích để giết con chuột nhưng lại giả vờ quan tâm – rất xảo quyệt.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Con chuột: đi chợ xa -&gt; đã chạy trốn con mèo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Mua mắm muối giỗ cha mèo -&gt; tỏ ra sống có tình nghĩa những thực tế là mỉa mai sự giả dối của con mèo.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Nghệ thuật: nhân hóa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539770"/>
                  </a:ext>
                </a:extLst>
              </a:tr>
              <a:tr h="127414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tác giả dân gian</a:t>
                      </a:r>
                      <a:endParaRPr lang="en-US" sz="2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Mỉa mai sự giả tạo của con mèo đối với con chuột.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Tạo ra tiếng cười dí dỏm nhờ sự thông minh của con chuột.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Gián tiếp phê phán những kẻ mạnh luôn chèn ép kẻ yếu thế nhưng lại tỏ ra tử tế, đạo đức.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41530"/>
                  </a:ext>
                </a:extLst>
              </a:tr>
              <a:tr h="74523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học rút ra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Nên cảnh giác, thận trọng trước sự tử tế của những kẻ xấu xa.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Cần khéo léo, thông thái để đối phó với kẻ xảo trá.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986" marR="64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8686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28624" y="0"/>
            <a:ext cx="4286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44624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2352" y="1209496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bị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987" y="1049049"/>
            <a:ext cx="5402085" cy="14875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mèo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Những người thủ đoạn nhưng giả nhân 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9160" y="3875772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062" y="2793302"/>
            <a:ext cx="5438192" cy="37240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mèo trèo cau “hỏi thăm chú chuột”-&gt; mục đích để giết con chuột nhưng lại giả vờ quan tâm – rất xảo quyệt.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chuột: đi chợ xa -&gt; đã chạy trốn con mèo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 mắm muối giỗ cha mèo -&gt; tỏ ra sống có tình nghĩa những thực tế là mỉa mai sự giả dối của con mèo.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Nghệ thuật: nhân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7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703" y="2789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949" y="1700856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 tác giả dân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36773"/>
            <a:ext cx="5256583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Mỉa mai sự giả tạo của con mèo đối với con chuột.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Tạo ra tiếng cười dí dỏm nhờ sự thông minh của con chuột.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Gián tiếp phê phán những kẻ mạnh luôn chèn ép kẻ yếu thế nhưng lại tỏ ra tử tế, đạo đức.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cúng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 hố vật chất, tham ăn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999" y="4430200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 rút ra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79" y="4432230"/>
            <a:ext cx="5256583" cy="191847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Nên cảnh giác, thận trọng trước sự tử tế của những kẻ xấu xa.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Cần khéo léo, thông thái để đối phó với kẻ xảo trá</a:t>
            </a:r>
            <a:r>
              <a:rPr lang="pt-B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2470" y="9677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2459" y="1002449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 tượng bị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9917" y="1308797"/>
            <a:ext cx="569457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cô gái thách cưới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8972" y="3418430"/>
            <a:ext cx="2808312" cy="136815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68230" y="1939649"/>
            <a:ext cx="5666262" cy="46628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gái thách cưới: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Nhan sắc: xinh đẹp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Gia cảnh: giàu có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Lí do thách cưới: là con nhà danh giá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Nội dung thách cưới: gồm những lễ vật khó tìm kiếm như sao, lụa đào, trầu cau, lợn, bồ câu, tiền, vàng ...và số lượng thì lớn, nhiều.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Gia đình nhà gái thách cưới rất nhiều lễ vật để nâng cao giá trị bản thân con gái, nâng thể diện trước nhà trai.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4477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69538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15556" y="895180"/>
            <a:ext cx="4172184" cy="6088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0" y="1678731"/>
            <a:ext cx="8424936" cy="26776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Chàng trai: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Gia cảnh: nghèo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Tình cảm: chân thật, muốn cưới cô gái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Vui vẻ, bình thản đón nhận việc thách cưới: bán bể bán sông để lo lễ vật.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122" y="3932220"/>
            <a:ext cx="6147360" cy="2708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7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160" y="69538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03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5556" y="895180"/>
            <a:ext cx="4172184" cy="6088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0" y="1678731"/>
            <a:ext cx="8424936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Chàng trai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chấp</a:t>
            </a:r>
            <a:r>
              <a:rPr kumimoji="0" lang="pt-BR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nhận thách cưới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pt-BR" dirty="0"/>
              <a:t> </a:t>
            </a:r>
            <a:endParaRPr lang="en-US" dirty="0"/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 tám ông sao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 tấm lụa đào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con lợn, bồ câu tám nghìn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 vạn quan tiền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chĩnh vàng hoa...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 thúng mỡ muối...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Có những lễ vật không thể có như ông sao, mỡ muỗi...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bán sông, bán bể cũng là không thể...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Nói những điều phi thực tế để phê phán hủ tục thách cưới</a:t>
            </a:r>
            <a:r>
              <a:rPr lang="pt-BR" sz="2600" dirty="0" smtClean="0"/>
              <a:t>.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6096" y="1733226"/>
            <a:ext cx="3378020" cy="28976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45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69538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15556" y="895180"/>
            <a:ext cx="4172184" cy="6088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phê phán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80" y="1678731"/>
            <a:ext cx="4974908" cy="48320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Chàng trai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Nghệ thuật: điệp ngữ, liệt kê, sử dụng từ ngữ số nhiều...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Lối nói khoa trương về các lễ vật...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Dù gia đình cô gái thách cưới nặng nhưng chàng trai vẫn vui vẻ chấp nhận -&gt; trân trọng giá trị của cô gái và bộc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yêu chân thật của mình.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955" y="2163109"/>
            <a:ext cx="4026024" cy="3397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518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703" y="27896"/>
            <a:ext cx="8784976" cy="66247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51720" y="190838"/>
            <a:ext cx="85128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32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endParaRPr 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3949" y="1700856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 độ tác giả dân gian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1136773"/>
            <a:ext cx="52565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Phê phán nạn thách cưới trong xã hội cũ gây nên nhiều hệ lụy cho con </a:t>
            </a: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4999" y="4430200"/>
            <a:ext cx="2808312" cy="1368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học rút ra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237619"/>
            <a:ext cx="5256583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có sự đồng cảm, thấu hiểu để con cái được hạnh phúc chứ không phải thách cưới làm khó nhà trai</a:t>
            </a:r>
            <a:r>
              <a:rPr lang="pt-BR" sz="3600" dirty="0"/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40941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26042"/>
            <a:ext cx="8964488" cy="240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ngôn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dã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ý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nhị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hàm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điệp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5755" y="1586619"/>
            <a:ext cx="3307316" cy="701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2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926042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5519" y="1586619"/>
            <a:ext cx="2707793" cy="74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92D05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</a:t>
            </a:r>
            <a:endParaRPr lang="en-US" sz="4000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8750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6"/>
            <a:ext cx="903649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3831" y="2708920"/>
            <a:ext cx="7488832" cy="210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6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5469" y="1484784"/>
            <a:ext cx="5310428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 NÀO THÔNG THÁI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95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9984" y="521786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739722" y="2638920"/>
            <a:ext cx="572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480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1520" y="260648"/>
            <a:ext cx="8640960" cy="6381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556" y="404664"/>
            <a:ext cx="799288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Lỗ mũi mười tám gánh lông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rau rồng trời 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nằm thì ngáy o 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ngáy cho vui 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chợ thì hay ăn quà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về nhà đỡ cơm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đầu những rác cùng rơm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hoa thơm rắc đầu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Chồng người đánh giặc sông Lô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rang ngô cháy quần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người cưỡi ngựa bắn cung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cầm thun bắn ruồi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chỉ ra những thói xấu của nhân vật trong bài ca dao trên?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Theo sự hiểu biết của em,em có biết câu ca dao nào phê phán thói xấu của con người Việt Nam nữa không?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725" y="123921"/>
            <a:ext cx="2070846" cy="4011098"/>
          </a:xfrm>
          <a:prstGeom prst="rect">
            <a:avLst/>
          </a:prstGeom>
        </p:spPr>
      </p:pic>
      <p:sp>
        <p:nvSpPr>
          <p:cNvPr id="4" name="Freeform 10"/>
          <p:cNvSpPr>
            <a:spLocks noEditPoints="1"/>
          </p:cNvSpPr>
          <p:nvPr/>
        </p:nvSpPr>
        <p:spPr bwMode="auto">
          <a:xfrm>
            <a:off x="942749" y="1938898"/>
            <a:ext cx="316987" cy="42464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395" tIns="45697" rIns="91395" bIns="45697" numCol="1" anchor="t" anchorCtr="0" compatLnSpc="1"/>
          <a:lstStyle/>
          <a:p>
            <a:pPr marL="0" marR="0" lvl="0" indent="0" algn="l" defTabSz="12185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E54919"/>
              </a:solidFill>
              <a:effectLst/>
              <a:uLnTx/>
              <a:uFillTx/>
              <a:latin typeface="印品黑体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524950" y="1588215"/>
            <a:ext cx="7079924" cy="2893088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54919"/>
                </a:solidFill>
                <a:effectLst/>
                <a:uLnTx/>
                <a:uFillTx/>
                <a:latin typeface="Times New Roman" pitchFamily="18" charset="0"/>
                <a:ea typeface="印品黑体" panose="00000500000000000000" pitchFamily="2" charset="-122"/>
                <a:cs typeface="Times New Roman" pitchFamily="18" charset="0"/>
              </a:rPr>
              <a:t>CẢM ƠN CÁC EM ĐÃ CHÚ Ý LẮNG NGHE!</a:t>
            </a:r>
            <a:endParaRPr kumimoji="0" lang="zh-CN" altLang="en-US" sz="60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E54919"/>
              </a:solidFill>
              <a:effectLst/>
              <a:uLnTx/>
              <a:uFillTx/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13" y="3360494"/>
            <a:ext cx="2958449" cy="3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inh_nen_cho_blog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916832"/>
            <a:ext cx="262778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188640"/>
            <a:ext cx="8640960" cy="63813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6000" y="476672"/>
            <a:ext cx="58686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Lỗ mũi mười tám gánh lông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rau rồng trời cho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Đêm nằm thì ngáy o o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ngáy cho vui nhà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chợ thì hay ăn quà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về nhà đỡ cơm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đầu những rác cùng rơm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yêu chồng bảo hoa thơm rắc đầu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người đánh giặc sông Lô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rang ngô cháy quần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người cưỡi ngựa bắn cung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Chồng em ngồi bếp cầm thun bắn ruồi</a:t>
            </a:r>
            <a:r>
              <a:rPr lang="pt-BR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552352" y="672619"/>
            <a:ext cx="1080120" cy="30963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399445" y="4252942"/>
            <a:ext cx="1080120" cy="163493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91106" y="542655"/>
            <a:ext cx="2185349" cy="30243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rgbClr val="FF0000"/>
                </a:solidFill>
              </a:rPr>
              <a:t>T</a:t>
            </a:r>
            <a:r>
              <a:rPr lang="pt-BR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hói xấu của nhân vật người vợ: lỗ mũi nhiều lông, ngủ thì ngáy to, hay ăn quà, ở bẩn.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00192" y="3893035"/>
            <a:ext cx="2647808" cy="21895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hói xấu của nhân vật người chồng: Không làm được việc lớn, chỉ quanh quẩn ở nhà làm những việc vô nghĩa.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56"/>
            <a:ext cx="9144001" cy="68375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83" y="4684603"/>
            <a:ext cx="1147543" cy="111540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728625"/>
            <a:ext cx="1277807" cy="1350714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1016" y="1400008"/>
            <a:ext cx="8876168" cy="17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scene3d>
              <a:camera prst="obliqueBottomLeft"/>
              <a:lightRig rig="threePt" dir="t"/>
            </a:scene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endParaRPr lang="zh-CN" altLang="en-US" sz="7200" b="1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527710" y="5705965"/>
            <a:ext cx="349100" cy="472063"/>
            <a:chOff x="4796805" y="-215900"/>
            <a:chExt cx="2093913" cy="21224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77029" y="5705965"/>
            <a:ext cx="349100" cy="472063"/>
            <a:chOff x="7772329" y="-1123557"/>
            <a:chExt cx="465708" cy="472063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7866603" y="-1084628"/>
              <a:ext cx="277160" cy="398943"/>
            </a:xfrm>
            <a:custGeom>
              <a:avLst/>
              <a:gdLst>
                <a:gd name="T0" fmla="*/ 370 w 780"/>
                <a:gd name="T1" fmla="*/ 732 h 1139"/>
                <a:gd name="T2" fmla="*/ 498 w 780"/>
                <a:gd name="T3" fmla="*/ 660 h 1139"/>
                <a:gd name="T4" fmla="*/ 578 w 780"/>
                <a:gd name="T5" fmla="*/ 682 h 1139"/>
                <a:gd name="T6" fmla="*/ 653 w 780"/>
                <a:gd name="T7" fmla="*/ 535 h 1139"/>
                <a:gd name="T8" fmla="*/ 709 w 780"/>
                <a:gd name="T9" fmla="*/ 494 h 1139"/>
                <a:gd name="T10" fmla="*/ 711 w 780"/>
                <a:gd name="T11" fmla="*/ 316 h 1139"/>
                <a:gd name="T12" fmla="*/ 657 w 780"/>
                <a:gd name="T13" fmla="*/ 274 h 1139"/>
                <a:gd name="T14" fmla="*/ 596 w 780"/>
                <a:gd name="T15" fmla="*/ 128 h 1139"/>
                <a:gd name="T16" fmla="*/ 531 w 780"/>
                <a:gd name="T17" fmla="*/ 141 h 1139"/>
                <a:gd name="T18" fmla="*/ 409 w 780"/>
                <a:gd name="T19" fmla="*/ 69 h 1139"/>
                <a:gd name="T20" fmla="*/ 380 w 780"/>
                <a:gd name="T21" fmla="*/ 69 h 1139"/>
                <a:gd name="T22" fmla="*/ 289 w 780"/>
                <a:gd name="T23" fmla="*/ 140 h 1139"/>
                <a:gd name="T24" fmla="*/ 260 w 780"/>
                <a:gd name="T25" fmla="*/ 132 h 1139"/>
                <a:gd name="T26" fmla="*/ 187 w 780"/>
                <a:gd name="T27" fmla="*/ 138 h 1139"/>
                <a:gd name="T28" fmla="*/ 80 w 780"/>
                <a:gd name="T29" fmla="*/ 280 h 1139"/>
                <a:gd name="T30" fmla="*/ 99 w 780"/>
                <a:gd name="T31" fmla="*/ 346 h 1139"/>
                <a:gd name="T32" fmla="*/ 64 w 780"/>
                <a:gd name="T33" fmla="*/ 501 h 1139"/>
                <a:gd name="T34" fmla="*/ 181 w 780"/>
                <a:gd name="T35" fmla="*/ 609 h 1139"/>
                <a:gd name="T36" fmla="*/ 194 w 780"/>
                <a:gd name="T37" fmla="*/ 676 h 1139"/>
                <a:gd name="T38" fmla="*/ 272 w 780"/>
                <a:gd name="T39" fmla="*/ 657 h 1139"/>
                <a:gd name="T40" fmla="*/ 294 w 780"/>
                <a:gd name="T41" fmla="*/ 726 h 1139"/>
                <a:gd name="T42" fmla="*/ 221 w 780"/>
                <a:gd name="T43" fmla="*/ 731 h 1139"/>
                <a:gd name="T44" fmla="*/ 121 w 780"/>
                <a:gd name="T45" fmla="*/ 608 h 1139"/>
                <a:gd name="T46" fmla="*/ 7 w 780"/>
                <a:gd name="T47" fmla="*/ 519 h 1139"/>
                <a:gd name="T48" fmla="*/ 51 w 780"/>
                <a:gd name="T49" fmla="*/ 381 h 1139"/>
                <a:gd name="T50" fmla="*/ 64 w 780"/>
                <a:gd name="T51" fmla="*/ 223 h 1139"/>
                <a:gd name="T52" fmla="*/ 127 w 780"/>
                <a:gd name="T53" fmla="*/ 138 h 1139"/>
                <a:gd name="T54" fmla="*/ 276 w 780"/>
                <a:gd name="T55" fmla="*/ 75 h 1139"/>
                <a:gd name="T56" fmla="*/ 298 w 780"/>
                <a:gd name="T57" fmla="*/ 81 h 1139"/>
                <a:gd name="T58" fmla="*/ 394 w 780"/>
                <a:gd name="T59" fmla="*/ 0 h 1139"/>
                <a:gd name="T60" fmla="*/ 508 w 780"/>
                <a:gd name="T61" fmla="*/ 85 h 1139"/>
                <a:gd name="T62" fmla="*/ 638 w 780"/>
                <a:gd name="T63" fmla="*/ 87 h 1139"/>
                <a:gd name="T64" fmla="*/ 675 w 780"/>
                <a:gd name="T65" fmla="*/ 217 h 1139"/>
                <a:gd name="T66" fmla="*/ 758 w 780"/>
                <a:gd name="T67" fmla="*/ 353 h 1139"/>
                <a:gd name="T68" fmla="*/ 756 w 780"/>
                <a:gd name="T69" fmla="*/ 459 h 1139"/>
                <a:gd name="T70" fmla="*/ 670 w 780"/>
                <a:gd name="T71" fmla="*/ 592 h 1139"/>
                <a:gd name="T72" fmla="*/ 578 w 780"/>
                <a:gd name="T73" fmla="*/ 741 h 1139"/>
                <a:gd name="T74" fmla="*/ 498 w 780"/>
                <a:gd name="T75" fmla="*/ 719 h 1139"/>
                <a:gd name="T76" fmla="*/ 385 w 780"/>
                <a:gd name="T77" fmla="*/ 801 h 1139"/>
                <a:gd name="T78" fmla="*/ 388 w 780"/>
                <a:gd name="T79" fmla="*/ 615 h 1139"/>
                <a:gd name="T80" fmla="*/ 388 w 780"/>
                <a:gd name="T81" fmla="*/ 650 h 1139"/>
                <a:gd name="T82" fmla="*/ 626 w 780"/>
                <a:gd name="T83" fmla="*/ 413 h 1139"/>
                <a:gd name="T84" fmla="*/ 388 w 780"/>
                <a:gd name="T85" fmla="*/ 583 h 1139"/>
                <a:gd name="T86" fmla="*/ 559 w 780"/>
                <a:gd name="T87" fmla="*/ 413 h 1139"/>
                <a:gd name="T88" fmla="*/ 533 w 780"/>
                <a:gd name="T89" fmla="*/ 780 h 1139"/>
                <a:gd name="T90" fmla="*/ 432 w 780"/>
                <a:gd name="T91" fmla="*/ 838 h 1139"/>
                <a:gd name="T92" fmla="*/ 515 w 780"/>
                <a:gd name="T93" fmla="*/ 1003 h 1139"/>
                <a:gd name="T94" fmla="*/ 669 w 780"/>
                <a:gd name="T95" fmla="*/ 1091 h 1139"/>
                <a:gd name="T96" fmla="*/ 283 w 780"/>
                <a:gd name="T97" fmla="*/ 792 h 1139"/>
                <a:gd name="T98" fmla="*/ 195 w 780"/>
                <a:gd name="T99" fmla="*/ 783 h 1139"/>
                <a:gd name="T100" fmla="*/ 136 w 780"/>
                <a:gd name="T101" fmla="*/ 1118 h 1139"/>
                <a:gd name="T102" fmla="*/ 361 w 780"/>
                <a:gd name="T103" fmla="*/ 1103 h 1139"/>
                <a:gd name="T104" fmla="*/ 385 w 780"/>
                <a:gd name="T105" fmla="*/ 848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1139">
                  <a:moveTo>
                    <a:pt x="272" y="657"/>
                  </a:moveTo>
                  <a:cubicBezTo>
                    <a:pt x="300" y="657"/>
                    <a:pt x="328" y="671"/>
                    <a:pt x="343" y="693"/>
                  </a:cubicBezTo>
                  <a:lnTo>
                    <a:pt x="370" y="732"/>
                  </a:lnTo>
                  <a:cubicBezTo>
                    <a:pt x="379" y="745"/>
                    <a:pt x="391" y="745"/>
                    <a:pt x="400" y="733"/>
                  </a:cubicBezTo>
                  <a:lnTo>
                    <a:pt x="428" y="694"/>
                  </a:lnTo>
                  <a:cubicBezTo>
                    <a:pt x="443" y="673"/>
                    <a:pt x="470" y="660"/>
                    <a:pt x="498" y="660"/>
                  </a:cubicBezTo>
                  <a:cubicBezTo>
                    <a:pt x="507" y="660"/>
                    <a:pt x="516" y="661"/>
                    <a:pt x="524" y="664"/>
                  </a:cubicBezTo>
                  <a:lnTo>
                    <a:pt x="569" y="680"/>
                  </a:lnTo>
                  <a:cubicBezTo>
                    <a:pt x="572" y="681"/>
                    <a:pt x="575" y="682"/>
                    <a:pt x="578" y="682"/>
                  </a:cubicBezTo>
                  <a:cubicBezTo>
                    <a:pt x="591" y="682"/>
                    <a:pt x="593" y="670"/>
                    <a:pt x="593" y="663"/>
                  </a:cubicBezTo>
                  <a:lnTo>
                    <a:pt x="593" y="615"/>
                  </a:lnTo>
                  <a:cubicBezTo>
                    <a:pt x="593" y="580"/>
                    <a:pt x="620" y="545"/>
                    <a:pt x="653" y="535"/>
                  </a:cubicBezTo>
                  <a:lnTo>
                    <a:pt x="699" y="521"/>
                  </a:lnTo>
                  <a:cubicBezTo>
                    <a:pt x="706" y="519"/>
                    <a:pt x="711" y="515"/>
                    <a:pt x="713" y="511"/>
                  </a:cubicBezTo>
                  <a:cubicBezTo>
                    <a:pt x="715" y="506"/>
                    <a:pt x="713" y="500"/>
                    <a:pt x="709" y="494"/>
                  </a:cubicBezTo>
                  <a:lnTo>
                    <a:pt x="680" y="455"/>
                  </a:lnTo>
                  <a:cubicBezTo>
                    <a:pt x="660" y="426"/>
                    <a:pt x="660" y="383"/>
                    <a:pt x="682" y="355"/>
                  </a:cubicBezTo>
                  <a:lnTo>
                    <a:pt x="711" y="316"/>
                  </a:lnTo>
                  <a:cubicBezTo>
                    <a:pt x="716" y="311"/>
                    <a:pt x="717" y="304"/>
                    <a:pt x="716" y="300"/>
                  </a:cubicBezTo>
                  <a:cubicBezTo>
                    <a:pt x="715" y="295"/>
                    <a:pt x="710" y="291"/>
                    <a:pt x="703" y="288"/>
                  </a:cubicBezTo>
                  <a:lnTo>
                    <a:pt x="657" y="274"/>
                  </a:lnTo>
                  <a:cubicBezTo>
                    <a:pt x="624" y="263"/>
                    <a:pt x="598" y="227"/>
                    <a:pt x="599" y="192"/>
                  </a:cubicBezTo>
                  <a:lnTo>
                    <a:pt x="600" y="144"/>
                  </a:lnTo>
                  <a:cubicBezTo>
                    <a:pt x="601" y="137"/>
                    <a:pt x="599" y="132"/>
                    <a:pt x="596" y="128"/>
                  </a:cubicBezTo>
                  <a:cubicBezTo>
                    <a:pt x="593" y="125"/>
                    <a:pt x="588" y="125"/>
                    <a:pt x="585" y="125"/>
                  </a:cubicBezTo>
                  <a:cubicBezTo>
                    <a:pt x="583" y="125"/>
                    <a:pt x="580" y="125"/>
                    <a:pt x="577" y="126"/>
                  </a:cubicBezTo>
                  <a:lnTo>
                    <a:pt x="531" y="141"/>
                  </a:lnTo>
                  <a:cubicBezTo>
                    <a:pt x="524" y="143"/>
                    <a:pt x="516" y="144"/>
                    <a:pt x="508" y="144"/>
                  </a:cubicBezTo>
                  <a:cubicBezTo>
                    <a:pt x="479" y="144"/>
                    <a:pt x="451" y="130"/>
                    <a:pt x="436" y="108"/>
                  </a:cubicBezTo>
                  <a:lnTo>
                    <a:pt x="409" y="69"/>
                  </a:lnTo>
                  <a:cubicBezTo>
                    <a:pt x="405" y="63"/>
                    <a:pt x="400" y="59"/>
                    <a:pt x="394" y="59"/>
                  </a:cubicBezTo>
                  <a:cubicBezTo>
                    <a:pt x="388" y="59"/>
                    <a:pt x="386" y="59"/>
                    <a:pt x="381" y="67"/>
                  </a:cubicBezTo>
                  <a:lnTo>
                    <a:pt x="380" y="69"/>
                  </a:lnTo>
                  <a:cubicBezTo>
                    <a:pt x="368" y="87"/>
                    <a:pt x="352" y="110"/>
                    <a:pt x="339" y="123"/>
                  </a:cubicBezTo>
                  <a:cubicBezTo>
                    <a:pt x="331" y="131"/>
                    <a:pt x="318" y="141"/>
                    <a:pt x="301" y="141"/>
                  </a:cubicBezTo>
                  <a:cubicBezTo>
                    <a:pt x="296" y="141"/>
                    <a:pt x="292" y="141"/>
                    <a:pt x="289" y="140"/>
                  </a:cubicBezTo>
                  <a:lnTo>
                    <a:pt x="285" y="140"/>
                  </a:lnTo>
                  <a:lnTo>
                    <a:pt x="282" y="138"/>
                  </a:lnTo>
                  <a:cubicBezTo>
                    <a:pt x="276" y="136"/>
                    <a:pt x="268" y="134"/>
                    <a:pt x="260" y="132"/>
                  </a:cubicBezTo>
                  <a:cubicBezTo>
                    <a:pt x="248" y="128"/>
                    <a:pt x="227" y="122"/>
                    <a:pt x="224" y="122"/>
                  </a:cubicBezTo>
                  <a:cubicBezTo>
                    <a:pt x="215" y="120"/>
                    <a:pt x="205" y="118"/>
                    <a:pt x="202" y="118"/>
                  </a:cubicBezTo>
                  <a:cubicBezTo>
                    <a:pt x="191" y="118"/>
                    <a:pt x="187" y="128"/>
                    <a:pt x="187" y="138"/>
                  </a:cubicBezTo>
                  <a:lnTo>
                    <a:pt x="187" y="186"/>
                  </a:lnTo>
                  <a:cubicBezTo>
                    <a:pt x="187" y="221"/>
                    <a:pt x="160" y="256"/>
                    <a:pt x="126" y="266"/>
                  </a:cubicBezTo>
                  <a:lnTo>
                    <a:pt x="80" y="280"/>
                  </a:lnTo>
                  <a:cubicBezTo>
                    <a:pt x="73" y="282"/>
                    <a:pt x="68" y="286"/>
                    <a:pt x="67" y="290"/>
                  </a:cubicBezTo>
                  <a:cubicBezTo>
                    <a:pt x="65" y="295"/>
                    <a:pt x="67" y="301"/>
                    <a:pt x="71" y="307"/>
                  </a:cubicBezTo>
                  <a:lnTo>
                    <a:pt x="99" y="346"/>
                  </a:lnTo>
                  <a:cubicBezTo>
                    <a:pt x="120" y="375"/>
                    <a:pt x="119" y="419"/>
                    <a:pt x="98" y="446"/>
                  </a:cubicBezTo>
                  <a:lnTo>
                    <a:pt x="68" y="485"/>
                  </a:lnTo>
                  <a:cubicBezTo>
                    <a:pt x="64" y="490"/>
                    <a:pt x="62" y="496"/>
                    <a:pt x="64" y="501"/>
                  </a:cubicBezTo>
                  <a:cubicBezTo>
                    <a:pt x="65" y="506"/>
                    <a:pt x="70" y="510"/>
                    <a:pt x="77" y="513"/>
                  </a:cubicBezTo>
                  <a:lnTo>
                    <a:pt x="123" y="527"/>
                  </a:lnTo>
                  <a:cubicBezTo>
                    <a:pt x="156" y="538"/>
                    <a:pt x="181" y="574"/>
                    <a:pt x="181" y="609"/>
                  </a:cubicBezTo>
                  <a:lnTo>
                    <a:pt x="179" y="657"/>
                  </a:lnTo>
                  <a:cubicBezTo>
                    <a:pt x="179" y="664"/>
                    <a:pt x="181" y="669"/>
                    <a:pt x="184" y="672"/>
                  </a:cubicBezTo>
                  <a:cubicBezTo>
                    <a:pt x="187" y="676"/>
                    <a:pt x="191" y="676"/>
                    <a:pt x="194" y="676"/>
                  </a:cubicBezTo>
                  <a:cubicBezTo>
                    <a:pt x="197" y="676"/>
                    <a:pt x="200" y="676"/>
                    <a:pt x="203" y="675"/>
                  </a:cubicBezTo>
                  <a:lnTo>
                    <a:pt x="248" y="660"/>
                  </a:lnTo>
                  <a:cubicBezTo>
                    <a:pt x="256" y="658"/>
                    <a:pt x="264" y="657"/>
                    <a:pt x="272" y="657"/>
                  </a:cubicBezTo>
                  <a:close/>
                  <a:moveTo>
                    <a:pt x="385" y="801"/>
                  </a:moveTo>
                  <a:cubicBezTo>
                    <a:pt x="360" y="801"/>
                    <a:pt x="337" y="788"/>
                    <a:pt x="322" y="765"/>
                  </a:cubicBezTo>
                  <a:lnTo>
                    <a:pt x="294" y="726"/>
                  </a:lnTo>
                  <a:cubicBezTo>
                    <a:pt x="291" y="721"/>
                    <a:pt x="282" y="716"/>
                    <a:pt x="272" y="716"/>
                  </a:cubicBezTo>
                  <a:cubicBezTo>
                    <a:pt x="270" y="716"/>
                    <a:pt x="268" y="716"/>
                    <a:pt x="266" y="716"/>
                  </a:cubicBezTo>
                  <a:lnTo>
                    <a:pt x="221" y="731"/>
                  </a:lnTo>
                  <a:cubicBezTo>
                    <a:pt x="192" y="741"/>
                    <a:pt x="161" y="734"/>
                    <a:pt x="141" y="714"/>
                  </a:cubicBezTo>
                  <a:cubicBezTo>
                    <a:pt x="127" y="699"/>
                    <a:pt x="119" y="678"/>
                    <a:pt x="120" y="656"/>
                  </a:cubicBezTo>
                  <a:lnTo>
                    <a:pt x="121" y="608"/>
                  </a:lnTo>
                  <a:cubicBezTo>
                    <a:pt x="122" y="599"/>
                    <a:pt x="113" y="586"/>
                    <a:pt x="104" y="584"/>
                  </a:cubicBezTo>
                  <a:lnTo>
                    <a:pt x="59" y="569"/>
                  </a:lnTo>
                  <a:cubicBezTo>
                    <a:pt x="33" y="560"/>
                    <a:pt x="14" y="542"/>
                    <a:pt x="7" y="519"/>
                  </a:cubicBezTo>
                  <a:cubicBezTo>
                    <a:pt x="0" y="496"/>
                    <a:pt x="5" y="470"/>
                    <a:pt x="22" y="448"/>
                  </a:cubicBezTo>
                  <a:lnTo>
                    <a:pt x="51" y="410"/>
                  </a:lnTo>
                  <a:cubicBezTo>
                    <a:pt x="56" y="403"/>
                    <a:pt x="57" y="388"/>
                    <a:pt x="51" y="381"/>
                  </a:cubicBezTo>
                  <a:lnTo>
                    <a:pt x="23" y="342"/>
                  </a:lnTo>
                  <a:cubicBezTo>
                    <a:pt x="7" y="320"/>
                    <a:pt x="3" y="295"/>
                    <a:pt x="11" y="271"/>
                  </a:cubicBezTo>
                  <a:cubicBezTo>
                    <a:pt x="19" y="248"/>
                    <a:pt x="38" y="230"/>
                    <a:pt x="64" y="223"/>
                  </a:cubicBezTo>
                  <a:lnTo>
                    <a:pt x="110" y="209"/>
                  </a:lnTo>
                  <a:cubicBezTo>
                    <a:pt x="118" y="207"/>
                    <a:pt x="127" y="195"/>
                    <a:pt x="127" y="186"/>
                  </a:cubicBezTo>
                  <a:lnTo>
                    <a:pt x="127" y="138"/>
                  </a:lnTo>
                  <a:cubicBezTo>
                    <a:pt x="127" y="93"/>
                    <a:pt x="160" y="59"/>
                    <a:pt x="202" y="59"/>
                  </a:cubicBezTo>
                  <a:cubicBezTo>
                    <a:pt x="212" y="59"/>
                    <a:pt x="228" y="62"/>
                    <a:pt x="236" y="64"/>
                  </a:cubicBezTo>
                  <a:cubicBezTo>
                    <a:pt x="240" y="65"/>
                    <a:pt x="252" y="68"/>
                    <a:pt x="276" y="75"/>
                  </a:cubicBezTo>
                  <a:cubicBezTo>
                    <a:pt x="284" y="77"/>
                    <a:pt x="292" y="79"/>
                    <a:pt x="297" y="81"/>
                  </a:cubicBezTo>
                  <a:lnTo>
                    <a:pt x="298" y="81"/>
                  </a:lnTo>
                  <a:cubicBezTo>
                    <a:pt x="298" y="81"/>
                    <a:pt x="298" y="81"/>
                    <a:pt x="298" y="81"/>
                  </a:cubicBezTo>
                  <a:cubicBezTo>
                    <a:pt x="305" y="74"/>
                    <a:pt x="315" y="60"/>
                    <a:pt x="330" y="37"/>
                  </a:cubicBezTo>
                  <a:lnTo>
                    <a:pt x="331" y="35"/>
                  </a:lnTo>
                  <a:cubicBezTo>
                    <a:pt x="346" y="12"/>
                    <a:pt x="367" y="0"/>
                    <a:pt x="394" y="0"/>
                  </a:cubicBezTo>
                  <a:cubicBezTo>
                    <a:pt x="420" y="0"/>
                    <a:pt x="443" y="13"/>
                    <a:pt x="458" y="36"/>
                  </a:cubicBezTo>
                  <a:lnTo>
                    <a:pt x="485" y="75"/>
                  </a:lnTo>
                  <a:cubicBezTo>
                    <a:pt x="489" y="80"/>
                    <a:pt x="498" y="85"/>
                    <a:pt x="508" y="85"/>
                  </a:cubicBezTo>
                  <a:cubicBezTo>
                    <a:pt x="510" y="85"/>
                    <a:pt x="512" y="85"/>
                    <a:pt x="513" y="85"/>
                  </a:cubicBezTo>
                  <a:lnTo>
                    <a:pt x="559" y="70"/>
                  </a:lnTo>
                  <a:cubicBezTo>
                    <a:pt x="588" y="60"/>
                    <a:pt x="619" y="67"/>
                    <a:pt x="638" y="87"/>
                  </a:cubicBezTo>
                  <a:cubicBezTo>
                    <a:pt x="653" y="102"/>
                    <a:pt x="660" y="123"/>
                    <a:pt x="659" y="145"/>
                  </a:cubicBezTo>
                  <a:lnTo>
                    <a:pt x="658" y="193"/>
                  </a:lnTo>
                  <a:cubicBezTo>
                    <a:pt x="658" y="202"/>
                    <a:pt x="667" y="215"/>
                    <a:pt x="675" y="217"/>
                  </a:cubicBezTo>
                  <a:lnTo>
                    <a:pt x="721" y="232"/>
                  </a:lnTo>
                  <a:cubicBezTo>
                    <a:pt x="746" y="241"/>
                    <a:pt x="765" y="259"/>
                    <a:pt x="772" y="282"/>
                  </a:cubicBezTo>
                  <a:cubicBezTo>
                    <a:pt x="780" y="306"/>
                    <a:pt x="774" y="331"/>
                    <a:pt x="758" y="353"/>
                  </a:cubicBezTo>
                  <a:lnTo>
                    <a:pt x="729" y="391"/>
                  </a:lnTo>
                  <a:cubicBezTo>
                    <a:pt x="723" y="398"/>
                    <a:pt x="723" y="413"/>
                    <a:pt x="728" y="420"/>
                  </a:cubicBezTo>
                  <a:lnTo>
                    <a:pt x="756" y="459"/>
                  </a:lnTo>
                  <a:cubicBezTo>
                    <a:pt x="772" y="481"/>
                    <a:pt x="777" y="507"/>
                    <a:pt x="769" y="530"/>
                  </a:cubicBezTo>
                  <a:cubicBezTo>
                    <a:pt x="761" y="553"/>
                    <a:pt x="742" y="570"/>
                    <a:pt x="716" y="578"/>
                  </a:cubicBezTo>
                  <a:lnTo>
                    <a:pt x="670" y="592"/>
                  </a:lnTo>
                  <a:cubicBezTo>
                    <a:pt x="661" y="594"/>
                    <a:pt x="652" y="606"/>
                    <a:pt x="652" y="615"/>
                  </a:cubicBezTo>
                  <a:lnTo>
                    <a:pt x="652" y="663"/>
                  </a:lnTo>
                  <a:cubicBezTo>
                    <a:pt x="652" y="708"/>
                    <a:pt x="621" y="741"/>
                    <a:pt x="578" y="741"/>
                  </a:cubicBezTo>
                  <a:cubicBezTo>
                    <a:pt x="568" y="741"/>
                    <a:pt x="558" y="739"/>
                    <a:pt x="549" y="736"/>
                  </a:cubicBezTo>
                  <a:lnTo>
                    <a:pt x="504" y="720"/>
                  </a:lnTo>
                  <a:cubicBezTo>
                    <a:pt x="502" y="719"/>
                    <a:pt x="500" y="719"/>
                    <a:pt x="498" y="719"/>
                  </a:cubicBezTo>
                  <a:cubicBezTo>
                    <a:pt x="488" y="719"/>
                    <a:pt x="479" y="724"/>
                    <a:pt x="476" y="728"/>
                  </a:cubicBezTo>
                  <a:lnTo>
                    <a:pt x="448" y="767"/>
                  </a:lnTo>
                  <a:cubicBezTo>
                    <a:pt x="432" y="789"/>
                    <a:pt x="410" y="801"/>
                    <a:pt x="385" y="801"/>
                  </a:cubicBezTo>
                  <a:close/>
                  <a:moveTo>
                    <a:pt x="388" y="210"/>
                  </a:moveTo>
                  <a:cubicBezTo>
                    <a:pt x="277" y="210"/>
                    <a:pt x="186" y="301"/>
                    <a:pt x="186" y="413"/>
                  </a:cubicBezTo>
                  <a:cubicBezTo>
                    <a:pt x="186" y="524"/>
                    <a:pt x="277" y="615"/>
                    <a:pt x="388" y="615"/>
                  </a:cubicBezTo>
                  <a:cubicBezTo>
                    <a:pt x="500" y="615"/>
                    <a:pt x="590" y="524"/>
                    <a:pt x="590" y="413"/>
                  </a:cubicBezTo>
                  <a:cubicBezTo>
                    <a:pt x="590" y="301"/>
                    <a:pt x="500" y="210"/>
                    <a:pt x="388" y="210"/>
                  </a:cubicBezTo>
                  <a:close/>
                  <a:moveTo>
                    <a:pt x="388" y="650"/>
                  </a:moveTo>
                  <a:cubicBezTo>
                    <a:pt x="257" y="650"/>
                    <a:pt x="150" y="544"/>
                    <a:pt x="150" y="413"/>
                  </a:cubicBezTo>
                  <a:cubicBezTo>
                    <a:pt x="150" y="282"/>
                    <a:pt x="257" y="175"/>
                    <a:pt x="388" y="175"/>
                  </a:cubicBezTo>
                  <a:cubicBezTo>
                    <a:pt x="519" y="175"/>
                    <a:pt x="626" y="282"/>
                    <a:pt x="626" y="413"/>
                  </a:cubicBezTo>
                  <a:cubicBezTo>
                    <a:pt x="626" y="544"/>
                    <a:pt x="519" y="650"/>
                    <a:pt x="388" y="650"/>
                  </a:cubicBezTo>
                  <a:close/>
                  <a:moveTo>
                    <a:pt x="559" y="413"/>
                  </a:moveTo>
                  <a:cubicBezTo>
                    <a:pt x="559" y="507"/>
                    <a:pt x="482" y="583"/>
                    <a:pt x="388" y="583"/>
                  </a:cubicBezTo>
                  <a:cubicBezTo>
                    <a:pt x="294" y="583"/>
                    <a:pt x="218" y="507"/>
                    <a:pt x="218" y="413"/>
                  </a:cubicBezTo>
                  <a:cubicBezTo>
                    <a:pt x="218" y="319"/>
                    <a:pt x="294" y="242"/>
                    <a:pt x="388" y="242"/>
                  </a:cubicBezTo>
                  <a:cubicBezTo>
                    <a:pt x="482" y="242"/>
                    <a:pt x="559" y="319"/>
                    <a:pt x="559" y="413"/>
                  </a:cubicBezTo>
                  <a:close/>
                  <a:moveTo>
                    <a:pt x="581" y="788"/>
                  </a:moveTo>
                  <a:cubicBezTo>
                    <a:pt x="580" y="788"/>
                    <a:pt x="579" y="788"/>
                    <a:pt x="578" y="788"/>
                  </a:cubicBezTo>
                  <a:cubicBezTo>
                    <a:pt x="563" y="788"/>
                    <a:pt x="548" y="786"/>
                    <a:pt x="533" y="780"/>
                  </a:cubicBezTo>
                  <a:lnTo>
                    <a:pt x="504" y="770"/>
                  </a:lnTo>
                  <a:lnTo>
                    <a:pt x="486" y="795"/>
                  </a:lnTo>
                  <a:cubicBezTo>
                    <a:pt x="472" y="815"/>
                    <a:pt x="453" y="829"/>
                    <a:pt x="432" y="838"/>
                  </a:cubicBezTo>
                  <a:lnTo>
                    <a:pt x="447" y="1075"/>
                  </a:lnTo>
                  <a:cubicBezTo>
                    <a:pt x="448" y="1094"/>
                    <a:pt x="457" y="1096"/>
                    <a:pt x="467" y="1080"/>
                  </a:cubicBezTo>
                  <a:lnTo>
                    <a:pt x="515" y="1003"/>
                  </a:lnTo>
                  <a:cubicBezTo>
                    <a:pt x="525" y="987"/>
                    <a:pt x="544" y="985"/>
                    <a:pt x="557" y="998"/>
                  </a:cubicBezTo>
                  <a:lnTo>
                    <a:pt x="654" y="1099"/>
                  </a:lnTo>
                  <a:cubicBezTo>
                    <a:pt x="667" y="1113"/>
                    <a:pt x="674" y="1109"/>
                    <a:pt x="669" y="1091"/>
                  </a:cubicBezTo>
                  <a:cubicBezTo>
                    <a:pt x="669" y="1091"/>
                    <a:pt x="608" y="880"/>
                    <a:pt x="581" y="788"/>
                  </a:cubicBezTo>
                  <a:close/>
                  <a:moveTo>
                    <a:pt x="385" y="848"/>
                  </a:moveTo>
                  <a:cubicBezTo>
                    <a:pt x="344" y="848"/>
                    <a:pt x="307" y="828"/>
                    <a:pt x="283" y="792"/>
                  </a:cubicBezTo>
                  <a:lnTo>
                    <a:pt x="265" y="767"/>
                  </a:lnTo>
                  <a:lnTo>
                    <a:pt x="236" y="776"/>
                  </a:lnTo>
                  <a:cubicBezTo>
                    <a:pt x="222" y="780"/>
                    <a:pt x="208" y="783"/>
                    <a:pt x="195" y="783"/>
                  </a:cubicBezTo>
                  <a:cubicBezTo>
                    <a:pt x="189" y="783"/>
                    <a:pt x="183" y="782"/>
                    <a:pt x="177" y="781"/>
                  </a:cubicBezTo>
                  <a:cubicBezTo>
                    <a:pt x="152" y="872"/>
                    <a:pt x="96" y="1082"/>
                    <a:pt x="94" y="1088"/>
                  </a:cubicBezTo>
                  <a:cubicBezTo>
                    <a:pt x="91" y="1108"/>
                    <a:pt x="103" y="1139"/>
                    <a:pt x="136" y="1118"/>
                  </a:cubicBezTo>
                  <a:cubicBezTo>
                    <a:pt x="141" y="1115"/>
                    <a:pt x="240" y="1033"/>
                    <a:pt x="240" y="1033"/>
                  </a:cubicBezTo>
                  <a:cubicBezTo>
                    <a:pt x="255" y="1021"/>
                    <a:pt x="267" y="1020"/>
                    <a:pt x="284" y="1035"/>
                  </a:cubicBezTo>
                  <a:lnTo>
                    <a:pt x="361" y="1103"/>
                  </a:lnTo>
                  <a:cubicBezTo>
                    <a:pt x="374" y="1115"/>
                    <a:pt x="395" y="1108"/>
                    <a:pt x="395" y="1089"/>
                  </a:cubicBezTo>
                  <a:lnTo>
                    <a:pt x="388" y="848"/>
                  </a:lnTo>
                  <a:cubicBezTo>
                    <a:pt x="387" y="848"/>
                    <a:pt x="386" y="848"/>
                    <a:pt x="385" y="848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772329" y="-1123557"/>
              <a:ext cx="465708" cy="472063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26348" y="5705965"/>
            <a:ext cx="349100" cy="472063"/>
            <a:chOff x="10019977" y="-551766"/>
            <a:chExt cx="2093913" cy="2122488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75669" y="5705965"/>
            <a:ext cx="349100" cy="472063"/>
            <a:chOff x="2317849" y="-1212230"/>
            <a:chExt cx="2093913" cy="2122488"/>
          </a:xfrm>
          <a:solidFill>
            <a:schemeClr val="bg1"/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2317849" y="-121223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2723116" y="-1037197"/>
              <a:ext cx="1283378" cy="1723206"/>
            </a:xfrm>
            <a:custGeom>
              <a:avLst/>
              <a:gdLst>
                <a:gd name="T0" fmla="*/ 337 w 1669"/>
                <a:gd name="T1" fmla="*/ 844 h 2273"/>
                <a:gd name="T2" fmla="*/ 513 w 1669"/>
                <a:gd name="T3" fmla="*/ 1259 h 2273"/>
                <a:gd name="T4" fmla="*/ 656 w 1669"/>
                <a:gd name="T5" fmla="*/ 1590 h 2273"/>
                <a:gd name="T6" fmla="*/ 978 w 1669"/>
                <a:gd name="T7" fmla="*/ 1600 h 2273"/>
                <a:gd name="T8" fmla="*/ 1049 w 1669"/>
                <a:gd name="T9" fmla="*/ 1467 h 2273"/>
                <a:gd name="T10" fmla="*/ 1229 w 1669"/>
                <a:gd name="T11" fmla="*/ 1135 h 2273"/>
                <a:gd name="T12" fmla="*/ 835 w 1669"/>
                <a:gd name="T13" fmla="*/ 346 h 2273"/>
                <a:gd name="T14" fmla="*/ 691 w 1669"/>
                <a:gd name="T15" fmla="*/ 1704 h 2273"/>
                <a:gd name="T16" fmla="*/ 528 w 1669"/>
                <a:gd name="T17" fmla="*/ 1515 h 2273"/>
                <a:gd name="T18" fmla="*/ 354 w 1669"/>
                <a:gd name="T19" fmla="*/ 1192 h 2273"/>
                <a:gd name="T20" fmla="*/ 835 w 1669"/>
                <a:gd name="T21" fmla="*/ 242 h 2273"/>
                <a:gd name="T22" fmla="*/ 1316 w 1669"/>
                <a:gd name="T23" fmla="*/ 1192 h 2273"/>
                <a:gd name="T24" fmla="*/ 1142 w 1669"/>
                <a:gd name="T25" fmla="*/ 1515 h 2273"/>
                <a:gd name="T26" fmla="*/ 978 w 1669"/>
                <a:gd name="T27" fmla="*/ 1704 h 2273"/>
                <a:gd name="T28" fmla="*/ 597 w 1669"/>
                <a:gd name="T29" fmla="*/ 2037 h 2273"/>
                <a:gd name="T30" fmla="*/ 1002 w 1669"/>
                <a:gd name="T31" fmla="*/ 2115 h 2273"/>
                <a:gd name="T32" fmla="*/ 1002 w 1669"/>
                <a:gd name="T33" fmla="*/ 1960 h 2273"/>
                <a:gd name="T34" fmla="*/ 645 w 1669"/>
                <a:gd name="T35" fmla="*/ 2086 h 2273"/>
                <a:gd name="T36" fmla="*/ 1033 w 1669"/>
                <a:gd name="T37" fmla="*/ 2086 h 2273"/>
                <a:gd name="T38" fmla="*/ 1081 w 1669"/>
                <a:gd name="T39" fmla="*/ 2037 h 2273"/>
                <a:gd name="T40" fmla="*/ 597 w 1669"/>
                <a:gd name="T41" fmla="*/ 1795 h 2273"/>
                <a:gd name="T42" fmla="*/ 1081 w 1669"/>
                <a:gd name="T43" fmla="*/ 2037 h 2273"/>
                <a:gd name="T44" fmla="*/ 1077 w 1669"/>
                <a:gd name="T45" fmla="*/ 949 h 2273"/>
                <a:gd name="T46" fmla="*/ 914 w 1669"/>
                <a:gd name="T47" fmla="*/ 1113 h 2273"/>
                <a:gd name="T48" fmla="*/ 756 w 1669"/>
                <a:gd name="T49" fmla="*/ 1113 h 2273"/>
                <a:gd name="T50" fmla="*/ 592 w 1669"/>
                <a:gd name="T51" fmla="*/ 949 h 2273"/>
                <a:gd name="T52" fmla="*/ 592 w 1669"/>
                <a:gd name="T53" fmla="*/ 791 h 2273"/>
                <a:gd name="T54" fmla="*/ 756 w 1669"/>
                <a:gd name="T55" fmla="*/ 628 h 2273"/>
                <a:gd name="T56" fmla="*/ 914 w 1669"/>
                <a:gd name="T57" fmla="*/ 628 h 2273"/>
                <a:gd name="T58" fmla="*/ 1077 w 1669"/>
                <a:gd name="T59" fmla="*/ 791 h 2273"/>
                <a:gd name="T60" fmla="*/ 1604 w 1669"/>
                <a:gd name="T61" fmla="*/ 768 h 2273"/>
                <a:gd name="T62" fmla="*/ 1518 w 1669"/>
                <a:gd name="T63" fmla="*/ 844 h 2273"/>
                <a:gd name="T64" fmla="*/ 1604 w 1669"/>
                <a:gd name="T65" fmla="*/ 893 h 2273"/>
                <a:gd name="T66" fmla="*/ 1604 w 1669"/>
                <a:gd name="T67" fmla="*/ 768 h 2273"/>
                <a:gd name="T68" fmla="*/ 1421 w 1669"/>
                <a:gd name="T69" fmla="*/ 336 h 2273"/>
                <a:gd name="T70" fmla="*/ 1332 w 1669"/>
                <a:gd name="T71" fmla="*/ 247 h 2273"/>
                <a:gd name="T72" fmla="*/ 1356 w 1669"/>
                <a:gd name="T73" fmla="*/ 400 h 2273"/>
                <a:gd name="T74" fmla="*/ 895 w 1669"/>
                <a:gd name="T75" fmla="*/ 161 h 2273"/>
                <a:gd name="T76" fmla="*/ 833 w 1669"/>
                <a:gd name="T77" fmla="*/ 0 h 2273"/>
                <a:gd name="T78" fmla="*/ 771 w 1669"/>
                <a:gd name="T79" fmla="*/ 161 h 2273"/>
                <a:gd name="T80" fmla="*/ 307 w 1669"/>
                <a:gd name="T81" fmla="*/ 408 h 2273"/>
                <a:gd name="T82" fmla="*/ 334 w 1669"/>
                <a:gd name="T83" fmla="*/ 258 h 2273"/>
                <a:gd name="T84" fmla="*/ 245 w 1669"/>
                <a:gd name="T85" fmla="*/ 346 h 2273"/>
                <a:gd name="T86" fmla="*/ 149 w 1669"/>
                <a:gd name="T87" fmla="*/ 844 h 2273"/>
                <a:gd name="T88" fmla="*/ 65 w 1669"/>
                <a:gd name="T89" fmla="*/ 768 h 2273"/>
                <a:gd name="T90" fmla="*/ 65 w 1669"/>
                <a:gd name="T91" fmla="*/ 893 h 2273"/>
                <a:gd name="T92" fmla="*/ 149 w 1669"/>
                <a:gd name="T93" fmla="*/ 844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9" h="2273">
                  <a:moveTo>
                    <a:pt x="835" y="346"/>
                  </a:moveTo>
                  <a:cubicBezTo>
                    <a:pt x="560" y="346"/>
                    <a:pt x="337" y="569"/>
                    <a:pt x="337" y="844"/>
                  </a:cubicBezTo>
                  <a:cubicBezTo>
                    <a:pt x="337" y="975"/>
                    <a:pt x="440" y="1133"/>
                    <a:pt x="441" y="1135"/>
                  </a:cubicBezTo>
                  <a:cubicBezTo>
                    <a:pt x="463" y="1168"/>
                    <a:pt x="495" y="1222"/>
                    <a:pt x="513" y="1259"/>
                  </a:cubicBezTo>
                  <a:lnTo>
                    <a:pt x="620" y="1467"/>
                  </a:lnTo>
                  <a:cubicBezTo>
                    <a:pt x="641" y="1507"/>
                    <a:pt x="656" y="1560"/>
                    <a:pt x="656" y="1590"/>
                  </a:cubicBezTo>
                  <a:cubicBezTo>
                    <a:pt x="657" y="1591"/>
                    <a:pt x="669" y="1600"/>
                    <a:pt x="691" y="1600"/>
                  </a:cubicBezTo>
                  <a:lnTo>
                    <a:pt x="978" y="1600"/>
                  </a:lnTo>
                  <a:cubicBezTo>
                    <a:pt x="1000" y="1600"/>
                    <a:pt x="1012" y="1591"/>
                    <a:pt x="1014" y="1588"/>
                  </a:cubicBezTo>
                  <a:cubicBezTo>
                    <a:pt x="1014" y="1560"/>
                    <a:pt x="1029" y="1507"/>
                    <a:pt x="1049" y="1467"/>
                  </a:cubicBezTo>
                  <a:lnTo>
                    <a:pt x="1157" y="1258"/>
                  </a:lnTo>
                  <a:cubicBezTo>
                    <a:pt x="1175" y="1223"/>
                    <a:pt x="1207" y="1168"/>
                    <a:pt x="1229" y="1135"/>
                  </a:cubicBezTo>
                  <a:cubicBezTo>
                    <a:pt x="1264" y="1080"/>
                    <a:pt x="1333" y="948"/>
                    <a:pt x="1333" y="844"/>
                  </a:cubicBezTo>
                  <a:cubicBezTo>
                    <a:pt x="1333" y="569"/>
                    <a:pt x="1109" y="346"/>
                    <a:pt x="835" y="346"/>
                  </a:cubicBezTo>
                  <a:close/>
                  <a:moveTo>
                    <a:pt x="978" y="1704"/>
                  </a:moveTo>
                  <a:lnTo>
                    <a:pt x="691" y="1704"/>
                  </a:lnTo>
                  <a:cubicBezTo>
                    <a:pt x="613" y="1704"/>
                    <a:pt x="552" y="1654"/>
                    <a:pt x="552" y="1590"/>
                  </a:cubicBezTo>
                  <a:cubicBezTo>
                    <a:pt x="552" y="1581"/>
                    <a:pt x="543" y="1546"/>
                    <a:pt x="528" y="1515"/>
                  </a:cubicBezTo>
                  <a:lnTo>
                    <a:pt x="420" y="1306"/>
                  </a:lnTo>
                  <a:cubicBezTo>
                    <a:pt x="404" y="1273"/>
                    <a:pt x="374" y="1222"/>
                    <a:pt x="354" y="1192"/>
                  </a:cubicBezTo>
                  <a:cubicBezTo>
                    <a:pt x="342" y="1173"/>
                    <a:pt x="233" y="1003"/>
                    <a:pt x="233" y="844"/>
                  </a:cubicBezTo>
                  <a:cubicBezTo>
                    <a:pt x="233" y="512"/>
                    <a:pt x="503" y="242"/>
                    <a:pt x="835" y="242"/>
                  </a:cubicBezTo>
                  <a:cubicBezTo>
                    <a:pt x="1167" y="242"/>
                    <a:pt x="1437" y="512"/>
                    <a:pt x="1437" y="844"/>
                  </a:cubicBezTo>
                  <a:cubicBezTo>
                    <a:pt x="1437" y="1003"/>
                    <a:pt x="1328" y="1173"/>
                    <a:pt x="1316" y="1192"/>
                  </a:cubicBezTo>
                  <a:cubicBezTo>
                    <a:pt x="1296" y="1222"/>
                    <a:pt x="1266" y="1274"/>
                    <a:pt x="1249" y="1306"/>
                  </a:cubicBezTo>
                  <a:lnTo>
                    <a:pt x="1142" y="1515"/>
                  </a:lnTo>
                  <a:cubicBezTo>
                    <a:pt x="1126" y="1546"/>
                    <a:pt x="1118" y="1581"/>
                    <a:pt x="1118" y="1590"/>
                  </a:cubicBezTo>
                  <a:cubicBezTo>
                    <a:pt x="1118" y="1654"/>
                    <a:pt x="1056" y="1704"/>
                    <a:pt x="978" y="1704"/>
                  </a:cubicBezTo>
                  <a:close/>
                  <a:moveTo>
                    <a:pt x="676" y="1960"/>
                  </a:moveTo>
                  <a:cubicBezTo>
                    <a:pt x="632" y="1960"/>
                    <a:pt x="597" y="1995"/>
                    <a:pt x="597" y="2037"/>
                  </a:cubicBezTo>
                  <a:cubicBezTo>
                    <a:pt x="597" y="2080"/>
                    <a:pt x="632" y="2115"/>
                    <a:pt x="676" y="2115"/>
                  </a:cubicBezTo>
                  <a:lnTo>
                    <a:pt x="1002" y="2115"/>
                  </a:lnTo>
                  <a:cubicBezTo>
                    <a:pt x="1046" y="2115"/>
                    <a:pt x="1081" y="2080"/>
                    <a:pt x="1081" y="2037"/>
                  </a:cubicBezTo>
                  <a:cubicBezTo>
                    <a:pt x="1081" y="1995"/>
                    <a:pt x="1046" y="1960"/>
                    <a:pt x="1002" y="1960"/>
                  </a:cubicBezTo>
                  <a:lnTo>
                    <a:pt x="676" y="1960"/>
                  </a:lnTo>
                  <a:close/>
                  <a:moveTo>
                    <a:pt x="645" y="2086"/>
                  </a:moveTo>
                  <a:cubicBezTo>
                    <a:pt x="649" y="2190"/>
                    <a:pt x="734" y="2273"/>
                    <a:pt x="839" y="2273"/>
                  </a:cubicBezTo>
                  <a:cubicBezTo>
                    <a:pt x="944" y="2273"/>
                    <a:pt x="1029" y="2190"/>
                    <a:pt x="1033" y="2086"/>
                  </a:cubicBezTo>
                  <a:lnTo>
                    <a:pt x="645" y="2086"/>
                  </a:lnTo>
                  <a:close/>
                  <a:moveTo>
                    <a:pt x="1081" y="2037"/>
                  </a:moveTo>
                  <a:lnTo>
                    <a:pt x="597" y="2037"/>
                  </a:lnTo>
                  <a:lnTo>
                    <a:pt x="597" y="1795"/>
                  </a:lnTo>
                  <a:lnTo>
                    <a:pt x="1081" y="1795"/>
                  </a:lnTo>
                  <a:lnTo>
                    <a:pt x="1081" y="2037"/>
                  </a:lnTo>
                  <a:close/>
                  <a:moveTo>
                    <a:pt x="1157" y="870"/>
                  </a:moveTo>
                  <a:cubicBezTo>
                    <a:pt x="1157" y="914"/>
                    <a:pt x="1121" y="949"/>
                    <a:pt x="1077" y="949"/>
                  </a:cubicBezTo>
                  <a:lnTo>
                    <a:pt x="914" y="949"/>
                  </a:lnTo>
                  <a:lnTo>
                    <a:pt x="914" y="1113"/>
                  </a:lnTo>
                  <a:cubicBezTo>
                    <a:pt x="914" y="1156"/>
                    <a:pt x="878" y="1192"/>
                    <a:pt x="835" y="1192"/>
                  </a:cubicBezTo>
                  <a:cubicBezTo>
                    <a:pt x="791" y="1192"/>
                    <a:pt x="756" y="1156"/>
                    <a:pt x="756" y="1113"/>
                  </a:cubicBezTo>
                  <a:lnTo>
                    <a:pt x="756" y="949"/>
                  </a:lnTo>
                  <a:lnTo>
                    <a:pt x="592" y="949"/>
                  </a:lnTo>
                  <a:cubicBezTo>
                    <a:pt x="549" y="949"/>
                    <a:pt x="513" y="914"/>
                    <a:pt x="513" y="870"/>
                  </a:cubicBezTo>
                  <a:cubicBezTo>
                    <a:pt x="513" y="827"/>
                    <a:pt x="549" y="791"/>
                    <a:pt x="592" y="791"/>
                  </a:cubicBezTo>
                  <a:lnTo>
                    <a:pt x="756" y="791"/>
                  </a:lnTo>
                  <a:lnTo>
                    <a:pt x="756" y="628"/>
                  </a:lnTo>
                  <a:cubicBezTo>
                    <a:pt x="756" y="584"/>
                    <a:pt x="791" y="548"/>
                    <a:pt x="835" y="548"/>
                  </a:cubicBezTo>
                  <a:cubicBezTo>
                    <a:pt x="878" y="548"/>
                    <a:pt x="914" y="584"/>
                    <a:pt x="914" y="628"/>
                  </a:cubicBezTo>
                  <a:lnTo>
                    <a:pt x="914" y="791"/>
                  </a:lnTo>
                  <a:lnTo>
                    <a:pt x="1077" y="791"/>
                  </a:lnTo>
                  <a:cubicBezTo>
                    <a:pt x="1121" y="791"/>
                    <a:pt x="1157" y="827"/>
                    <a:pt x="1157" y="870"/>
                  </a:cubicBezTo>
                  <a:close/>
                  <a:moveTo>
                    <a:pt x="1604" y="768"/>
                  </a:moveTo>
                  <a:lnTo>
                    <a:pt x="1514" y="768"/>
                  </a:lnTo>
                  <a:cubicBezTo>
                    <a:pt x="1517" y="793"/>
                    <a:pt x="1518" y="818"/>
                    <a:pt x="1518" y="844"/>
                  </a:cubicBezTo>
                  <a:cubicBezTo>
                    <a:pt x="1518" y="860"/>
                    <a:pt x="1517" y="877"/>
                    <a:pt x="1515" y="893"/>
                  </a:cubicBezTo>
                  <a:lnTo>
                    <a:pt x="1604" y="893"/>
                  </a:lnTo>
                  <a:cubicBezTo>
                    <a:pt x="1640" y="893"/>
                    <a:pt x="1669" y="865"/>
                    <a:pt x="1669" y="831"/>
                  </a:cubicBezTo>
                  <a:cubicBezTo>
                    <a:pt x="1669" y="796"/>
                    <a:pt x="1640" y="768"/>
                    <a:pt x="1604" y="768"/>
                  </a:cubicBezTo>
                  <a:close/>
                  <a:moveTo>
                    <a:pt x="1356" y="400"/>
                  </a:moveTo>
                  <a:lnTo>
                    <a:pt x="1421" y="336"/>
                  </a:lnTo>
                  <a:cubicBezTo>
                    <a:pt x="1446" y="310"/>
                    <a:pt x="1447" y="270"/>
                    <a:pt x="1423" y="245"/>
                  </a:cubicBezTo>
                  <a:cubicBezTo>
                    <a:pt x="1398" y="221"/>
                    <a:pt x="1358" y="222"/>
                    <a:pt x="1332" y="247"/>
                  </a:cubicBezTo>
                  <a:lnTo>
                    <a:pt x="1267" y="313"/>
                  </a:lnTo>
                  <a:cubicBezTo>
                    <a:pt x="1299" y="339"/>
                    <a:pt x="1329" y="368"/>
                    <a:pt x="1356" y="400"/>
                  </a:cubicBezTo>
                  <a:close/>
                  <a:moveTo>
                    <a:pt x="833" y="158"/>
                  </a:moveTo>
                  <a:cubicBezTo>
                    <a:pt x="854" y="158"/>
                    <a:pt x="875" y="160"/>
                    <a:pt x="895" y="161"/>
                  </a:cubicBezTo>
                  <a:lnTo>
                    <a:pt x="895" y="65"/>
                  </a:lnTo>
                  <a:cubicBezTo>
                    <a:pt x="895" y="29"/>
                    <a:pt x="867" y="0"/>
                    <a:pt x="833" y="0"/>
                  </a:cubicBezTo>
                  <a:cubicBezTo>
                    <a:pt x="799" y="0"/>
                    <a:pt x="771" y="29"/>
                    <a:pt x="771" y="65"/>
                  </a:cubicBezTo>
                  <a:lnTo>
                    <a:pt x="771" y="161"/>
                  </a:lnTo>
                  <a:cubicBezTo>
                    <a:pt x="791" y="160"/>
                    <a:pt x="812" y="158"/>
                    <a:pt x="833" y="158"/>
                  </a:cubicBezTo>
                  <a:close/>
                  <a:moveTo>
                    <a:pt x="307" y="408"/>
                  </a:moveTo>
                  <a:cubicBezTo>
                    <a:pt x="333" y="375"/>
                    <a:pt x="363" y="346"/>
                    <a:pt x="395" y="319"/>
                  </a:cubicBezTo>
                  <a:lnTo>
                    <a:pt x="334" y="258"/>
                  </a:lnTo>
                  <a:cubicBezTo>
                    <a:pt x="308" y="233"/>
                    <a:pt x="268" y="232"/>
                    <a:pt x="244" y="256"/>
                  </a:cubicBezTo>
                  <a:cubicBezTo>
                    <a:pt x="219" y="281"/>
                    <a:pt x="220" y="321"/>
                    <a:pt x="245" y="346"/>
                  </a:cubicBezTo>
                  <a:lnTo>
                    <a:pt x="307" y="408"/>
                  </a:lnTo>
                  <a:close/>
                  <a:moveTo>
                    <a:pt x="149" y="844"/>
                  </a:moveTo>
                  <a:cubicBezTo>
                    <a:pt x="149" y="818"/>
                    <a:pt x="151" y="793"/>
                    <a:pt x="154" y="768"/>
                  </a:cubicBezTo>
                  <a:lnTo>
                    <a:pt x="65" y="768"/>
                  </a:lnTo>
                  <a:cubicBezTo>
                    <a:pt x="29" y="768"/>
                    <a:pt x="0" y="796"/>
                    <a:pt x="0" y="831"/>
                  </a:cubicBezTo>
                  <a:cubicBezTo>
                    <a:pt x="0" y="865"/>
                    <a:pt x="29" y="893"/>
                    <a:pt x="65" y="893"/>
                  </a:cubicBezTo>
                  <a:lnTo>
                    <a:pt x="152" y="893"/>
                  </a:lnTo>
                  <a:cubicBezTo>
                    <a:pt x="151" y="877"/>
                    <a:pt x="149" y="860"/>
                    <a:pt x="149" y="844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41424" y="5705965"/>
            <a:ext cx="349100" cy="472063"/>
            <a:chOff x="4910385" y="-2248866"/>
            <a:chExt cx="2093913" cy="2122488"/>
          </a:xfrm>
          <a:solidFill>
            <a:schemeClr val="bg1"/>
          </a:solidFill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2DB6B9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C4261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889943" y="4534417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25" y="2258914"/>
            <a:ext cx="1984187" cy="45822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8" y="5242303"/>
            <a:ext cx="1691500" cy="1481206"/>
          </a:xfrm>
          <a:prstGeom prst="rect">
            <a:avLst/>
          </a:prstGeom>
        </p:spPr>
      </p:pic>
      <p:sp>
        <p:nvSpPr>
          <p:cNvPr id="33" name="矩形 31"/>
          <p:cNvSpPr/>
          <p:nvPr/>
        </p:nvSpPr>
        <p:spPr>
          <a:xfrm>
            <a:off x="2895566" y="2933632"/>
            <a:ext cx="4523272" cy="707886"/>
          </a:xfrm>
          <a:prstGeom prst="rect">
            <a:avLst/>
          </a:prstGeom>
        </p:spPr>
        <p:txBody>
          <a:bodyPr wrap="square">
            <a:spAutoFit/>
            <a:scene3d>
              <a:camera prst="obliqueBottomRight"/>
              <a:lightRig rig="threePt" dir="t"/>
            </a:scene3d>
          </a:bodyPr>
          <a:lstStyle/>
          <a:p>
            <a:pPr algn="ctr"/>
            <a:endParaRPr lang="en-US" altLang="zh-CN" sz="4000" dirty="0">
              <a:solidFill>
                <a:schemeClr val="bg2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63689" y="1810519"/>
            <a:ext cx="6552728" cy="17102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8140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1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CBC21A-F061-4F58-8E01-C9A76FC2FD9D}"/>
              </a:ext>
            </a:extLst>
          </p:cNvPr>
          <p:cNvSpPr txBox="1"/>
          <p:nvPr/>
        </p:nvSpPr>
        <p:spPr>
          <a:xfrm>
            <a:off x="702040" y="2369783"/>
            <a:ext cx="4507994" cy="2077492"/>
          </a:xfrm>
          <a:prstGeom prst="rect">
            <a:avLst/>
          </a:prstGeom>
          <a:noFill/>
          <a:ln w="3175">
            <a:solidFill>
              <a:srgbClr val="644828"/>
            </a:solidFill>
          </a:ln>
        </p:spPr>
        <p:txBody>
          <a:bodyPr wrap="square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pt-B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 PHÁ VỀ VĂN BẢN</a:t>
            </a:r>
            <a:endParaRPr lang="en-US" sz="5400" dirty="0" smtClean="0"/>
          </a:p>
          <a:p>
            <a:pPr defTabSz="685800">
              <a:buClr>
                <a:srgbClr val="000000"/>
              </a:buClr>
              <a:defRPr/>
            </a:pPr>
            <a:r>
              <a:rPr lang="en-US" sz="21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1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0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9160" y="190928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9592" y="116632"/>
            <a:ext cx="851283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2/2/2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4/4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–lo/ Sao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song/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/>
          <a:srcRect l="23381" t="63071" r="58537" b="13522"/>
          <a:stretch>
            <a:fillRect/>
          </a:stretch>
        </p:blipFill>
        <p:spPr bwMode="auto">
          <a:xfrm>
            <a:off x="7469480" y="5129306"/>
            <a:ext cx="1652301" cy="1606055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/>
          <a:srcRect t="9679" b="11805"/>
          <a:stretch>
            <a:fillRect/>
          </a:stretch>
        </p:blipFill>
        <p:spPr bwMode="auto">
          <a:xfrm>
            <a:off x="15" y="-94187"/>
            <a:ext cx="9203267" cy="6952187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375569"/>
            <a:ext cx="1142868" cy="24825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-94187"/>
            <a:ext cx="9203267" cy="69521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0068" y="186184"/>
            <a:ext cx="8784976" cy="63957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608" y="339479"/>
            <a:ext cx="85128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79583566"/>
              </p:ext>
            </p:extLst>
          </p:nvPr>
        </p:nvGraphicFramePr>
        <p:xfrm>
          <a:off x="219169" y="1915519"/>
          <a:ext cx="87649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050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9144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97" y="4537821"/>
            <a:ext cx="2252605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50" y="4537821"/>
            <a:ext cx="901095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983" y="4124912"/>
            <a:ext cx="1342872" cy="198097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200933" y="859225"/>
            <a:ext cx="7560839" cy="3385752"/>
            <a:chOff x="737165" y="1429363"/>
            <a:chExt cx="4763984" cy="2067570"/>
          </a:xfrm>
        </p:grpSpPr>
        <p:sp>
          <p:nvSpPr>
            <p:cNvPr id="21" name="矩形: 圆角 20"/>
            <p:cNvSpPr/>
            <p:nvPr/>
          </p:nvSpPr>
          <p:spPr>
            <a:xfrm>
              <a:off x="1818967" y="2556509"/>
              <a:ext cx="3682182" cy="679197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FDDD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19"/>
              <a:endParaRPr lang="zh-CN" altLang="en-US" sz="4000">
                <a:solidFill>
                  <a:prstClr val="white"/>
                </a:solidFill>
                <a:ea typeface="方正黑体简体" panose="03000509000000000000" pitchFamily="65" charset="-122"/>
                <a:cs typeface="等线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65" y="1429363"/>
              <a:ext cx="2067570" cy="206757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177906" y="5740143"/>
            <a:ext cx="9144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10"/>
            <a:ext cx="9144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94272"/>
            <a:ext cx="2094194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372808"/>
            <a:ext cx="9272257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6" y="3054650"/>
            <a:ext cx="2207825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6" y="5283821"/>
            <a:ext cx="3668754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97" y="372666"/>
            <a:ext cx="1400175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1" y="884376"/>
            <a:ext cx="1227373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99" y="213304"/>
            <a:ext cx="161679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7" y="944166"/>
            <a:ext cx="1110400" cy="628650"/>
          </a:xfrm>
          <a:prstGeom prst="rect">
            <a:avLst/>
          </a:prstGeom>
        </p:spPr>
      </p:pic>
      <p:sp>
        <p:nvSpPr>
          <p:cNvPr id="24" name="TextBox 1">
            <a:extLst>
              <a:ext uri="{FF2B5EF4-FFF2-40B4-BE49-F238E27FC236}">
                <a16:creationId xmlns:a16="http://schemas.microsoft.com/office/drawing/2014/main" id="{BE9281CC-569E-3840-90CC-19E904F365B4}"/>
              </a:ext>
            </a:extLst>
          </p:cNvPr>
          <p:cNvSpPr txBox="1"/>
          <p:nvPr/>
        </p:nvSpPr>
        <p:spPr>
          <a:xfrm>
            <a:off x="3159384" y="2816897"/>
            <a:ext cx="5702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19"/>
            <a:r>
              <a:rPr lang="vi-VN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+mn-lt"/>
              </a:rPr>
              <a:t>THẢO LUẬN NHÓM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  <a:ea typeface="方正黑体简体" panose="03000509000000000000" pitchFamily="65" charset="-122"/>
              <a:cs typeface="Tahoma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885307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5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3. Phong cách ngôn ngữ báo chí tt">
  <a:themeElements>
    <a:clrScheme name="自定义 569">
      <a:dk1>
        <a:sysClr val="windowText" lastClr="000000"/>
      </a:dk1>
      <a:lt1>
        <a:sysClr val="window" lastClr="FFFFFF"/>
      </a:lt1>
      <a:dk2>
        <a:srgbClr val="E54919"/>
      </a:dk2>
      <a:lt2>
        <a:srgbClr val="E54919"/>
      </a:lt2>
      <a:accent1>
        <a:srgbClr val="E54919"/>
      </a:accent1>
      <a:accent2>
        <a:srgbClr val="F4501B"/>
      </a:accent2>
      <a:accent3>
        <a:srgbClr val="FF5622"/>
      </a:accent3>
      <a:accent4>
        <a:srgbClr val="FE7043"/>
      </a:accent4>
      <a:accent5>
        <a:srgbClr val="FD8A66"/>
      </a:accent5>
      <a:accent6>
        <a:srgbClr val="FFAA91"/>
      </a:accent6>
      <a:hlink>
        <a:srgbClr val="FF0000"/>
      </a:hlink>
      <a:folHlink>
        <a:srgbClr val="F4501B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179 Vivian · SlidesMania">
  <a:themeElements>
    <a:clrScheme name="Simple Light">
      <a:dk1>
        <a:srgbClr val="636D42"/>
      </a:dk1>
      <a:lt1>
        <a:srgbClr val="C4D0C8"/>
      </a:lt1>
      <a:dk2>
        <a:srgbClr val="434343"/>
      </a:dk2>
      <a:lt2>
        <a:srgbClr val="434343"/>
      </a:lt2>
      <a:accent1>
        <a:srgbClr val="F3EBDF"/>
      </a:accent1>
      <a:accent2>
        <a:srgbClr val="EDEEE9"/>
      </a:accent2>
      <a:accent3>
        <a:srgbClr val="E5B596"/>
      </a:accent3>
      <a:accent4>
        <a:srgbClr val="D8A98A"/>
      </a:accent4>
      <a:accent5>
        <a:srgbClr val="DFB138"/>
      </a:accent5>
      <a:accent6>
        <a:srgbClr val="DFAA8C"/>
      </a:accent6>
      <a:hlink>
        <a:srgbClr val="4A52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2292</Words>
  <Application>Microsoft Office PowerPoint</Application>
  <PresentationFormat>On-screen Show (4:3)</PresentationFormat>
  <Paragraphs>300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54" baseType="lpstr">
      <vt:lpstr>Microsoft YaHei</vt:lpstr>
      <vt:lpstr>SimSun</vt:lpstr>
      <vt:lpstr>Arial</vt:lpstr>
      <vt:lpstr>Arial Black</vt:lpstr>
      <vt:lpstr>Barlow Condensed</vt:lpstr>
      <vt:lpstr>Calibri</vt:lpstr>
      <vt:lpstr>Calibri Light</vt:lpstr>
      <vt:lpstr>等线</vt:lpstr>
      <vt:lpstr>DFPOP1-W9</vt:lpstr>
      <vt:lpstr>Homemade Apple</vt:lpstr>
      <vt:lpstr>Kristi</vt:lpstr>
      <vt:lpstr>MS Mincho</vt:lpstr>
      <vt:lpstr>Poppins</vt:lpstr>
      <vt:lpstr>Quicksand Medium</vt:lpstr>
      <vt:lpstr>Tahoma</vt:lpstr>
      <vt:lpstr>Times New Roman</vt:lpstr>
      <vt:lpstr>华康少女文字W5</vt:lpstr>
      <vt:lpstr>印品黑体</vt:lpstr>
      <vt:lpstr>方正黑体简体</vt:lpstr>
      <vt:lpstr>Office 主题</vt:lpstr>
      <vt:lpstr>Office Theme</vt:lpstr>
      <vt:lpstr>43. Phong cách ngôn ngữ báo chí tt</vt:lpstr>
      <vt:lpstr>1_Office 主题</vt:lpstr>
      <vt:lpstr>0179 Vivian · 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RÔM ANH- RÔM NAM</dc:creator>
  <cp:lastModifiedBy>Administrator</cp:lastModifiedBy>
  <cp:revision>25</cp:revision>
  <dcterms:created xsi:type="dcterms:W3CDTF">2022-07-12T11:31:37Z</dcterms:created>
  <dcterms:modified xsi:type="dcterms:W3CDTF">2023-10-10T03:33:28Z</dcterms:modified>
</cp:coreProperties>
</file>